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66" r:id="rId3"/>
    <p:sldId id="287" r:id="rId4"/>
    <p:sldId id="288" r:id="rId5"/>
    <p:sldId id="289" r:id="rId6"/>
    <p:sldId id="274" r:id="rId7"/>
    <p:sldId id="275" r:id="rId8"/>
    <p:sldId id="290" r:id="rId9"/>
    <p:sldId id="278" r:id="rId10"/>
    <p:sldId id="284" r:id="rId11"/>
    <p:sldId id="291" r:id="rId12"/>
    <p:sldId id="285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463D0-50D4-4ADA-9BC2-38FF3940BA0E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5F6C2-7A22-4DA5-93D3-7A86D76B80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4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brown hair tied up as two top knot, happily smiling</a:t>
            </a: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871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B95B-7385-FE76-CFE2-B905B8E70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3E3E42B-60B3-43D7-B009-A9D313DE6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281EC63-8D33-25BA-D709-7729ACB54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cats ears, having two-toned hair (left side blue-green, right side white),and looking at a taller man who has lion's ears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59FE2-1F0A-F3BF-9269-F1097044F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73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cat ears, two-toned hair (left side blue-green, right side white), happily laughing with some people who have ears of animals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95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79FD-E376-F6DC-4A60-38C816C2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566CDD8-077B-A7A7-0961-DE9560455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6F138DA-7F34-383B-1326-8FBB91A98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cat ears, two-toned hair (left side blue-green, right side white), happily laughing with some people who have ears of animals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D16F41-6D8A-8897-C6C9-C6674E688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421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D6461-ED28-1AC2-E16D-116F451D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D6DC466-FD54-DB05-45CD-188137B40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AE4A64-08F5-2B69-3251-38AC74E4A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cat ears, two-toned hair (left side blue-green, right side white), happily laughing with some people who have ears of animals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E115A7-66AE-E384-34E6-A547AD38E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9CC70-4868-CECD-80E7-370F42C5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CBBD35B-41C3-E79A-4257-B4297004F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7502AE3-A2D1-5AAC-8DCD-D3BC2382F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cat ears, two-toned hair (left side blue-green, right side white), happily laughing with some people who have ears of animals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A2A32F-FCC4-126D-8B5F-A59C00872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52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40BE-8B64-F3F0-D7BE-A54CD450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D26CF2E-DF4D-39F4-5877-1984DBF7B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67AE52-81AC-37F7-4E32-05805517C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brown hair tied up as two top knot, happily smiling</a:t>
            </a: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916BC9-B3AC-535D-159C-2C992E2A0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04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4AA0-7EE5-29F0-D88E-1078DE00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677010E-0BCC-68D9-953C-806660C9C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2ECBFC-6EC1-771B-F9A3-A941245B6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brown hair tied up as two top knot, happily smiling</a:t>
            </a: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D4DAE0-7600-8C8B-E893-7515B991D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488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35AC-5D2B-864F-717C-DEB7397B4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DF22A8C-C82A-77FC-5343-DD3EEA8C6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EDA80A6-E961-68B5-4ED8-E723AFF9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brown hair tied up as two top knot, happily smiling</a:t>
            </a: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07D41B-AF1C-16D1-7072-D11E128F3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92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dark brown hair tied up as two top knot, holding tightly onto a painting, looks determined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86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dark brown hair tied up as two top knot, sitting on floor and crying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BD75-70A2-1C14-B827-60F6B6974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6A6C8D6-D4F4-3435-834A-5FEF7927A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89BF43-C194-E3F5-7D19-1B68D2C68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dark brown hair tied up as two top knot, holding tightly onto a painting, looks determined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3C5D9-502E-3B72-33F1-707915466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2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two-toned hair (left side blue-green, right side white), sitting in a forest</a:t>
            </a:r>
            <a:endParaRPr lang="en-US" altLang="zh-TW" b="0" dirty="0">
              <a:effectLst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78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Japanese anime-style girl with cats ears, having two-toned hair (left side blue-green, right side white),and looking at a taller man who has lion's ears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5F6C2-7A22-4DA5-93D3-7A86D76B806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31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450F6F-1F64-3AFD-926D-497074048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87AA11-7F2D-0F1F-9A6E-847763411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3BA25-A23B-8039-5805-2F0A43AE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F4FD9-1475-8BAC-4301-950094D6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B9C3D-C4C8-640E-0035-95FF0A5C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34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9A462-3DBA-8E0D-8139-6FFB0744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13C170-9416-E88B-6BEB-C1BF2088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56827D-8BCD-BE3D-46D8-9A93FAC4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B9BB63-FBFE-5606-9365-98021D9F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19318-CF06-FE75-4C53-39590D18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19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A63F43-F6A8-31E8-97B3-374690720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69D08F-9FB3-7561-1545-E0C4950BB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8998C-D28D-D411-1CEF-C9EA4A7A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101ABB-EE5E-35E2-433B-63B12CCA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8E13C-1B10-98D3-14D2-541D3372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74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5A950-763D-2C1F-370F-0AD5E7B3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FF45C1-7DB7-682E-3BAE-5C4B6B578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F04D69-C843-C11B-FB66-C10353B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1FF2AC-4D4F-CB6D-991D-C20A3036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D9269B-5970-AD55-C558-3A542820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87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EF84C-F663-7B4E-2E24-9B124BA9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4CA026-57F6-3D2C-132B-50C5A3D82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F597F-D9C4-28EB-01BF-C6622DDD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8123A5-F2AA-4701-FB41-CFC4FB3C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D08403-3576-1177-6192-A103C8ED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5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80336-BAB3-4F4D-99E2-D82A1C71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C55658-C746-92A7-286F-963086B8A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93C9F2-89BC-F3BF-053F-16BCCC34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865234-A617-610E-41D3-211E194A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58ECB-B2D5-62E0-02C5-C7E9F4F6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69E254-B797-C807-641E-4316BCA7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6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75275-ADE6-86CC-D680-B7E8F22B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0BA4E-344F-5F01-3AB9-6D9C1ED0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255B50-A5B4-94EA-5AE3-0ADEA4178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1E6C40-C2B8-D538-5278-6B81B7400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14AF1A-3173-5092-3DA6-7ED2B9F8D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E8C68E-E17A-CCDC-E79D-D948D8F7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A8B5A4-E35C-49C4-0D88-0C40BE64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C15B20-3C5A-6764-FACA-71E878A00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30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3E732-5A8F-9B63-18A7-F19EFD70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06A5FE-A4F0-D93A-BC45-47B36A28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55F942-2A8C-C25B-E939-6E1570BD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291A78-CD2A-139B-4BA1-A9A80937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1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A656A4-35CC-2C66-6969-DBC94DE2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CDFA00-99B9-20E5-AC1D-716DAC3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1274C5-9D61-4D9C-BB4C-61C5587E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7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1BBDE-BB2D-9E6C-38F5-EA0234FD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E6D35-F4FE-0CAC-6DD7-52BF7D8D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3DE5C8-E0E3-C488-3078-FB612EE27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B514B6-8A7D-7803-3003-3A768E63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B5CB29-E844-8800-63A1-7BE6DEF6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4FD10C-573D-933A-FB99-4F2E0066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0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7C8F0-2673-A69A-1293-BEB692F7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2C9B-801A-A4D3-A82B-CE40D20FE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2F8788-C62D-FCEF-CEBD-4A0F7B63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6DA058-3972-840E-B83B-849A296D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BC7DF9-A910-FEFB-DD2D-2C780FC8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30685C-1002-7A87-C40A-F482AA0D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5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1832E4-645E-D94B-3FD7-8B4DA699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989C3A-63B7-9CF9-1FB0-D13CC807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EAD496-EA57-3516-F272-3B7F52E36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D238E-38C9-4C75-83E1-B7A73ED0BDBD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3D96B-06AB-1430-445D-D112DFB57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BE8A05-0710-DA8F-C46E-D069F841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B167E-4366-4512-83A0-0203B48FB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38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A34E6-19B7-9561-631E-3BBE6552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27DB9-047C-FA61-8137-098B621DA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825B54-396B-34A6-FED0-BFE30124D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AC69BA3E-133E-9A90-CBC6-1CAC406A4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2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ash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2B64-C907-62D0-EC6C-73F60D4F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6EB879FE-E472-51B2-6091-9672DE2A5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2643ADCA-F48D-9C09-41BF-645D169B5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D7222F3-929A-278E-9A4F-8E738397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82" y="-986523"/>
            <a:ext cx="2467035" cy="2469896"/>
          </a:xfrm>
        </p:spPr>
        <p:txBody>
          <a:bodyPr>
            <a:normAutofit/>
          </a:bodyPr>
          <a:lstStyle/>
          <a:p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Twist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7BACFB-01D3-1A4B-D05F-0D6511317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C1504509-4133-4451-B873-250E1237B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CE43084-4409-06D2-4298-EE7DF368D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5" cy="3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09B63-94F2-941D-07B7-E817C35A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230589E2-84CC-CB9A-ECFD-620DEA796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4FD38ADC-4B9D-9EEE-9974-CF59EEFF4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5BD2F9A-9954-6EAF-C01A-3C7869B18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782" y="-986523"/>
            <a:ext cx="2467035" cy="2469896"/>
          </a:xfrm>
        </p:spPr>
        <p:txBody>
          <a:bodyPr>
            <a:normAutofit/>
          </a:bodyPr>
          <a:lstStyle/>
          <a:p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Twist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ED1234-93CC-5337-86DC-44FB79A90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45C1E1F6-1A25-DB57-E8EF-F974D1124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730192A-23A6-9F50-311E-719F575FE3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93137"/>
            <a:ext cx="4917715" cy="31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7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9ECE2-3DDE-0E01-CA71-44CAF5F91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7AF68E98-F35E-BA82-7ED8-024180EF4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9FF3F62C-8D07-51CC-7ECC-C8CEE6F9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89A9C25-6CCD-8FC4-3054-3D7776F2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82" y="-986523"/>
            <a:ext cx="2467035" cy="2469896"/>
          </a:xfrm>
        </p:spPr>
        <p:txBody>
          <a:bodyPr>
            <a:normAutofit/>
          </a:bodyPr>
          <a:lstStyle/>
          <a:p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Ending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2A5CC5-0A9A-AD3C-5966-61378D184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1D23B51E-4C32-8870-6D03-464B9B3EE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357BC65-0949-2A62-A771-2C672D8C4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5" cy="3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5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AF7A2-A57E-EB74-890F-CFDF4D2C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328792C6-CE32-F7AB-DD56-6963D135D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713C75DA-5519-8E19-33D3-83D5C056C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2893AD1-19B0-EAB9-231F-0030F84E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82" y="-986523"/>
            <a:ext cx="2467035" cy="2469896"/>
          </a:xfrm>
        </p:spPr>
        <p:txBody>
          <a:bodyPr>
            <a:normAutofit/>
          </a:bodyPr>
          <a:lstStyle/>
          <a:p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Ending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9BC214-A9CB-F9CA-E87F-B2A682E56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78D020B1-3C9E-EE50-926C-0B6B730449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25469A6-EFC4-9EF4-B016-3D0C9EB9D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5" cy="32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5C57A-127C-C793-50A9-0522D2060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7D146D5A-8932-DE18-E3A2-482AC0A2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CF574010-8971-74A0-5138-0F9EF5E9B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0E1C204-626F-FE71-5D91-99BB42B3C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82" y="-986523"/>
            <a:ext cx="2467035" cy="2469896"/>
          </a:xfrm>
        </p:spPr>
        <p:txBody>
          <a:bodyPr>
            <a:normAutofit/>
          </a:bodyPr>
          <a:lstStyle/>
          <a:p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Ending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7E81A7-0B99-9C77-7C06-8C97EA0BE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00E2EB0C-9FAF-7EB4-EA76-DC3D7EA18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85A333B-2EE1-3AF4-1B91-0D9F0A338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077" y="2164080"/>
            <a:ext cx="4906803" cy="33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6FF82-376C-D203-A32A-5AAFA8C2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69064398-4922-33D7-48C5-393E3FA7D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671FB0BD-081C-9892-7848-DEC3DA6BB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E81DFFA-7C60-FA07-5E11-E00E8838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82" y="-986523"/>
            <a:ext cx="2467035" cy="2469896"/>
          </a:xfrm>
        </p:spPr>
        <p:txBody>
          <a:bodyPr>
            <a:normAutofit/>
          </a:bodyPr>
          <a:lstStyle/>
          <a:p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Ending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BA475D-2BC0-14AF-574B-5577A6B92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89C06CA2-9E47-581A-6223-5E0427A7D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1832D94-645A-4947-B734-7D4C7EC895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6"/>
            <a:ext cx="4917717" cy="3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8AAB0-79C5-7E1A-EFC9-BE0743D0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2D90C508-1B9C-0F9C-C429-BD88F517B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CFB9AB18-406E-6FBD-B1BE-4FBAFFA3E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F1AE4FE-2AF9-6E2D-DC2B-B7855F176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22" y="-1080008"/>
            <a:ext cx="2071998" cy="2469896"/>
          </a:xfrm>
        </p:spPr>
        <p:txBody>
          <a:bodyPr>
            <a:normAutofit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Aim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F37AE6-9D7A-F7EA-930C-6DD4ACFE1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418B3785-D9D2-8C91-7865-65E65927BB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611E1B-1C5A-A756-184E-F7A5C7A071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7" cy="32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FCA86-4EF5-B8AF-66EA-78B79BBDA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69E3A072-4FE4-61A5-146E-667E2C368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21A1F137-84F1-2DD9-0A65-A2753F08D7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5B536BC-C5AA-4CCA-487C-AC230976B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00" y="-1067308"/>
            <a:ext cx="2331720" cy="24698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Obstacle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5B36D-1516-ED42-C3DF-F9395346E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72AF137D-FB8B-6B73-2A01-47F3092CF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65D782-2DA0-C147-51E8-9A27A33FF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6" cy="32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7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B7C98-34C4-D04C-0557-7E193DDE2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138F60F1-7268-F0BD-FA7D-698BAC9D0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A5F7358E-1994-CF69-CB83-7F6EA993F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E731E8-8D4D-802F-4A7E-B2B610107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00" y="-1067308"/>
            <a:ext cx="2331720" cy="24698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Obstacle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D9319B-ECF4-2BAE-5F80-8BCF97C98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6D47E3D5-4291-2C34-2C5E-0DAB0D1CC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1C22E9-98B4-8116-9827-B8CB6F2B6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6" cy="3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1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2A97E-7198-0F1B-0969-844192E3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B3C67597-BB5E-C4F2-A89A-35F516BE8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45AB01F0-806E-0C73-3F26-59E056E52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29A1973-9136-39AA-2003-0C6063694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100" y="-1067308"/>
            <a:ext cx="2331720" cy="24698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Obstacle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0DDBEB-71AD-3233-DB5E-6EC818558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270C0A37-2D92-C325-400E-D638A31FC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38175EF-5686-0C55-82A7-BC8F2446D6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6" cy="3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2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AD157-E81E-0B28-8924-BB20B64C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2AC4412C-92B9-5AD3-04AF-B014B5606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5E865FD0-9A72-28B9-D01C-57EEE0B0C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4F7D0B0-D2EA-1BA7-B156-98EC917A8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501" y="-1022766"/>
            <a:ext cx="2071998" cy="2469896"/>
          </a:xfrm>
        </p:spPr>
        <p:txBody>
          <a:bodyPr>
            <a:normAutofit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Effort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1D4131-7591-539D-FE00-5971A17E3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06A72453-BBD4-80D1-C2BC-F5A7ABF25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46A49C5-6356-0920-3DCB-C2FEFE2D8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8765"/>
            <a:ext cx="4917716" cy="3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73B0-DC73-2690-3D4E-7BF016A0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3FD2EA77-C70C-1974-0200-0515213F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EF10DB08-8230-4B45-2000-BB169C7E1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34B89D0-099F-21D0-6852-C58965B8A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501" y="-1022766"/>
            <a:ext cx="2071998" cy="2469896"/>
          </a:xfrm>
        </p:spPr>
        <p:txBody>
          <a:bodyPr>
            <a:normAutofit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Result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5F0C91-12AE-5681-3042-EBAE2C8AE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7BE28F88-EF5D-D6B9-56F5-1858874FD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AE3E4E2-FD04-3D54-D763-9FE500C20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8742" y="2204747"/>
            <a:ext cx="4881819" cy="3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1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0765-6151-6CF0-1031-684241025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E1F83744-E749-E357-A5D6-11F026FDA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AA279A3A-CD1C-B93C-C39A-64B21E7FD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56D0AE-7D44-A3E9-F683-32E9569FA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501" y="-1022766"/>
            <a:ext cx="2071998" cy="2469896"/>
          </a:xfrm>
        </p:spPr>
        <p:txBody>
          <a:bodyPr>
            <a:normAutofit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Effort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60F6F3-7F02-1815-3C2A-4CE81409B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FCAB6035-18C0-B7E6-89D7-7E4E7816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C1BFD61-3BDE-6747-6C9E-46C863C62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4121" y="2208765"/>
            <a:ext cx="4905661" cy="32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5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A3D4-7A1E-2330-AFED-1CC8AC2EC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內, 室內設計, 牆, 枕頭 的圖片&#10;&#10;自動產生的描述">
            <a:extLst>
              <a:ext uri="{FF2B5EF4-FFF2-40B4-BE49-F238E27FC236}">
                <a16:creationId xmlns:a16="http://schemas.microsoft.com/office/drawing/2014/main" id="{E059873B-6AE0-BC4D-413D-256362B2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 descr="一張含有 螢幕擷取畫面, 設計 的圖片&#10;&#10;自動產生的描述">
            <a:extLst>
              <a:ext uri="{FF2B5EF4-FFF2-40B4-BE49-F238E27FC236}">
                <a16:creationId xmlns:a16="http://schemas.microsoft.com/office/drawing/2014/main" id="{D5AE0C10-1CC7-4B07-C443-0FFF0B726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00"/>
          <a:stretch/>
        </p:blipFill>
        <p:spPr>
          <a:xfrm flipH="1">
            <a:off x="283464" y="-265150"/>
            <a:ext cx="2862072" cy="79177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64F257C-0F4E-C749-3F64-3DCA3755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982" y="-1022766"/>
            <a:ext cx="2467035" cy="246989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9100" b="1" dirty="0">
                <a:solidFill>
                  <a:schemeClr val="accent2">
                    <a:lumMod val="50000"/>
                  </a:schemeClr>
                </a:solidFill>
                <a:latin typeface="Rastanty Cortez" panose="02000506000000020003" pitchFamily="2" charset="0"/>
                <a:ea typeface="微軟正黑體 Light" panose="020B0304030504040204" pitchFamily="34" charset="-120"/>
                <a:cs typeface="Nirmala UI" panose="020B0502040204020203" pitchFamily="34" charset="0"/>
              </a:rPr>
              <a:t>Accident</a:t>
            </a:r>
            <a:endParaRPr lang="zh-TW" altLang="en-US" sz="9100" b="1" dirty="0">
              <a:solidFill>
                <a:schemeClr val="accent2">
                  <a:lumMod val="50000"/>
                </a:schemeClr>
              </a:solidFill>
              <a:latin typeface="Rastanty Cortez" panose="02000506000000020003" pitchFamily="2" charset="0"/>
              <a:ea typeface="微軟正黑體 Light" panose="020B0304030504040204" pitchFamily="34" charset="-120"/>
              <a:cs typeface="Nirmala UI" panose="020B0502040204020203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446706-4814-EFFB-CF10-E7433FFAE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 descr="一張含有 螢幕擷取畫面, 文字, 行動電話, 智慧型手機 的圖片&#10;&#10;自動產生的描述">
            <a:extLst>
              <a:ext uri="{FF2B5EF4-FFF2-40B4-BE49-F238E27FC236}">
                <a16:creationId xmlns:a16="http://schemas.microsoft.com/office/drawing/2014/main" id="{132DC19B-3A23-60A3-52E5-29DCAB96C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076" y="463400"/>
            <a:ext cx="11485659" cy="646068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2A633A4-531D-0797-83C9-C6AE793DCF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0794" y="2204747"/>
            <a:ext cx="4917715" cy="32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0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虛擬網紅_HW2_冒險故事</Template>
  <TotalTime>107</TotalTime>
  <Words>359</Words>
  <Application>Microsoft Office PowerPoint</Application>
  <PresentationFormat>寬螢幕</PresentationFormat>
  <Paragraphs>47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Rastanty Cortez</vt:lpstr>
      <vt:lpstr>Office 佈景主題</vt:lpstr>
      <vt:lpstr>PowerPoint 簡報</vt:lpstr>
      <vt:lpstr>Aim</vt:lpstr>
      <vt:lpstr>Obstacle</vt:lpstr>
      <vt:lpstr>Obstacle</vt:lpstr>
      <vt:lpstr>Obstacle</vt:lpstr>
      <vt:lpstr>Effort</vt:lpstr>
      <vt:lpstr>Result</vt:lpstr>
      <vt:lpstr>Effort</vt:lpstr>
      <vt:lpstr>Accident</vt:lpstr>
      <vt:lpstr>Twist</vt:lpstr>
      <vt:lpstr>Twist</vt:lpstr>
      <vt:lpstr>Ending</vt:lpstr>
      <vt:lpstr>Ending</vt:lpstr>
      <vt:lpstr>Ending</vt:lpstr>
      <vt:lpstr>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41372009H</dc:creator>
  <cp:lastModifiedBy>41372009H</cp:lastModifiedBy>
  <cp:revision>2</cp:revision>
  <dcterms:created xsi:type="dcterms:W3CDTF">2024-12-30T04:07:26Z</dcterms:created>
  <dcterms:modified xsi:type="dcterms:W3CDTF">2024-12-30T05:54:52Z</dcterms:modified>
</cp:coreProperties>
</file>