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3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BE38-ED42-4B00-9DC9-2DBCA4299A17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62B7-6624-4104-A27C-5DAC3D0659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5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Hellow</a:t>
            </a:r>
            <a:r>
              <a:rPr lang="en-US" altLang="zh-CN" dirty="0" smtClean="0"/>
              <a:t> World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Hellow World！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Hellow World！</dc:title>
  <dc:creator>dreamsummit</dc:creator>
  <cp:lastModifiedBy>dreamsummit</cp:lastModifiedBy>
  <cp:revision>1</cp:revision>
  <dcterms:created xsi:type="dcterms:W3CDTF">2018-02-27T09:14:48Z</dcterms:created>
  <dcterms:modified xsi:type="dcterms:W3CDTF">2018-02-27T09:14:53Z</dcterms:modified>
</cp:coreProperties>
</file>