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60.xml" ContentType="application/vnd.openxmlformats-officedocument.presentationml.tags+xml"/>
  <Override PartName="/ppt/theme/themeOverride2.xml" ContentType="application/vnd.openxmlformats-officedocument.themeOverr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heme/themeOverride3.xml" ContentType="application/vnd.openxmlformats-officedocument.themeOverr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heme/themeOverride4.xml" ContentType="application/vnd.openxmlformats-officedocument.themeOverr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heme/themeOverride5.xml" ContentType="application/vnd.openxmlformats-officedocument.themeOverr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heme/themeOverride6.xml" ContentType="application/vnd.openxmlformats-officedocument.themeOverr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heme/themeOverride7.xml" ContentType="application/vnd.openxmlformats-officedocument.themeOverr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heme/themeOverride8.xml" ContentType="application/vnd.openxmlformats-officedocument.themeOverr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heme/themeOverride9.xml" ContentType="application/vnd.openxmlformats-officedocument.themeOverr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heme/themeOverride10.xml" ContentType="application/vnd.openxmlformats-officedocument.themeOverr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heme/themeOverride11.xml" ContentType="application/vnd.openxmlformats-officedocument.themeOverr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heme/themeOverride12.xml" ContentType="application/vnd.openxmlformats-officedocument.themeOverr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32" r:id="rId2"/>
    <p:sldId id="334" r:id="rId3"/>
    <p:sldId id="333" r:id="rId4"/>
    <p:sldId id="344" r:id="rId5"/>
    <p:sldId id="343" r:id="rId6"/>
    <p:sldId id="337" r:id="rId7"/>
    <p:sldId id="336" r:id="rId8"/>
    <p:sldId id="342" r:id="rId9"/>
    <p:sldId id="346" r:id="rId10"/>
    <p:sldId id="349" r:id="rId11"/>
    <p:sldId id="350" r:id="rId12"/>
    <p:sldId id="351" r:id="rId13"/>
    <p:sldId id="353" r:id="rId14"/>
    <p:sldId id="352" r:id="rId15"/>
    <p:sldId id="357" r:id="rId16"/>
    <p:sldId id="354" r:id="rId17"/>
    <p:sldId id="355" r:id="rId18"/>
    <p:sldId id="359" r:id="rId19"/>
    <p:sldId id="358" r:id="rId20"/>
    <p:sldId id="360" r:id="rId21"/>
    <p:sldId id="362" r:id="rId22"/>
    <p:sldId id="361" r:id="rId23"/>
    <p:sldId id="356" r:id="rId24"/>
    <p:sldId id="363" r:id="rId25"/>
    <p:sldId id="364" r:id="rId26"/>
    <p:sldId id="365" r:id="rId27"/>
    <p:sldId id="341" r:id="rId28"/>
    <p:sldId id="339" r:id="rId29"/>
    <p:sldId id="33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4A49"/>
    <a:srgbClr val="6E5F5E"/>
    <a:srgbClr val="B9965A"/>
    <a:srgbClr val="F4F0ED"/>
    <a:srgbClr val="E1DCB3"/>
    <a:srgbClr val="8E6D48"/>
    <a:srgbClr val="F3EFEC"/>
    <a:srgbClr val="F2EEEB"/>
    <a:srgbClr val="F2EDEA"/>
    <a:srgbClr val="FC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08" autoAdjust="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>
        <p:guide orient="horz" pos="223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image" Target="file:///F:\Lets_Create/pic_temp/pic_sup.png" TargetMode="External"/><Relationship Id="rId3" Type="http://schemas.openxmlformats.org/officeDocument/2006/relationships/tags" Target="../tags/tag9.xml"/><Relationship Id="rId21" Type="http://schemas.openxmlformats.org/officeDocument/2006/relationships/image" Target="../media/image3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1.png"/><Relationship Id="rId2" Type="http://schemas.openxmlformats.org/officeDocument/2006/relationships/tags" Target="../tags/tag8.xml"/><Relationship Id="rId16" Type="http://schemas.openxmlformats.org/officeDocument/2006/relationships/slideMaster" Target="../slideMasters/slideMaster1.xml"/><Relationship Id="rId20" Type="http://schemas.openxmlformats.org/officeDocument/2006/relationships/image" Target="file:///C:\Users\Administrator\Desktop\&#32032;&#26448;&#20998;&#31867;\&#23567;&#28165;&#26032;&#32032;&#26448;&#22270;\&#20027;&#39064;\&#22270;&#29255;90.png" TargetMode="Externa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19" Type="http://schemas.openxmlformats.org/officeDocument/2006/relationships/image" Target="../media/image2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file:///F:\Lets_Create/pic_temp/0_pic_quater_right_up.png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6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image" Target="../media/image2.png"/><Relationship Id="rId3" Type="http://schemas.openxmlformats.org/officeDocument/2006/relationships/tags" Target="../tags/tag89.xml"/><Relationship Id="rId21" Type="http://schemas.openxmlformats.org/officeDocument/2006/relationships/image" Target="file:///F:\Lets_Create/pic_temp/0_pic_quater_right_up.png" TargetMode="Externa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image" Target="file:///F:\Lets_Create/pic_temp/pic_sup.png" TargetMode="External"/><Relationship Id="rId2" Type="http://schemas.openxmlformats.org/officeDocument/2006/relationships/tags" Target="../tags/tag88.xml"/><Relationship Id="rId16" Type="http://schemas.openxmlformats.org/officeDocument/2006/relationships/image" Target="../media/image1.png"/><Relationship Id="rId20" Type="http://schemas.openxmlformats.org/officeDocument/2006/relationships/image" Target="../media/image3.pn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96.xml"/><Relationship Id="rId19" Type="http://schemas.openxmlformats.org/officeDocument/2006/relationships/image" Target="file:///C:\Users\Administrator\Desktop\&#32032;&#26448;&#20998;&#31867;\&#23567;&#28165;&#26032;&#32032;&#26448;&#22270;\&#20027;&#39064;\&#22270;&#29255;90.png" TargetMode="Externa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image" Target="file:///F:\Lets_Create/pic_temp/1_pic_quater_left_down.png" TargetMode="External"/><Relationship Id="rId5" Type="http://schemas.openxmlformats.org/officeDocument/2006/relationships/tags" Target="../tags/tag105.xml"/><Relationship Id="rId10" Type="http://schemas.openxmlformats.org/officeDocument/2006/relationships/image" Target="../media/image8.png"/><Relationship Id="rId4" Type="http://schemas.openxmlformats.org/officeDocument/2006/relationships/tags" Target="../tags/tag104.xml"/><Relationship Id="rId9" Type="http://schemas.openxmlformats.org/officeDocument/2006/relationships/image" Target="file:///F:\Lets_Create/pic_temp/0_pic_quater_right_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8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file:///F:\Lets_Create/pic_temp/0_pic_quater_right_up.png" TargetMode="Externa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3.png"/><Relationship Id="rId5" Type="http://schemas.openxmlformats.org/officeDocument/2006/relationships/tags" Target="../tags/tag111.xml"/><Relationship Id="rId10" Type="http://schemas.openxmlformats.org/officeDocument/2006/relationships/image" Target="../media/image9.png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1.xml"/><Relationship Id="rId14" Type="http://schemas.openxmlformats.org/officeDocument/2006/relationships/image" Target="file:///F:\Lets_Create/pic_temp/1_pic_quater_left_down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file:///F:\Lets_Create/pic_temp/1_pic_quater_left_down.png" TargetMode="External"/><Relationship Id="rId5" Type="http://schemas.openxmlformats.org/officeDocument/2006/relationships/tags" Target="../tags/tag119.xml"/><Relationship Id="rId10" Type="http://schemas.openxmlformats.org/officeDocument/2006/relationships/image" Target="../media/image8.png"/><Relationship Id="rId4" Type="http://schemas.openxmlformats.org/officeDocument/2006/relationships/tags" Target="../tags/tag118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image" Target="../media/image8.png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file:///F:\Lets_Create/pic_temp/0_pic_quater_right_up.png" TargetMode="Externa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3.png"/><Relationship Id="rId5" Type="http://schemas.openxmlformats.org/officeDocument/2006/relationships/tags" Target="../tags/tag1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image" Target="file:///F:\Lets_Create/pic_temp/1_pic_quater_left_down.png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8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file:///F:\Lets_Create/pic_temp/0_pic_quater_right_up.png" TargetMode="Externa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3.png"/><Relationship Id="rId5" Type="http://schemas.openxmlformats.org/officeDocument/2006/relationships/tags" Target="../tags/tag13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file:///F:\Lets_Create/pic_temp/1_pic_quater_left_down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3.png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42.xml"/><Relationship Id="rId16" Type="http://schemas.openxmlformats.org/officeDocument/2006/relationships/image" Target="file:///F:\Lets_Create/pic_temp/1_pic_quater_left_down.png" TargetMode="Externa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image" Target="../media/image8.png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image" Target="file:///F:\Lets_Create/pic_temp/0_pic_quater_righ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image" Target="file:///F:\Lets_Create/pic_temp/1_pic_quater_left_down.png" TargetMode="Externa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image" Target="../media/image8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image" Target="file:///F:\Lets_Create/pic_temp/0_pic_quater_right_up.png" TargetMode="External"/><Relationship Id="rId5" Type="http://schemas.openxmlformats.org/officeDocument/2006/relationships/tags" Target="../tags/tag156.xml"/><Relationship Id="rId10" Type="http://schemas.openxmlformats.org/officeDocument/2006/relationships/image" Target="../media/image3.png"/><Relationship Id="rId4" Type="http://schemas.openxmlformats.org/officeDocument/2006/relationships/tags" Target="../tags/tag155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image" Target="file:///F:\Lets_Create/pic_temp/pic_half_top.png" TargetMode="External"/><Relationship Id="rId3" Type="http://schemas.openxmlformats.org/officeDocument/2006/relationships/tags" Target="../tags/tag29.xml"/><Relationship Id="rId21" Type="http://schemas.openxmlformats.org/officeDocument/2006/relationships/tags" Target="../tags/tag47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4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file:///F:\Lets_Create/pic_temp/pic_sup.png" TargetMode="Externa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1.png"/><Relationship Id="rId28" Type="http://schemas.openxmlformats.org/officeDocument/2006/relationships/image" Target="file:///F:\Lets_Create/pic_temp/pic_half_down.png" TargetMode="Externa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slideMaster" Target="../slideMasters/slideMaster1.xml"/><Relationship Id="rId27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7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file:///F:\Lets_Create/pic_temp/pic_half_left.png" TargetMode="Externa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6.png"/><Relationship Id="rId5" Type="http://schemas.openxmlformats.org/officeDocument/2006/relationships/tags" Target="../tags/tag66.xml"/><Relationship Id="rId10" Type="http://schemas.openxmlformats.org/officeDocument/2006/relationships/image" Target="file:///F:\Lets_Create/pic_temp/pic_sup.png" TargetMode="External"/><Relationship Id="rId4" Type="http://schemas.openxmlformats.org/officeDocument/2006/relationships/tags" Target="../tags/tag65.xml"/><Relationship Id="rId9" Type="http://schemas.openxmlformats.org/officeDocument/2006/relationships/image" Target="../media/image1.png"/><Relationship Id="rId14" Type="http://schemas.openxmlformats.org/officeDocument/2006/relationships/image" Target="file:///F:\Lets_Create/pic_temp/pic_half_right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17" r:link="rId18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9" r:link="rId20"/>
          <a:stretch>
            <a:fillRect/>
          </a:stretch>
        </p:blipFill>
        <p:spPr>
          <a:xfrm>
            <a:off x="6096000" y="1355271"/>
            <a:ext cx="5486400" cy="4147457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21" r:link="rId22"/>
          <a:stretch>
            <a:fillRect/>
          </a:stretch>
        </p:blipFill>
        <p:spPr>
          <a:xfrm>
            <a:off x="0" y="0"/>
            <a:ext cx="1143000" cy="1643063"/>
          </a:xfrm>
          <a:prstGeom prst="rect">
            <a:avLst/>
          </a:prstGeom>
        </p:spPr>
      </p:pic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1645285" y="2480945"/>
            <a:ext cx="651638" cy="563213"/>
          </a:xfrm>
          <a:prstGeom prst="line">
            <a:avLst/>
          </a:prstGeom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rgbClr val="8EC4BB"/>
          </a:lnRef>
          <a:fillRef idx="0">
            <a:srgbClr val="8EC4BB"/>
          </a:fillRef>
          <a:effectRef idx="0">
            <a:srgbClr val="8EC4BB"/>
          </a:effectRef>
          <a:fontRef idx="minor">
            <a:sysClr val="windowText" lastClr="000000"/>
          </a:fontRef>
        </p:style>
      </p:cxn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1989195" y="3085915"/>
            <a:ext cx="260572" cy="225212"/>
          </a:xfrm>
          <a:prstGeom prst="line">
            <a:avLst/>
          </a:prstGeom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4800000" scaled="1"/>
            </a:gradFill>
          </a:ln>
        </p:spPr>
        <p:style>
          <a:lnRef idx="1">
            <a:srgbClr val="8EC4BB"/>
          </a:lnRef>
          <a:fillRef idx="0">
            <a:srgbClr val="8EC4BB"/>
          </a:fillRef>
          <a:effectRef idx="0">
            <a:srgbClr val="8EC4BB"/>
          </a:effectRef>
          <a:fontRef idx="minor">
            <a:sysClr val="windowText" lastClr="000000"/>
          </a:fontRef>
        </p:style>
      </p:cxn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 flipH="1">
            <a:off x="2208023" y="2959058"/>
            <a:ext cx="170052" cy="158769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rgbClr val="8EC4BB">
              <a:shade val="50000"/>
            </a:srgbClr>
          </a:lnRef>
          <a:fillRef idx="1">
            <a:srgbClr val="8EC4BB"/>
          </a:fillRef>
          <a:effectRef idx="0">
            <a:srgbClr val="8EC4BB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 flipH="1">
            <a:off x="1933423" y="3369432"/>
            <a:ext cx="75364" cy="70363"/>
          </a:xfrm>
          <a:prstGeom prst="ellipse">
            <a:avLst/>
          </a:prstGeom>
          <a:noFill/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rgbClr val="8EC4BB">
              <a:shade val="50000"/>
            </a:srgbClr>
          </a:lnRef>
          <a:fillRef idx="1">
            <a:srgbClr val="8EC4BB"/>
          </a:fillRef>
          <a:effectRef idx="0">
            <a:srgbClr val="8EC4BB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 flipH="1" flipV="1">
            <a:off x="4138802" y="4217862"/>
            <a:ext cx="651638" cy="563053"/>
          </a:xfrm>
          <a:prstGeom prst="line">
            <a:avLst/>
          </a:prstGeom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rgbClr val="8EC4BB"/>
          </a:lnRef>
          <a:fillRef idx="0">
            <a:srgbClr val="8EC4BB"/>
          </a:fillRef>
          <a:effectRef idx="0">
            <a:srgbClr val="8EC4BB"/>
          </a:effectRef>
          <a:fontRef idx="minor">
            <a:sysClr val="windowText" lastClr="000000"/>
          </a:fontRef>
        </p:style>
      </p:cxnSp>
      <p:cxnSp>
        <p:nvCxnSpPr>
          <p:cNvPr id="15" name="直接连接符 14"/>
          <p:cNvCxnSpPr/>
          <p:nvPr>
            <p:custDataLst>
              <p:tags r:id="rId9"/>
            </p:custDataLst>
          </p:nvPr>
        </p:nvCxnSpPr>
        <p:spPr>
          <a:xfrm flipH="1" flipV="1">
            <a:off x="4185958" y="3950970"/>
            <a:ext cx="260572" cy="225148"/>
          </a:xfrm>
          <a:prstGeom prst="line">
            <a:avLst/>
          </a:prstGeom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rgbClr val="8EC4BB"/>
          </a:lnRef>
          <a:fillRef idx="0">
            <a:srgbClr val="8EC4BB"/>
          </a:fillRef>
          <a:effectRef idx="0">
            <a:srgbClr val="8EC4BB"/>
          </a:effectRef>
          <a:fontRef idx="minor">
            <a:sysClr val="windowText" lastClr="000000"/>
          </a:fontRef>
        </p:style>
      </p:cxn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 flipV="1">
            <a:off x="4057650" y="4144215"/>
            <a:ext cx="170052" cy="158723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rgbClr val="8EC4BB">
              <a:shade val="50000"/>
            </a:srgbClr>
          </a:lnRef>
          <a:fillRef idx="1">
            <a:srgbClr val="8EC4BB"/>
          </a:fillRef>
          <a:effectRef idx="0">
            <a:srgbClr val="8EC4BB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2502389" y="2222591"/>
            <a:ext cx="490733" cy="2808604"/>
          </a:xfrm>
        </p:spPr>
        <p:txBody>
          <a:bodyPr vert="eaVert"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5"/>
            </p:custDataLst>
          </p:nvPr>
        </p:nvSpPr>
        <p:spPr>
          <a:xfrm>
            <a:off x="3030983" y="1233714"/>
            <a:ext cx="1142999" cy="4924753"/>
          </a:xfrm>
        </p:spPr>
        <p:txBody>
          <a:bodyPr vert="eaVert" lIns="90000" tIns="46800" rIns="90000" bIns="46800" anchor="b" anchorCtr="0">
            <a:normAutofit/>
          </a:bodyPr>
          <a:lstStyle>
            <a:lvl1pPr algn="ctr">
              <a:defRPr sz="5000" b="0" spc="7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16" r:link="rId17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8" r:link="rId19"/>
          <a:stretch>
            <a:fillRect/>
          </a:stretch>
        </p:blipFill>
        <p:spPr>
          <a:xfrm>
            <a:off x="609600" y="1355271"/>
            <a:ext cx="5486400" cy="414745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20" r:link="rId21"/>
          <a:stretch>
            <a:fillRect/>
          </a:stretch>
        </p:blipFill>
        <p:spPr>
          <a:xfrm>
            <a:off x="11049000" y="0"/>
            <a:ext cx="1143000" cy="1643063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7233285" y="2480945"/>
            <a:ext cx="651638" cy="563213"/>
          </a:xfrm>
          <a:prstGeom prst="line">
            <a:avLst/>
          </a:prstGeom>
          <a:ln w="101600"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rgbClr val="8EC4BB"/>
          </a:lnRef>
          <a:fillRef idx="0">
            <a:srgbClr val="8EC4BB"/>
          </a:fillRef>
          <a:effectRef idx="0">
            <a:srgbClr val="8EC4BB"/>
          </a:effectRef>
          <a:fontRef idx="minor">
            <a:sysClr val="windowText" lastClr="000000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>
            <a:off x="7577195" y="3085915"/>
            <a:ext cx="260572" cy="225212"/>
          </a:xfrm>
          <a:prstGeom prst="line">
            <a:avLst/>
          </a:prstGeom>
          <a:ln w="101600">
            <a:gradFill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rgbClr val="8EC4BB"/>
          </a:lnRef>
          <a:fillRef idx="0">
            <a:srgbClr val="8EC4BB"/>
          </a:fillRef>
          <a:effectRef idx="0">
            <a:srgbClr val="8EC4BB"/>
          </a:effectRef>
          <a:fontRef idx="minor">
            <a:sysClr val="windowText" lastClr="000000"/>
          </a:fontRef>
        </p:style>
      </p:cxn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 flipH="1">
            <a:off x="7796023" y="2959058"/>
            <a:ext cx="170052" cy="158769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01600">
            <a:gradFill>
              <a:gsLst>
                <a:gs pos="0">
                  <a:schemeClr val="bg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2">
            <a:srgbClr val="8EC4BB">
              <a:shade val="50000"/>
            </a:srgbClr>
          </a:lnRef>
          <a:fillRef idx="1">
            <a:srgbClr val="8EC4BB"/>
          </a:fillRef>
          <a:effectRef idx="0">
            <a:srgbClr val="8EC4BB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 flipH="1">
            <a:off x="7521423" y="3369432"/>
            <a:ext cx="75364" cy="70363"/>
          </a:xfrm>
          <a:prstGeom prst="ellipse">
            <a:avLst/>
          </a:prstGeom>
          <a:noFill/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rgbClr val="8EC4BB">
              <a:shade val="50000"/>
            </a:srgbClr>
          </a:lnRef>
          <a:fillRef idx="1">
            <a:srgbClr val="8EC4BB"/>
          </a:fillRef>
          <a:effectRef idx="0">
            <a:srgbClr val="8EC4BB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baseline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 flipH="1" flipV="1">
            <a:off x="9726802" y="4217862"/>
            <a:ext cx="651638" cy="563053"/>
          </a:xfrm>
          <a:prstGeom prst="line">
            <a:avLst/>
          </a:prstGeom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rgbClr val="8EC4BB"/>
          </a:lnRef>
          <a:fillRef idx="0">
            <a:srgbClr val="8EC4BB"/>
          </a:fillRef>
          <a:effectRef idx="0">
            <a:srgbClr val="8EC4BB"/>
          </a:effectRef>
          <a:fontRef idx="minor">
            <a:sysClr val="windowText" lastClr="000000"/>
          </a:fontRef>
        </p:style>
      </p:cxn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 flipH="1" flipV="1">
            <a:off x="9773958" y="3950970"/>
            <a:ext cx="260572" cy="225148"/>
          </a:xfrm>
          <a:prstGeom prst="line">
            <a:avLst/>
          </a:prstGeom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rgbClr val="8EC4BB"/>
          </a:lnRef>
          <a:fillRef idx="0">
            <a:srgbClr val="8EC4BB"/>
          </a:fillRef>
          <a:effectRef idx="0">
            <a:srgbClr val="8EC4BB"/>
          </a:effectRef>
          <a:fontRef idx="minor">
            <a:sysClr val="windowText" lastClr="000000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 flipV="1">
            <a:off x="9645650" y="4144215"/>
            <a:ext cx="170052" cy="158723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rgbClr val="8EC4BB">
              <a:shade val="50000"/>
            </a:srgbClr>
          </a:lnRef>
          <a:fillRef idx="1">
            <a:srgbClr val="8EC4BB"/>
          </a:fillRef>
          <a:effectRef idx="0">
            <a:srgbClr val="8EC4BB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8031849" y="1295703"/>
            <a:ext cx="1630799" cy="4147457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8" r:link="rId9" cstate="screen"/>
          <a:stretch>
            <a:fillRect/>
          </a:stretch>
        </p:blipFill>
        <p:spPr>
          <a:xfrm>
            <a:off x="119380" y="5709920"/>
            <a:ext cx="685800" cy="100203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11485880" y="5782310"/>
            <a:ext cx="619125" cy="10210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247015" y="149225"/>
            <a:ext cx="762000" cy="109982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3"/>
            </p:custDataLst>
          </p:nvPr>
        </p:nvPicPr>
        <p:blipFill>
          <a:blip r:embed="rId13" r:link="rId14"/>
          <a:stretch>
            <a:fillRect/>
          </a:stretch>
        </p:blipFill>
        <p:spPr>
          <a:xfrm>
            <a:off x="11115040" y="5269865"/>
            <a:ext cx="934720" cy="1466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kern="1200" cap="all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108585" y="5194300"/>
            <a:ext cx="903605" cy="15659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400" kern="1200" cap="all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 lIns="90000" tIns="46800" rIns="90000" bIns="46800">
            <a:normAutofit/>
          </a:bodyPr>
          <a:lstStyle>
            <a:lvl1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 lIns="90000" tIns="46800" rIns="90000" bIns="46800">
            <a:normAutofit/>
          </a:bodyPr>
          <a:lstStyle>
            <a:lvl1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kern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20015" y="93345"/>
            <a:ext cx="827405" cy="1176020"/>
          </a:xfrm>
          <a:prstGeom prst="rect">
            <a:avLst/>
          </a:prstGeom>
        </p:spPr>
      </p:pic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322050" y="62230"/>
            <a:ext cx="708025" cy="1238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4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11" r:link="rId12" cstate="screen"/>
          <a:stretch>
            <a:fillRect/>
          </a:stretch>
        </p:blipFill>
        <p:spPr>
          <a:xfrm>
            <a:off x="120015" y="93345"/>
            <a:ext cx="827405" cy="1176020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3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322050" y="62230"/>
            <a:ext cx="708025" cy="1238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/>
          <p:nvPr>
            <p:custDataLst>
              <p:tags r:id="rId2"/>
            </p:custDataLst>
          </p:nvPr>
        </p:nvPicPr>
        <p:blipFill>
          <a:blip r:embed="rId13" r:link="rId14" cstate="screen"/>
          <a:stretch>
            <a:fillRect/>
          </a:stretch>
        </p:blipFill>
        <p:spPr>
          <a:xfrm>
            <a:off x="11440795" y="5758180"/>
            <a:ext cx="653415" cy="1002030"/>
          </a:xfrm>
          <a:prstGeom prst="rect">
            <a:avLst/>
          </a:prstGeom>
        </p:spPr>
      </p:pic>
      <p:pic>
        <p:nvPicPr>
          <p:cNvPr id="15" name="图片 14"/>
          <p:cNvPicPr/>
          <p:nvPr>
            <p:custDataLst>
              <p:tags r:id="rId3"/>
            </p:custDataLst>
          </p:nvPr>
        </p:nvPicPr>
        <p:blipFill>
          <a:blip r:embed="rId15" r:link="rId16" cstate="screen"/>
          <a:stretch>
            <a:fillRect/>
          </a:stretch>
        </p:blipFill>
        <p:spPr>
          <a:xfrm>
            <a:off x="65405" y="5662930"/>
            <a:ext cx="675005" cy="10972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 lIns="90000" tIns="46800" rIns="90000" bIns="46800">
            <a:normAutofit/>
          </a:bodyPr>
          <a:lstStyle>
            <a:lvl1pPr>
              <a:defRPr sz="2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10" r:link="rId11" cstate="screen"/>
          <a:stretch>
            <a:fillRect/>
          </a:stretch>
        </p:blipFill>
        <p:spPr>
          <a:xfrm>
            <a:off x="98425" y="97790"/>
            <a:ext cx="949960" cy="1393825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3"/>
            </p:custDataLst>
          </p:nvPr>
        </p:nvPicPr>
        <p:blipFill>
          <a:blip r:embed="rId12" r:link="rId13"/>
          <a:stretch>
            <a:fillRect/>
          </a:stretch>
        </p:blipFill>
        <p:spPr>
          <a:xfrm>
            <a:off x="11144250" y="5043170"/>
            <a:ext cx="928370" cy="17056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2066290" y="4284980"/>
            <a:ext cx="153670" cy="153670"/>
          </a:xfrm>
          <a:prstGeom prst="ellipse">
            <a:avLst/>
          </a:prstGeom>
          <a:noFill/>
          <a:ln w="28575">
            <a:solidFill>
              <a:srgbClr val="57654C"/>
            </a:solidFill>
          </a:ln>
        </p:spPr>
        <p:style>
          <a:lnRef idx="2">
            <a:srgbClr val="C4C40F">
              <a:shade val="50000"/>
            </a:srgbClr>
          </a:lnRef>
          <a:fillRef idx="1">
            <a:srgbClr val="C4C40F"/>
          </a:fillRef>
          <a:effectRef idx="0">
            <a:srgbClr val="C4C40F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23" r:link="rId24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25" r:link="rId26" cstate="screen"/>
          <a:stretch>
            <a:fillRect/>
          </a:stretch>
        </p:blipFill>
        <p:spPr>
          <a:xfrm>
            <a:off x="4064000" y="5319486"/>
            <a:ext cx="4064000" cy="1538514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4"/>
            </p:custDataLst>
          </p:nvPr>
        </p:nvPicPr>
        <p:blipFill>
          <a:blip r:embed="rId27" r:link="rId28" cstate="screen"/>
          <a:stretch>
            <a:fillRect/>
          </a:stretch>
        </p:blipFill>
        <p:spPr>
          <a:xfrm>
            <a:off x="4064000" y="0"/>
            <a:ext cx="4064000" cy="1538514"/>
          </a:xfrm>
          <a:prstGeom prst="rect">
            <a:avLst/>
          </a:prstGeom>
        </p:spPr>
      </p:pic>
      <p:sp>
        <p:nvSpPr>
          <p:cNvPr id="10" name="弧形 9"/>
          <p:cNvSpPr/>
          <p:nvPr>
            <p:custDataLst>
              <p:tags r:id="rId5"/>
            </p:custDataLst>
          </p:nvPr>
        </p:nvSpPr>
        <p:spPr>
          <a:xfrm rot="4293626">
            <a:off x="1999615" y="1960880"/>
            <a:ext cx="2698115" cy="2698115"/>
          </a:xfrm>
          <a:prstGeom prst="arc">
            <a:avLst>
              <a:gd name="adj1" fmla="val 16200000"/>
              <a:gd name="adj2" fmla="val 9161869"/>
            </a:avLst>
          </a:prstGeom>
          <a:ln w="19050">
            <a:solidFill>
              <a:srgbClr val="57654C"/>
            </a:solidFill>
          </a:ln>
        </p:spPr>
        <p:style>
          <a:lnRef idx="1">
            <a:srgbClr val="C4C40F"/>
          </a:lnRef>
          <a:fillRef idx="0">
            <a:srgbClr val="C4C40F"/>
          </a:fillRef>
          <a:effectRef idx="0">
            <a:srgbClr val="C4C40F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 flipV="1">
            <a:off x="1642110" y="4438650"/>
            <a:ext cx="423545" cy="454025"/>
          </a:xfrm>
          <a:prstGeom prst="line">
            <a:avLst/>
          </a:prstGeom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rgbClr val="C4C40F"/>
          </a:lnRef>
          <a:fillRef idx="0">
            <a:srgbClr val="C4C40F"/>
          </a:fillRef>
          <a:effectRef idx="0">
            <a:srgbClr val="C4C40F"/>
          </a:effectRef>
          <a:fontRef idx="minor">
            <a:srgbClr val="000000"/>
          </a:fontRef>
        </p:style>
      </p:cxn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 flipV="1">
            <a:off x="1665605" y="3413760"/>
            <a:ext cx="654685" cy="654685"/>
          </a:xfrm>
          <a:prstGeom prst="line">
            <a:avLst/>
          </a:prstGeom>
          <a:ln w="19050">
            <a:solidFill>
              <a:srgbClr val="57654C"/>
            </a:solidFill>
          </a:ln>
        </p:spPr>
        <p:style>
          <a:lnRef idx="1">
            <a:srgbClr val="C4C40F"/>
          </a:lnRef>
          <a:fillRef idx="0">
            <a:srgbClr val="C4C40F"/>
          </a:fillRef>
          <a:effectRef idx="0">
            <a:srgbClr val="C4C40F"/>
          </a:effectRef>
          <a:fontRef idx="minor">
            <a:srgbClr val="000000"/>
          </a:fontRef>
        </p:style>
      </p:cxnSp>
      <p:sp>
        <p:nvSpPr>
          <p:cNvPr id="13" name="椭圆 12"/>
          <p:cNvSpPr/>
          <p:nvPr>
            <p:custDataLst>
              <p:tags r:id="rId8"/>
            </p:custDataLst>
          </p:nvPr>
        </p:nvSpPr>
        <p:spPr>
          <a:xfrm>
            <a:off x="2393950" y="2204720"/>
            <a:ext cx="153670" cy="153670"/>
          </a:xfrm>
          <a:prstGeom prst="ellipse">
            <a:avLst/>
          </a:prstGeom>
          <a:noFill/>
          <a:ln w="28575">
            <a:solidFill>
              <a:srgbClr val="57654C"/>
            </a:solidFill>
          </a:ln>
        </p:spPr>
        <p:style>
          <a:lnRef idx="2">
            <a:srgbClr val="C4C40F">
              <a:shade val="50000"/>
            </a:srgbClr>
          </a:lnRef>
          <a:fillRef idx="1">
            <a:srgbClr val="C4C40F"/>
          </a:fillRef>
          <a:effectRef idx="0">
            <a:srgbClr val="C4C40F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 flipV="1">
            <a:off x="4115435" y="2176780"/>
            <a:ext cx="654685" cy="654685"/>
          </a:xfrm>
          <a:prstGeom prst="line">
            <a:avLst/>
          </a:prstGeom>
          <a:ln w="19050">
            <a:solidFill>
              <a:srgbClr val="57654C"/>
            </a:solidFill>
          </a:ln>
        </p:spPr>
        <p:style>
          <a:lnRef idx="1">
            <a:srgbClr val="C4C40F"/>
          </a:lnRef>
          <a:fillRef idx="0">
            <a:srgbClr val="C4C40F"/>
          </a:fillRef>
          <a:effectRef idx="0">
            <a:srgbClr val="C4C40F"/>
          </a:effectRef>
          <a:fontRef idx="minor">
            <a:srgbClr val="000000"/>
          </a:fontRef>
        </p:style>
      </p:cxnSp>
      <p:sp>
        <p:nvSpPr>
          <p:cNvPr id="15" name="椭圆 14"/>
          <p:cNvSpPr/>
          <p:nvPr>
            <p:custDataLst>
              <p:tags r:id="rId10"/>
            </p:custDataLst>
          </p:nvPr>
        </p:nvSpPr>
        <p:spPr>
          <a:xfrm>
            <a:off x="4507865" y="2682240"/>
            <a:ext cx="153670" cy="153670"/>
          </a:xfrm>
          <a:prstGeom prst="ellipse">
            <a:avLst/>
          </a:prstGeom>
          <a:noFill/>
          <a:ln w="28575">
            <a:solidFill>
              <a:srgbClr val="57654C"/>
            </a:solidFill>
          </a:ln>
        </p:spPr>
        <p:style>
          <a:lnRef idx="2">
            <a:srgbClr val="C4C40F">
              <a:shade val="50000"/>
            </a:srgbClr>
          </a:lnRef>
          <a:fillRef idx="1">
            <a:srgbClr val="C4C40F"/>
          </a:fillRef>
          <a:effectRef idx="0">
            <a:srgbClr val="C4C40F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弧形 15"/>
          <p:cNvSpPr/>
          <p:nvPr>
            <p:custDataLst>
              <p:tags r:id="rId11"/>
            </p:custDataLst>
          </p:nvPr>
        </p:nvSpPr>
        <p:spPr>
          <a:xfrm rot="4293626">
            <a:off x="1999615" y="1961515"/>
            <a:ext cx="2698115" cy="2698115"/>
          </a:xfrm>
          <a:prstGeom prst="arc">
            <a:avLst>
              <a:gd name="adj1" fmla="val 16200000"/>
              <a:gd name="adj2" fmla="val 9161869"/>
            </a:avLst>
          </a:prstGeom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rgbClr val="C4C40F"/>
          </a:lnRef>
          <a:fillRef idx="0">
            <a:srgbClr val="C4C40F"/>
          </a:fillRef>
          <a:effectRef idx="0">
            <a:srgbClr val="C4C40F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>
            <p:custDataLst>
              <p:tags r:id="rId12"/>
            </p:custDataLst>
          </p:nvPr>
        </p:nvSpPr>
        <p:spPr>
          <a:xfrm>
            <a:off x="2066290" y="4285615"/>
            <a:ext cx="153670" cy="15367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rgbClr val="C4C40F">
              <a:shade val="50000"/>
            </a:srgbClr>
          </a:lnRef>
          <a:fillRef idx="1">
            <a:srgbClr val="C4C40F"/>
          </a:fillRef>
          <a:effectRef idx="0">
            <a:srgbClr val="C4C40F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" name="直接连接符 17"/>
          <p:cNvCxnSpPr/>
          <p:nvPr>
            <p:custDataLst>
              <p:tags r:id="rId13"/>
            </p:custDataLst>
          </p:nvPr>
        </p:nvCxnSpPr>
        <p:spPr>
          <a:xfrm flipV="1">
            <a:off x="1665605" y="3414395"/>
            <a:ext cx="654685" cy="654685"/>
          </a:xfrm>
          <a:prstGeom prst="line">
            <a:avLst/>
          </a:prstGeom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rgbClr val="C4C40F"/>
          </a:lnRef>
          <a:fillRef idx="0">
            <a:srgbClr val="C4C40F"/>
          </a:fillRef>
          <a:effectRef idx="0">
            <a:srgbClr val="C4C40F"/>
          </a:effectRef>
          <a:fontRef idx="minor">
            <a:srgbClr val="000000"/>
          </a:fontRef>
        </p:style>
      </p:cxnSp>
      <p:sp>
        <p:nvSpPr>
          <p:cNvPr id="19" name="椭圆 18"/>
          <p:cNvSpPr/>
          <p:nvPr>
            <p:custDataLst>
              <p:tags r:id="rId14"/>
            </p:custDataLst>
          </p:nvPr>
        </p:nvSpPr>
        <p:spPr>
          <a:xfrm>
            <a:off x="2393950" y="2205355"/>
            <a:ext cx="153670" cy="15367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rgbClr val="C4C40F">
              <a:shade val="50000"/>
            </a:srgbClr>
          </a:lnRef>
          <a:fillRef idx="1">
            <a:srgbClr val="C4C40F"/>
          </a:fillRef>
          <a:effectRef idx="0">
            <a:srgbClr val="C4C40F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/>
          <p:cNvCxnSpPr/>
          <p:nvPr>
            <p:custDataLst>
              <p:tags r:id="rId15"/>
            </p:custDataLst>
          </p:nvPr>
        </p:nvCxnSpPr>
        <p:spPr>
          <a:xfrm flipV="1">
            <a:off x="4115435" y="2177415"/>
            <a:ext cx="654685" cy="654685"/>
          </a:xfrm>
          <a:prstGeom prst="line">
            <a:avLst/>
          </a:prstGeom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rgbClr val="C4C40F"/>
          </a:lnRef>
          <a:fillRef idx="0">
            <a:srgbClr val="C4C40F"/>
          </a:fillRef>
          <a:effectRef idx="0">
            <a:srgbClr val="C4C40F"/>
          </a:effectRef>
          <a:fontRef idx="minor">
            <a:srgbClr val="000000"/>
          </a:fontRef>
        </p:style>
      </p:cxnSp>
      <p:sp>
        <p:nvSpPr>
          <p:cNvPr id="21" name="椭圆 20"/>
          <p:cNvSpPr/>
          <p:nvPr>
            <p:custDataLst>
              <p:tags r:id="rId16"/>
            </p:custDataLst>
          </p:nvPr>
        </p:nvSpPr>
        <p:spPr>
          <a:xfrm>
            <a:off x="4507865" y="2682875"/>
            <a:ext cx="153670" cy="15367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5400000" scaled="0"/>
          </a:gradFill>
          <a:ln w="10160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rgbClr val="C4C40F">
              <a:shade val="50000"/>
            </a:srgbClr>
          </a:lnRef>
          <a:fillRef idx="1">
            <a:srgbClr val="C4C40F"/>
          </a:fillRef>
          <a:effectRef idx="0">
            <a:srgbClr val="C4C40F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5584825" y="2839086"/>
            <a:ext cx="4987290" cy="671829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3600" b="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8"/>
            </p:custDataLst>
          </p:nvPr>
        </p:nvSpPr>
        <p:spPr>
          <a:xfrm>
            <a:off x="5584826" y="3517266"/>
            <a:ext cx="4987290" cy="5511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all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all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all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all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all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all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cap="all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cap="all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cap="all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cap="all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cap="all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9" r:link="rId10" cstate="screen"/>
          <a:stretch>
            <a:fillRect/>
          </a:stretch>
        </p:blipFill>
        <p:spPr>
          <a:xfrm>
            <a:off x="0" y="4445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 r:link="rId12"/>
          <a:stretch>
            <a:fillRect/>
          </a:stretch>
        </p:blipFill>
        <p:spPr>
          <a:xfrm>
            <a:off x="0" y="1397000"/>
            <a:ext cx="2688000" cy="4064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13" r:link="rId14"/>
          <a:stretch>
            <a:fillRect/>
          </a:stretch>
        </p:blipFill>
        <p:spPr>
          <a:xfrm>
            <a:off x="9504000" y="1397000"/>
            <a:ext cx="2688000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  <a:t>2020/11/14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0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161.xml"/><Relationship Id="rId16" Type="http://schemas.openxmlformats.org/officeDocument/2006/relationships/tags" Target="../tags/tag175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5" Type="http://schemas.openxmlformats.org/officeDocument/2006/relationships/tags" Target="../tags/tag17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tags" Target="../tags/tag17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0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hemeOverride" Target="../theme/themeOverride1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17.xml"/><Relationship Id="rId4" Type="http://schemas.openxmlformats.org/officeDocument/2006/relationships/tags" Target="../tags/tag2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hemeOverride" Target="../theme/themeOverride11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hemeOverride" Target="../theme/themeOverride1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hemeOverride" Target="../theme/themeOverr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hemeOverride" Target="../theme/themeOverride4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hemeOverride" Target="../theme/themeOverr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5.xml"/><Relationship Id="rId4" Type="http://schemas.openxmlformats.org/officeDocument/2006/relationships/tags" Target="../tags/tag18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hemeOverride" Target="../theme/themeOverride6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hemeOverride" Target="../theme/themeOverr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hemeOverride" Target="../theme/themeOverr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95.xml"/><Relationship Id="rId4" Type="http://schemas.openxmlformats.org/officeDocument/2006/relationships/tags" Target="../tags/tag19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96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8142B4-CAF2-4EB7-9936-F83ED109CA66}"/>
              </a:ext>
            </a:extLst>
          </p:cNvPr>
          <p:cNvSpPr/>
          <p:nvPr/>
        </p:nvSpPr>
        <p:spPr>
          <a:xfrm>
            <a:off x="791450" y="3056787"/>
            <a:ext cx="441819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0" cap="none" spc="0" dirty="0">
                <a:ln w="0"/>
                <a:solidFill>
                  <a:srgbClr val="694A49"/>
                </a:solidFill>
                <a:effectLst>
                  <a:reflection blurRad="6350" stA="53000" endA="300" endPos="35500" dir="5400000" sy="-90000" algn="bl" rotWithShape="0"/>
                </a:effectLst>
              </a:rPr>
              <a:t>Cherry</a:t>
            </a:r>
            <a:r>
              <a:rPr lang="zh-CN" altLang="en-US" sz="6600" b="0" cap="none" spc="0" dirty="0">
                <a:ln w="0"/>
                <a:solidFill>
                  <a:srgbClr val="694A49"/>
                </a:solidFill>
                <a:effectLst>
                  <a:reflection blurRad="6350" stA="53000" endA="300" endPos="35500" dir="5400000" sy="-90000" algn="bl" rotWithShape="0"/>
                </a:effectLst>
              </a:rPr>
              <a:t>商城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分类页面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532581-EB02-4BE1-A0B1-DE4EAFE91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931"/>
            <a:ext cx="3713922" cy="6598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78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购物车页面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2D10CB-C036-41F4-B3D4-A37BB14C4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23" y="190108"/>
            <a:ext cx="3647153" cy="649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0C5ACA-46B7-4E07-8D34-4302C74E1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87" y="190108"/>
            <a:ext cx="3647154" cy="64855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49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个人中心页面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855BF2-1625-44BA-8B5F-6598BCDE4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269"/>
            <a:ext cx="3730391" cy="66194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20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注册页面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9C596-BCDC-4783-B8FB-BE31ED166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760"/>
            <a:ext cx="3703983" cy="6580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239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登录页面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1589A2-7598-450B-97F7-689F962C3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592"/>
            <a:ext cx="3694043" cy="6576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20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修改密码页面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ACCA7C-8754-454C-A539-7ACB75841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931"/>
            <a:ext cx="3713922" cy="6598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44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商品列表页面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045A24-82D7-4ABA-A48C-D8D06F282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208"/>
            <a:ext cx="3714736" cy="65995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868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商品详情页面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72C17D-B5D5-4C03-814A-D1534CEF3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659"/>
            <a:ext cx="3694043" cy="6570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04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搜索页面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1DFE0D-438A-4D07-A804-63F46D518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287"/>
            <a:ext cx="3674165" cy="6541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080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收藏页面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1E5808-316E-461A-A152-4FCE5EE74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39" y="140847"/>
            <a:ext cx="3710521" cy="65763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550185-CD58-4F0B-82F3-5C162864D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62" y="139053"/>
            <a:ext cx="3710521" cy="657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484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>
            <p:custDataLst>
              <p:tags r:id="rId3"/>
            </p:custDataLst>
          </p:nvPr>
        </p:nvSpPr>
        <p:spPr>
          <a:xfrm>
            <a:off x="3380105" y="2633701"/>
            <a:ext cx="5457722" cy="552136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rgbClr val="9CD0D1">
              <a:shade val="50000"/>
            </a:srgbClr>
          </a:lnRef>
          <a:fillRef idx="1">
            <a:srgbClr val="9CD0D1"/>
          </a:fillRef>
          <a:effectRef idx="0">
            <a:srgbClr val="9CD0D1"/>
          </a:effectRef>
          <a:fontRef idx="minor">
            <a:srgbClr val="FFFFFF"/>
          </a:fontRef>
        </p:style>
        <p:txBody>
          <a:bodyPr wrap="square" lIns="90000" tIns="46800" rIns="90000" bIns="46800" anchor="ctr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1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4"/>
            </p:custDataLst>
          </p:nvPr>
        </p:nvSpPr>
        <p:spPr bwMode="auto">
          <a:xfrm>
            <a:off x="3387954" y="2624978"/>
            <a:ext cx="593041" cy="570453"/>
          </a:xfrm>
          <a:prstGeom prst="ellipse">
            <a:avLst/>
          </a:prstGeom>
          <a:noFill/>
          <a:ln w="19050">
            <a:solidFill>
              <a:schemeClr val="accent1">
                <a:lumMod val="20000"/>
                <a:lumOff val="80000"/>
                <a:alpha val="40000"/>
              </a:schemeClr>
            </a:solidFill>
            <a:round/>
          </a:ln>
        </p:spPr>
        <p:txBody>
          <a:bodyPr vert="horz" wrap="square" lIns="90000" tIns="46800" rIns="90000" bIns="46800" anchor="ctr" anchorCtr="0" compatLnSpc="1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4028090" y="2632828"/>
            <a:ext cx="4173090" cy="55388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人员介绍</a:t>
            </a:r>
          </a:p>
        </p:txBody>
      </p:sp>
      <p:sp>
        <p:nvSpPr>
          <p:cNvPr id="18" name="圆角矩形 17"/>
          <p:cNvSpPr/>
          <p:nvPr>
            <p:custDataLst>
              <p:tags r:id="rId6"/>
            </p:custDataLst>
          </p:nvPr>
        </p:nvSpPr>
        <p:spPr>
          <a:xfrm>
            <a:off x="3380105" y="3662821"/>
            <a:ext cx="5457722" cy="552136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rgbClr val="9CD0D1">
              <a:shade val="50000"/>
            </a:srgbClr>
          </a:lnRef>
          <a:fillRef idx="1">
            <a:srgbClr val="9CD0D1"/>
          </a:fillRef>
          <a:effectRef idx="0">
            <a:srgbClr val="9CD0D1"/>
          </a:effectRef>
          <a:fontRef idx="minor">
            <a:srgbClr val="FFFFFF"/>
          </a:fontRef>
        </p:style>
        <p:txBody>
          <a:bodyPr wrap="square" lIns="90000" tIns="46800" rIns="90000" bIns="46800" anchor="ctr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1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7"/>
            </p:custDataLst>
          </p:nvPr>
        </p:nvSpPr>
        <p:spPr bwMode="auto">
          <a:xfrm>
            <a:off x="3393187" y="3652354"/>
            <a:ext cx="593041" cy="570453"/>
          </a:xfrm>
          <a:prstGeom prst="ellipse">
            <a:avLst/>
          </a:prstGeom>
          <a:noFill/>
          <a:ln w="19050">
            <a:solidFill>
              <a:schemeClr val="accent2">
                <a:lumMod val="20000"/>
                <a:lumOff val="80000"/>
                <a:alpha val="40000"/>
              </a:schemeClr>
            </a:solidFill>
            <a:round/>
          </a:ln>
        </p:spPr>
        <p:txBody>
          <a:bodyPr vert="horz" wrap="square" lIns="90000" tIns="46800" rIns="90000" bIns="46800" anchor="ctr" anchorCtr="0" compatLnSpc="1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4028090" y="3661949"/>
            <a:ext cx="4173090" cy="55388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项目简介</a:t>
            </a:r>
          </a:p>
        </p:txBody>
      </p:sp>
      <p:sp>
        <p:nvSpPr>
          <p:cNvPr id="16" name="圆角矩形 15"/>
          <p:cNvSpPr/>
          <p:nvPr>
            <p:custDataLst>
              <p:tags r:id="rId9"/>
            </p:custDataLst>
          </p:nvPr>
        </p:nvSpPr>
        <p:spPr>
          <a:xfrm>
            <a:off x="3380105" y="4688452"/>
            <a:ext cx="5457722" cy="552136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rgbClr val="9CD0D1">
              <a:shade val="50000"/>
            </a:srgbClr>
          </a:lnRef>
          <a:fillRef idx="1">
            <a:srgbClr val="9CD0D1"/>
          </a:fillRef>
          <a:effectRef idx="0">
            <a:srgbClr val="9CD0D1"/>
          </a:effectRef>
          <a:fontRef idx="minor">
            <a:srgbClr val="FFFFFF"/>
          </a:fontRef>
        </p:style>
        <p:txBody>
          <a:bodyPr wrap="square" lIns="90000" tIns="46800" rIns="90000" bIns="46800" anchor="ctr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1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10"/>
            </p:custDataLst>
          </p:nvPr>
        </p:nvSpPr>
        <p:spPr bwMode="auto">
          <a:xfrm>
            <a:off x="3393187" y="4679730"/>
            <a:ext cx="593041" cy="570453"/>
          </a:xfrm>
          <a:prstGeom prst="ellipse">
            <a:avLst/>
          </a:prstGeom>
          <a:noFill/>
          <a:ln w="19050">
            <a:solidFill>
              <a:schemeClr val="accent3">
                <a:lumMod val="20000"/>
                <a:lumOff val="80000"/>
                <a:alpha val="40000"/>
              </a:schemeClr>
            </a:solidFill>
            <a:round/>
          </a:ln>
        </p:spPr>
        <p:txBody>
          <a:bodyPr vert="horz" wrap="square" lIns="90000" tIns="46800" rIns="90000" bIns="46800" anchor="ctr" anchorCtr="0" compatLnSpc="1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4028090" y="4688452"/>
            <a:ext cx="4173090" cy="55388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效果展示</a:t>
            </a:r>
          </a:p>
        </p:txBody>
      </p:sp>
      <p:sp>
        <p:nvSpPr>
          <p:cNvPr id="12" name="圆角矩形 11"/>
          <p:cNvSpPr/>
          <p:nvPr>
            <p:custDataLst>
              <p:tags r:id="rId12"/>
            </p:custDataLst>
          </p:nvPr>
        </p:nvSpPr>
        <p:spPr>
          <a:xfrm>
            <a:off x="3380105" y="5717573"/>
            <a:ext cx="5457722" cy="552136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rgbClr val="9CD0D1">
              <a:shade val="50000"/>
            </a:srgbClr>
          </a:lnRef>
          <a:fillRef idx="1">
            <a:srgbClr val="9CD0D1"/>
          </a:fillRef>
          <a:effectRef idx="0">
            <a:srgbClr val="9CD0D1"/>
          </a:effectRef>
          <a:fontRef idx="minor">
            <a:srgbClr val="FFFFFF"/>
          </a:fontRef>
        </p:style>
        <p:txBody>
          <a:bodyPr wrap="square" lIns="90000" tIns="46800" rIns="90000" bIns="46800" anchor="ctr">
            <a:normAutofit/>
          </a:bodyPr>
          <a:lstStyle/>
          <a:p>
            <a:pPr>
              <a:lnSpc>
                <a:spcPct val="120000"/>
              </a:lnSpc>
            </a:pPr>
            <a:endParaRPr lang="zh-CN" altLang="en-US" sz="1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>
            <p:custDataLst>
              <p:tags r:id="rId13"/>
            </p:custDataLst>
          </p:nvPr>
        </p:nvSpPr>
        <p:spPr bwMode="auto">
          <a:xfrm>
            <a:off x="3393187" y="5707106"/>
            <a:ext cx="593041" cy="570453"/>
          </a:xfrm>
          <a:prstGeom prst="ellipse">
            <a:avLst/>
          </a:prstGeom>
          <a:noFill/>
          <a:ln w="19050">
            <a:solidFill>
              <a:schemeClr val="accent4">
                <a:lumMod val="20000"/>
                <a:lumOff val="80000"/>
                <a:alpha val="40000"/>
              </a:schemeClr>
            </a:solidFill>
            <a:round/>
          </a:ln>
        </p:spPr>
        <p:txBody>
          <a:bodyPr vert="horz" wrap="square" lIns="90000" tIns="46800" rIns="90000" bIns="46800" anchor="ctr" anchorCtr="0" compatLnSpc="1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4035067" y="5716700"/>
            <a:ext cx="4173090" cy="55388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发展规划</a:t>
            </a:r>
          </a:p>
        </p:txBody>
      </p:sp>
      <p:sp>
        <p:nvSpPr>
          <p:cNvPr id="26" name="文本框 25"/>
          <p:cNvSpPr txBox="1"/>
          <p:nvPr>
            <p:custDataLst>
              <p:tags r:id="rId15"/>
            </p:custDataLst>
          </p:nvPr>
        </p:nvSpPr>
        <p:spPr>
          <a:xfrm>
            <a:off x="4506595" y="315595"/>
            <a:ext cx="3178810" cy="129730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b="1" spc="3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27" name="文本框 26"/>
          <p:cNvSpPr txBox="1"/>
          <p:nvPr>
            <p:custDataLst>
              <p:tags r:id="rId16"/>
            </p:custDataLst>
          </p:nvPr>
        </p:nvSpPr>
        <p:spPr>
          <a:xfrm>
            <a:off x="4506595" y="1612900"/>
            <a:ext cx="3178810" cy="552450"/>
          </a:xfrm>
          <a:prstGeom prst="rect">
            <a:avLst/>
          </a:prstGeom>
          <a:noFill/>
        </p:spPr>
        <p:txBody>
          <a:bodyPr wrap="square" lIns="90000" tIns="46800" rIns="90000" bIns="4680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spc="3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/>
      <p:bldP spid="19" grpId="0" animBg="1"/>
      <p:bldP spid="21" grpId="0"/>
      <p:bldP spid="17" grpId="0" animBg="1"/>
      <p:bldP spid="22" grpId="0"/>
      <p:bldP spid="13" grpId="0" animBg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地址管理页面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653FD1-DC65-4AD0-9867-7E2F346DD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05" y="117024"/>
            <a:ext cx="3740863" cy="66239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F9A1A67-AD9A-4346-8C49-A0C14A30B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023" y="117024"/>
            <a:ext cx="3740863" cy="66239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683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地址新增页面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EE52C0-9813-4DFA-94FC-7F3AE7320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99"/>
            <a:ext cx="3684104" cy="65530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972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提交订单页面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07900B-4115-497F-AE46-5B6AE3388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559"/>
            <a:ext cx="3728938" cy="66168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107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订单查询页面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3486F3-A30B-4AB1-B4C9-2592A8976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88" y="119699"/>
            <a:ext cx="3720984" cy="66186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4849B0-BDDA-4EEC-A19D-9B395AB1B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09" y="119699"/>
            <a:ext cx="3725441" cy="66186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1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关于我们页面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FAC1EF-F123-45CE-AE70-D0265B5EB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239"/>
            <a:ext cx="3720330" cy="66095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432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客服页面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89D841-6B37-49A8-9431-5D9CD129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665"/>
            <a:ext cx="3743739" cy="66326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143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2723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404</a:t>
            </a:r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页面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984368-D932-4AEE-A831-E62A12191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37"/>
            <a:ext cx="3684104" cy="6537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1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 rot="16200000">
            <a:off x="2950210" y="1787525"/>
            <a:ext cx="551815" cy="124079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en-US" altLang="zh-CN" sz="2400" spc="200" baseline="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HELLO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96000" y="2905994"/>
            <a:ext cx="4987290" cy="1046011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发展规划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369128" y="3072600"/>
            <a:ext cx="2005445" cy="8766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 04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7576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发展规划（未实现）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由于接口、时间等问题，暂时无法实现一些效果。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后期将进行改进。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6F1966-1D95-4143-BBA3-8458CF312236}"/>
              </a:ext>
            </a:extLst>
          </p:cNvPr>
          <p:cNvSpPr txBox="1"/>
          <p:nvPr/>
        </p:nvSpPr>
        <p:spPr>
          <a:xfrm>
            <a:off x="1113183" y="3130826"/>
            <a:ext cx="5595730" cy="246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用户头像上传及修改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用户的浏览记录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支付功能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完善的人工客服系统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 rot="16200000">
            <a:off x="2950210" y="1787525"/>
            <a:ext cx="551815" cy="124079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en-US" altLang="zh-CN" sz="2400" spc="200" baseline="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HELLO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96000" y="2910964"/>
            <a:ext cx="5050045" cy="1036072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人员介绍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369128" y="3072600"/>
            <a:ext cx="2005445" cy="8766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 01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811880B-AD3D-4102-82CE-D50379686BC3}"/>
              </a:ext>
            </a:extLst>
          </p:cNvPr>
          <p:cNvGrpSpPr/>
          <p:nvPr/>
        </p:nvGrpSpPr>
        <p:grpSpPr>
          <a:xfrm>
            <a:off x="0" y="291854"/>
            <a:ext cx="3190698" cy="1353584"/>
            <a:chOff x="0" y="453761"/>
            <a:chExt cx="2622504" cy="1200329"/>
          </a:xfrm>
        </p:grpSpPr>
        <p:sp>
          <p:nvSpPr>
            <p:cNvPr id="7" name="任意多边形 14">
              <a:extLst>
                <a:ext uri="{FF2B5EF4-FFF2-40B4-BE49-F238E27FC236}">
                  <a16:creationId xmlns:a16="http://schemas.microsoft.com/office/drawing/2014/main" id="{4EDB1625-273A-4265-A82F-D58458A992F8}"/>
                </a:ext>
              </a:extLst>
            </p:cNvPr>
            <p:cNvSpPr/>
            <p:nvPr/>
          </p:nvSpPr>
          <p:spPr>
            <a:xfrm>
              <a:off x="243569" y="521062"/>
              <a:ext cx="537482" cy="393337"/>
            </a:xfrm>
            <a:custGeom>
              <a:avLst/>
              <a:gdLst>
                <a:gd name="connsiteX0" fmla="*/ 0 w 640080"/>
                <a:gd name="connsiteY0" fmla="*/ 0 h 327660"/>
                <a:gd name="connsiteX1" fmla="*/ 472440 w 640080"/>
                <a:gd name="connsiteY1" fmla="*/ 0 h 327660"/>
                <a:gd name="connsiteX2" fmla="*/ 640080 w 640080"/>
                <a:gd name="connsiteY2" fmla="*/ 163830 h 327660"/>
                <a:gd name="connsiteX3" fmla="*/ 472440 w 640080"/>
                <a:gd name="connsiteY3" fmla="*/ 327660 h 327660"/>
                <a:gd name="connsiteX4" fmla="*/ 0 w 640080"/>
                <a:gd name="connsiteY4" fmla="*/ 327660 h 32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0080" h="327660">
                  <a:moveTo>
                    <a:pt x="0" y="0"/>
                  </a:moveTo>
                  <a:lnTo>
                    <a:pt x="472440" y="0"/>
                  </a:lnTo>
                  <a:cubicBezTo>
                    <a:pt x="565025" y="0"/>
                    <a:pt x="640080" y="73349"/>
                    <a:pt x="640080" y="163830"/>
                  </a:cubicBezTo>
                  <a:cubicBezTo>
                    <a:pt x="640080" y="254311"/>
                    <a:pt x="565025" y="327660"/>
                    <a:pt x="472440" y="327660"/>
                  </a:cubicBezTo>
                  <a:lnTo>
                    <a:pt x="0" y="327660"/>
                  </a:lnTo>
                  <a:close/>
                </a:path>
              </a:pathLst>
            </a:cu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  <p:sp>
          <p:nvSpPr>
            <p:cNvPr id="8" name="Text Box 39">
              <a:extLst>
                <a:ext uri="{FF2B5EF4-FFF2-40B4-BE49-F238E27FC236}">
                  <a16:creationId xmlns:a16="http://schemas.microsoft.com/office/drawing/2014/main" id="{E2E6FAD6-75E4-4975-B756-7E2828A28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051" y="453761"/>
              <a:ext cx="184145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0" algn="ctr"/>
              <a:r>
                <a:rPr lang="zh-CN" altLang="en-US" sz="3600" kern="0" noProof="0" dirty="0">
                  <a:ln>
                    <a:noFill/>
                  </a:ln>
                  <a:solidFill>
                    <a:srgbClr val="694A49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人员介绍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673AB9-A875-4962-B7F9-D7677F001AAA}"/>
                </a:ext>
              </a:extLst>
            </p:cNvPr>
            <p:cNvSpPr/>
            <p:nvPr/>
          </p:nvSpPr>
          <p:spPr>
            <a:xfrm>
              <a:off x="0" y="521062"/>
              <a:ext cx="188685" cy="393337"/>
            </a:xfrm>
            <a:prstGeom prst="rect">
              <a:avLst/>
            </a:prstGeom>
            <a:solidFill>
              <a:srgbClr val="8E6D48"/>
            </a:solidFill>
            <a:ln>
              <a:solidFill>
                <a:srgbClr val="8E6D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8E6D48"/>
                </a:solidFill>
              </a:endParaRPr>
            </a:p>
          </p:txBody>
        </p:sp>
      </p:grpSp>
      <p:sp>
        <p:nvSpPr>
          <p:cNvPr id="17" name="Title 6">
            <a:extLst>
              <a:ext uri="{FF2B5EF4-FFF2-40B4-BE49-F238E27FC236}">
                <a16:creationId xmlns:a16="http://schemas.microsoft.com/office/drawing/2014/main" id="{FA8CDFEB-BDB1-421A-888C-FA84234F83E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74844" y="2426276"/>
            <a:ext cx="6539947" cy="20054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zh-CN" altLang="en-US" sz="3600" spc="50" dirty="0">
                <a:ln w="3175">
                  <a:noFill/>
                  <a:prstDash val="dash"/>
                </a:ln>
                <a:solidFill>
                  <a:srgbClr val="694A4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项目组长：姜玮瑜</a:t>
            </a:r>
            <a:endParaRPr lang="en-US" altLang="zh-CN" sz="3600" spc="50" dirty="0">
              <a:ln w="3175">
                <a:noFill/>
                <a:prstDash val="dash"/>
              </a:ln>
              <a:solidFill>
                <a:srgbClr val="694A49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zh-CN" altLang="en-US" sz="3600" spc="50" dirty="0">
                <a:ln w="3175">
                  <a:noFill/>
                  <a:prstDash val="dash"/>
                </a:ln>
                <a:solidFill>
                  <a:srgbClr val="694A4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项目成员：王静静、施向猛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522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 rot="16200000">
            <a:off x="2950210" y="1787525"/>
            <a:ext cx="551815" cy="124079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en-US" altLang="zh-CN" sz="2400" spc="200" baseline="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HELLO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96000" y="2903219"/>
            <a:ext cx="4987290" cy="1046011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项目简介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369128" y="3072600"/>
            <a:ext cx="2005445" cy="8766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 02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169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281113" y="1249200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项目介绍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272931"/>
            <a:ext cx="9626600" cy="344520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汉仪旗黑-85S"/>
                <a:ea typeface="华文楷体" panose="02010600040101010101" pitchFamily="2" charset="-122"/>
              </a:rPr>
              <a:t>Cherry</a:t>
            </a:r>
            <a:r>
              <a:rPr lang="zh-CN" altLang="en-US" sz="2000" dirty="0">
                <a:latin typeface="汉仪旗黑-85S"/>
                <a:ea typeface="华文楷体" panose="02010600040101010101" pitchFamily="2" charset="-122"/>
              </a:rPr>
              <a:t>商城是一个全品类的电商购物网站。</a:t>
            </a:r>
          </a:p>
          <a:p>
            <a:r>
              <a:rPr lang="zh-CN" altLang="en-US" sz="2000" dirty="0">
                <a:latin typeface="汉仪旗黑-85S"/>
                <a:ea typeface="华文楷体" panose="02010600040101010101" pitchFamily="2" charset="-122"/>
              </a:rPr>
              <a:t>用户未登录状态下可以浏览、搜索商品，在登录状态下可以加入购物车、加入收藏、购买商品、添加地址、下单，并可以查看自己的购买记录。</a:t>
            </a:r>
            <a:endParaRPr lang="en-US" altLang="zh-CN" sz="2000" dirty="0">
              <a:latin typeface="汉仪旗黑-85S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汉仪旗黑-85S"/>
                <a:ea typeface="华文楷体" panose="02010600040101010101" pitchFamily="2" charset="-122"/>
              </a:rPr>
              <a:t>可以在商品详情页面下单，也可以在购物车页面下单。</a:t>
            </a:r>
            <a:endParaRPr lang="en-US" altLang="zh-CN" sz="2000" dirty="0">
              <a:latin typeface="汉仪旗黑-85S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汉仪旗黑-85S"/>
                <a:ea typeface="华文楷体" panose="02010600040101010101" pitchFamily="2" charset="-122"/>
              </a:rPr>
              <a:t>购买之后的商品会从购物车中移除掉。</a:t>
            </a:r>
          </a:p>
          <a:p>
            <a:r>
              <a:rPr lang="zh-CN" altLang="en-US" sz="2000" dirty="0">
                <a:latin typeface="汉仪旗黑-85S"/>
                <a:ea typeface="华文楷体" panose="02010600040101010101" pitchFamily="2" charset="-122"/>
              </a:rPr>
              <a:t>希望未来</a:t>
            </a:r>
            <a:r>
              <a:rPr lang="en-US" altLang="zh-CN" sz="2000" dirty="0">
                <a:latin typeface="汉仪旗黑-85S"/>
                <a:ea typeface="华文楷体" panose="02010600040101010101" pitchFamily="2" charset="-122"/>
              </a:rPr>
              <a:t>3</a:t>
            </a:r>
            <a:r>
              <a:rPr lang="zh-CN" altLang="en-US" sz="2000" dirty="0">
                <a:latin typeface="汉仪旗黑-85S"/>
                <a:ea typeface="华文楷体" panose="02010600040101010101" pitchFamily="2" charset="-122"/>
              </a:rPr>
              <a:t>到</a:t>
            </a:r>
            <a:r>
              <a:rPr lang="en-US" altLang="zh-CN" sz="2000" dirty="0">
                <a:latin typeface="汉仪旗黑-85S"/>
                <a:ea typeface="华文楷体" panose="02010600040101010101" pitchFamily="2" charset="-122"/>
              </a:rPr>
              <a:t>5</a:t>
            </a:r>
            <a:r>
              <a:rPr lang="zh-CN" altLang="en-US" sz="2000" dirty="0">
                <a:latin typeface="汉仪旗黑-85S"/>
                <a:ea typeface="华文楷体" panose="02010600040101010101" pitchFamily="2" charset="-122"/>
              </a:rPr>
              <a:t>年可以支持千万用户的使用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3"/>
            </p:custDataLst>
          </p:nvPr>
        </p:nvSpPr>
        <p:spPr>
          <a:xfrm>
            <a:off x="609298" y="1388436"/>
            <a:ext cx="10973399" cy="408112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姜玮瑜：</a:t>
            </a:r>
            <a:endParaRPr lang="en-US" altLang="zh-CN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首页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分类页面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购物车页面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搜索页面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订单查询页面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订单提交页面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各种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修复</a:t>
            </a:r>
            <a:endParaRPr lang="en-US" altLang="zh-CN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endParaRPr lang="en-US" altLang="zh-CN" sz="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王静静：</a:t>
            </a:r>
            <a:endParaRPr lang="en-US" altLang="zh-CN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商品列表页面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商品详情页面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收藏页面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404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客服页面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关于我们页面</a:t>
            </a:r>
            <a:endParaRPr lang="en-US" altLang="zh-CN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endParaRPr lang="en-US" altLang="zh-CN" sz="9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施向猛：</a:t>
            </a:r>
            <a:endParaRPr lang="en-US" altLang="zh-CN" sz="20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注册页面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登录页面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修改密码页面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个人中心页面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收货地址列表页面 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收货地址新增页面</a:t>
            </a:r>
          </a:p>
        </p:txBody>
      </p:sp>
      <p:sp>
        <p:nvSpPr>
          <p:cNvPr id="5" name="Title 6"/>
          <p:cNvSpPr txBox="1"/>
          <p:nvPr>
            <p:custDataLst>
              <p:tags r:id="rId4"/>
            </p:custDataLst>
          </p:nvPr>
        </p:nvSpPr>
        <p:spPr>
          <a:xfrm>
            <a:off x="609297" y="331118"/>
            <a:ext cx="10973399" cy="56514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 dirty="0">
                <a:ln w="3175">
                  <a:noFill/>
                  <a:prstDash val="dash"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项目分工：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 rot="16200000">
            <a:off x="2950210" y="1787525"/>
            <a:ext cx="551815" cy="1240790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lstStyle/>
          <a:p>
            <a:r>
              <a:rPr lang="en-US" altLang="zh-CN" sz="2400" spc="200" baseline="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HELLO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96000" y="2920903"/>
            <a:ext cx="4987290" cy="1016193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效果展示</a:t>
            </a: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369128" y="3072600"/>
            <a:ext cx="2005445" cy="8766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Part 03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535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AFB076-C9B9-4FDF-97DA-4B41489C4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36"/>
            <a:ext cx="3684104" cy="653732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505B935-5E9E-43A1-9465-68FC2BC38073}"/>
              </a:ext>
            </a:extLst>
          </p:cNvPr>
          <p:cNvSpPr/>
          <p:nvPr/>
        </p:nvSpPr>
        <p:spPr>
          <a:xfrm>
            <a:off x="0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首页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8085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900"/>
  <p:tag name="KSO_WM_SLIDE_LAYOUT" val="a_b"/>
  <p:tag name="KSO_WM_SLIDE_LAYOUT_CNT" val="1_1"/>
  <p:tag name="KSO_WM_TEMPLATE_THUMBS_INDEX" val="1、4、6、7、9、10、11、12、1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4"/>
  <p:tag name="KSO_WM_TEMPLATE_SUBCATEGORY" val="0"/>
  <p:tag name="KSO_WM_TEMPLATE_MASTER_TYPE" val="1"/>
  <p:tag name="KSO_WM_TEMPLATE_COLOR_TYPE" val="1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3900"/>
  <p:tag name="KSO_WM_SLIDE_LAYOUT" val="a_b_l"/>
  <p:tag name="KSO_WM_SLIDE_LAYOUT_CNT" val="1_1_1"/>
  <p:tag name="KSO_WM_SLIDE_TYPE" val="contents"/>
  <p:tag name="KSO_WM_SLIDE_SUBTYPE" val="dia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1_1"/>
  <p:tag name="KSO_WM_UNIT_ID" val="custom20203900_4*l_h_i*1_1_1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4"/>
  <p:tag name="KSO_WM_UNIT_COLOR_SCHEME_PARENT_PAGE" val="0_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  <p:tag name="KSO_WM_UNIT_LINE_FORE_SCHEMECOLOR_INDEX" val="5"/>
  <p:tag name="KSO_WM_UNIT_LINE_FILL_TYP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1_2"/>
  <p:tag name="KSO_WM_UNIT_ID" val="custom20203900_4*l_h_i*1_1_2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0"/>
  <p:tag name="KSO_WM_UNIT_COLOR_SCHEME_PARENT_PAGE" val="0_3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"/>
  <p:tag name="KSO_WM_UNIT_VALUE" val="13"/>
  <p:tag name="KSO_WM_UNIT_HIGHLIGHT" val="0"/>
  <p:tag name="KSO_WM_UNIT_COMPATIBLE" val="0"/>
  <p:tag name="KSO_WM_DIAGRAM_GROUP_CODE" val="l1-1"/>
  <p:tag name="KSO_WM_UNIT_TYPE" val="l_h_f"/>
  <p:tag name="KSO_WM_UNIT_INDEX" val="1_1_1"/>
  <p:tag name="KSO_WM_UNIT_ID" val="custom20203900_4*l_h_f*1_1_1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5"/>
  <p:tag name="KSO_WM_UNIT_COLOR_SCHEME_PARENT_PAGE" val="0_3"/>
  <p:tag name="KSO_WM_UNIT_NOCLEAR" val="0"/>
  <p:tag name="KSO_WM_UNIT_TEXT_FILL_FORE_SCHEMECOLOR_INDEX" val="14"/>
  <p:tag name="KSO_WM_UNIT_TEXT_FILL_TYPE" val="1"/>
  <p:tag name="KSO_WM_UNIT_USESOURCEFORMAT_APPLY" val="1"/>
  <p:tag name="KSO_WM_UNIT_SUBTYPE" val="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2_1"/>
  <p:tag name="KSO_WM_UNIT_ID" val="custom20203900_4*l_h_i*1_2_1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8"/>
  <p:tag name="KSO_WM_UNIT_COLOR_SCHEME_PARENT_PAGE" val="0_3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  <p:tag name="KSO_WM_UNIT_LINE_FORE_SCHEMECOLOR_INDEX" val="5"/>
  <p:tag name="KSO_WM_UNIT_LINE_FILL_TYP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2_2"/>
  <p:tag name="KSO_WM_UNIT_ID" val="custom20203900_4*l_h_i*1_2_2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9"/>
  <p:tag name="KSO_WM_UNIT_COLOR_SCHEME_PARENT_PAGE" val="0_3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"/>
  <p:tag name="KSO_WM_UNIT_VALUE" val="13"/>
  <p:tag name="KSO_WM_UNIT_HIGHLIGHT" val="0"/>
  <p:tag name="KSO_WM_UNIT_COMPATIBLE" val="0"/>
  <p:tag name="KSO_WM_DIAGRAM_GROUP_CODE" val="l1-1"/>
  <p:tag name="KSO_WM_UNIT_TYPE" val="l_h_f"/>
  <p:tag name="KSO_WM_UNIT_INDEX" val="1_2_1"/>
  <p:tag name="KSO_WM_UNIT_ID" val="custom20203900_4*l_h_f*1_2_1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1"/>
  <p:tag name="KSO_WM_UNIT_COLOR_SCHEME_PARENT_PAGE" val="0_3"/>
  <p:tag name="KSO_WM_UNIT_NOCLEAR" val="0"/>
  <p:tag name="KSO_WM_UNIT_TEXT_FILL_FORE_SCHEMECOLOR_INDEX" val="14"/>
  <p:tag name="KSO_WM_UNIT_TEXT_FILL_TYPE" val="1"/>
  <p:tag name="KSO_WM_UNIT_USESOURCEFORMAT_APPLY" val="1"/>
  <p:tag name="KSO_WM_UNIT_SUBTYPE" val="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3_1"/>
  <p:tag name="KSO_WM_UNIT_ID" val="custom20203900_4*l_h_i*1_3_1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6"/>
  <p:tag name="KSO_WM_UNIT_COLOR_SCHEME_PARENT_PAGE" val="0_3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  <p:tag name="KSO_WM_UNIT_LINE_FORE_SCHEMECOLOR_INDEX" val="5"/>
  <p:tag name="KSO_WM_UNIT_LINE_FILL_TYP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3_2"/>
  <p:tag name="KSO_WM_UNIT_ID" val="custom20203900_4*l_h_i*1_3_2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7"/>
  <p:tag name="KSO_WM_UNIT_COLOR_SCHEME_PARENT_PAGE" val="0_3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"/>
  <p:tag name="KSO_WM_UNIT_VALUE" val="13"/>
  <p:tag name="KSO_WM_UNIT_HIGHLIGHT" val="0"/>
  <p:tag name="KSO_WM_UNIT_COMPATIBLE" val="0"/>
  <p:tag name="KSO_WM_DIAGRAM_GROUP_CODE" val="l1-1"/>
  <p:tag name="KSO_WM_UNIT_TYPE" val="l_h_f"/>
  <p:tag name="KSO_WM_UNIT_INDEX" val="1_3_1"/>
  <p:tag name="KSO_WM_UNIT_ID" val="custom20203900_4*l_h_f*1_3_1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2"/>
  <p:tag name="KSO_WM_UNIT_COLOR_SCHEME_PARENT_PAGE" val="0_3"/>
  <p:tag name="KSO_WM_UNIT_NOCLEAR" val="0"/>
  <p:tag name="KSO_WM_UNIT_TEXT_FILL_FORE_SCHEMECOLOR_INDEX" val="14"/>
  <p:tag name="KSO_WM_UNIT_TEXT_FILL_TYPE" val="1"/>
  <p:tag name="KSO_WM_UNIT_USESOURCEFORMAT_APPLY" val="1"/>
  <p:tag name="KSO_WM_UNIT_SUBTYPE" val="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4_1"/>
  <p:tag name="KSO_WM_UNIT_ID" val="custom20203900_4*l_h_i*1_4_1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2"/>
  <p:tag name="KSO_WM_UNIT_COLOR_SCHEME_PARENT_PAGE" val="0_3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  <p:tag name="KSO_WM_UNIT_LINE_FORE_SCHEMECOLOR_INDEX" val="5"/>
  <p:tag name="KSO_WM_UNIT_LINE_FILL_TYPE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TYPE" val="l_h_i"/>
  <p:tag name="KSO_WM_UNIT_INDEX" val="1_4_2"/>
  <p:tag name="KSO_WM_UNIT_ID" val="custom20203900_4*l_h_i*1_4_2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13"/>
  <p:tag name="KSO_WM_UNIT_COLOR_SCHEME_PARENT_PAGE" val="0_3"/>
  <p:tag name="KSO_WM_UNIT_LINE_FORE_SCHEMECOLOR_INDEX" val="14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文本"/>
  <p:tag name="KSO_WM_UNIT_VALUE" val="13"/>
  <p:tag name="KSO_WM_UNIT_HIGHLIGHT" val="0"/>
  <p:tag name="KSO_WM_UNIT_COMPATIBLE" val="0"/>
  <p:tag name="KSO_WM_DIAGRAM_GROUP_CODE" val="l1-1"/>
  <p:tag name="KSO_WM_UNIT_TYPE" val="l_h_f"/>
  <p:tag name="KSO_WM_UNIT_INDEX" val="1_4_1"/>
  <p:tag name="KSO_WM_UNIT_ID" val="custom20203900_4*l_h_f*1_4_1"/>
  <p:tag name="KSO_WM_TEMPLATE_CATEGORY" val="custom"/>
  <p:tag name="KSO_WM_TEMPLATE_INDEX" val="20203900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COLOR_SCHEME_SHAPE_ID" val="23"/>
  <p:tag name="KSO_WM_UNIT_COLOR_SCHEME_PARENT_PAGE" val="0_3"/>
  <p:tag name="KSO_WM_UNIT_NOCLEAR" val="0"/>
  <p:tag name="KSO_WM_UNIT_TEXT_FILL_FORE_SCHEMECOLOR_INDEX" val="14"/>
  <p:tag name="KSO_WM_UNIT_TEXT_FILL_TYPE" val="1"/>
  <p:tag name="KSO_WM_UNIT_USESOURCEFORMAT_APPLY" val="1"/>
  <p:tag name="KSO_WM_UNIT_SUBTYPE" val="a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PRESET_TEXT" val="目录"/>
  <p:tag name="KSO_WM_UNIT_VALUE" val="3"/>
  <p:tag name="KSO_WM_UNIT_HIGHLIGHT" val="0"/>
  <p:tag name="KSO_WM_UNIT_COMPATIBLE" val="0"/>
  <p:tag name="KSO_WM_DIAGRAM_GROUP_CODE" val="l1-1"/>
  <p:tag name="KSO_WM_UNIT_TYPE" val="a"/>
  <p:tag name="KSO_WM_UNIT_INDEX" val="1"/>
  <p:tag name="KSO_WM_UNIT_ID" val="custom20203900_4*a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23"/>
  <p:tag name="KSO_WM_UNIT_COLOR_SCHEME_PARENT_PAGE" val="0_1"/>
  <p:tag name="KSO_WM_UNIT_NOCLEAR" val="0"/>
  <p:tag name="KSO_WM_UNIT_TEXT_FILL_FORE_SCHEMECOLOR_INDEX" val="5"/>
  <p:tag name="KSO_WM_UNIT_TEXT_FILL_TYPE" val="1"/>
  <p:tag name="KSO_WM_UNIT_USESOURCEFORMAT_APPLY" val="1"/>
  <p:tag name="KSO_WM_UNIT_ISNUMDGMTITLE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CONTENTS"/>
  <p:tag name="KSO_WM_UNIT_VALUE" val="8"/>
  <p:tag name="KSO_WM_UNIT_HIGHLIGHT" val="0"/>
  <p:tag name="KSO_WM_UNIT_COMPATIBLE" val="0"/>
  <p:tag name="KSO_WM_DIAGRAM_GROUP_CODE" val="l1-1"/>
  <p:tag name="KSO_WM_UNIT_TYPE" val="b"/>
  <p:tag name="KSO_WM_UNIT_INDEX" val="1"/>
  <p:tag name="KSO_WM_UNIT_ID" val="custom20203900_4*b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24"/>
  <p:tag name="KSO_WM_UNIT_COLOR_SCHEME_PARENT_PAGE" val="0_1"/>
  <p:tag name="KSO_WM_UNIT_NOCLEAR" val="0"/>
  <p:tag name="KSO_WM_UNIT_TEXT_FILL_FORE_SCHEMECOLOR_INDEX" val="5"/>
  <p:tag name="KSO_WM_UNIT_TEXT_FILL_TYPE" val="1"/>
  <p:tag name="KSO_WM_UNIT_USESOURCEFORMAT_APPLY" val="1"/>
  <p:tag name="KSO_WM_UNIT_ISNUMDGMTITLE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3900"/>
  <p:tag name="KSO_WM_SLIDE_LAYOUT" val="a_b_e"/>
  <p:tag name="KSO_WM_SLIDE_LAYOUT_CNT" val="1_1_1"/>
  <p:tag name="KSO_WM_SLIDE_TYPE" val="sectionTitle"/>
  <p:tag name="KSO_WM_SLIDE_SUBTYPE" val="pureT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6*i*1"/>
  <p:tag name="KSO_WM_UNIT_LAYERLEVEL" val="1"/>
  <p:tag name="KSO_WM_TAG_VERSION" val="1.0"/>
  <p:tag name="KSO_WM_BEAUTIFY_FLAG" val="#wm#"/>
  <p:tag name="KSO_WM_TEMPLATE_CATEGORY" val="custom"/>
  <p:tag name="KSO_WM_TEMPLATE_INDEX" val="20203900"/>
  <p:tag name="KSO_WM_UNIT_TYPE" val="i"/>
  <p:tag name="KSO_WM_UNIT_INDEX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6*a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  <p:tag name="KSO_WM_UNIT_ISNUMDGMTITLE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900_6*e*1"/>
  <p:tag name="KSO_WM_TEMPLATE_CATEGORY" val="custom"/>
  <p:tag name="KSO_WM_TEMPLATE_INDEX" val="20203900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00"/>
  <p:tag name="KSO_WM_SLIDE_LAYOUT" val="a_d_f"/>
  <p:tag name="KSO_WM_SLIDE_LAYOUT_CNT" val="1_1_1"/>
  <p:tag name="KSO_WM_SLIDE_TYPE" val="text"/>
  <p:tag name="KSO_WM_SLIDE_SUBTYPE" val="picTxt"/>
  <p:tag name="KSO_WM_SLIDE_SIZE" val="864*457"/>
  <p:tag name="KSO_WM_SLIDE_POSITION" val="47*3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3900_7*f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SUBTYPE" val="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3900"/>
  <p:tag name="KSO_WM_SLIDE_LAYOUT" val="a_b_e"/>
  <p:tag name="KSO_WM_SLIDE_LAYOUT_CNT" val="1_1_1"/>
  <p:tag name="KSO_WM_SLIDE_TYPE" val="sectionTitle"/>
  <p:tag name="KSO_WM_SLIDE_SUBTYPE" val="pureTx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6*i*1"/>
  <p:tag name="KSO_WM_UNIT_LAYERLEVEL" val="1"/>
  <p:tag name="KSO_WM_TAG_VERSION" val="1.0"/>
  <p:tag name="KSO_WM_BEAUTIFY_FLAG" val="#wm#"/>
  <p:tag name="KSO_WM_TEMPLATE_CATEGORY" val="custom"/>
  <p:tag name="KSO_WM_TEMPLATE_INDEX" val="20203900"/>
  <p:tag name="KSO_WM_UNIT_TYPE" val="i"/>
  <p:tag name="KSO_WM_UNIT_INDEX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6*a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  <p:tag name="KSO_WM_UNIT_ISNUMDGMTITLE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900_6*e*1"/>
  <p:tag name="KSO_WM_TEMPLATE_CATEGORY" val="custom"/>
  <p:tag name="KSO_WM_TEMPLATE_INDEX" val="20203900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8*a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PRESET_TEXT" val="单击此处添加标题"/>
  <p:tag name="KSO_WM_UNIT_ISNUMDGMTITLE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8*f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NOCLEAR" val="0"/>
  <p:tag name="KSO_WM_UNIT_VALUE" val="460"/>
  <p:tag name="KSO_WM_UNIT_TYPE" val="f"/>
  <p:tag name="KSO_WM_UNIT_INDEX" val="1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0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SUBTYPE" val="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00"/>
  <p:tag name="KSO_WM_SLIDE_LAYOUT" val="a_d_f"/>
  <p:tag name="KSO_WM_SLIDE_LAYOUT_CNT" val="1_1_1"/>
  <p:tag name="KSO_WM_SLIDE_TYPE" val="text"/>
  <p:tag name="KSO_WM_SLIDE_SUBTYPE" val="picTxt"/>
  <p:tag name="KSO_WM_SLIDE_SIZE" val="864*457"/>
  <p:tag name="KSO_WM_SLIDE_POSITION" val="47*3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3900_7*f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SUBTYPE" val="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900_7*a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ISNUMDGMTITLE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3900"/>
  <p:tag name="KSO_WM_SLIDE_LAYOUT" val="a_b_e"/>
  <p:tag name="KSO_WM_SLIDE_LAYOUT_CNT" val="1_1_1"/>
  <p:tag name="KSO_WM_SLIDE_TYPE" val="sectionTitle"/>
  <p:tag name="KSO_WM_SLIDE_SUBTYPE" val="pureTxt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6*i*1"/>
  <p:tag name="KSO_WM_UNIT_LAYERLEVEL" val="1"/>
  <p:tag name="KSO_WM_TAG_VERSION" val="1.0"/>
  <p:tag name="KSO_WM_BEAUTIFY_FLAG" val="#wm#"/>
  <p:tag name="KSO_WM_TEMPLATE_CATEGORY" val="custom"/>
  <p:tag name="KSO_WM_TEMPLATE_INDEX" val="20203900"/>
  <p:tag name="KSO_WM_UNIT_TYPE" val="i"/>
  <p:tag name="KSO_WM_UNIT_INDEX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6*a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  <p:tag name="KSO_WM_UNIT_ISNUMDGMTITLE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900_6*e*1"/>
  <p:tag name="KSO_WM_TEMPLATE_CATEGORY" val="custom"/>
  <p:tag name="KSO_WM_TEMPLATE_INDEX" val="20203900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0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5*400"/>
  <p:tag name="KSO_WM_SLIDE_POSITION" val="46*60"/>
  <p:tag name="KSO_WM_SLIDE_LAYOUT" val="a_d_f"/>
  <p:tag name="KSO_WM_SLIDE_LAYOUT_CNT" val="1_1_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6"/>
  <p:tag name="KSO_WM_TEMPLATE_SUBCATEGORY" val="0"/>
  <p:tag name="KSO_WM_TEMPLATE_MASTER_TYPE" val="1"/>
  <p:tag name="KSO_WM_TEMPLATE_COLOR_TYPE" val="1"/>
  <p:tag name="KSO_WM_SLIDE_ITEM_CNT" val="0"/>
  <p:tag name="KSO_WM_SLIDE_INDEX" val="6"/>
  <p:tag name="KSO_WM_TAG_VERSION" val="1.0"/>
  <p:tag name="KSO_WM_BEAUTIFY_FLAG" val="#wm#"/>
  <p:tag name="KSO_WM_TEMPLATE_CATEGORY" val="custom"/>
  <p:tag name="KSO_WM_TEMPLATE_INDEX" val="20203900"/>
  <p:tag name="KSO_WM_SLIDE_LAYOUT" val="a_b_e"/>
  <p:tag name="KSO_WM_SLIDE_LAYOUT_CNT" val="1_1_1"/>
  <p:tag name="KSO_WM_SLIDE_TYPE" val="sectionTitle"/>
  <p:tag name="KSO_WM_SLIDE_SUBTYPE" val="pureTx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6*i*1"/>
  <p:tag name="KSO_WM_UNIT_LAYERLEVEL" val="1"/>
  <p:tag name="KSO_WM_TAG_VERSION" val="1.0"/>
  <p:tag name="KSO_WM_BEAUTIFY_FLAG" val="#wm#"/>
  <p:tag name="KSO_WM_TEMPLATE_CATEGORY" val="custom"/>
  <p:tag name="KSO_WM_TEMPLATE_INDEX" val="20203900"/>
  <p:tag name="KSO_WM_UNIT_TYPE" val="i"/>
  <p:tag name="KSO_WM_UNIT_INDEX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6*a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1"/>
  <p:tag name="KSO_WM_UNIT_TYPE" val="a"/>
  <p:tag name="KSO_WM_UNIT_INDEX" val="1"/>
  <p:tag name="KSO_WM_UNIT_ISNUMDGMTITLE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Part 01"/>
  <p:tag name="KSO_WM_UNIT_NOCLEAR" val="0"/>
  <p:tag name="KSO_WM_UNIT_VALUE" val="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3900_6*e*1"/>
  <p:tag name="KSO_WM_TEMPLATE_CATEGORY" val="custom"/>
  <p:tag name="KSO_WM_TEMPLATE_INDEX" val="20203900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3900"/>
  <p:tag name="KSO_WM_SLIDE_TYPE" val="text"/>
  <p:tag name="KSO_WM_SLIDE_SUBTYPE" val="picTxt"/>
  <p:tag name="KSO_WM_SLIDE_SIZE" val="864*429"/>
  <p:tag name="KSO_WM_SLIDE_POSITION" val="48*61"/>
  <p:tag name="KSO_WM_SLIDE_LAYOUT" val="a_d_f"/>
  <p:tag name="KSO_WM_SLIDE_LAYOUT_CNT" val="1_1_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10*a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10*f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106"/>
  <p:tag name="KSO_WM_UNIT_TYPE" val="f"/>
  <p:tag name="KSO_WM_UNIT_INDEX" val="1"/>
  <p:tag name="KSO_WM_UNIT_SUBTYPE" val="a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900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3900"/>
  <p:tag name="KSO_WM_SLIDE_LAYOUT" val="a"/>
  <p:tag name="KSO_WM_SLIDE_LAYOUT_CNT" val="1"/>
  <p:tag name="KSO_WM_SLIDE_TYPE" val="endPage"/>
  <p:tag name="KSO_WM_SLIDE_SUBTYPE" val="pureT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00_14*a*1"/>
  <p:tag name="KSO_WM_TEMPLATE_CATEGORY" val="custom"/>
  <p:tag name="KSO_WM_TEMPLATE_INDEX" val="20203900"/>
  <p:tag name="KSO_WM_UNIT_LAYERLEVEL" val="1"/>
  <p:tag name="KSO_WM_TAG_VERSION" val="1.0"/>
  <p:tag name="KSO_WM_BEAUTIFY_FLAG" val="#wm#"/>
  <p:tag name="KSO_WM_UNIT_ISCONTENTSTITLE" val="0"/>
  <p:tag name="KSO_WM_UNIT_PRESET_TEXT" val="感谢观看"/>
  <p:tag name="KSO_WM_UNIT_NOCLEAR" val="0"/>
  <p:tag name="KSO_WM_UNIT_VALUE" val="4"/>
  <p:tag name="KSO_WM_UNIT_TYPE" val="a"/>
  <p:tag name="KSO_WM_UNIT_INDEX" val="1"/>
  <p:tag name="KSO_WM_UNIT_ISNUMDGMTITLE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900"/>
  <p:tag name="KSO_WM_TEMPLATE_THUMBS_INDEX" val="1、4、6、7、9、10、11、12、1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7">
      <a:dk1>
        <a:srgbClr val="000000"/>
      </a:dk1>
      <a:lt1>
        <a:srgbClr val="FFFFFF"/>
      </a:lt1>
      <a:dk2>
        <a:srgbClr val="F2E1D8"/>
      </a:dk2>
      <a:lt2>
        <a:srgbClr val="F8F0EB"/>
      </a:lt2>
      <a:accent1>
        <a:srgbClr val="694A49"/>
      </a:accent1>
      <a:accent2>
        <a:srgbClr val="674B50"/>
      </a:accent2>
      <a:accent3>
        <a:srgbClr val="654B58"/>
      </a:accent3>
      <a:accent4>
        <a:srgbClr val="604A5D"/>
      </a:accent4>
      <a:accent5>
        <a:srgbClr val="5E4B65"/>
      </a:accent5>
      <a:accent6>
        <a:srgbClr val="5A4A6A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自定义 7">
    <a:dk1>
      <a:srgbClr val="000000"/>
    </a:dk1>
    <a:lt1>
      <a:srgbClr val="FFFFFF"/>
    </a:lt1>
    <a:dk2>
      <a:srgbClr val="F2E1D8"/>
    </a:dk2>
    <a:lt2>
      <a:srgbClr val="F8F0EB"/>
    </a:lt2>
    <a:accent1>
      <a:srgbClr val="694A49"/>
    </a:accent1>
    <a:accent2>
      <a:srgbClr val="674B50"/>
    </a:accent2>
    <a:accent3>
      <a:srgbClr val="654B58"/>
    </a:accent3>
    <a:accent4>
      <a:srgbClr val="604A5D"/>
    </a:accent4>
    <a:accent5>
      <a:srgbClr val="5E4B65"/>
    </a:accent5>
    <a:accent6>
      <a:srgbClr val="5A4A6A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316</Words>
  <Application>Microsoft Office PowerPoint</Application>
  <PresentationFormat>宽屏</PresentationFormat>
  <Paragraphs>67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汉仪旗黑-85S</vt:lpstr>
      <vt:lpstr>微软雅黑</vt:lpstr>
      <vt:lpstr>Arial</vt:lpstr>
      <vt:lpstr>Calibri</vt:lpstr>
      <vt:lpstr>1_Office 主题​​</vt:lpstr>
      <vt:lpstr>PowerPoint 演示文稿</vt:lpstr>
      <vt:lpstr>PowerPoint 演示文稿</vt:lpstr>
      <vt:lpstr>人员介绍</vt:lpstr>
      <vt:lpstr>PowerPoint 演示文稿</vt:lpstr>
      <vt:lpstr>项目简介</vt:lpstr>
      <vt:lpstr>项目介绍</vt:lpstr>
      <vt:lpstr>PowerPoint 演示文稿</vt:lpstr>
      <vt:lpstr>效果展示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发展规划</vt:lpstr>
      <vt:lpstr>发展规划（未实现）</vt:lpstr>
      <vt:lpstr>感谢观看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</dc:title>
  <dc:creator>第一PPT</dc:creator>
  <cp:keywords>www.1ppt.com</cp:keywords>
  <dc:description>www.1ppt.com</dc:description>
  <cp:lastModifiedBy>玮瑜</cp:lastModifiedBy>
  <cp:revision>42</cp:revision>
  <dcterms:created xsi:type="dcterms:W3CDTF">2016-09-11T10:28:00Z</dcterms:created>
  <dcterms:modified xsi:type="dcterms:W3CDTF">2020-11-14T08:42:25Z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