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86" r:id="rId4"/>
    <p:sldId id="287" r:id="rId5"/>
    <p:sldId id="288" r:id="rId6"/>
    <p:sldId id="289" r:id="rId7"/>
    <p:sldId id="290" r:id="rId8"/>
    <p:sldId id="265" r:id="rId9"/>
    <p:sldId id="26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C08"/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20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44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6">
            <a:extLst>
              <a:ext uri="{FF2B5EF4-FFF2-40B4-BE49-F238E27FC236}">
                <a16:creationId xmlns:a16="http://schemas.microsoft.com/office/drawing/2014/main" xmlns="" id="{A9BD07C9-96BD-4B35-A4FE-D5C72BE65C4F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0B380B-F887-4D44-91CE-10D192DBB7AD}"/>
              </a:ext>
            </a:extLst>
          </p:cNvPr>
          <p:cNvGrpSpPr/>
          <p:nvPr/>
        </p:nvGrpSpPr>
        <p:grpSpPr>
          <a:xfrm>
            <a:off x="8959532" y="2281082"/>
            <a:ext cx="3035710" cy="2542774"/>
            <a:chOff x="8959532" y="2281082"/>
            <a:chExt cx="3035710" cy="2542774"/>
          </a:xfrm>
        </p:grpSpPr>
        <p:pic>
          <p:nvPicPr>
            <p:cNvPr id="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D10FC23-1409-477F-9451-EC2A2CFC5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3921" y="4538720"/>
              <a:ext cx="2847736" cy="285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E">
              <a:extLst>
                <a:ext uri="{FF2B5EF4-FFF2-40B4-BE49-F238E27FC236}">
                  <a16:creationId xmlns:a16="http://schemas.microsoft.com/office/drawing/2014/main" xmlns="" id="{AB7E058F-7A60-4957-91F7-7FEB674CAFEB}"/>
                </a:ext>
              </a:extLst>
            </p:cNvPr>
            <p:cNvSpPr/>
            <p:nvPr/>
          </p:nvSpPr>
          <p:spPr>
            <a:xfrm>
              <a:off x="8959532" y="2281082"/>
              <a:ext cx="3035710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accent5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xmlns="" id="{4CDF03BB-BFA5-4B7E-9FDC-2565D9335042}"/>
                </a:ext>
              </a:extLst>
            </p:cNvPr>
            <p:cNvSpPr/>
            <p:nvPr/>
          </p:nvSpPr>
          <p:spPr>
            <a:xfrm>
              <a:off x="10418945" y="4489636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28CEEE-CC4B-46F8-AC09-74931E910BDC}"/>
              </a:ext>
            </a:extLst>
          </p:cNvPr>
          <p:cNvGrpSpPr/>
          <p:nvPr/>
        </p:nvGrpSpPr>
        <p:grpSpPr>
          <a:xfrm>
            <a:off x="5987325" y="2281083"/>
            <a:ext cx="3415174" cy="2281083"/>
            <a:chOff x="5987325" y="2281083"/>
            <a:chExt cx="3415174" cy="2281083"/>
          </a:xfrm>
        </p:grpSpPr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8072226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xmlns="" id="{12718D31-2D6D-477B-8204-E0AE04FDC353}"/>
                </a:ext>
              </a:extLst>
            </p:cNvPr>
            <p:cNvSpPr/>
            <p:nvPr/>
          </p:nvSpPr>
          <p:spPr>
            <a:xfrm>
              <a:off x="5987325" y="2281083"/>
              <a:ext cx="3312450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4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xmlns="" id="{0453066F-EE87-4BE5-B49F-E7E795D00165}"/>
                </a:ext>
              </a:extLst>
            </p:cNvPr>
            <p:cNvSpPr/>
            <p:nvPr/>
          </p:nvSpPr>
          <p:spPr>
            <a:xfrm>
              <a:off x="8915049" y="3363175"/>
              <a:ext cx="116884" cy="116899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B6F63EE-9111-4093-895A-96457678440C}"/>
              </a:ext>
            </a:extLst>
          </p:cNvPr>
          <p:cNvGrpSpPr/>
          <p:nvPr/>
        </p:nvGrpSpPr>
        <p:grpSpPr>
          <a:xfrm>
            <a:off x="3167925" y="2281083"/>
            <a:ext cx="3415173" cy="2281083"/>
            <a:chOff x="3167925" y="2281083"/>
            <a:chExt cx="3415173" cy="2281083"/>
          </a:xfrm>
        </p:grpSpPr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252825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xmlns="" id="{8B703F7D-8F1A-474C-85F6-71F7D1B42AB5}"/>
                </a:ext>
              </a:extLst>
            </p:cNvPr>
            <p:cNvSpPr/>
            <p:nvPr/>
          </p:nvSpPr>
          <p:spPr>
            <a:xfrm>
              <a:off x="3167925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3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xmlns="" id="{61DE7A68-B6D3-4D5B-8DA2-2D93FE8D9D47}"/>
                </a:ext>
              </a:extLst>
            </p:cNvPr>
            <p:cNvSpPr/>
            <p:nvPr/>
          </p:nvSpPr>
          <p:spPr>
            <a:xfrm>
              <a:off x="6095657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C5D66D4-705D-4F2A-A082-4E011F9CE819}"/>
              </a:ext>
            </a:extLst>
          </p:cNvPr>
          <p:cNvGrpSpPr/>
          <p:nvPr/>
        </p:nvGrpSpPr>
        <p:grpSpPr>
          <a:xfrm>
            <a:off x="242252" y="2281083"/>
            <a:ext cx="3414499" cy="2281083"/>
            <a:chOff x="242252" y="2281083"/>
            <a:chExt cx="3414499" cy="2281083"/>
          </a:xfrm>
        </p:grpSpPr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326478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xmlns="" id="{18A625BD-B49B-4875-B4B8-EA123F5D0369}"/>
                </a:ext>
              </a:extLst>
            </p:cNvPr>
            <p:cNvSpPr/>
            <p:nvPr/>
          </p:nvSpPr>
          <p:spPr>
            <a:xfrm>
              <a:off x="242252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xmlns="" id="{56B0D19A-FB78-4A49-8723-74CF006C8DBA}"/>
                </a:ext>
              </a:extLst>
            </p:cNvPr>
            <p:cNvSpPr/>
            <p:nvPr/>
          </p:nvSpPr>
          <p:spPr>
            <a:xfrm>
              <a:off x="3169983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C80125-7E67-419E-9151-71883AD99EC8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</p:grpSpPr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xmlns="" id="{5792EADE-A866-41FD-86E3-4D86E58F93E1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accent1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xmlns="" id="{3946DB97-8126-463A-9187-8277D2B623AA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TextBox">
            <a:extLst>
              <a:ext uri="{FF2B5EF4-FFF2-40B4-BE49-F238E27FC236}">
                <a16:creationId xmlns:a16="http://schemas.microsoft.com/office/drawing/2014/main" xmlns="" id="{DD259CA1-D748-4739-9EAB-331232C5E92D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0" name="TextBox">
            <a:extLst>
              <a:ext uri="{FF2B5EF4-FFF2-40B4-BE49-F238E27FC236}">
                <a16:creationId xmlns:a16="http://schemas.microsoft.com/office/drawing/2014/main" xmlns="" id="{3F7EBF59-CFF0-4535-B650-85AF79D1A553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1" name="TextBox">
            <a:extLst>
              <a:ext uri="{FF2B5EF4-FFF2-40B4-BE49-F238E27FC236}">
                <a16:creationId xmlns:a16="http://schemas.microsoft.com/office/drawing/2014/main" xmlns="" id="{FB848CB2-8348-43EA-AFE6-F1BB056D09E2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2" name="TextBox">
            <a:extLst>
              <a:ext uri="{FF2B5EF4-FFF2-40B4-BE49-F238E27FC236}">
                <a16:creationId xmlns:a16="http://schemas.microsoft.com/office/drawing/2014/main" xmlns="" id="{38F50B6D-E93F-49B8-B867-BD4D5529673F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TextBox">
            <a:extLst>
              <a:ext uri="{FF2B5EF4-FFF2-40B4-BE49-F238E27FC236}">
                <a16:creationId xmlns:a16="http://schemas.microsoft.com/office/drawing/2014/main" xmlns="" id="{86E81D1F-4CD1-4D30-9BD8-7C2FA6D73BF8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">
            <a:extLst>
              <a:ext uri="{FF2B5EF4-FFF2-40B4-BE49-F238E27FC236}">
                <a16:creationId xmlns:a16="http://schemas.microsoft.com/office/drawing/2014/main" xmlns="" id="{99C265C7-50B3-4FA0-8D86-517509C0512B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842ACAB2-959E-40C2-B59E-A5F305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88" y="274639"/>
            <a:ext cx="8093217" cy="711081"/>
          </a:xfrm>
        </p:spPr>
        <p:txBody>
          <a:bodyPr/>
          <a:lstStyle/>
          <a:p>
            <a:r>
              <a:rPr lang="en-US" dirty="0"/>
              <a:t>Free Square Milestones Timeline Template</a:t>
            </a:r>
            <a:endParaRPr lang="es-UY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8CFFE3C-774E-42C6-8D24-DC84E1819089}"/>
              </a:ext>
            </a:extLst>
          </p:cNvPr>
          <p:cNvGrpSpPr/>
          <p:nvPr/>
        </p:nvGrpSpPr>
        <p:grpSpPr>
          <a:xfrm>
            <a:off x="3615603" y="988560"/>
            <a:ext cx="2273151" cy="1166531"/>
            <a:chOff x="3124337" y="988560"/>
            <a:chExt cx="2273151" cy="11665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E00FA94-6F4C-49D1-8417-7F763FBC825E}"/>
                </a:ext>
              </a:extLst>
            </p:cNvPr>
            <p:cNvSpPr txBox="1"/>
            <p:nvPr/>
          </p:nvSpPr>
          <p:spPr>
            <a:xfrm>
              <a:off x="3124337" y="1292045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D9401A0-81F8-4050-BF13-46552683C301}"/>
                </a:ext>
              </a:extLst>
            </p:cNvPr>
            <p:cNvSpPr txBox="1"/>
            <p:nvPr/>
          </p:nvSpPr>
          <p:spPr>
            <a:xfrm>
              <a:off x="3124337" y="988560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1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B54C8F2-605E-475B-BE41-0B9B57FF0B1E}"/>
                </a:ext>
              </a:extLst>
            </p:cNvPr>
            <p:cNvSpPr txBox="1"/>
            <p:nvPr/>
          </p:nvSpPr>
          <p:spPr>
            <a:xfrm>
              <a:off x="3124337" y="1508760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43D516A2-3672-44A7-AEEA-84D71A40A04B}"/>
              </a:ext>
            </a:extLst>
          </p:cNvPr>
          <p:cNvGrpSpPr/>
          <p:nvPr/>
        </p:nvGrpSpPr>
        <p:grpSpPr>
          <a:xfrm>
            <a:off x="6551612" y="988983"/>
            <a:ext cx="2273151" cy="1166531"/>
            <a:chOff x="1050713" y="4800861"/>
            <a:chExt cx="2273151" cy="11665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A00A03B-0609-44BE-B838-E823213B2C4E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3727C8A-FC28-4817-BE62-59308238ACD7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4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4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353BB64-7A67-4D06-BBD6-73D6B2A14F72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E992B2E5-D36D-4687-8558-8A699FBAD370}"/>
              </a:ext>
            </a:extLst>
          </p:cNvPr>
          <p:cNvGrpSpPr/>
          <p:nvPr/>
        </p:nvGrpSpPr>
        <p:grpSpPr>
          <a:xfrm>
            <a:off x="9383861" y="988983"/>
            <a:ext cx="2273151" cy="1166531"/>
            <a:chOff x="1050713" y="4800861"/>
            <a:chExt cx="2273151" cy="116653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9C11C54-D786-498B-9E3E-9367345BAF4D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90CE756C-E932-4FAB-9132-B386639269FC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5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5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A1258385-29D9-4722-BE74-68395FA1E9B3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Graphic 91" descr="Questions">
            <a:extLst>
              <a:ext uri="{FF2B5EF4-FFF2-40B4-BE49-F238E27FC236}">
                <a16:creationId xmlns:a16="http://schemas.microsoft.com/office/drawing/2014/main" xmlns="" id="{4799CFC0-6642-448B-B359-7883A91A381F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775370DB-7917-4A7A-81B0-3DF2AE0E57D5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D15B2A8-5D1D-4C88-8776-380A38B356A0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DC20AE6-4A7C-4756-A37A-842F96F59BCD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124FBF2-18D8-4A90-82E6-9CC1D21216A6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C007922-9F6A-4F42-9033-117DC00CB242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D5E6740-5587-410B-A32D-8DB440D5C99C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D384748-BF50-4986-866B-98867541BED5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5" name="Graphic 95" descr="Lightbulb and pencil">
            <a:extLst>
              <a:ext uri="{FF2B5EF4-FFF2-40B4-BE49-F238E27FC236}">
                <a16:creationId xmlns:a16="http://schemas.microsoft.com/office/drawing/2014/main" xmlns="" id="{30E5332D-6F75-4DE1-BD07-B307387C4B4B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00836E1-7BC1-4AB7-B000-610D3DEA0E9B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549E0E25-71F7-454E-A655-F3E833184AB3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CCA30D3A-340B-473F-9F18-D294F9A5EF8C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32D60F3E-3FBF-4406-BAB8-62D853CB9B73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0" name="Graphic 89" descr="Boardroom">
            <a:extLst>
              <a:ext uri="{FF2B5EF4-FFF2-40B4-BE49-F238E27FC236}">
                <a16:creationId xmlns:a16="http://schemas.microsoft.com/office/drawing/2014/main" xmlns="" id="{D9A1DEA3-AC30-4B59-BC31-D55854AEB131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BA66E71-A5BA-4246-A819-B235BF0E25A4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A9C6ABEB-C766-4BBD-9B0A-35EFF2060A6B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EBFD966-A21F-450E-94B3-4D153B54B85E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07288B79-C554-4FFE-856E-1E94ABC0B3EE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6B6525C-6FEC-469D-AA16-0705C13236A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D378215-A9AF-459E-8640-B3D045199CE7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E6C8CFCB-A876-4E88-ABCD-1A5547CB0879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8" name="Graphic 93" descr="Thought">
            <a:extLst>
              <a:ext uri="{FF2B5EF4-FFF2-40B4-BE49-F238E27FC236}">
                <a16:creationId xmlns:a16="http://schemas.microsoft.com/office/drawing/2014/main" xmlns="" id="{B7315AE8-F6F1-440E-96E7-CC3865B50728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01D1724-6843-4425-A2D4-D53ABA5CE1F3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6FABCE-ACDB-4D0B-AEEE-79E9A5290F67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35F7448-FD88-418A-A37A-56DBC7C544F4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7CEC81E-00B3-470C-9329-75D8F715D27E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7" name="Graphic 123" descr="Good Inventory">
            <a:extLst>
              <a:ext uri="{FF2B5EF4-FFF2-40B4-BE49-F238E27FC236}">
                <a16:creationId xmlns:a16="http://schemas.microsoft.com/office/drawing/2014/main" xmlns="" id="{977F1FAB-D29B-4C76-BE65-DF6A106C459E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48B9B9-59BB-46A4-B0A7-3895979EE79B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DD36E53-99DD-45BB-B526-29A99EEDBE19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B066A-3DDE-449C-A564-54E294E1249B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0ECE00E-674A-46C5-ACE0-6CCA2226D19D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C89E7F0-0D48-4894-9CE2-4E8A83ECB1FF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E52EDD15-AAFA-4E28-910B-21FAB5FF6CD6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3751F72-D0EB-4CE7-B68E-1E7763B6C8DA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AE2FC27-B29C-4380-847A-F5754D2AFE4F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D63F673-F7CE-472B-9948-3EAF6FCEC6C4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7" name="Graphic 125" descr="Arrow circle">
            <a:extLst>
              <a:ext uri="{FF2B5EF4-FFF2-40B4-BE49-F238E27FC236}">
                <a16:creationId xmlns:a16="http://schemas.microsoft.com/office/drawing/2014/main" xmlns="" id="{8CD616B2-47BD-45BB-B2E5-EE04F9786D34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chemeClr val="bg1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3470B8F2-C677-466F-9FA3-3CB69D449216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0CE85BF-4C8E-4216-AD59-1090FFC6C42F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EEF6F9A-AD53-420A-BEF3-5E145DFA1D9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739DC42-66DE-4936-833E-78FC4996D4E4}"/>
              </a:ext>
            </a:extLst>
          </p:cNvPr>
          <p:cNvGrpSpPr/>
          <p:nvPr/>
        </p:nvGrpSpPr>
        <p:grpSpPr>
          <a:xfrm>
            <a:off x="699913" y="4800861"/>
            <a:ext cx="2273151" cy="1166531"/>
            <a:chOff x="1050713" y="4800861"/>
            <a:chExt cx="2273151" cy="116653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6C1C4A78-050A-4DBD-9CD5-26C87564862B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B439BB48-B7B2-4F15-A37F-317212E7BF5C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2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2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FB2FDADE-CDD9-44B3-BB36-BB99A4DB9273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7C91D637-040C-4228-BDD1-C0C242F60C3F}"/>
              </a:ext>
            </a:extLst>
          </p:cNvPr>
          <p:cNvGrpSpPr/>
          <p:nvPr/>
        </p:nvGrpSpPr>
        <p:grpSpPr>
          <a:xfrm>
            <a:off x="3621270" y="4800861"/>
            <a:ext cx="2273151" cy="1166531"/>
            <a:chOff x="1050713" y="4800861"/>
            <a:chExt cx="2273151" cy="1166531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93FD9CA0-9B58-4D34-AC1B-1595C5021444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8CE8A73-C229-4C06-9705-0271B02F8A1C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3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3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01553C0F-3E82-4C48-B771-7B5B52AC2D3E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7371807D-8325-414F-A34F-FB03622EC535}"/>
              </a:ext>
            </a:extLst>
          </p:cNvPr>
          <p:cNvGrpSpPr/>
          <p:nvPr/>
        </p:nvGrpSpPr>
        <p:grpSpPr>
          <a:xfrm>
            <a:off x="6420372" y="4800861"/>
            <a:ext cx="2273151" cy="1166531"/>
            <a:chOff x="1050713" y="4800861"/>
            <a:chExt cx="2273151" cy="1166531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5ADCF185-91F8-4AB4-99AF-73E57D7ED144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49DAF2A-CDA9-4FDD-95D9-058E39A4342A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70D02C6E-C652-4D37-B286-59211CCC3964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9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6">
            <a:extLst>
              <a:ext uri="{FF2B5EF4-FFF2-40B4-BE49-F238E27FC236}">
                <a16:creationId xmlns:a16="http://schemas.microsoft.com/office/drawing/2014/main" xmlns="" id="{A9BD07C9-96BD-4B35-A4FE-D5C72BE65C4F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0B380B-F887-4D44-91CE-10D192DBB7AD}"/>
              </a:ext>
            </a:extLst>
          </p:cNvPr>
          <p:cNvGrpSpPr/>
          <p:nvPr/>
        </p:nvGrpSpPr>
        <p:grpSpPr>
          <a:xfrm>
            <a:off x="8959532" y="2281082"/>
            <a:ext cx="3035710" cy="2542774"/>
            <a:chOff x="8959532" y="2281082"/>
            <a:chExt cx="3035710" cy="2542774"/>
          </a:xfrm>
          <a:solidFill>
            <a:schemeClr val="bg1">
              <a:lumMod val="75000"/>
            </a:schemeClr>
          </a:solidFill>
        </p:grpSpPr>
        <p:pic>
          <p:nvPicPr>
            <p:cNvPr id="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D10FC23-1409-477F-9451-EC2A2CFC5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3921" y="4538720"/>
              <a:ext cx="2847736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6" name="Shape E">
              <a:extLst>
                <a:ext uri="{FF2B5EF4-FFF2-40B4-BE49-F238E27FC236}">
                  <a16:creationId xmlns:a16="http://schemas.microsoft.com/office/drawing/2014/main" xmlns="" id="{AB7E058F-7A60-4957-91F7-7FEB674CAFEB}"/>
                </a:ext>
              </a:extLst>
            </p:cNvPr>
            <p:cNvSpPr/>
            <p:nvPr/>
          </p:nvSpPr>
          <p:spPr>
            <a:xfrm>
              <a:off x="8959532" y="2281082"/>
              <a:ext cx="3035710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xmlns="" id="{4CDF03BB-BFA5-4B7E-9FDC-2565D9335042}"/>
                </a:ext>
              </a:extLst>
            </p:cNvPr>
            <p:cNvSpPr/>
            <p:nvPr/>
          </p:nvSpPr>
          <p:spPr>
            <a:xfrm>
              <a:off x="10418945" y="4489636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28CEEE-CC4B-46F8-AC09-74931E910BDC}"/>
              </a:ext>
            </a:extLst>
          </p:cNvPr>
          <p:cNvGrpSpPr/>
          <p:nvPr/>
        </p:nvGrpSpPr>
        <p:grpSpPr>
          <a:xfrm>
            <a:off x="5987325" y="2281083"/>
            <a:ext cx="3415174" cy="2281083"/>
            <a:chOff x="5987325" y="2281083"/>
            <a:chExt cx="3415174" cy="2281083"/>
          </a:xfrm>
          <a:solidFill>
            <a:schemeClr val="bg1">
              <a:lumMod val="75000"/>
            </a:schemeClr>
          </a:solidFill>
        </p:grpSpPr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8072226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xmlns="" id="{12718D31-2D6D-477B-8204-E0AE04FDC353}"/>
                </a:ext>
              </a:extLst>
            </p:cNvPr>
            <p:cNvSpPr/>
            <p:nvPr/>
          </p:nvSpPr>
          <p:spPr>
            <a:xfrm>
              <a:off x="5987325" y="2281083"/>
              <a:ext cx="3312450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xmlns="" id="{0453066F-EE87-4BE5-B49F-E7E795D00165}"/>
                </a:ext>
              </a:extLst>
            </p:cNvPr>
            <p:cNvSpPr/>
            <p:nvPr/>
          </p:nvSpPr>
          <p:spPr>
            <a:xfrm>
              <a:off x="8915049" y="3363175"/>
              <a:ext cx="116884" cy="116899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B6F63EE-9111-4093-895A-96457678440C}"/>
              </a:ext>
            </a:extLst>
          </p:cNvPr>
          <p:cNvGrpSpPr/>
          <p:nvPr/>
        </p:nvGrpSpPr>
        <p:grpSpPr>
          <a:xfrm>
            <a:off x="3167925" y="2281083"/>
            <a:ext cx="3415173" cy="2281083"/>
            <a:chOff x="3167925" y="2281083"/>
            <a:chExt cx="3415173" cy="2281083"/>
          </a:xfrm>
          <a:solidFill>
            <a:schemeClr val="bg1">
              <a:lumMod val="75000"/>
            </a:schemeClr>
          </a:solidFill>
        </p:grpSpPr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252825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xmlns="" id="{8B703F7D-8F1A-474C-85F6-71F7D1B42AB5}"/>
                </a:ext>
              </a:extLst>
            </p:cNvPr>
            <p:cNvSpPr/>
            <p:nvPr/>
          </p:nvSpPr>
          <p:spPr>
            <a:xfrm>
              <a:off x="3167925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xmlns="" id="{61DE7A68-B6D3-4D5B-8DA2-2D93FE8D9D47}"/>
                </a:ext>
              </a:extLst>
            </p:cNvPr>
            <p:cNvSpPr/>
            <p:nvPr/>
          </p:nvSpPr>
          <p:spPr>
            <a:xfrm>
              <a:off x="6095657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C5D66D4-705D-4F2A-A082-4E011F9CE819}"/>
              </a:ext>
            </a:extLst>
          </p:cNvPr>
          <p:cNvGrpSpPr/>
          <p:nvPr/>
        </p:nvGrpSpPr>
        <p:grpSpPr>
          <a:xfrm>
            <a:off x="242252" y="2281083"/>
            <a:ext cx="3414499" cy="2281083"/>
            <a:chOff x="242252" y="2281083"/>
            <a:chExt cx="3414499" cy="2281083"/>
          </a:xfrm>
          <a:solidFill>
            <a:schemeClr val="bg1">
              <a:lumMod val="75000"/>
            </a:schemeClr>
          </a:solidFill>
        </p:grpSpPr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326478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xmlns="" id="{18A625BD-B49B-4875-B4B8-EA123F5D0369}"/>
                </a:ext>
              </a:extLst>
            </p:cNvPr>
            <p:cNvSpPr/>
            <p:nvPr/>
          </p:nvSpPr>
          <p:spPr>
            <a:xfrm>
              <a:off x="242252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xmlns="" id="{56B0D19A-FB78-4A49-8723-74CF006C8DBA}"/>
                </a:ext>
              </a:extLst>
            </p:cNvPr>
            <p:cNvSpPr/>
            <p:nvPr/>
          </p:nvSpPr>
          <p:spPr>
            <a:xfrm>
              <a:off x="3169983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C80125-7E67-419E-9151-71883AD99EC8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  <a:solidFill>
            <a:schemeClr val="bg1">
              <a:lumMod val="75000"/>
            </a:schemeClr>
          </a:solidFill>
        </p:grpSpPr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xmlns="" id="{5792EADE-A866-41FD-86E3-4D86E58F93E1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xmlns="" id="{3946DB97-8126-463A-9187-8277D2B623AA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chemeClr val="bg1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TextBox">
            <a:extLst>
              <a:ext uri="{FF2B5EF4-FFF2-40B4-BE49-F238E27FC236}">
                <a16:creationId xmlns:a16="http://schemas.microsoft.com/office/drawing/2014/main" xmlns="" id="{DD259CA1-D748-4739-9EAB-331232C5E92D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0" name="TextBox">
            <a:extLst>
              <a:ext uri="{FF2B5EF4-FFF2-40B4-BE49-F238E27FC236}">
                <a16:creationId xmlns:a16="http://schemas.microsoft.com/office/drawing/2014/main" xmlns="" id="{3F7EBF59-CFF0-4535-B650-85AF79D1A553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1" name="TextBox">
            <a:extLst>
              <a:ext uri="{FF2B5EF4-FFF2-40B4-BE49-F238E27FC236}">
                <a16:creationId xmlns:a16="http://schemas.microsoft.com/office/drawing/2014/main" xmlns="" id="{FB848CB2-8348-43EA-AFE6-F1BB056D09E2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2" name="TextBox">
            <a:extLst>
              <a:ext uri="{FF2B5EF4-FFF2-40B4-BE49-F238E27FC236}">
                <a16:creationId xmlns:a16="http://schemas.microsoft.com/office/drawing/2014/main" xmlns="" id="{38F50B6D-E93F-49B8-B867-BD4D5529673F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TextBox">
            <a:extLst>
              <a:ext uri="{FF2B5EF4-FFF2-40B4-BE49-F238E27FC236}">
                <a16:creationId xmlns:a16="http://schemas.microsoft.com/office/drawing/2014/main" xmlns="" id="{86E81D1F-4CD1-4D30-9BD8-7C2FA6D73BF8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">
            <a:extLst>
              <a:ext uri="{FF2B5EF4-FFF2-40B4-BE49-F238E27FC236}">
                <a16:creationId xmlns:a16="http://schemas.microsoft.com/office/drawing/2014/main" xmlns="" id="{99C265C7-50B3-4FA0-8D86-517509C0512B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842ACAB2-959E-40C2-B59E-A5F305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88" y="274639"/>
            <a:ext cx="8093217" cy="711081"/>
          </a:xfrm>
        </p:spPr>
        <p:txBody>
          <a:bodyPr/>
          <a:lstStyle/>
          <a:p>
            <a:r>
              <a:rPr lang="en-US" dirty="0"/>
              <a:t>Free Square Milestones Timeline Template</a:t>
            </a:r>
            <a:endParaRPr lang="es-UY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8CFFE3C-774E-42C6-8D24-DC84E1819089}"/>
              </a:ext>
            </a:extLst>
          </p:cNvPr>
          <p:cNvGrpSpPr/>
          <p:nvPr/>
        </p:nvGrpSpPr>
        <p:grpSpPr>
          <a:xfrm>
            <a:off x="3615603" y="988560"/>
            <a:ext cx="2273151" cy="1166531"/>
            <a:chOff x="3124337" y="988560"/>
            <a:chExt cx="2273151" cy="11665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E00FA94-6F4C-49D1-8417-7F763FBC825E}"/>
                </a:ext>
              </a:extLst>
            </p:cNvPr>
            <p:cNvSpPr txBox="1"/>
            <p:nvPr/>
          </p:nvSpPr>
          <p:spPr>
            <a:xfrm>
              <a:off x="3124337" y="1292045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D9401A0-81F8-4050-BF13-46552683C301}"/>
                </a:ext>
              </a:extLst>
            </p:cNvPr>
            <p:cNvSpPr txBox="1"/>
            <p:nvPr/>
          </p:nvSpPr>
          <p:spPr>
            <a:xfrm>
              <a:off x="3124337" y="988560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1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9B54C8F2-605E-475B-BE41-0B9B57FF0B1E}"/>
                </a:ext>
              </a:extLst>
            </p:cNvPr>
            <p:cNvSpPr txBox="1"/>
            <p:nvPr/>
          </p:nvSpPr>
          <p:spPr>
            <a:xfrm>
              <a:off x="3124337" y="1508760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Graphic 91" descr="Questions">
            <a:extLst>
              <a:ext uri="{FF2B5EF4-FFF2-40B4-BE49-F238E27FC236}">
                <a16:creationId xmlns:a16="http://schemas.microsoft.com/office/drawing/2014/main" xmlns="" id="{4799CFC0-6642-448B-B359-7883A91A381F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775370DB-7917-4A7A-81B0-3DF2AE0E57D5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D15B2A8-5D1D-4C88-8776-380A38B356A0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DC20AE6-4A7C-4756-A37A-842F96F59BCD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124FBF2-18D8-4A90-82E6-9CC1D21216A6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C007922-9F6A-4F42-9033-117DC00CB242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D5E6740-5587-410B-A32D-8DB440D5C99C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D384748-BF50-4986-866B-98867541BED5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5" name="Graphic 95" descr="Lightbulb and pencil">
            <a:extLst>
              <a:ext uri="{FF2B5EF4-FFF2-40B4-BE49-F238E27FC236}">
                <a16:creationId xmlns:a16="http://schemas.microsoft.com/office/drawing/2014/main" xmlns="" id="{30E5332D-6F75-4DE1-BD07-B307387C4B4B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00836E1-7BC1-4AB7-B000-610D3DEA0E9B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549E0E25-71F7-454E-A655-F3E833184AB3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CCA30D3A-340B-473F-9F18-D294F9A5EF8C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32D60F3E-3FBF-4406-BAB8-62D853CB9B73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0" name="Graphic 89" descr="Boardroom">
            <a:extLst>
              <a:ext uri="{FF2B5EF4-FFF2-40B4-BE49-F238E27FC236}">
                <a16:creationId xmlns:a16="http://schemas.microsoft.com/office/drawing/2014/main" xmlns="" id="{D9A1DEA3-AC30-4B59-BC31-D55854AEB131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BA66E71-A5BA-4246-A819-B235BF0E25A4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A9C6ABEB-C766-4BBD-9B0A-35EFF2060A6B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EBFD966-A21F-450E-94B3-4D153B54B85E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07288B79-C554-4FFE-856E-1E94ABC0B3EE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6B6525C-6FEC-469D-AA16-0705C13236A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D378215-A9AF-459E-8640-B3D045199CE7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E6C8CFCB-A876-4E88-ABCD-1A5547CB0879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8" name="Graphic 93" descr="Thought">
            <a:extLst>
              <a:ext uri="{FF2B5EF4-FFF2-40B4-BE49-F238E27FC236}">
                <a16:creationId xmlns:a16="http://schemas.microsoft.com/office/drawing/2014/main" xmlns="" id="{B7315AE8-F6F1-440E-96E7-CC3865B50728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01D1724-6843-4425-A2D4-D53ABA5CE1F3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6FABCE-ACDB-4D0B-AEEE-79E9A5290F67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35F7448-FD88-418A-A37A-56DBC7C544F4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7CEC81E-00B3-470C-9329-75D8F715D27E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7" name="Graphic 123" descr="Good Inventory">
            <a:extLst>
              <a:ext uri="{FF2B5EF4-FFF2-40B4-BE49-F238E27FC236}">
                <a16:creationId xmlns:a16="http://schemas.microsoft.com/office/drawing/2014/main" xmlns="" id="{977F1FAB-D29B-4C76-BE65-DF6A106C459E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48B9B9-59BB-46A4-B0A7-3895979EE79B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DD36E53-99DD-45BB-B526-29A99EEDBE19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B066A-3DDE-449C-A564-54E294E1249B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0ECE00E-674A-46C5-ACE0-6CCA2226D19D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C89E7F0-0D48-4894-9CE2-4E8A83ECB1FF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E52EDD15-AAFA-4E28-910B-21FAB5FF6CD6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3751F72-D0EB-4CE7-B68E-1E7763B6C8DA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AE2FC27-B29C-4380-847A-F5754D2AFE4F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D63F673-F7CE-472B-9948-3EAF6FCEC6C4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7" name="Graphic 125" descr="Arrow circle">
            <a:extLst>
              <a:ext uri="{FF2B5EF4-FFF2-40B4-BE49-F238E27FC236}">
                <a16:creationId xmlns:a16="http://schemas.microsoft.com/office/drawing/2014/main" xmlns="" id="{8CD616B2-47BD-45BB-B2E5-EE04F9786D34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chemeClr val="bg1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3470B8F2-C677-466F-9FA3-3CB69D449216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0CE85BF-4C8E-4216-AD59-1090FFC6C42F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EEF6F9A-AD53-420A-BEF3-5E145DFA1D9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88710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6">
            <a:extLst>
              <a:ext uri="{FF2B5EF4-FFF2-40B4-BE49-F238E27FC236}">
                <a16:creationId xmlns:a16="http://schemas.microsoft.com/office/drawing/2014/main" xmlns="" id="{A9BD07C9-96BD-4B35-A4FE-D5C72BE65C4F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0B380B-F887-4D44-91CE-10D192DBB7AD}"/>
              </a:ext>
            </a:extLst>
          </p:cNvPr>
          <p:cNvGrpSpPr/>
          <p:nvPr/>
        </p:nvGrpSpPr>
        <p:grpSpPr>
          <a:xfrm>
            <a:off x="8959532" y="2281082"/>
            <a:ext cx="3035710" cy="2542774"/>
            <a:chOff x="8959532" y="2281082"/>
            <a:chExt cx="3035710" cy="2542774"/>
          </a:xfrm>
          <a:solidFill>
            <a:schemeClr val="bg1">
              <a:lumMod val="75000"/>
            </a:schemeClr>
          </a:solidFill>
        </p:grpSpPr>
        <p:pic>
          <p:nvPicPr>
            <p:cNvPr id="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D10FC23-1409-477F-9451-EC2A2CFC5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3921" y="4538720"/>
              <a:ext cx="2847736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6" name="Shape E">
              <a:extLst>
                <a:ext uri="{FF2B5EF4-FFF2-40B4-BE49-F238E27FC236}">
                  <a16:creationId xmlns:a16="http://schemas.microsoft.com/office/drawing/2014/main" xmlns="" id="{AB7E058F-7A60-4957-91F7-7FEB674CAFEB}"/>
                </a:ext>
              </a:extLst>
            </p:cNvPr>
            <p:cNvSpPr/>
            <p:nvPr/>
          </p:nvSpPr>
          <p:spPr>
            <a:xfrm>
              <a:off x="8959532" y="2281082"/>
              <a:ext cx="3035710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xmlns="" id="{4CDF03BB-BFA5-4B7E-9FDC-2565D9335042}"/>
                </a:ext>
              </a:extLst>
            </p:cNvPr>
            <p:cNvSpPr/>
            <p:nvPr/>
          </p:nvSpPr>
          <p:spPr>
            <a:xfrm>
              <a:off x="10418945" y="4489636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28CEEE-CC4B-46F8-AC09-74931E910BDC}"/>
              </a:ext>
            </a:extLst>
          </p:cNvPr>
          <p:cNvGrpSpPr/>
          <p:nvPr/>
        </p:nvGrpSpPr>
        <p:grpSpPr>
          <a:xfrm>
            <a:off x="5987325" y="2281083"/>
            <a:ext cx="3415174" cy="2281083"/>
            <a:chOff x="5987325" y="2281083"/>
            <a:chExt cx="3415174" cy="2281083"/>
          </a:xfrm>
          <a:solidFill>
            <a:schemeClr val="bg1">
              <a:lumMod val="75000"/>
            </a:schemeClr>
          </a:solidFill>
        </p:grpSpPr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8072226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xmlns="" id="{12718D31-2D6D-477B-8204-E0AE04FDC353}"/>
                </a:ext>
              </a:extLst>
            </p:cNvPr>
            <p:cNvSpPr/>
            <p:nvPr/>
          </p:nvSpPr>
          <p:spPr>
            <a:xfrm>
              <a:off x="5987325" y="2281083"/>
              <a:ext cx="3312450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xmlns="" id="{0453066F-EE87-4BE5-B49F-E7E795D00165}"/>
                </a:ext>
              </a:extLst>
            </p:cNvPr>
            <p:cNvSpPr/>
            <p:nvPr/>
          </p:nvSpPr>
          <p:spPr>
            <a:xfrm>
              <a:off x="8915049" y="3363175"/>
              <a:ext cx="116884" cy="116899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B6F63EE-9111-4093-895A-96457678440C}"/>
              </a:ext>
            </a:extLst>
          </p:cNvPr>
          <p:cNvGrpSpPr/>
          <p:nvPr/>
        </p:nvGrpSpPr>
        <p:grpSpPr>
          <a:xfrm>
            <a:off x="3167925" y="2281083"/>
            <a:ext cx="3415173" cy="2281083"/>
            <a:chOff x="3167925" y="2281083"/>
            <a:chExt cx="3415173" cy="2281083"/>
          </a:xfrm>
          <a:solidFill>
            <a:schemeClr val="bg1">
              <a:lumMod val="75000"/>
            </a:schemeClr>
          </a:solidFill>
        </p:grpSpPr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252825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xmlns="" id="{8B703F7D-8F1A-474C-85F6-71F7D1B42AB5}"/>
                </a:ext>
              </a:extLst>
            </p:cNvPr>
            <p:cNvSpPr/>
            <p:nvPr/>
          </p:nvSpPr>
          <p:spPr>
            <a:xfrm>
              <a:off x="3167925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xmlns="" id="{61DE7A68-B6D3-4D5B-8DA2-2D93FE8D9D47}"/>
                </a:ext>
              </a:extLst>
            </p:cNvPr>
            <p:cNvSpPr/>
            <p:nvPr/>
          </p:nvSpPr>
          <p:spPr>
            <a:xfrm>
              <a:off x="6095657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C5D66D4-705D-4F2A-A082-4E011F9CE819}"/>
              </a:ext>
            </a:extLst>
          </p:cNvPr>
          <p:cNvGrpSpPr/>
          <p:nvPr/>
        </p:nvGrpSpPr>
        <p:grpSpPr>
          <a:xfrm>
            <a:off x="242252" y="2281083"/>
            <a:ext cx="3414499" cy="2281083"/>
            <a:chOff x="242252" y="2281083"/>
            <a:chExt cx="3414499" cy="2281083"/>
          </a:xfrm>
          <a:solidFill>
            <a:schemeClr val="accent2"/>
          </a:solidFill>
        </p:grpSpPr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326478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xmlns="" id="{18A625BD-B49B-4875-B4B8-EA123F5D0369}"/>
                </a:ext>
              </a:extLst>
            </p:cNvPr>
            <p:cNvSpPr/>
            <p:nvPr/>
          </p:nvSpPr>
          <p:spPr>
            <a:xfrm>
              <a:off x="242252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xmlns="" id="{56B0D19A-FB78-4A49-8723-74CF006C8DBA}"/>
                </a:ext>
              </a:extLst>
            </p:cNvPr>
            <p:cNvSpPr/>
            <p:nvPr/>
          </p:nvSpPr>
          <p:spPr>
            <a:xfrm>
              <a:off x="3169983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chemeClr val="bg1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C80125-7E67-419E-9151-71883AD99EC8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  <a:solidFill>
            <a:schemeClr val="bg1">
              <a:lumMod val="75000"/>
            </a:schemeClr>
          </a:solidFill>
        </p:grpSpPr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xmlns="" id="{5792EADE-A866-41FD-86E3-4D86E58F93E1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xmlns="" id="{3946DB97-8126-463A-9187-8277D2B623AA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TextBox">
            <a:extLst>
              <a:ext uri="{FF2B5EF4-FFF2-40B4-BE49-F238E27FC236}">
                <a16:creationId xmlns:a16="http://schemas.microsoft.com/office/drawing/2014/main" xmlns="" id="{DD259CA1-D748-4739-9EAB-331232C5E92D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0" name="TextBox">
            <a:extLst>
              <a:ext uri="{FF2B5EF4-FFF2-40B4-BE49-F238E27FC236}">
                <a16:creationId xmlns:a16="http://schemas.microsoft.com/office/drawing/2014/main" xmlns="" id="{3F7EBF59-CFF0-4535-B650-85AF79D1A553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1" name="TextBox">
            <a:extLst>
              <a:ext uri="{FF2B5EF4-FFF2-40B4-BE49-F238E27FC236}">
                <a16:creationId xmlns:a16="http://schemas.microsoft.com/office/drawing/2014/main" xmlns="" id="{FB848CB2-8348-43EA-AFE6-F1BB056D09E2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2" name="TextBox">
            <a:extLst>
              <a:ext uri="{FF2B5EF4-FFF2-40B4-BE49-F238E27FC236}">
                <a16:creationId xmlns:a16="http://schemas.microsoft.com/office/drawing/2014/main" xmlns="" id="{38F50B6D-E93F-49B8-B867-BD4D5529673F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TextBox">
            <a:extLst>
              <a:ext uri="{FF2B5EF4-FFF2-40B4-BE49-F238E27FC236}">
                <a16:creationId xmlns:a16="http://schemas.microsoft.com/office/drawing/2014/main" xmlns="" id="{86E81D1F-4CD1-4D30-9BD8-7C2FA6D73BF8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">
            <a:extLst>
              <a:ext uri="{FF2B5EF4-FFF2-40B4-BE49-F238E27FC236}">
                <a16:creationId xmlns:a16="http://schemas.microsoft.com/office/drawing/2014/main" xmlns="" id="{99C265C7-50B3-4FA0-8D86-517509C0512B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842ACAB2-959E-40C2-B59E-A5F305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88" y="274639"/>
            <a:ext cx="8093217" cy="711081"/>
          </a:xfrm>
        </p:spPr>
        <p:txBody>
          <a:bodyPr/>
          <a:lstStyle/>
          <a:p>
            <a:r>
              <a:rPr lang="en-US" dirty="0"/>
              <a:t>Free Square Milestones Timeline Template</a:t>
            </a:r>
            <a:endParaRPr lang="es-UY" dirty="0"/>
          </a:p>
        </p:txBody>
      </p:sp>
      <p:grpSp>
        <p:nvGrpSpPr>
          <p:cNvPr id="97" name="Graphic 91" descr="Questions">
            <a:extLst>
              <a:ext uri="{FF2B5EF4-FFF2-40B4-BE49-F238E27FC236}">
                <a16:creationId xmlns:a16="http://schemas.microsoft.com/office/drawing/2014/main" xmlns="" id="{4799CFC0-6642-448B-B359-7883A91A381F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775370DB-7917-4A7A-81B0-3DF2AE0E57D5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D15B2A8-5D1D-4C88-8776-380A38B356A0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DC20AE6-4A7C-4756-A37A-842F96F59BCD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124FBF2-18D8-4A90-82E6-9CC1D21216A6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C007922-9F6A-4F42-9033-117DC00CB242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D5E6740-5587-410B-A32D-8DB440D5C99C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D384748-BF50-4986-866B-98867541BED5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5" name="Graphic 95" descr="Lightbulb and pencil">
            <a:extLst>
              <a:ext uri="{FF2B5EF4-FFF2-40B4-BE49-F238E27FC236}">
                <a16:creationId xmlns:a16="http://schemas.microsoft.com/office/drawing/2014/main" xmlns="" id="{30E5332D-6F75-4DE1-BD07-B307387C4B4B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00836E1-7BC1-4AB7-B000-610D3DEA0E9B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549E0E25-71F7-454E-A655-F3E833184AB3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CCA30D3A-340B-473F-9F18-D294F9A5EF8C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32D60F3E-3FBF-4406-BAB8-62D853CB9B73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0" name="Graphic 89" descr="Boardroom">
            <a:extLst>
              <a:ext uri="{FF2B5EF4-FFF2-40B4-BE49-F238E27FC236}">
                <a16:creationId xmlns:a16="http://schemas.microsoft.com/office/drawing/2014/main" xmlns="" id="{D9A1DEA3-AC30-4B59-BC31-D55854AEB131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BA66E71-A5BA-4246-A819-B235BF0E25A4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A9C6ABEB-C766-4BBD-9B0A-35EFF2060A6B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EBFD966-A21F-450E-94B3-4D153B54B85E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07288B79-C554-4FFE-856E-1E94ABC0B3EE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6B6525C-6FEC-469D-AA16-0705C13236A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D378215-A9AF-459E-8640-B3D045199CE7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E6C8CFCB-A876-4E88-ABCD-1A5547CB0879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8" name="Graphic 93" descr="Thought">
            <a:extLst>
              <a:ext uri="{FF2B5EF4-FFF2-40B4-BE49-F238E27FC236}">
                <a16:creationId xmlns:a16="http://schemas.microsoft.com/office/drawing/2014/main" xmlns="" id="{B7315AE8-F6F1-440E-96E7-CC3865B50728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01D1724-6843-4425-A2D4-D53ABA5CE1F3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6FABCE-ACDB-4D0B-AEEE-79E9A5290F67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35F7448-FD88-418A-A37A-56DBC7C544F4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7CEC81E-00B3-470C-9329-75D8F715D27E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7" name="Graphic 123" descr="Good Inventory">
            <a:extLst>
              <a:ext uri="{FF2B5EF4-FFF2-40B4-BE49-F238E27FC236}">
                <a16:creationId xmlns:a16="http://schemas.microsoft.com/office/drawing/2014/main" xmlns="" id="{977F1FAB-D29B-4C76-BE65-DF6A106C459E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48B9B9-59BB-46A4-B0A7-3895979EE79B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DD36E53-99DD-45BB-B526-29A99EEDBE19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B066A-3DDE-449C-A564-54E294E1249B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0ECE00E-674A-46C5-ACE0-6CCA2226D19D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C89E7F0-0D48-4894-9CE2-4E8A83ECB1FF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E52EDD15-AAFA-4E28-910B-21FAB5FF6CD6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3751F72-D0EB-4CE7-B68E-1E7763B6C8DA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AE2FC27-B29C-4380-847A-F5754D2AFE4F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D63F673-F7CE-472B-9948-3EAF6FCEC6C4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7" name="Graphic 125" descr="Arrow circle">
            <a:extLst>
              <a:ext uri="{FF2B5EF4-FFF2-40B4-BE49-F238E27FC236}">
                <a16:creationId xmlns:a16="http://schemas.microsoft.com/office/drawing/2014/main" xmlns="" id="{8CD616B2-47BD-45BB-B2E5-EE04F9786D34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chemeClr val="bg1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3470B8F2-C677-466F-9FA3-3CB69D449216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0CE85BF-4C8E-4216-AD59-1090FFC6C42F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EEF6F9A-AD53-420A-BEF3-5E145DFA1D9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F739DC42-66DE-4936-833E-78FC4996D4E4}"/>
              </a:ext>
            </a:extLst>
          </p:cNvPr>
          <p:cNvGrpSpPr/>
          <p:nvPr/>
        </p:nvGrpSpPr>
        <p:grpSpPr>
          <a:xfrm>
            <a:off x="699913" y="4800861"/>
            <a:ext cx="2273151" cy="1166531"/>
            <a:chOff x="1050713" y="4800861"/>
            <a:chExt cx="2273151" cy="116653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6C1C4A78-050A-4DBD-9CD5-26C87564862B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xmlns="" id="{B439BB48-B7B2-4F15-A37F-317212E7BF5C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2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2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FB2FDADE-CDD9-44B3-BB36-BB99A4DB9273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5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6">
            <a:extLst>
              <a:ext uri="{FF2B5EF4-FFF2-40B4-BE49-F238E27FC236}">
                <a16:creationId xmlns:a16="http://schemas.microsoft.com/office/drawing/2014/main" xmlns="" id="{A9BD07C9-96BD-4B35-A4FE-D5C72BE65C4F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0B380B-F887-4D44-91CE-10D192DBB7AD}"/>
              </a:ext>
            </a:extLst>
          </p:cNvPr>
          <p:cNvGrpSpPr/>
          <p:nvPr/>
        </p:nvGrpSpPr>
        <p:grpSpPr>
          <a:xfrm>
            <a:off x="8959532" y="2281082"/>
            <a:ext cx="3035710" cy="2542774"/>
            <a:chOff x="8959532" y="2281082"/>
            <a:chExt cx="3035710" cy="2542774"/>
          </a:xfrm>
          <a:solidFill>
            <a:schemeClr val="bg1">
              <a:lumMod val="75000"/>
            </a:schemeClr>
          </a:solidFill>
        </p:grpSpPr>
        <p:pic>
          <p:nvPicPr>
            <p:cNvPr id="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D10FC23-1409-477F-9451-EC2A2CFC5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3921" y="4538720"/>
              <a:ext cx="2847736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6" name="Shape E">
              <a:extLst>
                <a:ext uri="{FF2B5EF4-FFF2-40B4-BE49-F238E27FC236}">
                  <a16:creationId xmlns:a16="http://schemas.microsoft.com/office/drawing/2014/main" xmlns="" id="{AB7E058F-7A60-4957-91F7-7FEB674CAFEB}"/>
                </a:ext>
              </a:extLst>
            </p:cNvPr>
            <p:cNvSpPr/>
            <p:nvPr/>
          </p:nvSpPr>
          <p:spPr>
            <a:xfrm>
              <a:off x="8959532" y="2281082"/>
              <a:ext cx="3035710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xmlns="" id="{4CDF03BB-BFA5-4B7E-9FDC-2565D9335042}"/>
                </a:ext>
              </a:extLst>
            </p:cNvPr>
            <p:cNvSpPr/>
            <p:nvPr/>
          </p:nvSpPr>
          <p:spPr>
            <a:xfrm>
              <a:off x="10418945" y="4489636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28CEEE-CC4B-46F8-AC09-74931E910BDC}"/>
              </a:ext>
            </a:extLst>
          </p:cNvPr>
          <p:cNvGrpSpPr/>
          <p:nvPr/>
        </p:nvGrpSpPr>
        <p:grpSpPr>
          <a:xfrm>
            <a:off x="5987325" y="2281083"/>
            <a:ext cx="3415174" cy="2281083"/>
            <a:chOff x="5987325" y="2281083"/>
            <a:chExt cx="3415174" cy="2281083"/>
          </a:xfrm>
          <a:solidFill>
            <a:schemeClr val="bg1">
              <a:lumMod val="75000"/>
            </a:schemeClr>
          </a:solidFill>
        </p:grpSpPr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8072226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xmlns="" id="{12718D31-2D6D-477B-8204-E0AE04FDC353}"/>
                </a:ext>
              </a:extLst>
            </p:cNvPr>
            <p:cNvSpPr/>
            <p:nvPr/>
          </p:nvSpPr>
          <p:spPr>
            <a:xfrm>
              <a:off x="5987325" y="2281083"/>
              <a:ext cx="3312450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xmlns="" id="{0453066F-EE87-4BE5-B49F-E7E795D00165}"/>
                </a:ext>
              </a:extLst>
            </p:cNvPr>
            <p:cNvSpPr/>
            <p:nvPr/>
          </p:nvSpPr>
          <p:spPr>
            <a:xfrm>
              <a:off x="8915049" y="3363175"/>
              <a:ext cx="116884" cy="116899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B6F63EE-9111-4093-895A-96457678440C}"/>
              </a:ext>
            </a:extLst>
          </p:cNvPr>
          <p:cNvGrpSpPr/>
          <p:nvPr/>
        </p:nvGrpSpPr>
        <p:grpSpPr>
          <a:xfrm>
            <a:off x="3167925" y="2281083"/>
            <a:ext cx="3415173" cy="2281083"/>
            <a:chOff x="3167925" y="2281083"/>
            <a:chExt cx="3415173" cy="2281083"/>
          </a:xfrm>
          <a:solidFill>
            <a:schemeClr val="accent3"/>
          </a:solidFill>
        </p:grpSpPr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252825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xmlns="" id="{8B703F7D-8F1A-474C-85F6-71F7D1B42AB5}"/>
                </a:ext>
              </a:extLst>
            </p:cNvPr>
            <p:cNvSpPr/>
            <p:nvPr/>
          </p:nvSpPr>
          <p:spPr>
            <a:xfrm>
              <a:off x="3167925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xmlns="" id="{61DE7A68-B6D3-4D5B-8DA2-2D93FE8D9D47}"/>
                </a:ext>
              </a:extLst>
            </p:cNvPr>
            <p:cNvSpPr/>
            <p:nvPr/>
          </p:nvSpPr>
          <p:spPr>
            <a:xfrm>
              <a:off x="6095657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solidFill>
              <a:schemeClr val="bg1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C5D66D4-705D-4F2A-A082-4E011F9CE819}"/>
              </a:ext>
            </a:extLst>
          </p:cNvPr>
          <p:cNvGrpSpPr/>
          <p:nvPr/>
        </p:nvGrpSpPr>
        <p:grpSpPr>
          <a:xfrm>
            <a:off x="242252" y="2281083"/>
            <a:ext cx="3414499" cy="2281083"/>
            <a:chOff x="242252" y="2281083"/>
            <a:chExt cx="3414499" cy="2281083"/>
          </a:xfrm>
          <a:solidFill>
            <a:schemeClr val="bg1">
              <a:lumMod val="75000"/>
            </a:schemeClr>
          </a:solidFill>
        </p:grpSpPr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326478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xmlns="" id="{18A625BD-B49B-4875-B4B8-EA123F5D0369}"/>
                </a:ext>
              </a:extLst>
            </p:cNvPr>
            <p:cNvSpPr/>
            <p:nvPr/>
          </p:nvSpPr>
          <p:spPr>
            <a:xfrm>
              <a:off x="242252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xmlns="" id="{56B0D19A-FB78-4A49-8723-74CF006C8DBA}"/>
                </a:ext>
              </a:extLst>
            </p:cNvPr>
            <p:cNvSpPr/>
            <p:nvPr/>
          </p:nvSpPr>
          <p:spPr>
            <a:xfrm>
              <a:off x="3169983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C80125-7E67-419E-9151-71883AD99EC8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  <a:solidFill>
            <a:schemeClr val="bg1">
              <a:lumMod val="75000"/>
            </a:schemeClr>
          </a:solidFill>
        </p:grpSpPr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xmlns="" id="{5792EADE-A866-41FD-86E3-4D86E58F93E1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xmlns="" id="{3946DB97-8126-463A-9187-8277D2B623AA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TextBox">
            <a:extLst>
              <a:ext uri="{FF2B5EF4-FFF2-40B4-BE49-F238E27FC236}">
                <a16:creationId xmlns:a16="http://schemas.microsoft.com/office/drawing/2014/main" xmlns="" id="{DD259CA1-D748-4739-9EAB-331232C5E92D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0" name="TextBox">
            <a:extLst>
              <a:ext uri="{FF2B5EF4-FFF2-40B4-BE49-F238E27FC236}">
                <a16:creationId xmlns:a16="http://schemas.microsoft.com/office/drawing/2014/main" xmlns="" id="{3F7EBF59-CFF0-4535-B650-85AF79D1A553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1" name="TextBox">
            <a:extLst>
              <a:ext uri="{FF2B5EF4-FFF2-40B4-BE49-F238E27FC236}">
                <a16:creationId xmlns:a16="http://schemas.microsoft.com/office/drawing/2014/main" xmlns="" id="{FB848CB2-8348-43EA-AFE6-F1BB056D09E2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2" name="TextBox">
            <a:extLst>
              <a:ext uri="{FF2B5EF4-FFF2-40B4-BE49-F238E27FC236}">
                <a16:creationId xmlns:a16="http://schemas.microsoft.com/office/drawing/2014/main" xmlns="" id="{38F50B6D-E93F-49B8-B867-BD4D5529673F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TextBox">
            <a:extLst>
              <a:ext uri="{FF2B5EF4-FFF2-40B4-BE49-F238E27FC236}">
                <a16:creationId xmlns:a16="http://schemas.microsoft.com/office/drawing/2014/main" xmlns="" id="{86E81D1F-4CD1-4D30-9BD8-7C2FA6D73BF8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">
            <a:extLst>
              <a:ext uri="{FF2B5EF4-FFF2-40B4-BE49-F238E27FC236}">
                <a16:creationId xmlns:a16="http://schemas.microsoft.com/office/drawing/2014/main" xmlns="" id="{99C265C7-50B3-4FA0-8D86-517509C0512B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842ACAB2-959E-40C2-B59E-A5F305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88" y="274639"/>
            <a:ext cx="8093217" cy="711081"/>
          </a:xfrm>
        </p:spPr>
        <p:txBody>
          <a:bodyPr/>
          <a:lstStyle/>
          <a:p>
            <a:r>
              <a:rPr lang="en-US" dirty="0"/>
              <a:t>Free Square Milestones Timeline Template</a:t>
            </a:r>
            <a:endParaRPr lang="es-UY" dirty="0"/>
          </a:p>
        </p:txBody>
      </p:sp>
      <p:grpSp>
        <p:nvGrpSpPr>
          <p:cNvPr id="97" name="Graphic 91" descr="Questions">
            <a:extLst>
              <a:ext uri="{FF2B5EF4-FFF2-40B4-BE49-F238E27FC236}">
                <a16:creationId xmlns:a16="http://schemas.microsoft.com/office/drawing/2014/main" xmlns="" id="{4799CFC0-6642-448B-B359-7883A91A381F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775370DB-7917-4A7A-81B0-3DF2AE0E57D5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D15B2A8-5D1D-4C88-8776-380A38B356A0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DC20AE6-4A7C-4756-A37A-842F96F59BCD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124FBF2-18D8-4A90-82E6-9CC1D21216A6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C007922-9F6A-4F42-9033-117DC00CB242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D5E6740-5587-410B-A32D-8DB440D5C99C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D384748-BF50-4986-866B-98867541BED5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5" name="Graphic 95" descr="Lightbulb and pencil">
            <a:extLst>
              <a:ext uri="{FF2B5EF4-FFF2-40B4-BE49-F238E27FC236}">
                <a16:creationId xmlns:a16="http://schemas.microsoft.com/office/drawing/2014/main" xmlns="" id="{30E5332D-6F75-4DE1-BD07-B307387C4B4B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00836E1-7BC1-4AB7-B000-610D3DEA0E9B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549E0E25-71F7-454E-A655-F3E833184AB3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CCA30D3A-340B-473F-9F18-D294F9A5EF8C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32D60F3E-3FBF-4406-BAB8-62D853CB9B73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0" name="Graphic 89" descr="Boardroom">
            <a:extLst>
              <a:ext uri="{FF2B5EF4-FFF2-40B4-BE49-F238E27FC236}">
                <a16:creationId xmlns:a16="http://schemas.microsoft.com/office/drawing/2014/main" xmlns="" id="{D9A1DEA3-AC30-4B59-BC31-D55854AEB131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BA66E71-A5BA-4246-A819-B235BF0E25A4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A9C6ABEB-C766-4BBD-9B0A-35EFF2060A6B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EBFD966-A21F-450E-94B3-4D153B54B85E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07288B79-C554-4FFE-856E-1E94ABC0B3EE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6B6525C-6FEC-469D-AA16-0705C13236A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D378215-A9AF-459E-8640-B3D045199CE7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E6C8CFCB-A876-4E88-ABCD-1A5547CB0879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8" name="Graphic 93" descr="Thought">
            <a:extLst>
              <a:ext uri="{FF2B5EF4-FFF2-40B4-BE49-F238E27FC236}">
                <a16:creationId xmlns:a16="http://schemas.microsoft.com/office/drawing/2014/main" xmlns="" id="{B7315AE8-F6F1-440E-96E7-CC3865B50728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01D1724-6843-4425-A2D4-D53ABA5CE1F3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6FABCE-ACDB-4D0B-AEEE-79E9A5290F67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35F7448-FD88-418A-A37A-56DBC7C544F4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7CEC81E-00B3-470C-9329-75D8F715D27E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7" name="Graphic 123" descr="Good Inventory">
            <a:extLst>
              <a:ext uri="{FF2B5EF4-FFF2-40B4-BE49-F238E27FC236}">
                <a16:creationId xmlns:a16="http://schemas.microsoft.com/office/drawing/2014/main" xmlns="" id="{977F1FAB-D29B-4C76-BE65-DF6A106C459E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48B9B9-59BB-46A4-B0A7-3895979EE79B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DD36E53-99DD-45BB-B526-29A99EEDBE19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B066A-3DDE-449C-A564-54E294E1249B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0ECE00E-674A-46C5-ACE0-6CCA2226D19D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C89E7F0-0D48-4894-9CE2-4E8A83ECB1FF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E52EDD15-AAFA-4E28-910B-21FAB5FF6CD6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3751F72-D0EB-4CE7-B68E-1E7763B6C8DA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AE2FC27-B29C-4380-847A-F5754D2AFE4F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D63F673-F7CE-472B-9948-3EAF6FCEC6C4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7" name="Graphic 125" descr="Arrow circle">
            <a:extLst>
              <a:ext uri="{FF2B5EF4-FFF2-40B4-BE49-F238E27FC236}">
                <a16:creationId xmlns:a16="http://schemas.microsoft.com/office/drawing/2014/main" xmlns="" id="{8CD616B2-47BD-45BB-B2E5-EE04F9786D34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chemeClr val="bg1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3470B8F2-C677-466F-9FA3-3CB69D449216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0CE85BF-4C8E-4216-AD59-1090FFC6C42F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EEF6F9A-AD53-420A-BEF3-5E145DFA1D9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7C91D637-040C-4228-BDD1-C0C242F60C3F}"/>
              </a:ext>
            </a:extLst>
          </p:cNvPr>
          <p:cNvGrpSpPr/>
          <p:nvPr/>
        </p:nvGrpSpPr>
        <p:grpSpPr>
          <a:xfrm>
            <a:off x="3621270" y="4800861"/>
            <a:ext cx="2273151" cy="1166531"/>
            <a:chOff x="1050713" y="4800861"/>
            <a:chExt cx="2273151" cy="1166531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93FD9CA0-9B58-4D34-AC1B-1595C5021444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38CE8A73-C229-4C06-9705-0271B02F8A1C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3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3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01553C0F-3E82-4C48-B771-7B5B52AC2D3E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00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6">
            <a:extLst>
              <a:ext uri="{FF2B5EF4-FFF2-40B4-BE49-F238E27FC236}">
                <a16:creationId xmlns:a16="http://schemas.microsoft.com/office/drawing/2014/main" xmlns="" id="{A9BD07C9-96BD-4B35-A4FE-D5C72BE65C4F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0B380B-F887-4D44-91CE-10D192DBB7AD}"/>
              </a:ext>
            </a:extLst>
          </p:cNvPr>
          <p:cNvGrpSpPr/>
          <p:nvPr/>
        </p:nvGrpSpPr>
        <p:grpSpPr>
          <a:xfrm>
            <a:off x="8959532" y="2281082"/>
            <a:ext cx="3035710" cy="2542774"/>
            <a:chOff x="8959532" y="2281082"/>
            <a:chExt cx="3035710" cy="2542774"/>
          </a:xfrm>
          <a:solidFill>
            <a:schemeClr val="bg1">
              <a:lumMod val="75000"/>
            </a:schemeClr>
          </a:solidFill>
        </p:grpSpPr>
        <p:pic>
          <p:nvPicPr>
            <p:cNvPr id="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D10FC23-1409-477F-9451-EC2A2CFC5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3921" y="4538720"/>
              <a:ext cx="2847736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6" name="Shape E">
              <a:extLst>
                <a:ext uri="{FF2B5EF4-FFF2-40B4-BE49-F238E27FC236}">
                  <a16:creationId xmlns:a16="http://schemas.microsoft.com/office/drawing/2014/main" xmlns="" id="{AB7E058F-7A60-4957-91F7-7FEB674CAFEB}"/>
                </a:ext>
              </a:extLst>
            </p:cNvPr>
            <p:cNvSpPr/>
            <p:nvPr/>
          </p:nvSpPr>
          <p:spPr>
            <a:xfrm>
              <a:off x="8959532" y="2281082"/>
              <a:ext cx="3035710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xmlns="" id="{4CDF03BB-BFA5-4B7E-9FDC-2565D9335042}"/>
                </a:ext>
              </a:extLst>
            </p:cNvPr>
            <p:cNvSpPr/>
            <p:nvPr/>
          </p:nvSpPr>
          <p:spPr>
            <a:xfrm>
              <a:off x="10418945" y="4489636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28CEEE-CC4B-46F8-AC09-74931E910BDC}"/>
              </a:ext>
            </a:extLst>
          </p:cNvPr>
          <p:cNvGrpSpPr/>
          <p:nvPr/>
        </p:nvGrpSpPr>
        <p:grpSpPr>
          <a:xfrm>
            <a:off x="5987325" y="2281083"/>
            <a:ext cx="3415174" cy="2281083"/>
            <a:chOff x="5987325" y="2281083"/>
            <a:chExt cx="3415174" cy="2281083"/>
          </a:xfrm>
          <a:solidFill>
            <a:schemeClr val="bg1">
              <a:lumMod val="75000"/>
            </a:schemeClr>
          </a:solidFill>
        </p:grpSpPr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8072226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xmlns="" id="{12718D31-2D6D-477B-8204-E0AE04FDC353}"/>
                </a:ext>
              </a:extLst>
            </p:cNvPr>
            <p:cNvSpPr/>
            <p:nvPr/>
          </p:nvSpPr>
          <p:spPr>
            <a:xfrm>
              <a:off x="5987325" y="2281083"/>
              <a:ext cx="3312450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chemeClr val="accent4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xmlns="" id="{0453066F-EE87-4BE5-B49F-E7E795D00165}"/>
                </a:ext>
              </a:extLst>
            </p:cNvPr>
            <p:cNvSpPr/>
            <p:nvPr/>
          </p:nvSpPr>
          <p:spPr>
            <a:xfrm>
              <a:off x="8915049" y="3363175"/>
              <a:ext cx="116884" cy="116899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solidFill>
              <a:schemeClr val="bg1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B6F63EE-9111-4093-895A-96457678440C}"/>
              </a:ext>
            </a:extLst>
          </p:cNvPr>
          <p:cNvGrpSpPr/>
          <p:nvPr/>
        </p:nvGrpSpPr>
        <p:grpSpPr>
          <a:xfrm>
            <a:off x="3167925" y="2281083"/>
            <a:ext cx="3415173" cy="2281083"/>
            <a:chOff x="3167925" y="2281083"/>
            <a:chExt cx="3415173" cy="2281083"/>
          </a:xfrm>
          <a:solidFill>
            <a:schemeClr val="bg1">
              <a:lumMod val="75000"/>
            </a:schemeClr>
          </a:solidFill>
        </p:grpSpPr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252825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xmlns="" id="{8B703F7D-8F1A-474C-85F6-71F7D1B42AB5}"/>
                </a:ext>
              </a:extLst>
            </p:cNvPr>
            <p:cNvSpPr/>
            <p:nvPr/>
          </p:nvSpPr>
          <p:spPr>
            <a:xfrm>
              <a:off x="3167925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xmlns="" id="{61DE7A68-B6D3-4D5B-8DA2-2D93FE8D9D47}"/>
                </a:ext>
              </a:extLst>
            </p:cNvPr>
            <p:cNvSpPr/>
            <p:nvPr/>
          </p:nvSpPr>
          <p:spPr>
            <a:xfrm>
              <a:off x="6095657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C5D66D4-705D-4F2A-A082-4E011F9CE819}"/>
              </a:ext>
            </a:extLst>
          </p:cNvPr>
          <p:cNvGrpSpPr/>
          <p:nvPr/>
        </p:nvGrpSpPr>
        <p:grpSpPr>
          <a:xfrm>
            <a:off x="242252" y="2281083"/>
            <a:ext cx="3414499" cy="2281083"/>
            <a:chOff x="242252" y="2281083"/>
            <a:chExt cx="3414499" cy="2281083"/>
          </a:xfrm>
          <a:solidFill>
            <a:schemeClr val="bg1">
              <a:lumMod val="75000"/>
            </a:schemeClr>
          </a:solidFill>
        </p:grpSpPr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326478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xmlns="" id="{18A625BD-B49B-4875-B4B8-EA123F5D0369}"/>
                </a:ext>
              </a:extLst>
            </p:cNvPr>
            <p:cNvSpPr/>
            <p:nvPr/>
          </p:nvSpPr>
          <p:spPr>
            <a:xfrm>
              <a:off x="242252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xmlns="" id="{56B0D19A-FB78-4A49-8723-74CF006C8DBA}"/>
                </a:ext>
              </a:extLst>
            </p:cNvPr>
            <p:cNvSpPr/>
            <p:nvPr/>
          </p:nvSpPr>
          <p:spPr>
            <a:xfrm>
              <a:off x="3169983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C80125-7E67-419E-9151-71883AD99EC8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  <a:solidFill>
            <a:schemeClr val="bg1">
              <a:lumMod val="75000"/>
            </a:schemeClr>
          </a:solidFill>
        </p:grpSpPr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xmlns="" id="{5792EADE-A866-41FD-86E3-4D86E58F93E1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xmlns="" id="{3946DB97-8126-463A-9187-8277D2B623AA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TextBox">
            <a:extLst>
              <a:ext uri="{FF2B5EF4-FFF2-40B4-BE49-F238E27FC236}">
                <a16:creationId xmlns:a16="http://schemas.microsoft.com/office/drawing/2014/main" xmlns="" id="{DD259CA1-D748-4739-9EAB-331232C5E92D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0" name="TextBox">
            <a:extLst>
              <a:ext uri="{FF2B5EF4-FFF2-40B4-BE49-F238E27FC236}">
                <a16:creationId xmlns:a16="http://schemas.microsoft.com/office/drawing/2014/main" xmlns="" id="{3F7EBF59-CFF0-4535-B650-85AF79D1A553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1" name="TextBox">
            <a:extLst>
              <a:ext uri="{FF2B5EF4-FFF2-40B4-BE49-F238E27FC236}">
                <a16:creationId xmlns:a16="http://schemas.microsoft.com/office/drawing/2014/main" xmlns="" id="{FB848CB2-8348-43EA-AFE6-F1BB056D09E2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2" name="TextBox">
            <a:extLst>
              <a:ext uri="{FF2B5EF4-FFF2-40B4-BE49-F238E27FC236}">
                <a16:creationId xmlns:a16="http://schemas.microsoft.com/office/drawing/2014/main" xmlns="" id="{38F50B6D-E93F-49B8-B867-BD4D5529673F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TextBox">
            <a:extLst>
              <a:ext uri="{FF2B5EF4-FFF2-40B4-BE49-F238E27FC236}">
                <a16:creationId xmlns:a16="http://schemas.microsoft.com/office/drawing/2014/main" xmlns="" id="{86E81D1F-4CD1-4D30-9BD8-7C2FA6D73BF8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">
            <a:extLst>
              <a:ext uri="{FF2B5EF4-FFF2-40B4-BE49-F238E27FC236}">
                <a16:creationId xmlns:a16="http://schemas.microsoft.com/office/drawing/2014/main" xmlns="" id="{99C265C7-50B3-4FA0-8D86-517509C0512B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842ACAB2-959E-40C2-B59E-A5F305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88" y="274639"/>
            <a:ext cx="8093217" cy="711081"/>
          </a:xfrm>
        </p:spPr>
        <p:txBody>
          <a:bodyPr/>
          <a:lstStyle/>
          <a:p>
            <a:r>
              <a:rPr lang="en-US" dirty="0"/>
              <a:t>Free Square Milestones Timeline Template</a:t>
            </a:r>
            <a:endParaRPr lang="es-UY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43D516A2-3672-44A7-AEEA-84D71A40A04B}"/>
              </a:ext>
            </a:extLst>
          </p:cNvPr>
          <p:cNvGrpSpPr/>
          <p:nvPr/>
        </p:nvGrpSpPr>
        <p:grpSpPr>
          <a:xfrm>
            <a:off x="6551612" y="988983"/>
            <a:ext cx="2273151" cy="1166531"/>
            <a:chOff x="1050713" y="4800861"/>
            <a:chExt cx="2273151" cy="11665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A00A03B-0609-44BE-B838-E823213B2C4E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3727C8A-FC28-4817-BE62-59308238ACD7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4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4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353BB64-7A67-4D06-BBD6-73D6B2A14F72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Graphic 91" descr="Questions">
            <a:extLst>
              <a:ext uri="{FF2B5EF4-FFF2-40B4-BE49-F238E27FC236}">
                <a16:creationId xmlns:a16="http://schemas.microsoft.com/office/drawing/2014/main" xmlns="" id="{4799CFC0-6642-448B-B359-7883A91A381F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775370DB-7917-4A7A-81B0-3DF2AE0E57D5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D15B2A8-5D1D-4C88-8776-380A38B356A0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DC20AE6-4A7C-4756-A37A-842F96F59BCD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124FBF2-18D8-4A90-82E6-9CC1D21216A6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C007922-9F6A-4F42-9033-117DC00CB242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D5E6740-5587-410B-A32D-8DB440D5C99C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D384748-BF50-4986-866B-98867541BED5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5" name="Graphic 95" descr="Lightbulb and pencil">
            <a:extLst>
              <a:ext uri="{FF2B5EF4-FFF2-40B4-BE49-F238E27FC236}">
                <a16:creationId xmlns:a16="http://schemas.microsoft.com/office/drawing/2014/main" xmlns="" id="{30E5332D-6F75-4DE1-BD07-B307387C4B4B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00836E1-7BC1-4AB7-B000-610D3DEA0E9B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549E0E25-71F7-454E-A655-F3E833184AB3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CCA30D3A-340B-473F-9F18-D294F9A5EF8C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32D60F3E-3FBF-4406-BAB8-62D853CB9B73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0" name="Graphic 89" descr="Boardroom">
            <a:extLst>
              <a:ext uri="{FF2B5EF4-FFF2-40B4-BE49-F238E27FC236}">
                <a16:creationId xmlns:a16="http://schemas.microsoft.com/office/drawing/2014/main" xmlns="" id="{D9A1DEA3-AC30-4B59-BC31-D55854AEB131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BA66E71-A5BA-4246-A819-B235BF0E25A4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A9C6ABEB-C766-4BBD-9B0A-35EFF2060A6B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EBFD966-A21F-450E-94B3-4D153B54B85E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07288B79-C554-4FFE-856E-1E94ABC0B3EE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6B6525C-6FEC-469D-AA16-0705C13236A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D378215-A9AF-459E-8640-B3D045199CE7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E6C8CFCB-A876-4E88-ABCD-1A5547CB0879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8" name="Graphic 93" descr="Thought">
            <a:extLst>
              <a:ext uri="{FF2B5EF4-FFF2-40B4-BE49-F238E27FC236}">
                <a16:creationId xmlns:a16="http://schemas.microsoft.com/office/drawing/2014/main" xmlns="" id="{B7315AE8-F6F1-440E-96E7-CC3865B50728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01D1724-6843-4425-A2D4-D53ABA5CE1F3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6FABCE-ACDB-4D0B-AEEE-79E9A5290F67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35F7448-FD88-418A-A37A-56DBC7C544F4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7CEC81E-00B3-470C-9329-75D8F715D27E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7" name="Graphic 123" descr="Good Inventory">
            <a:extLst>
              <a:ext uri="{FF2B5EF4-FFF2-40B4-BE49-F238E27FC236}">
                <a16:creationId xmlns:a16="http://schemas.microsoft.com/office/drawing/2014/main" xmlns="" id="{977F1FAB-D29B-4C76-BE65-DF6A106C459E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48B9B9-59BB-46A4-B0A7-3895979EE79B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DD36E53-99DD-45BB-B526-29A99EEDBE19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B066A-3DDE-449C-A564-54E294E1249B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0ECE00E-674A-46C5-ACE0-6CCA2226D19D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C89E7F0-0D48-4894-9CE2-4E8A83ECB1FF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E52EDD15-AAFA-4E28-910B-21FAB5FF6CD6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3751F72-D0EB-4CE7-B68E-1E7763B6C8DA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AE2FC27-B29C-4380-847A-F5754D2AFE4F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D63F673-F7CE-472B-9948-3EAF6FCEC6C4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7" name="Graphic 125" descr="Arrow circle">
            <a:extLst>
              <a:ext uri="{FF2B5EF4-FFF2-40B4-BE49-F238E27FC236}">
                <a16:creationId xmlns:a16="http://schemas.microsoft.com/office/drawing/2014/main" xmlns="" id="{8CD616B2-47BD-45BB-B2E5-EE04F9786D34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chemeClr val="bg1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3470B8F2-C677-466F-9FA3-3CB69D449216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0CE85BF-4C8E-4216-AD59-1090FFC6C42F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EEF6F9A-AD53-420A-BEF3-5E145DFA1D9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66906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6">
            <a:extLst>
              <a:ext uri="{FF2B5EF4-FFF2-40B4-BE49-F238E27FC236}">
                <a16:creationId xmlns:a16="http://schemas.microsoft.com/office/drawing/2014/main" xmlns="" id="{A9BD07C9-96BD-4B35-A4FE-D5C72BE65C4F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0B380B-F887-4D44-91CE-10D192DBB7AD}"/>
              </a:ext>
            </a:extLst>
          </p:cNvPr>
          <p:cNvGrpSpPr/>
          <p:nvPr/>
        </p:nvGrpSpPr>
        <p:grpSpPr>
          <a:xfrm>
            <a:off x="8959532" y="2281082"/>
            <a:ext cx="3035710" cy="2542774"/>
            <a:chOff x="8959532" y="2281082"/>
            <a:chExt cx="3035710" cy="2542774"/>
          </a:xfrm>
          <a:solidFill>
            <a:schemeClr val="bg1">
              <a:lumMod val="75000"/>
            </a:schemeClr>
          </a:solidFill>
        </p:grpSpPr>
        <p:pic>
          <p:nvPicPr>
            <p:cNvPr id="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D10FC23-1409-477F-9451-EC2A2CFC5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3921" y="4538720"/>
              <a:ext cx="2847736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6" name="Shape E">
              <a:extLst>
                <a:ext uri="{FF2B5EF4-FFF2-40B4-BE49-F238E27FC236}">
                  <a16:creationId xmlns:a16="http://schemas.microsoft.com/office/drawing/2014/main" xmlns="" id="{AB7E058F-7A60-4957-91F7-7FEB674CAFEB}"/>
                </a:ext>
              </a:extLst>
            </p:cNvPr>
            <p:cNvSpPr/>
            <p:nvPr/>
          </p:nvSpPr>
          <p:spPr>
            <a:xfrm>
              <a:off x="8959532" y="2281082"/>
              <a:ext cx="3035710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solidFill>
              <a:schemeClr val="accent5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xmlns="" id="{4CDF03BB-BFA5-4B7E-9FDC-2565D9335042}"/>
                </a:ext>
              </a:extLst>
            </p:cNvPr>
            <p:cNvSpPr/>
            <p:nvPr/>
          </p:nvSpPr>
          <p:spPr>
            <a:xfrm>
              <a:off x="10418945" y="4489636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solidFill>
              <a:schemeClr val="bg1"/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28CEEE-CC4B-46F8-AC09-74931E910BDC}"/>
              </a:ext>
            </a:extLst>
          </p:cNvPr>
          <p:cNvGrpSpPr/>
          <p:nvPr/>
        </p:nvGrpSpPr>
        <p:grpSpPr>
          <a:xfrm>
            <a:off x="5987325" y="2281083"/>
            <a:ext cx="3415174" cy="2281083"/>
            <a:chOff x="5987325" y="2281083"/>
            <a:chExt cx="3415174" cy="2281083"/>
          </a:xfrm>
          <a:solidFill>
            <a:schemeClr val="bg1">
              <a:lumMod val="75000"/>
            </a:schemeClr>
          </a:solidFill>
        </p:grpSpPr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8072226" y="3231893"/>
              <a:ext cx="2281082" cy="379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xmlns="" id="{12718D31-2D6D-477B-8204-E0AE04FDC353}"/>
                </a:ext>
              </a:extLst>
            </p:cNvPr>
            <p:cNvSpPr/>
            <p:nvPr/>
          </p:nvSpPr>
          <p:spPr>
            <a:xfrm>
              <a:off x="5987325" y="2281083"/>
              <a:ext cx="3312450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xmlns="" id="{0453066F-EE87-4BE5-B49F-E7E795D00165}"/>
                </a:ext>
              </a:extLst>
            </p:cNvPr>
            <p:cNvSpPr/>
            <p:nvPr/>
          </p:nvSpPr>
          <p:spPr>
            <a:xfrm>
              <a:off x="8915049" y="3363175"/>
              <a:ext cx="116884" cy="116899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B6F63EE-9111-4093-895A-96457678440C}"/>
              </a:ext>
            </a:extLst>
          </p:cNvPr>
          <p:cNvGrpSpPr/>
          <p:nvPr/>
        </p:nvGrpSpPr>
        <p:grpSpPr>
          <a:xfrm>
            <a:off x="3167925" y="2281083"/>
            <a:ext cx="3415173" cy="2281083"/>
            <a:chOff x="3167925" y="2281083"/>
            <a:chExt cx="3415173" cy="2281083"/>
          </a:xfrm>
          <a:solidFill>
            <a:schemeClr val="bg1">
              <a:lumMod val="75000"/>
            </a:schemeClr>
          </a:solidFill>
        </p:grpSpPr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252825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xmlns="" id="{8B703F7D-8F1A-474C-85F6-71F7D1B42AB5}"/>
                </a:ext>
              </a:extLst>
            </p:cNvPr>
            <p:cNvSpPr/>
            <p:nvPr/>
          </p:nvSpPr>
          <p:spPr>
            <a:xfrm>
              <a:off x="3167925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xmlns="" id="{61DE7A68-B6D3-4D5B-8DA2-2D93FE8D9D47}"/>
                </a:ext>
              </a:extLst>
            </p:cNvPr>
            <p:cNvSpPr/>
            <p:nvPr/>
          </p:nvSpPr>
          <p:spPr>
            <a:xfrm>
              <a:off x="6095657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C5D66D4-705D-4F2A-A082-4E011F9CE819}"/>
              </a:ext>
            </a:extLst>
          </p:cNvPr>
          <p:cNvGrpSpPr/>
          <p:nvPr/>
        </p:nvGrpSpPr>
        <p:grpSpPr>
          <a:xfrm>
            <a:off x="242252" y="2281083"/>
            <a:ext cx="3414499" cy="2281083"/>
            <a:chOff x="242252" y="2281083"/>
            <a:chExt cx="3414499" cy="2281083"/>
          </a:xfrm>
          <a:solidFill>
            <a:schemeClr val="bg1">
              <a:lumMod val="75000"/>
            </a:schemeClr>
          </a:solidFill>
        </p:grpSpPr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326478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xmlns="" id="{18A625BD-B49B-4875-B4B8-EA123F5D0369}"/>
                </a:ext>
              </a:extLst>
            </p:cNvPr>
            <p:cNvSpPr/>
            <p:nvPr/>
          </p:nvSpPr>
          <p:spPr>
            <a:xfrm>
              <a:off x="242252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xmlns="" id="{56B0D19A-FB78-4A49-8723-74CF006C8DBA}"/>
                </a:ext>
              </a:extLst>
            </p:cNvPr>
            <p:cNvSpPr/>
            <p:nvPr/>
          </p:nvSpPr>
          <p:spPr>
            <a:xfrm>
              <a:off x="3169983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C80125-7E67-419E-9151-71883AD99EC8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  <a:solidFill>
            <a:schemeClr val="bg1">
              <a:lumMod val="75000"/>
            </a:schemeClr>
          </a:solidFill>
        </p:grpSpPr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xmlns="" id="{5792EADE-A866-41FD-86E3-4D86E58F93E1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xmlns="" id="{3946DB97-8126-463A-9187-8277D2B623AA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TextBox">
            <a:extLst>
              <a:ext uri="{FF2B5EF4-FFF2-40B4-BE49-F238E27FC236}">
                <a16:creationId xmlns:a16="http://schemas.microsoft.com/office/drawing/2014/main" xmlns="" id="{DD259CA1-D748-4739-9EAB-331232C5E92D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0" name="TextBox">
            <a:extLst>
              <a:ext uri="{FF2B5EF4-FFF2-40B4-BE49-F238E27FC236}">
                <a16:creationId xmlns:a16="http://schemas.microsoft.com/office/drawing/2014/main" xmlns="" id="{3F7EBF59-CFF0-4535-B650-85AF79D1A553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1" name="TextBox">
            <a:extLst>
              <a:ext uri="{FF2B5EF4-FFF2-40B4-BE49-F238E27FC236}">
                <a16:creationId xmlns:a16="http://schemas.microsoft.com/office/drawing/2014/main" xmlns="" id="{FB848CB2-8348-43EA-AFE6-F1BB056D09E2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2" name="TextBox">
            <a:extLst>
              <a:ext uri="{FF2B5EF4-FFF2-40B4-BE49-F238E27FC236}">
                <a16:creationId xmlns:a16="http://schemas.microsoft.com/office/drawing/2014/main" xmlns="" id="{38F50B6D-E93F-49B8-B867-BD4D5529673F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TextBox">
            <a:extLst>
              <a:ext uri="{FF2B5EF4-FFF2-40B4-BE49-F238E27FC236}">
                <a16:creationId xmlns:a16="http://schemas.microsoft.com/office/drawing/2014/main" xmlns="" id="{86E81D1F-4CD1-4D30-9BD8-7C2FA6D73BF8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">
            <a:extLst>
              <a:ext uri="{FF2B5EF4-FFF2-40B4-BE49-F238E27FC236}">
                <a16:creationId xmlns:a16="http://schemas.microsoft.com/office/drawing/2014/main" xmlns="" id="{99C265C7-50B3-4FA0-8D86-517509C0512B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842ACAB2-959E-40C2-B59E-A5F305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88" y="274639"/>
            <a:ext cx="8093217" cy="711081"/>
          </a:xfrm>
        </p:spPr>
        <p:txBody>
          <a:bodyPr/>
          <a:lstStyle/>
          <a:p>
            <a:r>
              <a:rPr lang="en-US" dirty="0"/>
              <a:t>Free Square Milestones Timeline Template</a:t>
            </a:r>
            <a:endParaRPr lang="es-UY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E992B2E5-D36D-4687-8558-8A699FBAD370}"/>
              </a:ext>
            </a:extLst>
          </p:cNvPr>
          <p:cNvGrpSpPr/>
          <p:nvPr/>
        </p:nvGrpSpPr>
        <p:grpSpPr>
          <a:xfrm>
            <a:off x="9383861" y="988983"/>
            <a:ext cx="2273151" cy="1166531"/>
            <a:chOff x="1050713" y="4800861"/>
            <a:chExt cx="2273151" cy="116653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9C11C54-D786-498B-9E3E-9367345BAF4D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90CE756C-E932-4FAB-9132-B386639269FC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5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5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A1258385-29D9-4722-BE74-68395FA1E9B3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Graphic 91" descr="Questions">
            <a:extLst>
              <a:ext uri="{FF2B5EF4-FFF2-40B4-BE49-F238E27FC236}">
                <a16:creationId xmlns:a16="http://schemas.microsoft.com/office/drawing/2014/main" xmlns="" id="{4799CFC0-6642-448B-B359-7883A91A381F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775370DB-7917-4A7A-81B0-3DF2AE0E57D5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D15B2A8-5D1D-4C88-8776-380A38B356A0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DC20AE6-4A7C-4756-A37A-842F96F59BCD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124FBF2-18D8-4A90-82E6-9CC1D21216A6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C007922-9F6A-4F42-9033-117DC00CB242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D5E6740-5587-410B-A32D-8DB440D5C99C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D384748-BF50-4986-866B-98867541BED5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5" name="Graphic 95" descr="Lightbulb and pencil">
            <a:extLst>
              <a:ext uri="{FF2B5EF4-FFF2-40B4-BE49-F238E27FC236}">
                <a16:creationId xmlns:a16="http://schemas.microsoft.com/office/drawing/2014/main" xmlns="" id="{30E5332D-6F75-4DE1-BD07-B307387C4B4B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00836E1-7BC1-4AB7-B000-610D3DEA0E9B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549E0E25-71F7-454E-A655-F3E833184AB3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CCA30D3A-340B-473F-9F18-D294F9A5EF8C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32D60F3E-3FBF-4406-BAB8-62D853CB9B73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0" name="Graphic 89" descr="Boardroom">
            <a:extLst>
              <a:ext uri="{FF2B5EF4-FFF2-40B4-BE49-F238E27FC236}">
                <a16:creationId xmlns:a16="http://schemas.microsoft.com/office/drawing/2014/main" xmlns="" id="{D9A1DEA3-AC30-4B59-BC31-D55854AEB131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BA66E71-A5BA-4246-A819-B235BF0E25A4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A9C6ABEB-C766-4BBD-9B0A-35EFF2060A6B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EBFD966-A21F-450E-94B3-4D153B54B85E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07288B79-C554-4FFE-856E-1E94ABC0B3EE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6B6525C-6FEC-469D-AA16-0705C13236A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D378215-A9AF-459E-8640-B3D045199CE7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E6C8CFCB-A876-4E88-ABCD-1A5547CB0879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8" name="Graphic 93" descr="Thought">
            <a:extLst>
              <a:ext uri="{FF2B5EF4-FFF2-40B4-BE49-F238E27FC236}">
                <a16:creationId xmlns:a16="http://schemas.microsoft.com/office/drawing/2014/main" xmlns="" id="{B7315AE8-F6F1-440E-96E7-CC3865B50728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01D1724-6843-4425-A2D4-D53ABA5CE1F3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6FABCE-ACDB-4D0B-AEEE-79E9A5290F67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35F7448-FD88-418A-A37A-56DBC7C544F4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7CEC81E-00B3-470C-9329-75D8F715D27E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7" name="Graphic 123" descr="Good Inventory">
            <a:extLst>
              <a:ext uri="{FF2B5EF4-FFF2-40B4-BE49-F238E27FC236}">
                <a16:creationId xmlns:a16="http://schemas.microsoft.com/office/drawing/2014/main" xmlns="" id="{977F1FAB-D29B-4C76-BE65-DF6A106C459E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48B9B9-59BB-46A4-B0A7-3895979EE79B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DD36E53-99DD-45BB-B526-29A99EEDBE19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B066A-3DDE-449C-A564-54E294E1249B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0ECE00E-674A-46C5-ACE0-6CCA2226D19D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C89E7F0-0D48-4894-9CE2-4E8A83ECB1FF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E52EDD15-AAFA-4E28-910B-21FAB5FF6CD6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3751F72-D0EB-4CE7-B68E-1E7763B6C8DA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AE2FC27-B29C-4380-847A-F5754D2AFE4F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D63F673-F7CE-472B-9948-3EAF6FCEC6C4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7" name="Graphic 125" descr="Arrow circle">
            <a:extLst>
              <a:ext uri="{FF2B5EF4-FFF2-40B4-BE49-F238E27FC236}">
                <a16:creationId xmlns:a16="http://schemas.microsoft.com/office/drawing/2014/main" xmlns="" id="{8CD616B2-47BD-45BB-B2E5-EE04F9786D34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chemeClr val="bg1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3470B8F2-C677-466F-9FA3-3CB69D449216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0CE85BF-4C8E-4216-AD59-1090FFC6C42F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EEF6F9A-AD53-420A-BEF3-5E145DFA1D9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10846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6">
            <a:extLst>
              <a:ext uri="{FF2B5EF4-FFF2-40B4-BE49-F238E27FC236}">
                <a16:creationId xmlns:a16="http://schemas.microsoft.com/office/drawing/2014/main" xmlns="" id="{A9BD07C9-96BD-4B35-A4FE-D5C72BE65C4F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F0B380B-F887-4D44-91CE-10D192DBB7AD}"/>
              </a:ext>
            </a:extLst>
          </p:cNvPr>
          <p:cNvGrpSpPr/>
          <p:nvPr/>
        </p:nvGrpSpPr>
        <p:grpSpPr>
          <a:xfrm>
            <a:off x="8959532" y="2281082"/>
            <a:ext cx="3035710" cy="2542774"/>
            <a:chOff x="8959532" y="2281082"/>
            <a:chExt cx="3035710" cy="2542774"/>
          </a:xfrm>
          <a:solidFill>
            <a:schemeClr val="bg1">
              <a:lumMod val="75000"/>
            </a:schemeClr>
          </a:solidFill>
        </p:grpSpPr>
        <p:pic>
          <p:nvPicPr>
            <p:cNvPr id="5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D10FC23-1409-477F-9451-EC2A2CFC5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33921" y="4538720"/>
              <a:ext cx="2847736" cy="285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E">
              <a:extLst>
                <a:ext uri="{FF2B5EF4-FFF2-40B4-BE49-F238E27FC236}">
                  <a16:creationId xmlns:a16="http://schemas.microsoft.com/office/drawing/2014/main" xmlns="" id="{AB7E058F-7A60-4957-91F7-7FEB674CAFEB}"/>
                </a:ext>
              </a:extLst>
            </p:cNvPr>
            <p:cNvSpPr/>
            <p:nvPr/>
          </p:nvSpPr>
          <p:spPr>
            <a:xfrm>
              <a:off x="8959532" y="2281082"/>
              <a:ext cx="3035710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0" y="0"/>
                  </a:moveTo>
                  <a:lnTo>
                    <a:pt x="4064000" y="0"/>
                  </a:lnTo>
                  <a:cubicBezTo>
                    <a:pt x="4344568" y="0"/>
                    <a:pt x="4572000" y="227444"/>
                    <a:pt x="4572000" y="508000"/>
                  </a:cubicBezTo>
                  <a:lnTo>
                    <a:pt x="4572000" y="4572000"/>
                  </a:lnTo>
                  <a:lnTo>
                    <a:pt x="2742996" y="4572000"/>
                  </a:lnTo>
                  <a:lnTo>
                    <a:pt x="2375801" y="4939195"/>
                  </a:lnTo>
                  <a:cubicBezTo>
                    <a:pt x="2326208" y="4988788"/>
                    <a:pt x="2245791" y="4988788"/>
                    <a:pt x="2196198" y="4939195"/>
                  </a:cubicBezTo>
                  <a:lnTo>
                    <a:pt x="1829003" y="4572000"/>
                  </a:lnTo>
                  <a:lnTo>
                    <a:pt x="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White circle">
              <a:extLst>
                <a:ext uri="{FF2B5EF4-FFF2-40B4-BE49-F238E27FC236}">
                  <a16:creationId xmlns:a16="http://schemas.microsoft.com/office/drawing/2014/main" xmlns="" id="{4CDF03BB-BFA5-4B7E-9FDC-2565D9335042}"/>
                </a:ext>
              </a:extLst>
            </p:cNvPr>
            <p:cNvSpPr/>
            <p:nvPr/>
          </p:nvSpPr>
          <p:spPr>
            <a:xfrm>
              <a:off x="10418945" y="4489636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234289" y="117157"/>
                  </a:moveTo>
                  <a:cubicBezTo>
                    <a:pt x="234289" y="52450"/>
                    <a:pt x="181851" y="0"/>
                    <a:pt x="117144" y="0"/>
                  </a:cubicBezTo>
                  <a:cubicBezTo>
                    <a:pt x="52451" y="0"/>
                    <a:pt x="0" y="52450"/>
                    <a:pt x="0" y="117157"/>
                  </a:cubicBezTo>
                  <a:cubicBezTo>
                    <a:pt x="0" y="181851"/>
                    <a:pt x="52451" y="234302"/>
                    <a:pt x="117144" y="234302"/>
                  </a:cubicBezTo>
                  <a:cubicBezTo>
                    <a:pt x="181851" y="234302"/>
                    <a:pt x="234289" y="181851"/>
                    <a:pt x="234289" y="117157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928CEEE-CC4B-46F8-AC09-74931E910BDC}"/>
              </a:ext>
            </a:extLst>
          </p:cNvPr>
          <p:cNvGrpSpPr/>
          <p:nvPr/>
        </p:nvGrpSpPr>
        <p:grpSpPr>
          <a:xfrm>
            <a:off x="5987325" y="2281083"/>
            <a:ext cx="3415174" cy="2281083"/>
            <a:chOff x="5987325" y="2281083"/>
            <a:chExt cx="3415174" cy="2281083"/>
          </a:xfrm>
          <a:solidFill>
            <a:schemeClr val="bg1">
              <a:lumMod val="75000"/>
            </a:schemeClr>
          </a:solidFill>
        </p:grpSpPr>
        <p:pic>
          <p:nvPicPr>
            <p:cNvPr id="9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3558DCD5-3F6C-4BC4-AACF-1CE42F93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8072226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" name="Shape D">
              <a:extLst>
                <a:ext uri="{FF2B5EF4-FFF2-40B4-BE49-F238E27FC236}">
                  <a16:creationId xmlns:a16="http://schemas.microsoft.com/office/drawing/2014/main" xmlns="" id="{12718D31-2D6D-477B-8204-E0AE04FDC353}"/>
                </a:ext>
              </a:extLst>
            </p:cNvPr>
            <p:cNvSpPr/>
            <p:nvPr/>
          </p:nvSpPr>
          <p:spPr>
            <a:xfrm>
              <a:off x="5987325" y="2281083"/>
              <a:ext cx="3312450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White circle">
              <a:extLst>
                <a:ext uri="{FF2B5EF4-FFF2-40B4-BE49-F238E27FC236}">
                  <a16:creationId xmlns:a16="http://schemas.microsoft.com/office/drawing/2014/main" xmlns="" id="{0453066F-EE87-4BE5-B49F-E7E795D00165}"/>
                </a:ext>
              </a:extLst>
            </p:cNvPr>
            <p:cNvSpPr/>
            <p:nvPr/>
          </p:nvSpPr>
          <p:spPr>
            <a:xfrm>
              <a:off x="8915049" y="3363175"/>
              <a:ext cx="116884" cy="116899"/>
            </a:xfrm>
            <a:custGeom>
              <a:avLst/>
              <a:gdLst/>
              <a:ahLst/>
              <a:cxnLst/>
              <a:rect l="0" t="0" r="0" b="0"/>
              <a:pathLst>
                <a:path w="234302" h="234302">
                  <a:moveTo>
                    <a:pt x="117157" y="234302"/>
                  </a:moveTo>
                  <a:cubicBezTo>
                    <a:pt x="52450" y="234302"/>
                    <a:pt x="0" y="181851"/>
                    <a:pt x="0" y="117144"/>
                  </a:cubicBezTo>
                  <a:cubicBezTo>
                    <a:pt x="0" y="52450"/>
                    <a:pt x="52450" y="0"/>
                    <a:pt x="117157" y="0"/>
                  </a:cubicBezTo>
                  <a:cubicBezTo>
                    <a:pt x="181851" y="0"/>
                    <a:pt x="234302" y="52450"/>
                    <a:pt x="234302" y="117144"/>
                  </a:cubicBezTo>
                  <a:cubicBezTo>
                    <a:pt x="234302" y="181851"/>
                    <a:pt x="181851" y="234302"/>
                    <a:pt x="117157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B6F63EE-9111-4093-895A-96457678440C}"/>
              </a:ext>
            </a:extLst>
          </p:cNvPr>
          <p:cNvGrpSpPr/>
          <p:nvPr/>
        </p:nvGrpSpPr>
        <p:grpSpPr>
          <a:xfrm>
            <a:off x="3167925" y="2281083"/>
            <a:ext cx="3415173" cy="2281083"/>
            <a:chOff x="3167925" y="2281083"/>
            <a:chExt cx="3415173" cy="2281083"/>
          </a:xfrm>
          <a:solidFill>
            <a:schemeClr val="bg1">
              <a:lumMod val="75000"/>
            </a:schemeClr>
          </a:solidFill>
        </p:grpSpPr>
        <p:pic>
          <p:nvPicPr>
            <p:cNvPr id="13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7CEE7DAC-4192-4CCA-962F-B8460AF9C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252825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4" name="Shape C">
              <a:extLst>
                <a:ext uri="{FF2B5EF4-FFF2-40B4-BE49-F238E27FC236}">
                  <a16:creationId xmlns:a16="http://schemas.microsoft.com/office/drawing/2014/main" xmlns="" id="{8B703F7D-8F1A-474C-85F6-71F7D1B42AB5}"/>
                </a:ext>
              </a:extLst>
            </p:cNvPr>
            <p:cNvSpPr/>
            <p:nvPr/>
          </p:nvSpPr>
          <p:spPr>
            <a:xfrm>
              <a:off x="3167925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572000"/>
                  </a:ln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White circle">
              <a:extLst>
                <a:ext uri="{FF2B5EF4-FFF2-40B4-BE49-F238E27FC236}">
                  <a16:creationId xmlns:a16="http://schemas.microsoft.com/office/drawing/2014/main" xmlns="" id="{61DE7A68-B6D3-4D5B-8DA2-2D93FE8D9D47}"/>
                </a:ext>
              </a:extLst>
            </p:cNvPr>
            <p:cNvSpPr/>
            <p:nvPr/>
          </p:nvSpPr>
          <p:spPr>
            <a:xfrm>
              <a:off x="6095657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8C5D66D4-705D-4F2A-A082-4E011F9CE819}"/>
              </a:ext>
            </a:extLst>
          </p:cNvPr>
          <p:cNvGrpSpPr/>
          <p:nvPr/>
        </p:nvGrpSpPr>
        <p:grpSpPr>
          <a:xfrm>
            <a:off x="242252" y="2281083"/>
            <a:ext cx="3414499" cy="2281083"/>
            <a:chOff x="242252" y="2281083"/>
            <a:chExt cx="3414499" cy="2281083"/>
          </a:xfrm>
          <a:solidFill>
            <a:schemeClr val="bg1">
              <a:lumMod val="75000"/>
            </a:schemeClr>
          </a:solidFill>
        </p:grpSpPr>
        <p:pic>
          <p:nvPicPr>
            <p:cNvPr id="17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EE3D2AB1-7929-4C94-A0DE-BE63E9D51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326478" y="3231893"/>
              <a:ext cx="2281082" cy="379464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8" name="Shape B">
              <a:extLst>
                <a:ext uri="{FF2B5EF4-FFF2-40B4-BE49-F238E27FC236}">
                  <a16:creationId xmlns:a16="http://schemas.microsoft.com/office/drawing/2014/main" xmlns="" id="{18A625BD-B49B-4875-B4B8-EA123F5D0369}"/>
                </a:ext>
              </a:extLst>
            </p:cNvPr>
            <p:cNvSpPr/>
            <p:nvPr/>
          </p:nvSpPr>
          <p:spPr>
            <a:xfrm>
              <a:off x="242252" y="2281083"/>
              <a:ext cx="3312449" cy="2281082"/>
            </a:xfrm>
            <a:custGeom>
              <a:avLst/>
              <a:gdLst/>
              <a:ahLst/>
              <a:cxnLst/>
              <a:rect l="0" t="0" r="0" b="0"/>
              <a:pathLst>
                <a:path w="4988788" h="4572000">
                  <a:moveTo>
                    <a:pt x="0" y="0"/>
                  </a:moveTo>
                  <a:lnTo>
                    <a:pt x="0" y="4064000"/>
                  </a:lnTo>
                  <a:cubicBezTo>
                    <a:pt x="0" y="4344568"/>
                    <a:pt x="227444" y="4572000"/>
                    <a:pt x="508000" y="4572000"/>
                  </a:cubicBezTo>
                  <a:lnTo>
                    <a:pt x="4572000" y="4572000"/>
                  </a:lnTo>
                  <a:lnTo>
                    <a:pt x="4572000" y="2742996"/>
                  </a:lnTo>
                  <a:lnTo>
                    <a:pt x="4939195" y="2375801"/>
                  </a:lnTo>
                  <a:cubicBezTo>
                    <a:pt x="4988788" y="2326208"/>
                    <a:pt x="4988788" y="2245791"/>
                    <a:pt x="4939195" y="2196198"/>
                  </a:cubicBezTo>
                  <a:lnTo>
                    <a:pt x="4572000" y="1829003"/>
                  </a:lnTo>
                  <a:lnTo>
                    <a:pt x="4572000" y="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White circle">
              <a:extLst>
                <a:ext uri="{FF2B5EF4-FFF2-40B4-BE49-F238E27FC236}">
                  <a16:creationId xmlns:a16="http://schemas.microsoft.com/office/drawing/2014/main" xmlns="" id="{56B0D19A-FB78-4A49-8723-74CF006C8DBA}"/>
                </a:ext>
              </a:extLst>
            </p:cNvPr>
            <p:cNvSpPr/>
            <p:nvPr/>
          </p:nvSpPr>
          <p:spPr>
            <a:xfrm>
              <a:off x="3169983" y="3363175"/>
              <a:ext cx="116877" cy="116899"/>
            </a:xfrm>
            <a:custGeom>
              <a:avLst/>
              <a:gdLst/>
              <a:ahLst/>
              <a:cxnLst/>
              <a:rect l="0" t="0" r="0" b="0"/>
              <a:pathLst>
                <a:path w="234289" h="234302">
                  <a:moveTo>
                    <a:pt x="117144" y="234302"/>
                  </a:moveTo>
                  <a:cubicBezTo>
                    <a:pt x="52438" y="234302"/>
                    <a:pt x="0" y="181851"/>
                    <a:pt x="0" y="117144"/>
                  </a:cubicBezTo>
                  <a:cubicBezTo>
                    <a:pt x="0" y="52450"/>
                    <a:pt x="52438" y="0"/>
                    <a:pt x="117144" y="0"/>
                  </a:cubicBezTo>
                  <a:cubicBezTo>
                    <a:pt x="181838" y="0"/>
                    <a:pt x="234289" y="52450"/>
                    <a:pt x="234289" y="117144"/>
                  </a:cubicBezTo>
                  <a:cubicBezTo>
                    <a:pt x="234289" y="181851"/>
                    <a:pt x="181838" y="234302"/>
                    <a:pt x="117144" y="234302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FC80125-7E67-419E-9151-71883AD99EC8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  <a:solidFill>
            <a:schemeClr val="bg1">
              <a:lumMod val="75000"/>
            </a:schemeClr>
          </a:solidFill>
        </p:grpSpPr>
        <p:pic>
          <p:nvPicPr>
            <p:cNvPr id="21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xmlns="" id="{C0A687E4-DE18-4C75-886F-DF262C94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2" name="Shape A">
              <a:extLst>
                <a:ext uri="{FF2B5EF4-FFF2-40B4-BE49-F238E27FC236}">
                  <a16:creationId xmlns:a16="http://schemas.microsoft.com/office/drawing/2014/main" xmlns="" id="{5792EADE-A866-41FD-86E3-4D86E58F93E1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White circle">
              <a:extLst>
                <a:ext uri="{FF2B5EF4-FFF2-40B4-BE49-F238E27FC236}">
                  <a16:creationId xmlns:a16="http://schemas.microsoft.com/office/drawing/2014/main" xmlns="" id="{3946DB97-8126-463A-9187-8277D2B623AA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grpFill/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TextBox">
            <a:extLst>
              <a:ext uri="{FF2B5EF4-FFF2-40B4-BE49-F238E27FC236}">
                <a16:creationId xmlns:a16="http://schemas.microsoft.com/office/drawing/2014/main" xmlns="" id="{DD259CA1-D748-4739-9EAB-331232C5E92D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0" name="TextBox">
            <a:extLst>
              <a:ext uri="{FF2B5EF4-FFF2-40B4-BE49-F238E27FC236}">
                <a16:creationId xmlns:a16="http://schemas.microsoft.com/office/drawing/2014/main" xmlns="" id="{3F7EBF59-CFF0-4535-B650-85AF79D1A553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1" name="TextBox">
            <a:extLst>
              <a:ext uri="{FF2B5EF4-FFF2-40B4-BE49-F238E27FC236}">
                <a16:creationId xmlns:a16="http://schemas.microsoft.com/office/drawing/2014/main" xmlns="" id="{FB848CB2-8348-43EA-AFE6-F1BB056D09E2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2" name="TextBox">
            <a:extLst>
              <a:ext uri="{FF2B5EF4-FFF2-40B4-BE49-F238E27FC236}">
                <a16:creationId xmlns:a16="http://schemas.microsoft.com/office/drawing/2014/main" xmlns="" id="{38F50B6D-E93F-49B8-B867-BD4D5529673F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3" name="TextBox">
            <a:extLst>
              <a:ext uri="{FF2B5EF4-FFF2-40B4-BE49-F238E27FC236}">
                <a16:creationId xmlns:a16="http://schemas.microsoft.com/office/drawing/2014/main" xmlns="" id="{86E81D1F-4CD1-4D30-9BD8-7C2FA6D73BF8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4" name="TextBox">
            <a:extLst>
              <a:ext uri="{FF2B5EF4-FFF2-40B4-BE49-F238E27FC236}">
                <a16:creationId xmlns:a16="http://schemas.microsoft.com/office/drawing/2014/main" xmlns="" id="{99C265C7-50B3-4FA0-8D86-517509C0512B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sz="2400" b="1" dirty="0">
              <a:solidFill>
                <a:schemeClr val="bg1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xmlns="" id="{842ACAB2-959E-40C2-B59E-A5F305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88" y="274639"/>
            <a:ext cx="8093217" cy="711081"/>
          </a:xfrm>
        </p:spPr>
        <p:txBody>
          <a:bodyPr/>
          <a:lstStyle/>
          <a:p>
            <a:r>
              <a:rPr lang="en-US" dirty="0"/>
              <a:t>Free Square Milestones Timeline Template</a:t>
            </a:r>
            <a:endParaRPr lang="es-UY" dirty="0"/>
          </a:p>
        </p:txBody>
      </p:sp>
      <p:grpSp>
        <p:nvGrpSpPr>
          <p:cNvPr id="97" name="Graphic 91" descr="Questions">
            <a:extLst>
              <a:ext uri="{FF2B5EF4-FFF2-40B4-BE49-F238E27FC236}">
                <a16:creationId xmlns:a16="http://schemas.microsoft.com/office/drawing/2014/main" xmlns="" id="{4799CFC0-6642-448B-B359-7883A91A381F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775370DB-7917-4A7A-81B0-3DF2AE0E57D5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D15B2A8-5D1D-4C88-8776-380A38B356A0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DC20AE6-4A7C-4756-A37A-842F96F59BCD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A124FBF2-18D8-4A90-82E6-9CC1D21216A6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6C007922-9F6A-4F42-9033-117DC00CB242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0D5E6740-5587-410B-A32D-8DB440D5C99C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D384748-BF50-4986-866B-98867541BED5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05" name="Graphic 95" descr="Lightbulb and pencil">
            <a:extLst>
              <a:ext uri="{FF2B5EF4-FFF2-40B4-BE49-F238E27FC236}">
                <a16:creationId xmlns:a16="http://schemas.microsoft.com/office/drawing/2014/main" xmlns="" id="{30E5332D-6F75-4DE1-BD07-B307387C4B4B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00836E1-7BC1-4AB7-B000-610D3DEA0E9B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549E0E25-71F7-454E-A655-F3E833184AB3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CCA30D3A-340B-473F-9F18-D294F9A5EF8C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32D60F3E-3FBF-4406-BAB8-62D853CB9B73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0" name="Graphic 89" descr="Boardroom">
            <a:extLst>
              <a:ext uri="{FF2B5EF4-FFF2-40B4-BE49-F238E27FC236}">
                <a16:creationId xmlns:a16="http://schemas.microsoft.com/office/drawing/2014/main" xmlns="" id="{D9A1DEA3-AC30-4B59-BC31-D55854AEB131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BA66E71-A5BA-4246-A819-B235BF0E25A4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A9C6ABEB-C766-4BBD-9B0A-35EFF2060A6B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0EBFD966-A21F-450E-94B3-4D153B54B85E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07288B79-C554-4FFE-856E-1E94ABC0B3EE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B6B6525C-6FEC-469D-AA16-0705C13236A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D378215-A9AF-459E-8640-B3D045199CE7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E6C8CFCB-A876-4E88-ABCD-1A5547CB0879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18" name="Graphic 93" descr="Thought">
            <a:extLst>
              <a:ext uri="{FF2B5EF4-FFF2-40B4-BE49-F238E27FC236}">
                <a16:creationId xmlns:a16="http://schemas.microsoft.com/office/drawing/2014/main" xmlns="" id="{B7315AE8-F6F1-440E-96E7-CC3865B50728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01D1724-6843-4425-A2D4-D53ABA5CE1F3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E6FABCE-ACDB-4D0B-AEEE-79E9A5290F67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35F7448-FD88-418A-A37A-56DBC7C544F4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7CEC81E-00B3-470C-9329-75D8F715D27E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chemeClr val="bg1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27" name="Graphic 123" descr="Good Inventory">
            <a:extLst>
              <a:ext uri="{FF2B5EF4-FFF2-40B4-BE49-F238E27FC236}">
                <a16:creationId xmlns:a16="http://schemas.microsoft.com/office/drawing/2014/main" xmlns="" id="{977F1FAB-D29B-4C76-BE65-DF6A106C459E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48B9B9-59BB-46A4-B0A7-3895979EE79B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DD36E53-99DD-45BB-B526-29A99EEDBE19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9DB066A-3DDE-449C-A564-54E294E1249B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0ECE00E-674A-46C5-ACE0-6CCA2226D19D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C89E7F0-0D48-4894-9CE2-4E8A83ECB1FF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E52EDD15-AAFA-4E28-910B-21FAB5FF6CD6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3751F72-D0EB-4CE7-B68E-1E7763B6C8DA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8AE2FC27-B29C-4380-847A-F5754D2AFE4F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3D63F673-F7CE-472B-9948-3EAF6FCEC6C4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37" name="Graphic 125" descr="Arrow circle">
            <a:extLst>
              <a:ext uri="{FF2B5EF4-FFF2-40B4-BE49-F238E27FC236}">
                <a16:creationId xmlns:a16="http://schemas.microsoft.com/office/drawing/2014/main" xmlns="" id="{8CD616B2-47BD-45BB-B2E5-EE04F9786D34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chemeClr val="bg1"/>
          </a:solidFill>
        </p:grpSpPr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3470B8F2-C677-466F-9FA3-3CB69D449216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F0CE85BF-4C8E-4216-AD59-1090FFC6C42F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1EEF6F9A-AD53-420A-BEF3-5E145DFA1D9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7371807D-8325-414F-A34F-FB03622EC535}"/>
              </a:ext>
            </a:extLst>
          </p:cNvPr>
          <p:cNvGrpSpPr/>
          <p:nvPr/>
        </p:nvGrpSpPr>
        <p:grpSpPr>
          <a:xfrm>
            <a:off x="6420372" y="4800861"/>
            <a:ext cx="2273151" cy="1166531"/>
            <a:chOff x="1050713" y="4800861"/>
            <a:chExt cx="2273151" cy="1166531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5ADCF185-91F8-4AB4-99AF-73E57D7ED144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249DAF2A-CDA9-4FDD-95D9-058E39A4342A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70D02C6E-C652-4D37-B286-59211CCC3964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35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-10011"/>
            <a:ext cx="12182478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s-UY" sz="239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6"/>
            <a:ext cx="2837604" cy="60912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2397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9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8" y="4034526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239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7"/>
            <a:ext cx="4153118" cy="338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6" y="710491"/>
            <a:ext cx="4321168" cy="357604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algn="ctr" defTabSz="914126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2" y="5342419"/>
            <a:ext cx="2547205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4" y="4850540"/>
            <a:ext cx="4718096" cy="90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761" indent="-169761" defTabSz="914126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8" cy="675397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86" y="1842320"/>
            <a:ext cx="5586781" cy="1367867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852">
              <a:defRPr/>
            </a:pPr>
            <a:endParaRPr lang="es-UY" sz="2397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2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230" y="2004907"/>
            <a:ext cx="3622303" cy="8303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852">
              <a:defRPr/>
            </a:pPr>
            <a:r>
              <a:rPr lang="en-US" sz="3197" b="1" kern="0" dirty="0">
                <a:solidFill>
                  <a:prstClr val="white"/>
                </a:solidFill>
              </a:rPr>
              <a:t>FREEBUNDLE15</a:t>
            </a:r>
            <a:endParaRPr lang="es-UY" sz="239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743" y="1372770"/>
            <a:ext cx="5025274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852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5802" y="876139"/>
            <a:ext cx="3943423" cy="231177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11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61675" y="951224"/>
            <a:ext cx="3529870" cy="2153731"/>
            <a:chOff x="228786" y="0"/>
            <a:chExt cx="11766456" cy="6834553"/>
          </a:xfrm>
        </p:grpSpPr>
        <p:sp>
          <p:nvSpPr>
            <p:cNvPr id="27" name="Shape 06">
              <a:extLst>
                <a:ext uri="{FF2B5EF4-FFF2-40B4-BE49-F238E27FC236}">
                  <a16:creationId xmlns:a16="http://schemas.microsoft.com/office/drawing/2014/main" xmlns="" id="{A9BD07C9-96BD-4B35-A4FE-D5C72BE65C4F}"/>
                </a:ext>
              </a:extLst>
            </p:cNvPr>
            <p:cNvSpPr/>
            <p:nvPr/>
          </p:nvSpPr>
          <p:spPr>
            <a:xfrm>
              <a:off x="9023034" y="4538987"/>
              <a:ext cx="2961927" cy="22955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ru-R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EF0B380B-F887-4D44-91CE-10D192DBB7AD}"/>
                </a:ext>
              </a:extLst>
            </p:cNvPr>
            <p:cNvGrpSpPr/>
            <p:nvPr/>
          </p:nvGrpSpPr>
          <p:grpSpPr>
            <a:xfrm>
              <a:off x="8959532" y="2281082"/>
              <a:ext cx="3035710" cy="2542774"/>
              <a:chOff x="8959532" y="2281082"/>
              <a:chExt cx="3035710" cy="2542774"/>
            </a:xfrm>
          </p:grpSpPr>
          <p:pic>
            <p:nvPicPr>
              <p:cNvPr id="33" name="Shadow" descr="D:\andrew\Работа\Андрей\00_Presentations\WOW\PPT ready\3413.png">
                <a:extLst>
                  <a:ext uri="{FF2B5EF4-FFF2-40B4-BE49-F238E27FC236}">
                    <a16:creationId xmlns:a16="http://schemas.microsoft.com/office/drawing/2014/main" xmlns="" id="{CD10FC23-1409-477F-9451-EC2A2CFC5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9033921" y="4538720"/>
                <a:ext cx="2847736" cy="285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" name="Shape E">
                <a:extLst>
                  <a:ext uri="{FF2B5EF4-FFF2-40B4-BE49-F238E27FC236}">
                    <a16:creationId xmlns:a16="http://schemas.microsoft.com/office/drawing/2014/main" xmlns="" id="{AB7E058F-7A60-4957-91F7-7FEB674CAFEB}"/>
                  </a:ext>
                </a:extLst>
              </p:cNvPr>
              <p:cNvSpPr/>
              <p:nvPr/>
            </p:nvSpPr>
            <p:spPr>
              <a:xfrm>
                <a:off x="8959532" y="2281082"/>
                <a:ext cx="3035710" cy="2489029"/>
              </a:xfrm>
              <a:custGeom>
                <a:avLst/>
                <a:gdLst/>
                <a:ahLst/>
                <a:cxnLst/>
                <a:rect l="0" t="0" r="0" b="0"/>
                <a:pathLst>
                  <a:path w="4572000" h="4988788">
                    <a:moveTo>
                      <a:pt x="0" y="0"/>
                    </a:moveTo>
                    <a:lnTo>
                      <a:pt x="4064000" y="0"/>
                    </a:lnTo>
                    <a:cubicBezTo>
                      <a:pt x="4344568" y="0"/>
                      <a:pt x="4572000" y="227444"/>
                      <a:pt x="4572000" y="508000"/>
                    </a:cubicBezTo>
                    <a:lnTo>
                      <a:pt x="4572000" y="4572000"/>
                    </a:lnTo>
                    <a:lnTo>
                      <a:pt x="2742996" y="4572000"/>
                    </a:lnTo>
                    <a:lnTo>
                      <a:pt x="2375801" y="4939195"/>
                    </a:lnTo>
                    <a:cubicBezTo>
                      <a:pt x="2326208" y="4988788"/>
                      <a:pt x="2245791" y="4988788"/>
                      <a:pt x="2196198" y="4939195"/>
                    </a:cubicBezTo>
                    <a:lnTo>
                      <a:pt x="1829003" y="4572000"/>
                    </a:lnTo>
                    <a:lnTo>
                      <a:pt x="0" y="4572000"/>
                    </a:lnTo>
                    <a:close/>
                  </a:path>
                </a:pathLst>
              </a:custGeom>
              <a:solidFill>
                <a:schemeClr val="accent5">
                  <a:alpha val="99000"/>
                </a:scheme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White circle">
                <a:extLst>
                  <a:ext uri="{FF2B5EF4-FFF2-40B4-BE49-F238E27FC236}">
                    <a16:creationId xmlns:a16="http://schemas.microsoft.com/office/drawing/2014/main" xmlns="" id="{4CDF03BB-BFA5-4B7E-9FDC-2565D9335042}"/>
                  </a:ext>
                </a:extLst>
              </p:cNvPr>
              <p:cNvSpPr/>
              <p:nvPr/>
            </p:nvSpPr>
            <p:spPr>
              <a:xfrm>
                <a:off x="10418945" y="4489636"/>
                <a:ext cx="116877" cy="116899"/>
              </a:xfrm>
              <a:custGeom>
                <a:avLst/>
                <a:gdLst/>
                <a:ahLst/>
                <a:cxnLst/>
                <a:rect l="0" t="0" r="0" b="0"/>
                <a:pathLst>
                  <a:path w="234289" h="234302">
                    <a:moveTo>
                      <a:pt x="234289" y="117157"/>
                    </a:moveTo>
                    <a:cubicBezTo>
                      <a:pt x="234289" y="52450"/>
                      <a:pt x="181851" y="0"/>
                      <a:pt x="117144" y="0"/>
                    </a:cubicBezTo>
                    <a:cubicBezTo>
                      <a:pt x="52451" y="0"/>
                      <a:pt x="0" y="52450"/>
                      <a:pt x="0" y="117157"/>
                    </a:cubicBezTo>
                    <a:cubicBezTo>
                      <a:pt x="0" y="181851"/>
                      <a:pt x="52451" y="234302"/>
                      <a:pt x="117144" y="234302"/>
                    </a:cubicBezTo>
                    <a:cubicBezTo>
                      <a:pt x="181851" y="234302"/>
                      <a:pt x="234289" y="181851"/>
                      <a:pt x="234289" y="117157"/>
                    </a:cubicBezTo>
                    <a:close/>
                  </a:path>
                </a:pathLst>
              </a:custGeom>
              <a:solidFill>
                <a:srgbClr val="FFFFFF">
                  <a:alpha val="99000"/>
                </a:srgb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8928CEEE-CC4B-46F8-AC09-74931E910BDC}"/>
                </a:ext>
              </a:extLst>
            </p:cNvPr>
            <p:cNvGrpSpPr/>
            <p:nvPr/>
          </p:nvGrpSpPr>
          <p:grpSpPr>
            <a:xfrm>
              <a:off x="5987325" y="2281083"/>
              <a:ext cx="3415174" cy="2281083"/>
              <a:chOff x="5987325" y="2281083"/>
              <a:chExt cx="3415174" cy="2281083"/>
            </a:xfrm>
          </p:grpSpPr>
          <p:pic>
            <p:nvPicPr>
              <p:cNvPr id="44" name="Shadow" descr="D:\andrew\Работа\Андрей\00_Presentations\WOW\PPT ready\3413.png">
                <a:extLst>
                  <a:ext uri="{FF2B5EF4-FFF2-40B4-BE49-F238E27FC236}">
                    <a16:creationId xmlns:a16="http://schemas.microsoft.com/office/drawing/2014/main" xmlns="" id="{3558DCD5-3F6C-4BC4-AACF-1CE42F93C3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16200000">
                <a:off x="8072226" y="3231893"/>
                <a:ext cx="2281082" cy="379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Shape D">
                <a:extLst>
                  <a:ext uri="{FF2B5EF4-FFF2-40B4-BE49-F238E27FC236}">
                    <a16:creationId xmlns:a16="http://schemas.microsoft.com/office/drawing/2014/main" xmlns="" id="{12718D31-2D6D-477B-8204-E0AE04FDC353}"/>
                  </a:ext>
                </a:extLst>
              </p:cNvPr>
              <p:cNvSpPr/>
              <p:nvPr/>
            </p:nvSpPr>
            <p:spPr>
              <a:xfrm>
                <a:off x="5987325" y="2281083"/>
                <a:ext cx="3312450" cy="2281082"/>
              </a:xfrm>
              <a:custGeom>
                <a:avLst/>
                <a:gdLst/>
                <a:ahLst/>
                <a:cxnLst/>
                <a:rect l="0" t="0" r="0" b="0"/>
                <a:pathLst>
                  <a:path w="4988788" h="4572000">
                    <a:moveTo>
                      <a:pt x="0" y="0"/>
                    </a:moveTo>
                    <a:lnTo>
                      <a:pt x="0" y="4572000"/>
                    </a:lnTo>
                    <a:lnTo>
                      <a:pt x="4572000" y="4572000"/>
                    </a:lnTo>
                    <a:lnTo>
                      <a:pt x="4572000" y="2742996"/>
                    </a:lnTo>
                    <a:lnTo>
                      <a:pt x="4939195" y="2375801"/>
                    </a:lnTo>
                    <a:cubicBezTo>
                      <a:pt x="4988788" y="2326208"/>
                      <a:pt x="4988788" y="2245791"/>
                      <a:pt x="4939195" y="2196198"/>
                    </a:cubicBezTo>
                    <a:lnTo>
                      <a:pt x="4572000" y="1829003"/>
                    </a:lnTo>
                    <a:lnTo>
                      <a:pt x="4572000" y="0"/>
                    </a:lnTo>
                    <a:close/>
                  </a:path>
                </a:pathLst>
              </a:custGeom>
              <a:solidFill>
                <a:schemeClr val="accent4">
                  <a:alpha val="99000"/>
                </a:scheme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White circle">
                <a:extLst>
                  <a:ext uri="{FF2B5EF4-FFF2-40B4-BE49-F238E27FC236}">
                    <a16:creationId xmlns:a16="http://schemas.microsoft.com/office/drawing/2014/main" xmlns="" id="{0453066F-EE87-4BE5-B49F-E7E795D00165}"/>
                  </a:ext>
                </a:extLst>
              </p:cNvPr>
              <p:cNvSpPr/>
              <p:nvPr/>
            </p:nvSpPr>
            <p:spPr>
              <a:xfrm>
                <a:off x="8915049" y="3363175"/>
                <a:ext cx="116884" cy="116899"/>
              </a:xfrm>
              <a:custGeom>
                <a:avLst/>
                <a:gdLst/>
                <a:ahLst/>
                <a:cxnLst/>
                <a:rect l="0" t="0" r="0" b="0"/>
                <a:pathLst>
                  <a:path w="234302" h="234302">
                    <a:moveTo>
                      <a:pt x="117157" y="234302"/>
                    </a:moveTo>
                    <a:cubicBezTo>
                      <a:pt x="52450" y="234302"/>
                      <a:pt x="0" y="181851"/>
                      <a:pt x="0" y="117144"/>
                    </a:cubicBezTo>
                    <a:cubicBezTo>
                      <a:pt x="0" y="52450"/>
                      <a:pt x="52450" y="0"/>
                      <a:pt x="117157" y="0"/>
                    </a:cubicBezTo>
                    <a:cubicBezTo>
                      <a:pt x="181851" y="0"/>
                      <a:pt x="234302" y="52450"/>
                      <a:pt x="234302" y="117144"/>
                    </a:cubicBezTo>
                    <a:cubicBezTo>
                      <a:pt x="234302" y="181851"/>
                      <a:pt x="181851" y="234302"/>
                      <a:pt x="117157" y="234302"/>
                    </a:cubicBezTo>
                    <a:close/>
                  </a:path>
                </a:pathLst>
              </a:custGeom>
              <a:solidFill>
                <a:srgbClr val="FFFFFF">
                  <a:alpha val="99000"/>
                </a:srgb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CB6F63EE-9111-4093-895A-96457678440C}"/>
                </a:ext>
              </a:extLst>
            </p:cNvPr>
            <p:cNvGrpSpPr/>
            <p:nvPr/>
          </p:nvGrpSpPr>
          <p:grpSpPr>
            <a:xfrm>
              <a:off x="3167925" y="2281083"/>
              <a:ext cx="3415173" cy="2281083"/>
              <a:chOff x="3167925" y="2281083"/>
              <a:chExt cx="3415173" cy="2281083"/>
            </a:xfrm>
          </p:grpSpPr>
          <p:pic>
            <p:nvPicPr>
              <p:cNvPr id="48" name="Shadow" descr="D:\andrew\Работа\Андрей\00_Presentations\WOW\PPT ready\3413.png">
                <a:extLst>
                  <a:ext uri="{FF2B5EF4-FFF2-40B4-BE49-F238E27FC236}">
                    <a16:creationId xmlns:a16="http://schemas.microsoft.com/office/drawing/2014/main" xmlns="" id="{7CEE7DAC-4192-4CCA-962F-B8460AF9C4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16200000">
                <a:off x="5252825" y="3231893"/>
                <a:ext cx="2281082" cy="379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C">
                <a:extLst>
                  <a:ext uri="{FF2B5EF4-FFF2-40B4-BE49-F238E27FC236}">
                    <a16:creationId xmlns:a16="http://schemas.microsoft.com/office/drawing/2014/main" xmlns="" id="{8B703F7D-8F1A-474C-85F6-71F7D1B42AB5}"/>
                  </a:ext>
                </a:extLst>
              </p:cNvPr>
              <p:cNvSpPr/>
              <p:nvPr/>
            </p:nvSpPr>
            <p:spPr>
              <a:xfrm>
                <a:off x="3167925" y="2281083"/>
                <a:ext cx="3312449" cy="2281082"/>
              </a:xfrm>
              <a:custGeom>
                <a:avLst/>
                <a:gdLst/>
                <a:ahLst/>
                <a:cxnLst/>
                <a:rect l="0" t="0" r="0" b="0"/>
                <a:pathLst>
                  <a:path w="4988788" h="4572000">
                    <a:moveTo>
                      <a:pt x="0" y="0"/>
                    </a:moveTo>
                    <a:lnTo>
                      <a:pt x="0" y="4572000"/>
                    </a:lnTo>
                    <a:lnTo>
                      <a:pt x="4572000" y="4572000"/>
                    </a:lnTo>
                    <a:lnTo>
                      <a:pt x="4572000" y="2742996"/>
                    </a:lnTo>
                    <a:lnTo>
                      <a:pt x="4939195" y="2375801"/>
                    </a:lnTo>
                    <a:cubicBezTo>
                      <a:pt x="4988788" y="2326208"/>
                      <a:pt x="4988788" y="2245791"/>
                      <a:pt x="4939195" y="2196198"/>
                    </a:cubicBezTo>
                    <a:lnTo>
                      <a:pt x="4572000" y="1829003"/>
                    </a:lnTo>
                    <a:lnTo>
                      <a:pt x="4572000" y="0"/>
                    </a:lnTo>
                    <a:close/>
                  </a:path>
                </a:pathLst>
              </a:custGeom>
              <a:solidFill>
                <a:schemeClr val="accent3">
                  <a:alpha val="99000"/>
                </a:scheme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White circle">
                <a:extLst>
                  <a:ext uri="{FF2B5EF4-FFF2-40B4-BE49-F238E27FC236}">
                    <a16:creationId xmlns:a16="http://schemas.microsoft.com/office/drawing/2014/main" xmlns="" id="{61DE7A68-B6D3-4D5B-8DA2-2D93FE8D9D47}"/>
                  </a:ext>
                </a:extLst>
              </p:cNvPr>
              <p:cNvSpPr/>
              <p:nvPr/>
            </p:nvSpPr>
            <p:spPr>
              <a:xfrm>
                <a:off x="6095657" y="3363175"/>
                <a:ext cx="116877" cy="116899"/>
              </a:xfrm>
              <a:custGeom>
                <a:avLst/>
                <a:gdLst/>
                <a:ahLst/>
                <a:cxnLst/>
                <a:rect l="0" t="0" r="0" b="0"/>
                <a:pathLst>
                  <a:path w="234289" h="234302">
                    <a:moveTo>
                      <a:pt x="117144" y="234302"/>
                    </a:moveTo>
                    <a:cubicBezTo>
                      <a:pt x="52438" y="234302"/>
                      <a:pt x="0" y="181851"/>
                      <a:pt x="0" y="117144"/>
                    </a:cubicBezTo>
                    <a:cubicBezTo>
                      <a:pt x="0" y="52450"/>
                      <a:pt x="52438" y="0"/>
                      <a:pt x="117144" y="0"/>
                    </a:cubicBezTo>
                    <a:cubicBezTo>
                      <a:pt x="181838" y="0"/>
                      <a:pt x="234289" y="52450"/>
                      <a:pt x="234289" y="117144"/>
                    </a:cubicBezTo>
                    <a:cubicBezTo>
                      <a:pt x="234289" y="181851"/>
                      <a:pt x="181838" y="234302"/>
                      <a:pt x="117144" y="234302"/>
                    </a:cubicBezTo>
                    <a:close/>
                  </a:path>
                </a:pathLst>
              </a:custGeom>
              <a:solidFill>
                <a:srgbClr val="FFFFFF">
                  <a:alpha val="99000"/>
                </a:srgb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8C5D66D4-705D-4F2A-A082-4E011F9CE819}"/>
                </a:ext>
              </a:extLst>
            </p:cNvPr>
            <p:cNvGrpSpPr/>
            <p:nvPr/>
          </p:nvGrpSpPr>
          <p:grpSpPr>
            <a:xfrm>
              <a:off x="242252" y="2281083"/>
              <a:ext cx="3414499" cy="2281083"/>
              <a:chOff x="242252" y="2281083"/>
              <a:chExt cx="3414499" cy="2281083"/>
            </a:xfrm>
          </p:grpSpPr>
          <p:pic>
            <p:nvPicPr>
              <p:cNvPr id="52" name="Shadow" descr="D:\andrew\Работа\Андрей\00_Presentations\WOW\PPT ready\3413.png">
                <a:extLst>
                  <a:ext uri="{FF2B5EF4-FFF2-40B4-BE49-F238E27FC236}">
                    <a16:creationId xmlns:a16="http://schemas.microsoft.com/office/drawing/2014/main" xmlns="" id="{EE3D2AB1-7929-4C94-A0DE-BE63E9D51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rot="16200000">
                <a:off x="2326478" y="3231893"/>
                <a:ext cx="2281082" cy="37946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B">
                <a:extLst>
                  <a:ext uri="{FF2B5EF4-FFF2-40B4-BE49-F238E27FC236}">
                    <a16:creationId xmlns:a16="http://schemas.microsoft.com/office/drawing/2014/main" xmlns="" id="{18A625BD-B49B-4875-B4B8-EA123F5D0369}"/>
                  </a:ext>
                </a:extLst>
              </p:cNvPr>
              <p:cNvSpPr/>
              <p:nvPr/>
            </p:nvSpPr>
            <p:spPr>
              <a:xfrm>
                <a:off x="242252" y="2281083"/>
                <a:ext cx="3312449" cy="2281082"/>
              </a:xfrm>
              <a:custGeom>
                <a:avLst/>
                <a:gdLst/>
                <a:ahLst/>
                <a:cxnLst/>
                <a:rect l="0" t="0" r="0" b="0"/>
                <a:pathLst>
                  <a:path w="4988788" h="4572000">
                    <a:moveTo>
                      <a:pt x="0" y="0"/>
                    </a:moveTo>
                    <a:lnTo>
                      <a:pt x="0" y="4064000"/>
                    </a:lnTo>
                    <a:cubicBezTo>
                      <a:pt x="0" y="4344568"/>
                      <a:pt x="227444" y="4572000"/>
                      <a:pt x="508000" y="4572000"/>
                    </a:cubicBezTo>
                    <a:lnTo>
                      <a:pt x="4572000" y="4572000"/>
                    </a:lnTo>
                    <a:lnTo>
                      <a:pt x="4572000" y="2742996"/>
                    </a:lnTo>
                    <a:lnTo>
                      <a:pt x="4939195" y="2375801"/>
                    </a:lnTo>
                    <a:cubicBezTo>
                      <a:pt x="4988788" y="2326208"/>
                      <a:pt x="4988788" y="2245791"/>
                      <a:pt x="4939195" y="2196198"/>
                    </a:cubicBezTo>
                    <a:lnTo>
                      <a:pt x="4572000" y="1829003"/>
                    </a:lnTo>
                    <a:lnTo>
                      <a:pt x="4572000" y="0"/>
                    </a:lnTo>
                    <a:close/>
                  </a:path>
                </a:pathLst>
              </a:custGeom>
              <a:solidFill>
                <a:schemeClr val="accent2">
                  <a:alpha val="99000"/>
                </a:scheme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White circle">
                <a:extLst>
                  <a:ext uri="{FF2B5EF4-FFF2-40B4-BE49-F238E27FC236}">
                    <a16:creationId xmlns:a16="http://schemas.microsoft.com/office/drawing/2014/main" xmlns="" id="{56B0D19A-FB78-4A49-8723-74CF006C8DBA}"/>
                  </a:ext>
                </a:extLst>
              </p:cNvPr>
              <p:cNvSpPr/>
              <p:nvPr/>
            </p:nvSpPr>
            <p:spPr>
              <a:xfrm>
                <a:off x="3169983" y="3363175"/>
                <a:ext cx="116877" cy="116899"/>
              </a:xfrm>
              <a:custGeom>
                <a:avLst/>
                <a:gdLst/>
                <a:ahLst/>
                <a:cxnLst/>
                <a:rect l="0" t="0" r="0" b="0"/>
                <a:pathLst>
                  <a:path w="234289" h="234302">
                    <a:moveTo>
                      <a:pt x="117144" y="234302"/>
                    </a:moveTo>
                    <a:cubicBezTo>
                      <a:pt x="52438" y="234302"/>
                      <a:pt x="0" y="181851"/>
                      <a:pt x="0" y="117144"/>
                    </a:cubicBezTo>
                    <a:cubicBezTo>
                      <a:pt x="0" y="52450"/>
                      <a:pt x="52438" y="0"/>
                      <a:pt x="117144" y="0"/>
                    </a:cubicBezTo>
                    <a:cubicBezTo>
                      <a:pt x="181838" y="0"/>
                      <a:pt x="234289" y="52450"/>
                      <a:pt x="234289" y="117144"/>
                    </a:cubicBezTo>
                    <a:cubicBezTo>
                      <a:pt x="234289" y="181851"/>
                      <a:pt x="181838" y="234302"/>
                      <a:pt x="117144" y="234302"/>
                    </a:cubicBezTo>
                    <a:close/>
                  </a:path>
                </a:pathLst>
              </a:custGeom>
              <a:solidFill>
                <a:srgbClr val="FFFFFF">
                  <a:alpha val="99000"/>
                </a:srgb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FFC80125-7E67-419E-9151-71883AD99EC8}"/>
                </a:ext>
              </a:extLst>
            </p:cNvPr>
            <p:cNvGrpSpPr/>
            <p:nvPr/>
          </p:nvGrpSpPr>
          <p:grpSpPr>
            <a:xfrm>
              <a:off x="228786" y="0"/>
              <a:ext cx="3036385" cy="2556059"/>
              <a:chOff x="228786" y="0"/>
              <a:chExt cx="3036385" cy="2556059"/>
            </a:xfrm>
          </p:grpSpPr>
          <p:pic>
            <p:nvPicPr>
              <p:cNvPr id="56" name="Shadow" descr="D:\andrew\Работа\Андрей\00_Presentations\WOW\PPT ready\3413.png">
                <a:extLst>
                  <a:ext uri="{FF2B5EF4-FFF2-40B4-BE49-F238E27FC236}">
                    <a16:creationId xmlns:a16="http://schemas.microsoft.com/office/drawing/2014/main" xmlns="" id="{C0A687E4-DE18-4C75-886F-DF262C94C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786" y="2270923"/>
                <a:ext cx="3035711" cy="2851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Shape A">
                <a:extLst>
                  <a:ext uri="{FF2B5EF4-FFF2-40B4-BE49-F238E27FC236}">
                    <a16:creationId xmlns:a16="http://schemas.microsoft.com/office/drawing/2014/main" xmlns="" id="{5792EADE-A866-41FD-86E3-4D86E58F93E1}"/>
                  </a:ext>
                </a:extLst>
              </p:cNvPr>
              <p:cNvSpPr/>
              <p:nvPr/>
            </p:nvSpPr>
            <p:spPr>
              <a:xfrm>
                <a:off x="229460" y="0"/>
                <a:ext cx="3035711" cy="2489029"/>
              </a:xfrm>
              <a:custGeom>
                <a:avLst/>
                <a:gdLst/>
                <a:ahLst/>
                <a:cxnLst/>
                <a:rect l="0" t="0" r="0" b="0"/>
                <a:pathLst>
                  <a:path w="4572000" h="4988788">
                    <a:moveTo>
                      <a:pt x="4572000" y="0"/>
                    </a:moveTo>
                    <a:lnTo>
                      <a:pt x="0" y="0"/>
                    </a:lnTo>
                    <a:lnTo>
                      <a:pt x="0" y="4572000"/>
                    </a:lnTo>
                    <a:lnTo>
                      <a:pt x="1829003" y="4572000"/>
                    </a:lnTo>
                    <a:lnTo>
                      <a:pt x="2196198" y="4939195"/>
                    </a:lnTo>
                    <a:cubicBezTo>
                      <a:pt x="2245791" y="4988788"/>
                      <a:pt x="2326208" y="4988788"/>
                      <a:pt x="2375801" y="4939195"/>
                    </a:cubicBezTo>
                    <a:lnTo>
                      <a:pt x="2742996" y="4572000"/>
                    </a:lnTo>
                    <a:lnTo>
                      <a:pt x="4572000" y="4572000"/>
                    </a:lnTo>
                    <a:close/>
                  </a:path>
                </a:pathLst>
              </a:custGeom>
              <a:solidFill>
                <a:schemeClr val="accent1">
                  <a:alpha val="99000"/>
                </a:scheme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White circle">
                <a:extLst>
                  <a:ext uri="{FF2B5EF4-FFF2-40B4-BE49-F238E27FC236}">
                    <a16:creationId xmlns:a16="http://schemas.microsoft.com/office/drawing/2014/main" xmlns="" id="{3946DB97-8126-463A-9187-8277D2B623AA}"/>
                  </a:ext>
                </a:extLst>
              </p:cNvPr>
              <p:cNvSpPr/>
              <p:nvPr/>
            </p:nvSpPr>
            <p:spPr>
              <a:xfrm>
                <a:off x="1694156" y="2185410"/>
                <a:ext cx="116877" cy="116893"/>
              </a:xfrm>
              <a:custGeom>
                <a:avLst/>
                <a:gdLst/>
                <a:ahLst/>
                <a:cxnLst/>
                <a:rect l="0" t="0" r="0" b="0"/>
                <a:pathLst>
                  <a:path w="234289" h="234289">
                    <a:moveTo>
                      <a:pt x="0" y="117144"/>
                    </a:moveTo>
                    <a:cubicBezTo>
                      <a:pt x="0" y="52438"/>
                      <a:pt x="52450" y="0"/>
                      <a:pt x="117144" y="0"/>
                    </a:cubicBezTo>
                    <a:cubicBezTo>
                      <a:pt x="181838" y="0"/>
                      <a:pt x="234289" y="52438"/>
                      <a:pt x="234289" y="117144"/>
                    </a:cubicBezTo>
                    <a:cubicBezTo>
                      <a:pt x="234289" y="181838"/>
                      <a:pt x="181838" y="234289"/>
                      <a:pt x="117144" y="234289"/>
                    </a:cubicBezTo>
                    <a:cubicBezTo>
                      <a:pt x="52450" y="234289"/>
                      <a:pt x="0" y="181838"/>
                      <a:pt x="0" y="117144"/>
                    </a:cubicBezTo>
                    <a:close/>
                  </a:path>
                </a:pathLst>
              </a:custGeom>
              <a:solidFill>
                <a:srgbClr val="FFFFFF">
                  <a:alpha val="99000"/>
                </a:srgbClr>
              </a:solidFill>
              <a:ln w="12700" cmpd="sng">
                <a:noFill/>
                <a:prstDash val="solid"/>
              </a:ln>
            </p:spPr>
            <p:txBody>
              <a:bodyPr anchor="ctr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aphic 91" descr="Questions">
              <a:extLst>
                <a:ext uri="{FF2B5EF4-FFF2-40B4-BE49-F238E27FC236}">
                  <a16:creationId xmlns:a16="http://schemas.microsoft.com/office/drawing/2014/main" xmlns="" id="{4799CFC0-6642-448B-B359-7883A91A381F}"/>
                </a:ext>
              </a:extLst>
            </p:cNvPr>
            <p:cNvGrpSpPr/>
            <p:nvPr/>
          </p:nvGrpSpPr>
          <p:grpSpPr>
            <a:xfrm>
              <a:off x="1187872" y="2674853"/>
              <a:ext cx="1338773" cy="1338773"/>
              <a:chOff x="1447359" y="2674853"/>
              <a:chExt cx="1338773" cy="1338773"/>
            </a:xfrm>
          </p:grpSpPr>
          <p:sp>
            <p:nvSpPr>
              <p:cNvPr id="60" name="Freeform: Shape 97">
                <a:extLst>
                  <a:ext uri="{FF2B5EF4-FFF2-40B4-BE49-F238E27FC236}">
                    <a16:creationId xmlns:a16="http://schemas.microsoft.com/office/drawing/2014/main" xmlns="" id="{775370DB-7917-4A7A-81B0-3DF2AE0E57D5}"/>
                  </a:ext>
                </a:extLst>
              </p:cNvPr>
              <p:cNvSpPr/>
              <p:nvPr/>
            </p:nvSpPr>
            <p:spPr>
              <a:xfrm>
                <a:off x="2081979" y="3366719"/>
                <a:ext cx="251019" cy="251019"/>
              </a:xfrm>
              <a:custGeom>
                <a:avLst/>
                <a:gdLst>
                  <a:gd name="connsiteX0" fmla="*/ 125510 w 251019"/>
                  <a:gd name="connsiteY0" fmla="*/ 27891 h 251019"/>
                  <a:gd name="connsiteX1" fmla="*/ 223129 w 251019"/>
                  <a:gd name="connsiteY1" fmla="*/ 125510 h 251019"/>
                  <a:gd name="connsiteX2" fmla="*/ 125510 w 251019"/>
                  <a:gd name="connsiteY2" fmla="*/ 223129 h 251019"/>
                  <a:gd name="connsiteX3" fmla="*/ 27891 w 251019"/>
                  <a:gd name="connsiteY3" fmla="*/ 125510 h 251019"/>
                  <a:gd name="connsiteX4" fmla="*/ 125510 w 251019"/>
                  <a:gd name="connsiteY4" fmla="*/ 27891 h 251019"/>
                  <a:gd name="connsiteX5" fmla="*/ 125510 w 251019"/>
                  <a:gd name="connsiteY5" fmla="*/ 0 h 251019"/>
                  <a:gd name="connsiteX6" fmla="*/ 0 w 251019"/>
                  <a:gd name="connsiteY6" fmla="*/ 125510 h 251019"/>
                  <a:gd name="connsiteX7" fmla="*/ 125510 w 251019"/>
                  <a:gd name="connsiteY7" fmla="*/ 251020 h 251019"/>
                  <a:gd name="connsiteX8" fmla="*/ 251020 w 251019"/>
                  <a:gd name="connsiteY8" fmla="*/ 125510 h 251019"/>
                  <a:gd name="connsiteX9" fmla="*/ 125510 w 251019"/>
                  <a:gd name="connsiteY9" fmla="*/ 0 h 25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019" h="251019">
                    <a:moveTo>
                      <a:pt x="125510" y="27891"/>
                    </a:moveTo>
                    <a:cubicBezTo>
                      <a:pt x="179423" y="27891"/>
                      <a:pt x="223129" y="71596"/>
                      <a:pt x="223129" y="125510"/>
                    </a:cubicBezTo>
                    <a:cubicBezTo>
                      <a:pt x="223129" y="179423"/>
                      <a:pt x="179423" y="223129"/>
                      <a:pt x="125510" y="223129"/>
                    </a:cubicBezTo>
                    <a:cubicBezTo>
                      <a:pt x="71596" y="223129"/>
                      <a:pt x="27891" y="179423"/>
                      <a:pt x="27891" y="125510"/>
                    </a:cubicBezTo>
                    <a:cubicBezTo>
                      <a:pt x="27968" y="71629"/>
                      <a:pt x="71629" y="27968"/>
                      <a:pt x="125510" y="27891"/>
                    </a:cubicBezTo>
                    <a:moveTo>
                      <a:pt x="125510" y="0"/>
                    </a:moveTo>
                    <a:cubicBezTo>
                      <a:pt x="56192" y="0"/>
                      <a:pt x="0" y="56192"/>
                      <a:pt x="0" y="125510"/>
                    </a:cubicBezTo>
                    <a:cubicBezTo>
                      <a:pt x="0" y="194828"/>
                      <a:pt x="56192" y="251020"/>
                      <a:pt x="125510" y="251020"/>
                    </a:cubicBezTo>
                    <a:cubicBezTo>
                      <a:pt x="194828" y="251020"/>
                      <a:pt x="251020" y="194828"/>
                      <a:pt x="251020" y="125510"/>
                    </a:cubicBezTo>
                    <a:cubicBezTo>
                      <a:pt x="251020" y="56192"/>
                      <a:pt x="194828" y="0"/>
                      <a:pt x="12551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61" name="Freeform: Shape 98">
                <a:extLst>
                  <a:ext uri="{FF2B5EF4-FFF2-40B4-BE49-F238E27FC236}">
                    <a16:creationId xmlns:a16="http://schemas.microsoft.com/office/drawing/2014/main" xmlns="" id="{8D15B2A8-5D1D-4C88-8776-380A38B356A0}"/>
                  </a:ext>
                </a:extLst>
              </p:cNvPr>
              <p:cNvSpPr/>
              <p:nvPr/>
            </p:nvSpPr>
            <p:spPr>
              <a:xfrm>
                <a:off x="1956218" y="3651041"/>
                <a:ext cx="502583" cy="251368"/>
              </a:xfrm>
              <a:custGeom>
                <a:avLst/>
                <a:gdLst>
                  <a:gd name="connsiteX0" fmla="*/ 502584 w 502583"/>
                  <a:gd name="connsiteY0" fmla="*/ 251327 h 251368"/>
                  <a:gd name="connsiteX1" fmla="*/ 474693 w 502583"/>
                  <a:gd name="connsiteY1" fmla="*/ 251327 h 251368"/>
                  <a:gd name="connsiteX2" fmla="*/ 474693 w 502583"/>
                  <a:gd name="connsiteY2" fmla="*/ 132622 h 251368"/>
                  <a:gd name="connsiteX3" fmla="*/ 456828 w 502583"/>
                  <a:gd name="connsiteY3" fmla="*/ 96503 h 251368"/>
                  <a:gd name="connsiteX4" fmla="*/ 345724 w 502583"/>
                  <a:gd name="connsiteY4" fmla="*/ 43329 h 251368"/>
                  <a:gd name="connsiteX5" fmla="*/ 250894 w 502583"/>
                  <a:gd name="connsiteY5" fmla="*/ 27849 h 251368"/>
                  <a:gd name="connsiteX6" fmla="*/ 158087 w 502583"/>
                  <a:gd name="connsiteY6" fmla="*/ 42980 h 251368"/>
                  <a:gd name="connsiteX7" fmla="*/ 45825 w 502583"/>
                  <a:gd name="connsiteY7" fmla="*/ 96461 h 251368"/>
                  <a:gd name="connsiteX8" fmla="*/ 27891 w 502583"/>
                  <a:gd name="connsiteY8" fmla="*/ 132720 h 251368"/>
                  <a:gd name="connsiteX9" fmla="*/ 27891 w 502583"/>
                  <a:gd name="connsiteY9" fmla="*/ 251369 h 251368"/>
                  <a:gd name="connsiteX10" fmla="*/ 0 w 502583"/>
                  <a:gd name="connsiteY10" fmla="*/ 251369 h 251368"/>
                  <a:gd name="connsiteX11" fmla="*/ 0 w 502583"/>
                  <a:gd name="connsiteY11" fmla="*/ 132622 h 251368"/>
                  <a:gd name="connsiteX12" fmla="*/ 29286 w 502583"/>
                  <a:gd name="connsiteY12" fmla="*/ 74051 h 251368"/>
                  <a:gd name="connsiteX13" fmla="*/ 150068 w 502583"/>
                  <a:gd name="connsiteY13" fmla="*/ 16316 h 251368"/>
                  <a:gd name="connsiteX14" fmla="*/ 251173 w 502583"/>
                  <a:gd name="connsiteY14" fmla="*/ 0 h 251368"/>
                  <a:gd name="connsiteX15" fmla="*/ 352823 w 502583"/>
                  <a:gd name="connsiteY15" fmla="*/ 16414 h 251368"/>
                  <a:gd name="connsiteX16" fmla="*/ 473452 w 502583"/>
                  <a:gd name="connsiteY16" fmla="*/ 74190 h 251368"/>
                  <a:gd name="connsiteX17" fmla="*/ 502528 w 502583"/>
                  <a:gd name="connsiteY17" fmla="*/ 133013 h 25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2583" h="251368">
                    <a:moveTo>
                      <a:pt x="502584" y="251327"/>
                    </a:moveTo>
                    <a:lnTo>
                      <a:pt x="474693" y="251327"/>
                    </a:lnTo>
                    <a:lnTo>
                      <a:pt x="474693" y="132622"/>
                    </a:lnTo>
                    <a:cubicBezTo>
                      <a:pt x="475163" y="118350"/>
                      <a:pt x="468456" y="104791"/>
                      <a:pt x="456828" y="96503"/>
                    </a:cubicBezTo>
                    <a:cubicBezTo>
                      <a:pt x="424112" y="70892"/>
                      <a:pt x="386193" y="52743"/>
                      <a:pt x="345724" y="43329"/>
                    </a:cubicBezTo>
                    <a:cubicBezTo>
                      <a:pt x="314930" y="34037"/>
                      <a:pt x="283046" y="28832"/>
                      <a:pt x="250894" y="27849"/>
                    </a:cubicBezTo>
                    <a:cubicBezTo>
                      <a:pt x="219357" y="27987"/>
                      <a:pt x="188036" y="33094"/>
                      <a:pt x="158087" y="42980"/>
                    </a:cubicBezTo>
                    <a:cubicBezTo>
                      <a:pt x="117770" y="53951"/>
                      <a:pt x="79748" y="72065"/>
                      <a:pt x="45825" y="96461"/>
                    </a:cubicBezTo>
                    <a:cubicBezTo>
                      <a:pt x="34571" y="105131"/>
                      <a:pt x="27952" y="118513"/>
                      <a:pt x="27891" y="132720"/>
                    </a:cubicBezTo>
                    <a:lnTo>
                      <a:pt x="27891" y="251369"/>
                    </a:lnTo>
                    <a:lnTo>
                      <a:pt x="0" y="251369"/>
                    </a:lnTo>
                    <a:lnTo>
                      <a:pt x="0" y="132622"/>
                    </a:lnTo>
                    <a:cubicBezTo>
                      <a:pt x="163" y="109616"/>
                      <a:pt x="10979" y="87985"/>
                      <a:pt x="29286" y="74051"/>
                    </a:cubicBezTo>
                    <a:cubicBezTo>
                      <a:pt x="65771" y="47740"/>
                      <a:pt x="106679" y="28187"/>
                      <a:pt x="150068" y="16316"/>
                    </a:cubicBezTo>
                    <a:cubicBezTo>
                      <a:pt x="182702" y="5594"/>
                      <a:pt x="216823" y="87"/>
                      <a:pt x="251173" y="0"/>
                    </a:cubicBezTo>
                    <a:cubicBezTo>
                      <a:pt x="285630" y="986"/>
                      <a:pt x="319806" y="6504"/>
                      <a:pt x="352823" y="16414"/>
                    </a:cubicBezTo>
                    <a:cubicBezTo>
                      <a:pt x="396750" y="26686"/>
                      <a:pt x="437914" y="46402"/>
                      <a:pt x="473452" y="74190"/>
                    </a:cubicBezTo>
                    <a:cubicBezTo>
                      <a:pt x="492303" y="87759"/>
                      <a:pt x="503196" y="109795"/>
                      <a:pt x="502528" y="13301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62" name="Freeform: Shape 99">
                <a:extLst>
                  <a:ext uri="{FF2B5EF4-FFF2-40B4-BE49-F238E27FC236}">
                    <a16:creationId xmlns:a16="http://schemas.microsoft.com/office/drawing/2014/main" xmlns="" id="{CDC20AE6-4A7C-4756-A37A-842F96F59BCD}"/>
                  </a:ext>
                </a:extLst>
              </p:cNvPr>
              <p:cNvSpPr/>
              <p:nvPr/>
            </p:nvSpPr>
            <p:spPr>
              <a:xfrm>
                <a:off x="1740564" y="3171133"/>
                <a:ext cx="251019" cy="251019"/>
              </a:xfrm>
              <a:custGeom>
                <a:avLst/>
                <a:gdLst>
                  <a:gd name="connsiteX0" fmla="*/ 125510 w 251019"/>
                  <a:gd name="connsiteY0" fmla="*/ 27891 h 251019"/>
                  <a:gd name="connsiteX1" fmla="*/ 223129 w 251019"/>
                  <a:gd name="connsiteY1" fmla="*/ 125510 h 251019"/>
                  <a:gd name="connsiteX2" fmla="*/ 125510 w 251019"/>
                  <a:gd name="connsiteY2" fmla="*/ 223129 h 251019"/>
                  <a:gd name="connsiteX3" fmla="*/ 27891 w 251019"/>
                  <a:gd name="connsiteY3" fmla="*/ 125510 h 251019"/>
                  <a:gd name="connsiteX4" fmla="*/ 125510 w 251019"/>
                  <a:gd name="connsiteY4" fmla="*/ 27891 h 251019"/>
                  <a:gd name="connsiteX5" fmla="*/ 125510 w 251019"/>
                  <a:gd name="connsiteY5" fmla="*/ 0 h 251019"/>
                  <a:gd name="connsiteX6" fmla="*/ 0 w 251019"/>
                  <a:gd name="connsiteY6" fmla="*/ 125510 h 251019"/>
                  <a:gd name="connsiteX7" fmla="*/ 125510 w 251019"/>
                  <a:gd name="connsiteY7" fmla="*/ 251020 h 251019"/>
                  <a:gd name="connsiteX8" fmla="*/ 251020 w 251019"/>
                  <a:gd name="connsiteY8" fmla="*/ 125510 h 251019"/>
                  <a:gd name="connsiteX9" fmla="*/ 125510 w 251019"/>
                  <a:gd name="connsiteY9" fmla="*/ 0 h 25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019" h="251019">
                    <a:moveTo>
                      <a:pt x="125510" y="27891"/>
                    </a:moveTo>
                    <a:cubicBezTo>
                      <a:pt x="179423" y="27891"/>
                      <a:pt x="223129" y="71596"/>
                      <a:pt x="223129" y="125510"/>
                    </a:cubicBezTo>
                    <a:cubicBezTo>
                      <a:pt x="223129" y="179423"/>
                      <a:pt x="179423" y="223129"/>
                      <a:pt x="125510" y="223129"/>
                    </a:cubicBezTo>
                    <a:cubicBezTo>
                      <a:pt x="71596" y="223129"/>
                      <a:pt x="27891" y="179423"/>
                      <a:pt x="27891" y="125510"/>
                    </a:cubicBezTo>
                    <a:cubicBezTo>
                      <a:pt x="27968" y="71629"/>
                      <a:pt x="71629" y="27968"/>
                      <a:pt x="125510" y="27891"/>
                    </a:cubicBezTo>
                    <a:moveTo>
                      <a:pt x="125510" y="0"/>
                    </a:moveTo>
                    <a:cubicBezTo>
                      <a:pt x="56192" y="0"/>
                      <a:pt x="0" y="56192"/>
                      <a:pt x="0" y="125510"/>
                    </a:cubicBezTo>
                    <a:cubicBezTo>
                      <a:pt x="0" y="194828"/>
                      <a:pt x="56192" y="251020"/>
                      <a:pt x="125510" y="251020"/>
                    </a:cubicBezTo>
                    <a:cubicBezTo>
                      <a:pt x="194828" y="251020"/>
                      <a:pt x="251020" y="194828"/>
                      <a:pt x="251020" y="125510"/>
                    </a:cubicBezTo>
                    <a:cubicBezTo>
                      <a:pt x="251020" y="56192"/>
                      <a:pt x="194828" y="0"/>
                      <a:pt x="12551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63" name="Freeform: Shape 100">
                <a:extLst>
                  <a:ext uri="{FF2B5EF4-FFF2-40B4-BE49-F238E27FC236}">
                    <a16:creationId xmlns:a16="http://schemas.microsoft.com/office/drawing/2014/main" xmlns="" id="{A124FBF2-18D8-4A90-82E6-9CC1D21216A6}"/>
                  </a:ext>
                </a:extLst>
              </p:cNvPr>
              <p:cNvSpPr/>
              <p:nvPr/>
            </p:nvSpPr>
            <p:spPr>
              <a:xfrm>
                <a:off x="1614705" y="3455427"/>
                <a:ext cx="449451" cy="251396"/>
              </a:xfrm>
              <a:custGeom>
                <a:avLst/>
                <a:gdLst>
                  <a:gd name="connsiteX0" fmla="*/ 440122 w 449451"/>
                  <a:gd name="connsiteY0" fmla="*/ 51515 h 251396"/>
                  <a:gd name="connsiteX1" fmla="*/ 352976 w 449451"/>
                  <a:gd name="connsiteY1" fmla="*/ 16428 h 251396"/>
                  <a:gd name="connsiteX2" fmla="*/ 251327 w 449451"/>
                  <a:gd name="connsiteY2" fmla="*/ 0 h 251396"/>
                  <a:gd name="connsiteX3" fmla="*/ 150110 w 449451"/>
                  <a:gd name="connsiteY3" fmla="*/ 16330 h 251396"/>
                  <a:gd name="connsiteX4" fmla="*/ 29286 w 449451"/>
                  <a:gd name="connsiteY4" fmla="*/ 74051 h 251396"/>
                  <a:gd name="connsiteX5" fmla="*/ 0 w 449451"/>
                  <a:gd name="connsiteY5" fmla="*/ 132622 h 251396"/>
                  <a:gd name="connsiteX6" fmla="*/ 0 w 449451"/>
                  <a:gd name="connsiteY6" fmla="*/ 251396 h 251396"/>
                  <a:gd name="connsiteX7" fmla="*/ 27891 w 449451"/>
                  <a:gd name="connsiteY7" fmla="*/ 251396 h 251396"/>
                  <a:gd name="connsiteX8" fmla="*/ 27891 w 449451"/>
                  <a:gd name="connsiteY8" fmla="*/ 132720 h 251396"/>
                  <a:gd name="connsiteX9" fmla="*/ 45825 w 449451"/>
                  <a:gd name="connsiteY9" fmla="*/ 96461 h 251396"/>
                  <a:gd name="connsiteX10" fmla="*/ 158087 w 449451"/>
                  <a:gd name="connsiteY10" fmla="*/ 42994 h 251396"/>
                  <a:gd name="connsiteX11" fmla="*/ 251020 w 449451"/>
                  <a:gd name="connsiteY11" fmla="*/ 27877 h 251396"/>
                  <a:gd name="connsiteX12" fmla="*/ 345850 w 449451"/>
                  <a:gd name="connsiteY12" fmla="*/ 43371 h 251396"/>
                  <a:gd name="connsiteX13" fmla="*/ 449451 w 449451"/>
                  <a:gd name="connsiteY13" fmla="*/ 91023 h 251396"/>
                  <a:gd name="connsiteX14" fmla="*/ 440122 w 449451"/>
                  <a:gd name="connsiteY14" fmla="*/ 51515 h 25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49451" h="251396">
                    <a:moveTo>
                      <a:pt x="440122" y="51515"/>
                    </a:moveTo>
                    <a:cubicBezTo>
                      <a:pt x="413041" y="35427"/>
                      <a:pt x="383649" y="23593"/>
                      <a:pt x="352976" y="16428"/>
                    </a:cubicBezTo>
                    <a:cubicBezTo>
                      <a:pt x="319964" y="6503"/>
                      <a:pt x="285785" y="979"/>
                      <a:pt x="251327" y="0"/>
                    </a:cubicBezTo>
                    <a:cubicBezTo>
                      <a:pt x="216938" y="78"/>
                      <a:pt x="182779" y="5589"/>
                      <a:pt x="150110" y="16330"/>
                    </a:cubicBezTo>
                    <a:cubicBezTo>
                      <a:pt x="106704" y="28181"/>
                      <a:pt x="65780" y="47731"/>
                      <a:pt x="29286" y="74051"/>
                    </a:cubicBezTo>
                    <a:cubicBezTo>
                      <a:pt x="10979" y="87985"/>
                      <a:pt x="165" y="109616"/>
                      <a:pt x="0" y="132622"/>
                    </a:cubicBezTo>
                    <a:lnTo>
                      <a:pt x="0" y="251396"/>
                    </a:lnTo>
                    <a:lnTo>
                      <a:pt x="27891" y="251396"/>
                    </a:lnTo>
                    <a:lnTo>
                      <a:pt x="27891" y="132720"/>
                    </a:lnTo>
                    <a:cubicBezTo>
                      <a:pt x="27952" y="118513"/>
                      <a:pt x="34571" y="105131"/>
                      <a:pt x="45825" y="96461"/>
                    </a:cubicBezTo>
                    <a:cubicBezTo>
                      <a:pt x="79748" y="72069"/>
                      <a:pt x="117770" y="53961"/>
                      <a:pt x="158087" y="42994"/>
                    </a:cubicBezTo>
                    <a:cubicBezTo>
                      <a:pt x="188077" y="33098"/>
                      <a:pt x="219440" y="27997"/>
                      <a:pt x="251020" y="27877"/>
                    </a:cubicBezTo>
                    <a:cubicBezTo>
                      <a:pt x="283173" y="28860"/>
                      <a:pt x="315057" y="34070"/>
                      <a:pt x="345850" y="43371"/>
                    </a:cubicBezTo>
                    <a:cubicBezTo>
                      <a:pt x="383241" y="52113"/>
                      <a:pt x="418480" y="68322"/>
                      <a:pt x="449451" y="91023"/>
                    </a:cubicBezTo>
                    <a:cubicBezTo>
                      <a:pt x="444591" y="78329"/>
                      <a:pt x="441453" y="65042"/>
                      <a:pt x="440122" y="5151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64" name="Freeform: Shape 101">
                <a:extLst>
                  <a:ext uri="{FF2B5EF4-FFF2-40B4-BE49-F238E27FC236}">
                    <a16:creationId xmlns:a16="http://schemas.microsoft.com/office/drawing/2014/main" xmlns="" id="{6C007922-9F6A-4F42-9033-117DC00CB242}"/>
                  </a:ext>
                </a:extLst>
              </p:cNvPr>
              <p:cNvSpPr/>
              <p:nvPr/>
            </p:nvSpPr>
            <p:spPr>
              <a:xfrm>
                <a:off x="2026191" y="2786417"/>
                <a:ext cx="584909" cy="536220"/>
              </a:xfrm>
              <a:custGeom>
                <a:avLst/>
                <a:gdLst>
                  <a:gd name="connsiteX0" fmla="*/ 555541 w 584909"/>
                  <a:gd name="connsiteY0" fmla="*/ 27891 h 536220"/>
                  <a:gd name="connsiteX1" fmla="*/ 557019 w 584909"/>
                  <a:gd name="connsiteY1" fmla="*/ 29439 h 536220"/>
                  <a:gd name="connsiteX2" fmla="*/ 557019 w 584909"/>
                  <a:gd name="connsiteY2" fmla="*/ 389081 h 536220"/>
                  <a:gd name="connsiteX3" fmla="*/ 555764 w 584909"/>
                  <a:gd name="connsiteY3" fmla="*/ 390615 h 536220"/>
                  <a:gd name="connsiteX4" fmla="*/ 216608 w 584909"/>
                  <a:gd name="connsiteY4" fmla="*/ 390615 h 536220"/>
                  <a:gd name="connsiteX5" fmla="*/ 208408 w 584909"/>
                  <a:gd name="connsiteY5" fmla="*/ 398982 h 536220"/>
                  <a:gd name="connsiteX6" fmla="*/ 140577 w 584909"/>
                  <a:gd name="connsiteY6" fmla="*/ 468013 h 536220"/>
                  <a:gd name="connsiteX7" fmla="*/ 140577 w 584909"/>
                  <a:gd name="connsiteY7" fmla="*/ 390587 h 536220"/>
                  <a:gd name="connsiteX8" fmla="*/ 29194 w 584909"/>
                  <a:gd name="connsiteY8" fmla="*/ 390587 h 536220"/>
                  <a:gd name="connsiteX9" fmla="*/ 27799 w 584909"/>
                  <a:gd name="connsiteY9" fmla="*/ 388635 h 536220"/>
                  <a:gd name="connsiteX10" fmla="*/ 27799 w 584909"/>
                  <a:gd name="connsiteY10" fmla="*/ 29286 h 536220"/>
                  <a:gd name="connsiteX11" fmla="*/ 28915 w 584909"/>
                  <a:gd name="connsiteY11" fmla="*/ 27891 h 536220"/>
                  <a:gd name="connsiteX12" fmla="*/ 555541 w 584909"/>
                  <a:gd name="connsiteY12" fmla="*/ 27891 h 536220"/>
                  <a:gd name="connsiteX13" fmla="*/ 555764 w 584909"/>
                  <a:gd name="connsiteY13" fmla="*/ 0 h 536220"/>
                  <a:gd name="connsiteX14" fmla="*/ 29012 w 584909"/>
                  <a:gd name="connsiteY14" fmla="*/ 0 h 536220"/>
                  <a:gd name="connsiteX15" fmla="*/ 6 w 584909"/>
                  <a:gd name="connsiteY15" fmla="*/ 29439 h 536220"/>
                  <a:gd name="connsiteX16" fmla="*/ 6 w 584909"/>
                  <a:gd name="connsiteY16" fmla="*/ 388635 h 536220"/>
                  <a:gd name="connsiteX17" fmla="*/ 28719 w 584909"/>
                  <a:gd name="connsiteY17" fmla="*/ 418478 h 536220"/>
                  <a:gd name="connsiteX18" fmla="*/ 112686 w 584909"/>
                  <a:gd name="connsiteY18" fmla="*/ 418478 h 536220"/>
                  <a:gd name="connsiteX19" fmla="*/ 112686 w 584909"/>
                  <a:gd name="connsiteY19" fmla="*/ 536220 h 536220"/>
                  <a:gd name="connsiteX20" fmla="*/ 228308 w 584909"/>
                  <a:gd name="connsiteY20" fmla="*/ 418478 h 536220"/>
                  <a:gd name="connsiteX21" fmla="*/ 555764 w 584909"/>
                  <a:gd name="connsiteY21" fmla="*/ 418478 h 536220"/>
                  <a:gd name="connsiteX22" fmla="*/ 584910 w 584909"/>
                  <a:gd name="connsiteY22" fmla="*/ 389053 h 536220"/>
                  <a:gd name="connsiteX23" fmla="*/ 584910 w 584909"/>
                  <a:gd name="connsiteY23" fmla="*/ 29439 h 536220"/>
                  <a:gd name="connsiteX24" fmla="*/ 555764 w 584909"/>
                  <a:gd name="connsiteY24" fmla="*/ 0 h 53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4909" h="536220">
                    <a:moveTo>
                      <a:pt x="555541" y="27891"/>
                    </a:moveTo>
                    <a:cubicBezTo>
                      <a:pt x="556372" y="27922"/>
                      <a:pt x="557027" y="28608"/>
                      <a:pt x="557019" y="29439"/>
                    </a:cubicBezTo>
                    <a:lnTo>
                      <a:pt x="557019" y="389081"/>
                    </a:lnTo>
                    <a:cubicBezTo>
                      <a:pt x="557037" y="389833"/>
                      <a:pt x="556504" y="390484"/>
                      <a:pt x="555764" y="390615"/>
                    </a:cubicBezTo>
                    <a:lnTo>
                      <a:pt x="216608" y="390615"/>
                    </a:lnTo>
                    <a:lnTo>
                      <a:pt x="208408" y="398982"/>
                    </a:lnTo>
                    <a:lnTo>
                      <a:pt x="140577" y="468013"/>
                    </a:lnTo>
                    <a:lnTo>
                      <a:pt x="140577" y="390587"/>
                    </a:lnTo>
                    <a:lnTo>
                      <a:pt x="29194" y="390587"/>
                    </a:lnTo>
                    <a:cubicBezTo>
                      <a:pt x="28538" y="390587"/>
                      <a:pt x="27799" y="389820"/>
                      <a:pt x="27799" y="388635"/>
                    </a:cubicBezTo>
                    <a:lnTo>
                      <a:pt x="27799" y="29286"/>
                    </a:lnTo>
                    <a:cubicBezTo>
                      <a:pt x="27785" y="28612"/>
                      <a:pt x="28255" y="28025"/>
                      <a:pt x="28915" y="27891"/>
                    </a:cubicBezTo>
                    <a:lnTo>
                      <a:pt x="555541" y="27891"/>
                    </a:lnTo>
                    <a:moveTo>
                      <a:pt x="555764" y="0"/>
                    </a:moveTo>
                    <a:lnTo>
                      <a:pt x="29012" y="0"/>
                    </a:lnTo>
                    <a:cubicBezTo>
                      <a:pt x="12887" y="153"/>
                      <a:pt x="-80" y="13314"/>
                      <a:pt x="6" y="29439"/>
                    </a:cubicBezTo>
                    <a:lnTo>
                      <a:pt x="6" y="388635"/>
                    </a:lnTo>
                    <a:cubicBezTo>
                      <a:pt x="-305" y="404805"/>
                      <a:pt x="12550" y="418166"/>
                      <a:pt x="28719" y="418478"/>
                    </a:cubicBezTo>
                    <a:lnTo>
                      <a:pt x="112686" y="418478"/>
                    </a:lnTo>
                    <a:lnTo>
                      <a:pt x="112686" y="536220"/>
                    </a:lnTo>
                    <a:lnTo>
                      <a:pt x="228308" y="418478"/>
                    </a:lnTo>
                    <a:lnTo>
                      <a:pt x="555764" y="418478"/>
                    </a:lnTo>
                    <a:cubicBezTo>
                      <a:pt x="571906" y="418325"/>
                      <a:pt x="584911" y="405196"/>
                      <a:pt x="584910" y="389053"/>
                    </a:cubicBezTo>
                    <a:lnTo>
                      <a:pt x="584910" y="29439"/>
                    </a:lnTo>
                    <a:cubicBezTo>
                      <a:pt x="584911" y="13294"/>
                      <a:pt x="571908" y="161"/>
                      <a:pt x="5557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65" name="Freeform: Shape 102">
                <a:extLst>
                  <a:ext uri="{FF2B5EF4-FFF2-40B4-BE49-F238E27FC236}">
                    <a16:creationId xmlns:a16="http://schemas.microsoft.com/office/drawing/2014/main" xmlns="" id="{0D5E6740-5587-410B-A32D-8DB440D5C99C}"/>
                  </a:ext>
                </a:extLst>
              </p:cNvPr>
              <p:cNvSpPr/>
              <p:nvPr/>
            </p:nvSpPr>
            <p:spPr>
              <a:xfrm>
                <a:off x="2228789" y="2854376"/>
                <a:ext cx="174769" cy="209975"/>
              </a:xfrm>
              <a:custGeom>
                <a:avLst/>
                <a:gdLst>
                  <a:gd name="connsiteX0" fmla="*/ 86261 w 174769"/>
                  <a:gd name="connsiteY0" fmla="*/ 137 h 209975"/>
                  <a:gd name="connsiteX1" fmla="*/ 87656 w 174769"/>
                  <a:gd name="connsiteY1" fmla="*/ 137 h 209975"/>
                  <a:gd name="connsiteX2" fmla="*/ 97418 w 174769"/>
                  <a:gd name="connsiteY2" fmla="*/ 137 h 209975"/>
                  <a:gd name="connsiteX3" fmla="*/ 174746 w 174769"/>
                  <a:gd name="connsiteY3" fmla="*/ 84201 h 209975"/>
                  <a:gd name="connsiteX4" fmla="*/ 174746 w 174769"/>
                  <a:gd name="connsiteY4" fmla="*/ 85902 h 209975"/>
                  <a:gd name="connsiteX5" fmla="*/ 146604 w 174769"/>
                  <a:gd name="connsiteY5" fmla="*/ 85902 h 209975"/>
                  <a:gd name="connsiteX6" fmla="*/ 146604 w 174769"/>
                  <a:gd name="connsiteY6" fmla="*/ 84131 h 209975"/>
                  <a:gd name="connsiteX7" fmla="*/ 146381 w 174769"/>
                  <a:gd name="connsiteY7" fmla="*/ 77814 h 209975"/>
                  <a:gd name="connsiteX8" fmla="*/ 91993 w 174769"/>
                  <a:gd name="connsiteY8" fmla="*/ 28182 h 209975"/>
                  <a:gd name="connsiteX9" fmla="*/ 87447 w 174769"/>
                  <a:gd name="connsiteY9" fmla="*/ 28391 h 209975"/>
                  <a:gd name="connsiteX10" fmla="*/ 85229 w 174769"/>
                  <a:gd name="connsiteY10" fmla="*/ 28391 h 209975"/>
                  <a:gd name="connsiteX11" fmla="*/ 28053 w 174769"/>
                  <a:gd name="connsiteY11" fmla="*/ 87478 h 209975"/>
                  <a:gd name="connsiteX12" fmla="*/ 87265 w 174769"/>
                  <a:gd name="connsiteY12" fmla="*/ 141392 h 209975"/>
                  <a:gd name="connsiteX13" fmla="*/ 101211 w 174769"/>
                  <a:gd name="connsiteY13" fmla="*/ 141392 h 209975"/>
                  <a:gd name="connsiteX14" fmla="*/ 101211 w 174769"/>
                  <a:gd name="connsiteY14" fmla="*/ 209976 h 209975"/>
                  <a:gd name="connsiteX15" fmla="*/ 73236 w 174769"/>
                  <a:gd name="connsiteY15" fmla="*/ 209976 h 209975"/>
                  <a:gd name="connsiteX16" fmla="*/ 73236 w 174769"/>
                  <a:gd name="connsiteY16" fmla="*/ 168613 h 209975"/>
                  <a:gd name="connsiteX17" fmla="*/ 68941 w 174769"/>
                  <a:gd name="connsiteY17" fmla="*/ 168083 h 209975"/>
                  <a:gd name="connsiteX18" fmla="*/ 50 w 174769"/>
                  <a:gd name="connsiteY18" fmla="*/ 87366 h 209975"/>
                  <a:gd name="connsiteX19" fmla="*/ 50 w 174769"/>
                  <a:gd name="connsiteY19" fmla="*/ 85442 h 209975"/>
                  <a:gd name="connsiteX20" fmla="*/ 86261 w 174769"/>
                  <a:gd name="connsiteY20" fmla="*/ 137 h 209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4769" h="209975">
                    <a:moveTo>
                      <a:pt x="86261" y="137"/>
                    </a:moveTo>
                    <a:lnTo>
                      <a:pt x="87656" y="137"/>
                    </a:lnTo>
                    <a:cubicBezTo>
                      <a:pt x="90907" y="-46"/>
                      <a:pt x="94166" y="-46"/>
                      <a:pt x="97418" y="137"/>
                    </a:cubicBezTo>
                    <a:cubicBezTo>
                      <a:pt x="141613" y="2789"/>
                      <a:pt x="175786" y="39938"/>
                      <a:pt x="174746" y="84201"/>
                    </a:cubicBezTo>
                    <a:lnTo>
                      <a:pt x="174746" y="85902"/>
                    </a:lnTo>
                    <a:lnTo>
                      <a:pt x="146604" y="85902"/>
                    </a:lnTo>
                    <a:lnTo>
                      <a:pt x="146604" y="84131"/>
                    </a:lnTo>
                    <a:cubicBezTo>
                      <a:pt x="146643" y="82023"/>
                      <a:pt x="146569" y="79914"/>
                      <a:pt x="146381" y="77814"/>
                    </a:cubicBezTo>
                    <a:cubicBezTo>
                      <a:pt x="143908" y="49648"/>
                      <a:pt x="120268" y="28073"/>
                      <a:pt x="91993" y="28182"/>
                    </a:cubicBezTo>
                    <a:cubicBezTo>
                      <a:pt x="90474" y="28168"/>
                      <a:pt x="88957" y="28237"/>
                      <a:pt x="87447" y="28391"/>
                    </a:cubicBezTo>
                    <a:lnTo>
                      <a:pt x="85229" y="28391"/>
                    </a:lnTo>
                    <a:cubicBezTo>
                      <a:pt x="53136" y="28949"/>
                      <a:pt x="27556" y="55385"/>
                      <a:pt x="28053" y="87478"/>
                    </a:cubicBezTo>
                    <a:cubicBezTo>
                      <a:pt x="28053" y="119720"/>
                      <a:pt x="51844" y="141392"/>
                      <a:pt x="87265" y="141392"/>
                    </a:cubicBezTo>
                    <a:lnTo>
                      <a:pt x="101211" y="141392"/>
                    </a:lnTo>
                    <a:lnTo>
                      <a:pt x="101211" y="209976"/>
                    </a:lnTo>
                    <a:lnTo>
                      <a:pt x="73236" y="209976"/>
                    </a:lnTo>
                    <a:lnTo>
                      <a:pt x="73236" y="168613"/>
                    </a:lnTo>
                    <a:lnTo>
                      <a:pt x="68941" y="168083"/>
                    </a:lnTo>
                    <a:cubicBezTo>
                      <a:pt x="28521" y="163112"/>
                      <a:pt x="-1391" y="128065"/>
                      <a:pt x="50" y="87366"/>
                    </a:cubicBezTo>
                    <a:lnTo>
                      <a:pt x="50" y="85442"/>
                    </a:lnTo>
                    <a:cubicBezTo>
                      <a:pt x="719" y="38256"/>
                      <a:pt x="39071" y="307"/>
                      <a:pt x="86261" y="13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66" name="Freeform: Shape 103">
                <a:extLst>
                  <a:ext uri="{FF2B5EF4-FFF2-40B4-BE49-F238E27FC236}">
                    <a16:creationId xmlns:a16="http://schemas.microsoft.com/office/drawing/2014/main" xmlns="" id="{FD384748-BF50-4986-866B-98867541BED5}"/>
                  </a:ext>
                </a:extLst>
              </p:cNvPr>
              <p:cNvSpPr/>
              <p:nvPr/>
            </p:nvSpPr>
            <p:spPr>
              <a:xfrm>
                <a:off x="2293264" y="3089259"/>
                <a:ext cx="45798" cy="45797"/>
              </a:xfrm>
              <a:custGeom>
                <a:avLst/>
                <a:gdLst>
                  <a:gd name="connsiteX0" fmla="*/ 22903 w 45798"/>
                  <a:gd name="connsiteY0" fmla="*/ 45797 h 45797"/>
                  <a:gd name="connsiteX1" fmla="*/ 45799 w 45798"/>
                  <a:gd name="connsiteY1" fmla="*/ 22896 h 45797"/>
                  <a:gd name="connsiteX2" fmla="*/ 22899 w 45798"/>
                  <a:gd name="connsiteY2" fmla="*/ 0 h 45797"/>
                  <a:gd name="connsiteX3" fmla="*/ 4 w 45798"/>
                  <a:gd name="connsiteY3" fmla="*/ 22578 h 45797"/>
                  <a:gd name="connsiteX4" fmla="*/ 22331 w 45798"/>
                  <a:gd name="connsiteY4" fmla="*/ 45797 h 45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8" h="45797">
                    <a:moveTo>
                      <a:pt x="22903" y="45797"/>
                    </a:moveTo>
                    <a:cubicBezTo>
                      <a:pt x="35550" y="45796"/>
                      <a:pt x="45800" y="35543"/>
                      <a:pt x="45799" y="22896"/>
                    </a:cubicBezTo>
                    <a:cubicBezTo>
                      <a:pt x="45797" y="10250"/>
                      <a:pt x="35545" y="-1"/>
                      <a:pt x="22899" y="0"/>
                    </a:cubicBezTo>
                    <a:cubicBezTo>
                      <a:pt x="10378" y="1"/>
                      <a:pt x="180" y="10059"/>
                      <a:pt x="4" y="22578"/>
                    </a:cubicBezTo>
                    <a:cubicBezTo>
                      <a:pt x="-237" y="35153"/>
                      <a:pt x="9756" y="45546"/>
                      <a:pt x="22331" y="457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67" name="Graphic 95" descr="Lightbulb and pencil">
              <a:extLst>
                <a:ext uri="{FF2B5EF4-FFF2-40B4-BE49-F238E27FC236}">
                  <a16:creationId xmlns:a16="http://schemas.microsoft.com/office/drawing/2014/main" xmlns="" id="{30E5332D-6F75-4DE1-BD07-B307387C4B4B}"/>
                </a:ext>
              </a:extLst>
            </p:cNvPr>
            <p:cNvGrpSpPr/>
            <p:nvPr/>
          </p:nvGrpSpPr>
          <p:grpSpPr>
            <a:xfrm>
              <a:off x="4292183" y="2782756"/>
              <a:ext cx="1143758" cy="1120336"/>
              <a:chOff x="4134791" y="2782756"/>
              <a:chExt cx="1143758" cy="1120336"/>
            </a:xfrm>
            <a:solidFill>
              <a:srgbClr val="FFFFFF"/>
            </a:solidFill>
          </p:grpSpPr>
          <p:sp>
            <p:nvSpPr>
              <p:cNvPr id="68" name="Freeform: Shape 105">
                <a:extLst>
                  <a:ext uri="{FF2B5EF4-FFF2-40B4-BE49-F238E27FC236}">
                    <a16:creationId xmlns:a16="http://schemas.microsoft.com/office/drawing/2014/main" xmlns="" id="{500836E1-7BC1-4AB7-B000-610D3DEA0E9B}"/>
                  </a:ext>
                </a:extLst>
              </p:cNvPr>
              <p:cNvSpPr/>
              <p:nvPr/>
            </p:nvSpPr>
            <p:spPr>
              <a:xfrm>
                <a:off x="4403140" y="3813604"/>
                <a:ext cx="161259" cy="89488"/>
              </a:xfrm>
              <a:custGeom>
                <a:avLst/>
                <a:gdLst>
                  <a:gd name="connsiteX0" fmla="*/ 80680 w 161259"/>
                  <a:gd name="connsiteY0" fmla="*/ 89489 h 89488"/>
                  <a:gd name="connsiteX1" fmla="*/ 47 w 161259"/>
                  <a:gd name="connsiteY1" fmla="*/ 15075 h 89488"/>
                  <a:gd name="connsiteX2" fmla="*/ 12816 w 161259"/>
                  <a:gd name="connsiteY2" fmla="*/ 46 h 89488"/>
                  <a:gd name="connsiteX3" fmla="*/ 13992 w 161259"/>
                  <a:gd name="connsiteY3" fmla="*/ 0 h 89488"/>
                  <a:gd name="connsiteX4" fmla="*/ 147270 w 161259"/>
                  <a:gd name="connsiteY4" fmla="*/ 0 h 89488"/>
                  <a:gd name="connsiteX5" fmla="*/ 161260 w 161259"/>
                  <a:gd name="connsiteY5" fmla="*/ 13901 h 89488"/>
                  <a:gd name="connsiteX6" fmla="*/ 161215 w 161259"/>
                  <a:gd name="connsiteY6" fmla="*/ 15061 h 89488"/>
                  <a:gd name="connsiteX7" fmla="*/ 80680 w 161259"/>
                  <a:gd name="connsiteY7" fmla="*/ 89489 h 89488"/>
                  <a:gd name="connsiteX8" fmla="*/ 31382 w 161259"/>
                  <a:gd name="connsiteY8" fmla="*/ 27891 h 89488"/>
                  <a:gd name="connsiteX9" fmla="*/ 99722 w 161259"/>
                  <a:gd name="connsiteY9" fmla="*/ 58021 h 89488"/>
                  <a:gd name="connsiteX10" fmla="*/ 129852 w 161259"/>
                  <a:gd name="connsiteY10" fmla="*/ 27891 h 89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259" h="89488">
                    <a:moveTo>
                      <a:pt x="80680" y="89489"/>
                    </a:moveTo>
                    <a:cubicBezTo>
                      <a:pt x="38624" y="89215"/>
                      <a:pt x="3688" y="56973"/>
                      <a:pt x="47" y="15075"/>
                    </a:cubicBezTo>
                    <a:cubicBezTo>
                      <a:pt x="-577" y="7398"/>
                      <a:pt x="5139" y="670"/>
                      <a:pt x="12816" y="46"/>
                    </a:cubicBezTo>
                    <a:cubicBezTo>
                      <a:pt x="13207" y="14"/>
                      <a:pt x="13600" y="-1"/>
                      <a:pt x="13992" y="0"/>
                    </a:cubicBezTo>
                    <a:lnTo>
                      <a:pt x="147270" y="0"/>
                    </a:lnTo>
                    <a:cubicBezTo>
                      <a:pt x="154972" y="-25"/>
                      <a:pt x="161235" y="6199"/>
                      <a:pt x="161260" y="13901"/>
                    </a:cubicBezTo>
                    <a:cubicBezTo>
                      <a:pt x="161261" y="14289"/>
                      <a:pt x="161246" y="14675"/>
                      <a:pt x="161215" y="15061"/>
                    </a:cubicBezTo>
                    <a:cubicBezTo>
                      <a:pt x="157654" y="56962"/>
                      <a:pt x="122731" y="89236"/>
                      <a:pt x="80680" y="89489"/>
                    </a:cubicBezTo>
                    <a:close/>
                    <a:moveTo>
                      <a:pt x="31382" y="27891"/>
                    </a:moveTo>
                    <a:cubicBezTo>
                      <a:pt x="41933" y="55082"/>
                      <a:pt x="72531" y="68572"/>
                      <a:pt x="99722" y="58021"/>
                    </a:cubicBezTo>
                    <a:cubicBezTo>
                      <a:pt x="113551" y="52654"/>
                      <a:pt x="124485" y="41720"/>
                      <a:pt x="129852" y="27891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69" name="Freeform: Shape 106">
                <a:extLst>
                  <a:ext uri="{FF2B5EF4-FFF2-40B4-BE49-F238E27FC236}">
                    <a16:creationId xmlns:a16="http://schemas.microsoft.com/office/drawing/2014/main" xmlns="" id="{549E0E25-71F7-454E-A655-F3E833184AB3}"/>
                  </a:ext>
                </a:extLst>
              </p:cNvPr>
              <p:cNvSpPr/>
              <p:nvPr/>
            </p:nvSpPr>
            <p:spPr>
              <a:xfrm>
                <a:off x="4318259" y="3705987"/>
                <a:ext cx="334693" cy="27891"/>
              </a:xfrm>
              <a:custGeom>
                <a:avLst/>
                <a:gdLst>
                  <a:gd name="connsiteX0" fmla="*/ 320748 w 334693"/>
                  <a:gd name="connsiteY0" fmla="*/ 27891 h 27891"/>
                  <a:gd name="connsiteX1" fmla="*/ 13946 w 334693"/>
                  <a:gd name="connsiteY1" fmla="*/ 27891 h 27891"/>
                  <a:gd name="connsiteX2" fmla="*/ 0 w 334693"/>
                  <a:gd name="connsiteY2" fmla="*/ 13946 h 27891"/>
                  <a:gd name="connsiteX3" fmla="*/ 13946 w 334693"/>
                  <a:gd name="connsiteY3" fmla="*/ 0 h 27891"/>
                  <a:gd name="connsiteX4" fmla="*/ 320748 w 334693"/>
                  <a:gd name="connsiteY4" fmla="*/ 0 h 27891"/>
                  <a:gd name="connsiteX5" fmla="*/ 334693 w 334693"/>
                  <a:gd name="connsiteY5" fmla="*/ 13946 h 27891"/>
                  <a:gd name="connsiteX6" fmla="*/ 320748 w 334693"/>
                  <a:gd name="connsiteY6" fmla="*/ 27891 h 2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4693" h="27891">
                    <a:moveTo>
                      <a:pt x="320748" y="27891"/>
                    </a:moveTo>
                    <a:lnTo>
                      <a:pt x="13946" y="27891"/>
                    </a:lnTo>
                    <a:cubicBezTo>
                      <a:pt x="6243" y="27891"/>
                      <a:pt x="0" y="21648"/>
                      <a:pt x="0" y="13946"/>
                    </a:cubicBezTo>
                    <a:cubicBezTo>
                      <a:pt x="0" y="6243"/>
                      <a:pt x="6243" y="0"/>
                      <a:pt x="13946" y="0"/>
                    </a:cubicBezTo>
                    <a:lnTo>
                      <a:pt x="320748" y="0"/>
                    </a:lnTo>
                    <a:cubicBezTo>
                      <a:pt x="328450" y="0"/>
                      <a:pt x="334693" y="6243"/>
                      <a:pt x="334693" y="13946"/>
                    </a:cubicBezTo>
                    <a:cubicBezTo>
                      <a:pt x="334693" y="21648"/>
                      <a:pt x="328450" y="27891"/>
                      <a:pt x="320748" y="27891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0" name="Freeform: Shape 107">
                <a:extLst>
                  <a:ext uri="{FF2B5EF4-FFF2-40B4-BE49-F238E27FC236}">
                    <a16:creationId xmlns:a16="http://schemas.microsoft.com/office/drawing/2014/main" xmlns="" id="{CCA30D3A-340B-473F-9F18-D294F9A5EF8C}"/>
                  </a:ext>
                </a:extLst>
              </p:cNvPr>
              <p:cNvSpPr/>
              <p:nvPr/>
            </p:nvSpPr>
            <p:spPr>
              <a:xfrm>
                <a:off x="4318259" y="3594422"/>
                <a:ext cx="334693" cy="27891"/>
              </a:xfrm>
              <a:custGeom>
                <a:avLst/>
                <a:gdLst>
                  <a:gd name="connsiteX0" fmla="*/ 320748 w 334693"/>
                  <a:gd name="connsiteY0" fmla="*/ 27891 h 27891"/>
                  <a:gd name="connsiteX1" fmla="*/ 13946 w 334693"/>
                  <a:gd name="connsiteY1" fmla="*/ 27891 h 27891"/>
                  <a:gd name="connsiteX2" fmla="*/ 0 w 334693"/>
                  <a:gd name="connsiteY2" fmla="*/ 13946 h 27891"/>
                  <a:gd name="connsiteX3" fmla="*/ 13946 w 334693"/>
                  <a:gd name="connsiteY3" fmla="*/ 0 h 27891"/>
                  <a:gd name="connsiteX4" fmla="*/ 320748 w 334693"/>
                  <a:gd name="connsiteY4" fmla="*/ 0 h 27891"/>
                  <a:gd name="connsiteX5" fmla="*/ 334693 w 334693"/>
                  <a:gd name="connsiteY5" fmla="*/ 13946 h 27891"/>
                  <a:gd name="connsiteX6" fmla="*/ 320748 w 334693"/>
                  <a:gd name="connsiteY6" fmla="*/ 27891 h 27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4693" h="27891">
                    <a:moveTo>
                      <a:pt x="320748" y="27891"/>
                    </a:moveTo>
                    <a:lnTo>
                      <a:pt x="13946" y="27891"/>
                    </a:lnTo>
                    <a:cubicBezTo>
                      <a:pt x="6243" y="27891"/>
                      <a:pt x="0" y="21648"/>
                      <a:pt x="0" y="13946"/>
                    </a:cubicBezTo>
                    <a:cubicBezTo>
                      <a:pt x="0" y="6243"/>
                      <a:pt x="6243" y="0"/>
                      <a:pt x="13946" y="0"/>
                    </a:cubicBezTo>
                    <a:lnTo>
                      <a:pt x="320748" y="0"/>
                    </a:lnTo>
                    <a:cubicBezTo>
                      <a:pt x="328450" y="0"/>
                      <a:pt x="334693" y="6243"/>
                      <a:pt x="334693" y="13946"/>
                    </a:cubicBezTo>
                    <a:cubicBezTo>
                      <a:pt x="334693" y="21648"/>
                      <a:pt x="328450" y="27891"/>
                      <a:pt x="320748" y="27891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1" name="Freeform: Shape 108">
                <a:extLst>
                  <a:ext uri="{FF2B5EF4-FFF2-40B4-BE49-F238E27FC236}">
                    <a16:creationId xmlns:a16="http://schemas.microsoft.com/office/drawing/2014/main" xmlns="" id="{32D60F3E-3FBF-4406-BAB8-62D853CB9B73}"/>
                  </a:ext>
                </a:extLst>
              </p:cNvPr>
              <p:cNvSpPr/>
              <p:nvPr/>
            </p:nvSpPr>
            <p:spPr>
              <a:xfrm>
                <a:off x="4134791" y="2782756"/>
                <a:ext cx="1143758" cy="726626"/>
              </a:xfrm>
              <a:custGeom>
                <a:avLst/>
                <a:gdLst>
                  <a:gd name="connsiteX0" fmla="*/ 1143758 w 1143758"/>
                  <a:gd name="connsiteY0" fmla="*/ 395531 h 726626"/>
                  <a:gd name="connsiteX1" fmla="*/ 852771 w 1143758"/>
                  <a:gd name="connsiteY1" fmla="*/ 395531 h 726626"/>
                  <a:gd name="connsiteX2" fmla="*/ 630465 w 1143758"/>
                  <a:gd name="connsiteY2" fmla="*/ 506691 h 726626"/>
                  <a:gd name="connsiteX3" fmla="*/ 630465 w 1143758"/>
                  <a:gd name="connsiteY3" fmla="*/ 506691 h 726626"/>
                  <a:gd name="connsiteX4" fmla="*/ 591640 w 1143758"/>
                  <a:gd name="connsiteY4" fmla="*/ 561901 h 726626"/>
                  <a:gd name="connsiteX5" fmla="*/ 511118 w 1143758"/>
                  <a:gd name="connsiteY5" fmla="*/ 692320 h 726626"/>
                  <a:gd name="connsiteX6" fmla="*/ 500631 w 1143758"/>
                  <a:gd name="connsiteY6" fmla="*/ 698791 h 726626"/>
                  <a:gd name="connsiteX7" fmla="*/ 196577 w 1143758"/>
                  <a:gd name="connsiteY7" fmla="*/ 698791 h 726626"/>
                  <a:gd name="connsiteX8" fmla="*/ 186131 w 1143758"/>
                  <a:gd name="connsiteY8" fmla="*/ 692390 h 726626"/>
                  <a:gd name="connsiteX9" fmla="*/ 105735 w 1143758"/>
                  <a:gd name="connsiteY9" fmla="*/ 562069 h 726626"/>
                  <a:gd name="connsiteX10" fmla="*/ 50218 w 1143758"/>
                  <a:gd name="connsiteY10" fmla="*/ 471130 h 726626"/>
                  <a:gd name="connsiteX11" fmla="*/ 27905 w 1143758"/>
                  <a:gd name="connsiteY11" fmla="*/ 360290 h 726626"/>
                  <a:gd name="connsiteX12" fmla="*/ 27905 w 1143758"/>
                  <a:gd name="connsiteY12" fmla="*/ 349022 h 726626"/>
                  <a:gd name="connsiteX13" fmla="*/ 348527 w 1143758"/>
                  <a:gd name="connsiteY13" fmla="*/ 28149 h 726626"/>
                  <a:gd name="connsiteX14" fmla="*/ 669401 w 1143758"/>
                  <a:gd name="connsiteY14" fmla="*/ 348771 h 726626"/>
                  <a:gd name="connsiteX15" fmla="*/ 669401 w 1143758"/>
                  <a:gd name="connsiteY15" fmla="*/ 359844 h 726626"/>
                  <a:gd name="connsiteX16" fmla="*/ 668620 w 1143758"/>
                  <a:gd name="connsiteY16" fmla="*/ 374668 h 726626"/>
                  <a:gd name="connsiteX17" fmla="*/ 681830 w 1143758"/>
                  <a:gd name="connsiteY17" fmla="*/ 389311 h 726626"/>
                  <a:gd name="connsiteX18" fmla="*/ 696427 w 1143758"/>
                  <a:gd name="connsiteY18" fmla="*/ 376732 h 726626"/>
                  <a:gd name="connsiteX19" fmla="*/ 697278 w 1143758"/>
                  <a:gd name="connsiteY19" fmla="*/ 360290 h 726626"/>
                  <a:gd name="connsiteX20" fmla="*/ 697278 w 1143758"/>
                  <a:gd name="connsiteY20" fmla="*/ 348506 h 726626"/>
                  <a:gd name="connsiteX21" fmla="*/ 348506 w 1143758"/>
                  <a:gd name="connsiteY21" fmla="*/ 0 h 726626"/>
                  <a:gd name="connsiteX22" fmla="*/ 0 w 1143758"/>
                  <a:gd name="connsiteY22" fmla="*/ 348771 h 726626"/>
                  <a:gd name="connsiteX23" fmla="*/ 0 w 1143758"/>
                  <a:gd name="connsiteY23" fmla="*/ 360667 h 726626"/>
                  <a:gd name="connsiteX24" fmla="*/ 24237 w 1143758"/>
                  <a:gd name="connsiteY24" fmla="*/ 481101 h 726626"/>
                  <a:gd name="connsiteX25" fmla="*/ 85082 w 1143758"/>
                  <a:gd name="connsiteY25" fmla="*/ 580700 h 726626"/>
                  <a:gd name="connsiteX26" fmla="*/ 161169 w 1143758"/>
                  <a:gd name="connsiteY26" fmla="*/ 704690 h 726626"/>
                  <a:gd name="connsiteX27" fmla="*/ 196493 w 1143758"/>
                  <a:gd name="connsiteY27" fmla="*/ 726626 h 726626"/>
                  <a:gd name="connsiteX28" fmla="*/ 500673 w 1143758"/>
                  <a:gd name="connsiteY28" fmla="*/ 726626 h 726626"/>
                  <a:gd name="connsiteX29" fmla="*/ 536095 w 1143758"/>
                  <a:gd name="connsiteY29" fmla="*/ 704620 h 726626"/>
                  <a:gd name="connsiteX30" fmla="*/ 612335 w 1143758"/>
                  <a:gd name="connsiteY30" fmla="*/ 580505 h 726626"/>
                  <a:gd name="connsiteX31" fmla="*/ 653405 w 1143758"/>
                  <a:gd name="connsiteY31" fmla="*/ 522561 h 726626"/>
                  <a:gd name="connsiteX32" fmla="*/ 653405 w 1143758"/>
                  <a:gd name="connsiteY32" fmla="*/ 522561 h 726626"/>
                  <a:gd name="connsiteX33" fmla="*/ 655315 w 1143758"/>
                  <a:gd name="connsiteY33" fmla="*/ 519158 h 726626"/>
                  <a:gd name="connsiteX34" fmla="*/ 852771 w 1143758"/>
                  <a:gd name="connsiteY34" fmla="*/ 618660 h 726626"/>
                  <a:gd name="connsiteX35" fmla="*/ 1143758 w 1143758"/>
                  <a:gd name="connsiteY35" fmla="*/ 618660 h 726626"/>
                  <a:gd name="connsiteX36" fmla="*/ 1143758 w 1143758"/>
                  <a:gd name="connsiteY36" fmla="*/ 590768 h 726626"/>
                  <a:gd name="connsiteX37" fmla="*/ 928453 w 1143758"/>
                  <a:gd name="connsiteY37" fmla="*/ 590768 h 726626"/>
                  <a:gd name="connsiteX38" fmla="*/ 939052 w 1143758"/>
                  <a:gd name="connsiteY38" fmla="*/ 434020 h 726626"/>
                  <a:gd name="connsiteX39" fmla="*/ 928453 w 1143758"/>
                  <a:gd name="connsiteY39" fmla="*/ 423422 h 726626"/>
                  <a:gd name="connsiteX40" fmla="*/ 1143758 w 1143758"/>
                  <a:gd name="connsiteY40" fmla="*/ 423422 h 726626"/>
                  <a:gd name="connsiteX41" fmla="*/ 938578 w 1143758"/>
                  <a:gd name="connsiteY41" fmla="*/ 507095 h 726626"/>
                  <a:gd name="connsiteX42" fmla="*/ 858990 w 1143758"/>
                  <a:gd name="connsiteY42" fmla="*/ 590559 h 726626"/>
                  <a:gd name="connsiteX43" fmla="*/ 733913 w 1143758"/>
                  <a:gd name="connsiteY43" fmla="*/ 527595 h 726626"/>
                  <a:gd name="connsiteX44" fmla="*/ 733913 w 1143758"/>
                  <a:gd name="connsiteY44" fmla="*/ 486177 h 726626"/>
                  <a:gd name="connsiteX45" fmla="*/ 858948 w 1143758"/>
                  <a:gd name="connsiteY45" fmla="*/ 423687 h 726626"/>
                  <a:gd name="connsiteX46" fmla="*/ 938578 w 1143758"/>
                  <a:gd name="connsiteY46" fmla="*/ 507095 h 72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43758" h="726626">
                    <a:moveTo>
                      <a:pt x="1143758" y="395531"/>
                    </a:moveTo>
                    <a:lnTo>
                      <a:pt x="852771" y="395531"/>
                    </a:lnTo>
                    <a:lnTo>
                      <a:pt x="630465" y="506691"/>
                    </a:lnTo>
                    <a:lnTo>
                      <a:pt x="630465" y="506691"/>
                    </a:lnTo>
                    <a:cubicBezTo>
                      <a:pt x="619643" y="526496"/>
                      <a:pt x="606619" y="545017"/>
                      <a:pt x="591640" y="561901"/>
                    </a:cubicBezTo>
                    <a:cubicBezTo>
                      <a:pt x="560667" y="595733"/>
                      <a:pt x="527867" y="658126"/>
                      <a:pt x="511118" y="692320"/>
                    </a:cubicBezTo>
                    <a:cubicBezTo>
                      <a:pt x="509126" y="696285"/>
                      <a:pt x="505069" y="698789"/>
                      <a:pt x="500631" y="698791"/>
                    </a:cubicBezTo>
                    <a:lnTo>
                      <a:pt x="196577" y="698791"/>
                    </a:lnTo>
                    <a:cubicBezTo>
                      <a:pt x="192219" y="698616"/>
                      <a:pt x="188265" y="696193"/>
                      <a:pt x="186131" y="692390"/>
                    </a:cubicBezTo>
                    <a:cubicBezTo>
                      <a:pt x="169285" y="658042"/>
                      <a:pt x="136415" y="595426"/>
                      <a:pt x="105735" y="562069"/>
                    </a:cubicBezTo>
                    <a:cubicBezTo>
                      <a:pt x="81955" y="535308"/>
                      <a:pt x="63152" y="504511"/>
                      <a:pt x="50218" y="471130"/>
                    </a:cubicBezTo>
                    <a:cubicBezTo>
                      <a:pt x="36629" y="435693"/>
                      <a:pt x="29086" y="398225"/>
                      <a:pt x="27905" y="360290"/>
                    </a:cubicBezTo>
                    <a:lnTo>
                      <a:pt x="27905" y="349022"/>
                    </a:lnTo>
                    <a:cubicBezTo>
                      <a:pt x="27835" y="171879"/>
                      <a:pt x="171384" y="28218"/>
                      <a:pt x="348527" y="28149"/>
                    </a:cubicBezTo>
                    <a:cubicBezTo>
                      <a:pt x="525671" y="28080"/>
                      <a:pt x="669331" y="171628"/>
                      <a:pt x="669401" y="348771"/>
                    </a:cubicBezTo>
                    <a:lnTo>
                      <a:pt x="669401" y="359844"/>
                    </a:lnTo>
                    <a:cubicBezTo>
                      <a:pt x="669243" y="364799"/>
                      <a:pt x="668982" y="369741"/>
                      <a:pt x="668620" y="374668"/>
                    </a:cubicBezTo>
                    <a:cubicBezTo>
                      <a:pt x="668224" y="382361"/>
                      <a:pt x="674139" y="388916"/>
                      <a:pt x="681830" y="389311"/>
                    </a:cubicBezTo>
                    <a:cubicBezTo>
                      <a:pt x="689276" y="389695"/>
                      <a:pt x="695706" y="384153"/>
                      <a:pt x="696427" y="376732"/>
                    </a:cubicBezTo>
                    <a:cubicBezTo>
                      <a:pt x="696817" y="371405"/>
                      <a:pt x="697110" y="366064"/>
                      <a:pt x="697278" y="360290"/>
                    </a:cubicBezTo>
                    <a:lnTo>
                      <a:pt x="697278" y="348506"/>
                    </a:lnTo>
                    <a:cubicBezTo>
                      <a:pt x="697205" y="155959"/>
                      <a:pt x="541054" y="-73"/>
                      <a:pt x="348506" y="0"/>
                    </a:cubicBezTo>
                    <a:cubicBezTo>
                      <a:pt x="155959" y="73"/>
                      <a:pt x="-73" y="156224"/>
                      <a:pt x="0" y="348771"/>
                    </a:cubicBezTo>
                    <a:lnTo>
                      <a:pt x="0" y="360667"/>
                    </a:lnTo>
                    <a:cubicBezTo>
                      <a:pt x="1263" y="401887"/>
                      <a:pt x="9458" y="442601"/>
                      <a:pt x="24237" y="481101"/>
                    </a:cubicBezTo>
                    <a:cubicBezTo>
                      <a:pt x="38401" y="517671"/>
                      <a:pt x="59009" y="551404"/>
                      <a:pt x="85082" y="580700"/>
                    </a:cubicBezTo>
                    <a:cubicBezTo>
                      <a:pt x="114605" y="612775"/>
                      <a:pt x="148116" y="678054"/>
                      <a:pt x="161169" y="704690"/>
                    </a:cubicBezTo>
                    <a:cubicBezTo>
                      <a:pt x="167877" y="718068"/>
                      <a:pt x="181528" y="726545"/>
                      <a:pt x="196493" y="726626"/>
                    </a:cubicBezTo>
                    <a:lnTo>
                      <a:pt x="500673" y="726626"/>
                    </a:lnTo>
                    <a:cubicBezTo>
                      <a:pt x="515686" y="726558"/>
                      <a:pt x="529383" y="718048"/>
                      <a:pt x="536095" y="704620"/>
                    </a:cubicBezTo>
                    <a:cubicBezTo>
                      <a:pt x="549078" y="678123"/>
                      <a:pt x="582492" y="613109"/>
                      <a:pt x="612335" y="580505"/>
                    </a:cubicBezTo>
                    <a:cubicBezTo>
                      <a:pt x="628071" y="562725"/>
                      <a:pt x="641841" y="543298"/>
                      <a:pt x="653405" y="522561"/>
                    </a:cubicBezTo>
                    <a:lnTo>
                      <a:pt x="653405" y="522561"/>
                    </a:lnTo>
                    <a:lnTo>
                      <a:pt x="655315" y="519158"/>
                    </a:lnTo>
                    <a:lnTo>
                      <a:pt x="852771" y="618660"/>
                    </a:lnTo>
                    <a:lnTo>
                      <a:pt x="1143758" y="618660"/>
                    </a:lnTo>
                    <a:lnTo>
                      <a:pt x="1143758" y="590768"/>
                    </a:lnTo>
                    <a:lnTo>
                      <a:pt x="928453" y="590768"/>
                    </a:lnTo>
                    <a:cubicBezTo>
                      <a:pt x="974664" y="550411"/>
                      <a:pt x="979410" y="480232"/>
                      <a:pt x="939052" y="434020"/>
                    </a:cubicBezTo>
                    <a:cubicBezTo>
                      <a:pt x="935762" y="430254"/>
                      <a:pt x="932221" y="426712"/>
                      <a:pt x="928453" y="423422"/>
                    </a:cubicBezTo>
                    <a:lnTo>
                      <a:pt x="1143758" y="423422"/>
                    </a:lnTo>
                    <a:close/>
                    <a:moveTo>
                      <a:pt x="938578" y="507095"/>
                    </a:moveTo>
                    <a:cubicBezTo>
                      <a:pt x="938519" y="551676"/>
                      <a:pt x="903518" y="588382"/>
                      <a:pt x="858990" y="590559"/>
                    </a:cubicBezTo>
                    <a:lnTo>
                      <a:pt x="733913" y="527595"/>
                    </a:lnTo>
                    <a:lnTo>
                      <a:pt x="733913" y="486177"/>
                    </a:lnTo>
                    <a:lnTo>
                      <a:pt x="858948" y="423687"/>
                    </a:lnTo>
                    <a:cubicBezTo>
                      <a:pt x="903471" y="425841"/>
                      <a:pt x="938488" y="462521"/>
                      <a:pt x="938578" y="507095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72" name="Graphic 89" descr="Boardroom">
              <a:extLst>
                <a:ext uri="{FF2B5EF4-FFF2-40B4-BE49-F238E27FC236}">
                  <a16:creationId xmlns:a16="http://schemas.microsoft.com/office/drawing/2014/main" xmlns="" id="{D9A1DEA3-AC30-4B59-BC31-D55854AEB131}"/>
                </a:ext>
              </a:extLst>
            </p:cNvPr>
            <p:cNvGrpSpPr/>
            <p:nvPr/>
          </p:nvGrpSpPr>
          <p:grpSpPr>
            <a:xfrm>
              <a:off x="6888013" y="2674853"/>
              <a:ext cx="1338773" cy="1338773"/>
              <a:chOff x="6420072" y="2674853"/>
              <a:chExt cx="1338773" cy="1338773"/>
            </a:xfrm>
          </p:grpSpPr>
          <p:sp>
            <p:nvSpPr>
              <p:cNvPr id="73" name="Freeform: Shape 110">
                <a:extLst>
                  <a:ext uri="{FF2B5EF4-FFF2-40B4-BE49-F238E27FC236}">
                    <a16:creationId xmlns:a16="http://schemas.microsoft.com/office/drawing/2014/main" xmlns="" id="{0BA66E71-A5BA-4246-A819-B235BF0E25A4}"/>
                  </a:ext>
                </a:extLst>
              </p:cNvPr>
              <p:cNvSpPr/>
              <p:nvPr/>
            </p:nvSpPr>
            <p:spPr>
              <a:xfrm>
                <a:off x="6643258" y="3140163"/>
                <a:ext cx="317743" cy="541419"/>
              </a:xfrm>
              <a:custGeom>
                <a:avLst/>
                <a:gdLst>
                  <a:gd name="connsiteX0" fmla="*/ 252092 w 317743"/>
                  <a:gd name="connsiteY0" fmla="*/ 251812 h 541419"/>
                  <a:gd name="connsiteX1" fmla="*/ 156216 w 317743"/>
                  <a:gd name="connsiteY1" fmla="*/ 251812 h 541419"/>
                  <a:gd name="connsiteX2" fmla="*/ 156216 w 317743"/>
                  <a:gd name="connsiteY2" fmla="*/ 156661 h 541419"/>
                  <a:gd name="connsiteX3" fmla="*/ 181025 w 317743"/>
                  <a:gd name="connsiteY3" fmla="*/ 163829 h 541419"/>
                  <a:gd name="connsiteX4" fmla="*/ 269649 w 317743"/>
                  <a:gd name="connsiteY4" fmla="*/ 163829 h 541419"/>
                  <a:gd name="connsiteX5" fmla="*/ 317496 w 317743"/>
                  <a:gd name="connsiteY5" fmla="*/ 122299 h 541419"/>
                  <a:gd name="connsiteX6" fmla="*/ 276238 w 317743"/>
                  <a:gd name="connsiteY6" fmla="*/ 71559 h 541419"/>
                  <a:gd name="connsiteX7" fmla="*/ 271476 w 317743"/>
                  <a:gd name="connsiteY7" fmla="*/ 71314 h 541419"/>
                  <a:gd name="connsiteX8" fmla="*/ 196170 w 317743"/>
                  <a:gd name="connsiteY8" fmla="*/ 71314 h 541419"/>
                  <a:gd name="connsiteX9" fmla="*/ 156983 w 317743"/>
                  <a:gd name="connsiteY9" fmla="*/ 42559 h 541419"/>
                  <a:gd name="connsiteX10" fmla="*/ 135786 w 317743"/>
                  <a:gd name="connsiteY10" fmla="*/ 24639 h 541419"/>
                  <a:gd name="connsiteX11" fmla="*/ 130347 w 317743"/>
                  <a:gd name="connsiteY11" fmla="*/ 19744 h 541419"/>
                  <a:gd name="connsiteX12" fmla="*/ 69991 w 317743"/>
                  <a:gd name="connsiteY12" fmla="*/ 471 h 541419"/>
                  <a:gd name="connsiteX13" fmla="*/ 12 w 317743"/>
                  <a:gd name="connsiteY13" fmla="*/ 80867 h 541419"/>
                  <a:gd name="connsiteX14" fmla="*/ 12 w 317743"/>
                  <a:gd name="connsiteY14" fmla="*/ 266134 h 541419"/>
                  <a:gd name="connsiteX15" fmla="*/ 78581 w 317743"/>
                  <a:gd name="connsiteY15" fmla="*/ 344717 h 541419"/>
                  <a:gd name="connsiteX16" fmla="*/ 205862 w 317743"/>
                  <a:gd name="connsiteY16" fmla="*/ 344717 h 541419"/>
                  <a:gd name="connsiteX17" fmla="*/ 205862 w 317743"/>
                  <a:gd name="connsiteY17" fmla="*/ 493335 h 541419"/>
                  <a:gd name="connsiteX18" fmla="*/ 247378 w 317743"/>
                  <a:gd name="connsiteY18" fmla="*/ 541196 h 541419"/>
                  <a:gd name="connsiteX19" fmla="*/ 252008 w 317743"/>
                  <a:gd name="connsiteY19" fmla="*/ 541419 h 541419"/>
                  <a:gd name="connsiteX20" fmla="*/ 298377 w 317743"/>
                  <a:gd name="connsiteY20" fmla="*/ 495357 h 541419"/>
                  <a:gd name="connsiteX21" fmla="*/ 298377 w 317743"/>
                  <a:gd name="connsiteY21" fmla="*/ 495176 h 541419"/>
                  <a:gd name="connsiteX22" fmla="*/ 298377 w 317743"/>
                  <a:gd name="connsiteY22" fmla="*/ 298069 h 541419"/>
                  <a:gd name="connsiteX23" fmla="*/ 252092 w 317743"/>
                  <a:gd name="connsiteY23" fmla="*/ 251812 h 541419"/>
                  <a:gd name="connsiteX24" fmla="*/ 124058 w 317743"/>
                  <a:gd name="connsiteY24" fmla="*/ 98201 h 541419"/>
                  <a:gd name="connsiteX25" fmla="*/ 104555 w 317743"/>
                  <a:gd name="connsiteY25" fmla="*/ 101151 h 541419"/>
                  <a:gd name="connsiteX26" fmla="*/ 107504 w 317743"/>
                  <a:gd name="connsiteY26" fmla="*/ 120654 h 541419"/>
                  <a:gd name="connsiteX27" fmla="*/ 128423 w 317743"/>
                  <a:gd name="connsiteY27" fmla="*/ 135994 h 541419"/>
                  <a:gd name="connsiteX28" fmla="*/ 128423 w 317743"/>
                  <a:gd name="connsiteY28" fmla="*/ 279633 h 541419"/>
                  <a:gd name="connsiteX29" fmla="*/ 252189 w 317743"/>
                  <a:gd name="connsiteY29" fmla="*/ 279633 h 541419"/>
                  <a:gd name="connsiteX30" fmla="*/ 270486 w 317743"/>
                  <a:gd name="connsiteY30" fmla="*/ 298069 h 541419"/>
                  <a:gd name="connsiteX31" fmla="*/ 270486 w 317743"/>
                  <a:gd name="connsiteY31" fmla="*/ 495176 h 541419"/>
                  <a:gd name="connsiteX32" fmla="*/ 252154 w 317743"/>
                  <a:gd name="connsiteY32" fmla="*/ 513549 h 541419"/>
                  <a:gd name="connsiteX33" fmla="*/ 250181 w 317743"/>
                  <a:gd name="connsiteY33" fmla="*/ 513444 h 541419"/>
                  <a:gd name="connsiteX34" fmla="*/ 233781 w 317743"/>
                  <a:gd name="connsiteY34" fmla="*/ 493335 h 541419"/>
                  <a:gd name="connsiteX35" fmla="*/ 233781 w 317743"/>
                  <a:gd name="connsiteY35" fmla="*/ 316826 h 541419"/>
                  <a:gd name="connsiteX36" fmla="*/ 78581 w 317743"/>
                  <a:gd name="connsiteY36" fmla="*/ 316826 h 541419"/>
                  <a:gd name="connsiteX37" fmla="*/ 27903 w 317743"/>
                  <a:gd name="connsiteY37" fmla="*/ 266134 h 541419"/>
                  <a:gd name="connsiteX38" fmla="*/ 27903 w 317743"/>
                  <a:gd name="connsiteY38" fmla="*/ 80560 h 541419"/>
                  <a:gd name="connsiteX39" fmla="*/ 73226 w 317743"/>
                  <a:gd name="connsiteY39" fmla="*/ 28097 h 541419"/>
                  <a:gd name="connsiteX40" fmla="*/ 111772 w 317743"/>
                  <a:gd name="connsiteY40" fmla="*/ 40481 h 541419"/>
                  <a:gd name="connsiteX41" fmla="*/ 117085 w 317743"/>
                  <a:gd name="connsiteY41" fmla="*/ 45250 h 541419"/>
                  <a:gd name="connsiteX42" fmla="*/ 140485 w 317743"/>
                  <a:gd name="connsiteY42" fmla="*/ 64983 h 541419"/>
                  <a:gd name="connsiteX43" fmla="*/ 187064 w 317743"/>
                  <a:gd name="connsiteY43" fmla="*/ 99136 h 541419"/>
                  <a:gd name="connsiteX44" fmla="*/ 271490 w 317743"/>
                  <a:gd name="connsiteY44" fmla="*/ 99136 h 541419"/>
                  <a:gd name="connsiteX45" fmla="*/ 289849 w 317743"/>
                  <a:gd name="connsiteY45" fmla="*/ 117509 h 541419"/>
                  <a:gd name="connsiteX46" fmla="*/ 289745 w 317743"/>
                  <a:gd name="connsiteY46" fmla="*/ 119454 h 541419"/>
                  <a:gd name="connsiteX47" fmla="*/ 269649 w 317743"/>
                  <a:gd name="connsiteY47" fmla="*/ 135868 h 541419"/>
                  <a:gd name="connsiteX48" fmla="*/ 181053 w 317743"/>
                  <a:gd name="connsiteY48" fmla="*/ 135868 h 541419"/>
                  <a:gd name="connsiteX49" fmla="*/ 170134 w 317743"/>
                  <a:gd name="connsiteY49" fmla="*/ 132340 h 541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17743" h="541419">
                    <a:moveTo>
                      <a:pt x="252092" y="251812"/>
                    </a:moveTo>
                    <a:lnTo>
                      <a:pt x="156216" y="251812"/>
                    </a:lnTo>
                    <a:lnTo>
                      <a:pt x="156216" y="156661"/>
                    </a:lnTo>
                    <a:cubicBezTo>
                      <a:pt x="163642" y="161348"/>
                      <a:pt x="172244" y="163833"/>
                      <a:pt x="181025" y="163829"/>
                    </a:cubicBezTo>
                    <a:lnTo>
                      <a:pt x="269649" y="163829"/>
                    </a:lnTo>
                    <a:cubicBezTo>
                      <a:pt x="293820" y="164115"/>
                      <a:pt x="314381" y="146270"/>
                      <a:pt x="317496" y="122299"/>
                    </a:cubicBezTo>
                    <a:cubicBezTo>
                      <a:pt x="320115" y="96895"/>
                      <a:pt x="301643" y="74176"/>
                      <a:pt x="276238" y="71559"/>
                    </a:cubicBezTo>
                    <a:cubicBezTo>
                      <a:pt x="274656" y="71395"/>
                      <a:pt x="273066" y="71313"/>
                      <a:pt x="271476" y="71314"/>
                    </a:cubicBezTo>
                    <a:lnTo>
                      <a:pt x="196170" y="71314"/>
                    </a:lnTo>
                    <a:lnTo>
                      <a:pt x="156983" y="42559"/>
                    </a:lnTo>
                    <a:cubicBezTo>
                      <a:pt x="149614" y="36953"/>
                      <a:pt x="142540" y="30971"/>
                      <a:pt x="135786" y="24639"/>
                    </a:cubicBezTo>
                    <a:lnTo>
                      <a:pt x="130347" y="19744"/>
                    </a:lnTo>
                    <a:cubicBezTo>
                      <a:pt x="113870" y="5052"/>
                      <a:pt x="91933" y="-1953"/>
                      <a:pt x="69991" y="471"/>
                    </a:cubicBezTo>
                    <a:cubicBezTo>
                      <a:pt x="29521" y="5399"/>
                      <a:pt x="-687" y="40104"/>
                      <a:pt x="12" y="80867"/>
                    </a:cubicBezTo>
                    <a:lnTo>
                      <a:pt x="12" y="266134"/>
                    </a:lnTo>
                    <a:cubicBezTo>
                      <a:pt x="51" y="309513"/>
                      <a:pt x="35202" y="344671"/>
                      <a:pt x="78581" y="344717"/>
                    </a:cubicBezTo>
                    <a:lnTo>
                      <a:pt x="205862" y="344717"/>
                    </a:lnTo>
                    <a:lnTo>
                      <a:pt x="205862" y="493335"/>
                    </a:lnTo>
                    <a:cubicBezTo>
                      <a:pt x="205555" y="517511"/>
                      <a:pt x="223402" y="538085"/>
                      <a:pt x="247378" y="541196"/>
                    </a:cubicBezTo>
                    <a:cubicBezTo>
                      <a:pt x="248926" y="541349"/>
                      <a:pt x="250474" y="541419"/>
                      <a:pt x="252008" y="541419"/>
                    </a:cubicBezTo>
                    <a:cubicBezTo>
                      <a:pt x="277533" y="541504"/>
                      <a:pt x="298292" y="520881"/>
                      <a:pt x="298377" y="495357"/>
                    </a:cubicBezTo>
                    <a:cubicBezTo>
                      <a:pt x="298377" y="495297"/>
                      <a:pt x="298377" y="495236"/>
                      <a:pt x="298377" y="495176"/>
                    </a:cubicBezTo>
                    <a:lnTo>
                      <a:pt x="298377" y="298069"/>
                    </a:lnTo>
                    <a:cubicBezTo>
                      <a:pt x="298346" y="272524"/>
                      <a:pt x="277637" y="251827"/>
                      <a:pt x="252092" y="251812"/>
                    </a:cubicBezTo>
                    <a:close/>
                    <a:moveTo>
                      <a:pt x="124058" y="98201"/>
                    </a:moveTo>
                    <a:cubicBezTo>
                      <a:pt x="117857" y="93630"/>
                      <a:pt x="109126" y="94951"/>
                      <a:pt x="104555" y="101151"/>
                    </a:cubicBezTo>
                    <a:cubicBezTo>
                      <a:pt x="99983" y="107351"/>
                      <a:pt x="101304" y="116082"/>
                      <a:pt x="107504" y="120654"/>
                    </a:cubicBezTo>
                    <a:lnTo>
                      <a:pt x="128423" y="135994"/>
                    </a:lnTo>
                    <a:lnTo>
                      <a:pt x="128423" y="279633"/>
                    </a:lnTo>
                    <a:lnTo>
                      <a:pt x="252189" y="279633"/>
                    </a:lnTo>
                    <a:cubicBezTo>
                      <a:pt x="262329" y="279679"/>
                      <a:pt x="270517" y="287929"/>
                      <a:pt x="270486" y="298069"/>
                    </a:cubicBezTo>
                    <a:lnTo>
                      <a:pt x="270486" y="495176"/>
                    </a:lnTo>
                    <a:cubicBezTo>
                      <a:pt x="270497" y="505311"/>
                      <a:pt x="262290" y="513538"/>
                      <a:pt x="252154" y="513549"/>
                    </a:cubicBezTo>
                    <a:cubicBezTo>
                      <a:pt x="251495" y="513549"/>
                      <a:pt x="250837" y="513514"/>
                      <a:pt x="250181" y="513444"/>
                    </a:cubicBezTo>
                    <a:cubicBezTo>
                      <a:pt x="240407" y="511870"/>
                      <a:pt x="233359" y="503226"/>
                      <a:pt x="233781" y="493335"/>
                    </a:cubicBezTo>
                    <a:lnTo>
                      <a:pt x="233781" y="316826"/>
                    </a:lnTo>
                    <a:lnTo>
                      <a:pt x="78581" y="316826"/>
                    </a:lnTo>
                    <a:cubicBezTo>
                      <a:pt x="50602" y="316787"/>
                      <a:pt x="27934" y="294111"/>
                      <a:pt x="27903" y="266134"/>
                    </a:cubicBezTo>
                    <a:lnTo>
                      <a:pt x="27903" y="80560"/>
                    </a:lnTo>
                    <a:cubicBezTo>
                      <a:pt x="27359" y="54051"/>
                      <a:pt x="46919" y="31411"/>
                      <a:pt x="73226" y="28097"/>
                    </a:cubicBezTo>
                    <a:cubicBezTo>
                      <a:pt x="87250" y="26567"/>
                      <a:pt x="101262" y="31070"/>
                      <a:pt x="111772" y="40481"/>
                    </a:cubicBezTo>
                    <a:lnTo>
                      <a:pt x="117085" y="45250"/>
                    </a:lnTo>
                    <a:cubicBezTo>
                      <a:pt x="124543" y="52223"/>
                      <a:pt x="132354" y="58809"/>
                      <a:pt x="140485" y="64983"/>
                    </a:cubicBezTo>
                    <a:lnTo>
                      <a:pt x="187064" y="99136"/>
                    </a:lnTo>
                    <a:lnTo>
                      <a:pt x="271490" y="99136"/>
                    </a:lnTo>
                    <a:cubicBezTo>
                      <a:pt x="281634" y="99140"/>
                      <a:pt x="289853" y="107367"/>
                      <a:pt x="289849" y="117509"/>
                    </a:cubicBezTo>
                    <a:cubicBezTo>
                      <a:pt x="289848" y="118159"/>
                      <a:pt x="289814" y="118809"/>
                      <a:pt x="289745" y="119454"/>
                    </a:cubicBezTo>
                    <a:cubicBezTo>
                      <a:pt x="288176" y="129229"/>
                      <a:pt x="279541" y="136284"/>
                      <a:pt x="269649" y="135868"/>
                    </a:cubicBezTo>
                    <a:lnTo>
                      <a:pt x="181053" y="135868"/>
                    </a:lnTo>
                    <a:cubicBezTo>
                      <a:pt x="177134" y="135859"/>
                      <a:pt x="173317" y="134624"/>
                      <a:pt x="170134" y="1323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4" name="Freeform: Shape 111">
                <a:extLst>
                  <a:ext uri="{FF2B5EF4-FFF2-40B4-BE49-F238E27FC236}">
                    <a16:creationId xmlns:a16="http://schemas.microsoft.com/office/drawing/2014/main" xmlns="" id="{A9C6ABEB-C766-4BBD-9B0A-35EFF2060A6B}"/>
                  </a:ext>
                </a:extLst>
              </p:cNvPr>
              <p:cNvSpPr/>
              <p:nvPr/>
            </p:nvSpPr>
            <p:spPr>
              <a:xfrm>
                <a:off x="6643270" y="2984444"/>
                <a:ext cx="139455" cy="139455"/>
              </a:xfrm>
              <a:custGeom>
                <a:avLst/>
                <a:gdLst>
                  <a:gd name="connsiteX0" fmla="*/ 69728 w 139455"/>
                  <a:gd name="connsiteY0" fmla="*/ 139456 h 139455"/>
                  <a:gd name="connsiteX1" fmla="*/ 139456 w 139455"/>
                  <a:gd name="connsiteY1" fmla="*/ 69728 h 139455"/>
                  <a:gd name="connsiteX2" fmla="*/ 69728 w 139455"/>
                  <a:gd name="connsiteY2" fmla="*/ 0 h 139455"/>
                  <a:gd name="connsiteX3" fmla="*/ 0 w 139455"/>
                  <a:gd name="connsiteY3" fmla="*/ 69728 h 139455"/>
                  <a:gd name="connsiteX4" fmla="*/ 69728 w 139455"/>
                  <a:gd name="connsiteY4" fmla="*/ 139456 h 139455"/>
                  <a:gd name="connsiteX5" fmla="*/ 69728 w 139455"/>
                  <a:gd name="connsiteY5" fmla="*/ 27891 h 139455"/>
                  <a:gd name="connsiteX6" fmla="*/ 111564 w 139455"/>
                  <a:gd name="connsiteY6" fmla="*/ 69728 h 139455"/>
                  <a:gd name="connsiteX7" fmla="*/ 69728 w 139455"/>
                  <a:gd name="connsiteY7" fmla="*/ 111564 h 139455"/>
                  <a:gd name="connsiteX8" fmla="*/ 27891 w 139455"/>
                  <a:gd name="connsiteY8" fmla="*/ 69728 h 139455"/>
                  <a:gd name="connsiteX9" fmla="*/ 69728 w 139455"/>
                  <a:gd name="connsiteY9" fmla="*/ 27891 h 139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455" h="139455">
                    <a:moveTo>
                      <a:pt x="69728" y="139456"/>
                    </a:moveTo>
                    <a:cubicBezTo>
                      <a:pt x="108237" y="139456"/>
                      <a:pt x="139456" y="108237"/>
                      <a:pt x="139456" y="69728"/>
                    </a:cubicBezTo>
                    <a:cubicBezTo>
                      <a:pt x="139456" y="31219"/>
                      <a:pt x="108237" y="0"/>
                      <a:pt x="69728" y="0"/>
                    </a:cubicBezTo>
                    <a:cubicBezTo>
                      <a:pt x="31219" y="0"/>
                      <a:pt x="0" y="31219"/>
                      <a:pt x="0" y="69728"/>
                    </a:cubicBezTo>
                    <a:cubicBezTo>
                      <a:pt x="0" y="108237"/>
                      <a:pt x="31219" y="139456"/>
                      <a:pt x="69728" y="139456"/>
                    </a:cubicBezTo>
                    <a:close/>
                    <a:moveTo>
                      <a:pt x="69728" y="27891"/>
                    </a:moveTo>
                    <a:cubicBezTo>
                      <a:pt x="92834" y="27891"/>
                      <a:pt x="111564" y="46621"/>
                      <a:pt x="111564" y="69728"/>
                    </a:cubicBezTo>
                    <a:cubicBezTo>
                      <a:pt x="111564" y="92834"/>
                      <a:pt x="92834" y="111564"/>
                      <a:pt x="69728" y="111564"/>
                    </a:cubicBezTo>
                    <a:cubicBezTo>
                      <a:pt x="46621" y="111564"/>
                      <a:pt x="27891" y="92834"/>
                      <a:pt x="27891" y="69728"/>
                    </a:cubicBezTo>
                    <a:cubicBezTo>
                      <a:pt x="27891" y="46621"/>
                      <a:pt x="46621" y="27891"/>
                      <a:pt x="69728" y="27891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5" name="Freeform: Shape 112">
                <a:extLst>
                  <a:ext uri="{FF2B5EF4-FFF2-40B4-BE49-F238E27FC236}">
                    <a16:creationId xmlns:a16="http://schemas.microsoft.com/office/drawing/2014/main" xmlns="" id="{0EBFD966-A21F-450E-94B3-4D153B54B85E}"/>
                  </a:ext>
                </a:extLst>
              </p:cNvPr>
              <p:cNvSpPr/>
              <p:nvPr/>
            </p:nvSpPr>
            <p:spPr>
              <a:xfrm>
                <a:off x="6573473" y="3218729"/>
                <a:ext cx="251019" cy="474148"/>
              </a:xfrm>
              <a:custGeom>
                <a:avLst/>
                <a:gdLst>
                  <a:gd name="connsiteX0" fmla="*/ 237074 w 251019"/>
                  <a:gd name="connsiteY0" fmla="*/ 306802 h 474148"/>
                  <a:gd name="connsiteX1" fmla="*/ 139456 w 251019"/>
                  <a:gd name="connsiteY1" fmla="*/ 306802 h 474148"/>
                  <a:gd name="connsiteX2" fmla="*/ 27891 w 251019"/>
                  <a:gd name="connsiteY2" fmla="*/ 195238 h 474148"/>
                  <a:gd name="connsiteX3" fmla="*/ 27891 w 251019"/>
                  <a:gd name="connsiteY3" fmla="*/ 13946 h 474148"/>
                  <a:gd name="connsiteX4" fmla="*/ 13946 w 251019"/>
                  <a:gd name="connsiteY4" fmla="*/ 0 h 474148"/>
                  <a:gd name="connsiteX5" fmla="*/ 0 w 251019"/>
                  <a:gd name="connsiteY5" fmla="*/ 13946 h 474148"/>
                  <a:gd name="connsiteX6" fmla="*/ 0 w 251019"/>
                  <a:gd name="connsiteY6" fmla="*/ 195238 h 474148"/>
                  <a:gd name="connsiteX7" fmla="*/ 111564 w 251019"/>
                  <a:gd name="connsiteY7" fmla="*/ 331904 h 474148"/>
                  <a:gd name="connsiteX8" fmla="*/ 111564 w 251019"/>
                  <a:gd name="connsiteY8" fmla="*/ 446258 h 474148"/>
                  <a:gd name="connsiteX9" fmla="*/ 41837 w 251019"/>
                  <a:gd name="connsiteY9" fmla="*/ 446258 h 474148"/>
                  <a:gd name="connsiteX10" fmla="*/ 41837 w 251019"/>
                  <a:gd name="connsiteY10" fmla="*/ 474149 h 474148"/>
                  <a:gd name="connsiteX11" fmla="*/ 209183 w 251019"/>
                  <a:gd name="connsiteY11" fmla="*/ 474149 h 474148"/>
                  <a:gd name="connsiteX12" fmla="*/ 209183 w 251019"/>
                  <a:gd name="connsiteY12" fmla="*/ 446258 h 474148"/>
                  <a:gd name="connsiteX13" fmla="*/ 139456 w 251019"/>
                  <a:gd name="connsiteY13" fmla="*/ 446258 h 474148"/>
                  <a:gd name="connsiteX14" fmla="*/ 139456 w 251019"/>
                  <a:gd name="connsiteY14" fmla="*/ 334693 h 474148"/>
                  <a:gd name="connsiteX15" fmla="*/ 237074 w 251019"/>
                  <a:gd name="connsiteY15" fmla="*/ 334693 h 474148"/>
                  <a:gd name="connsiteX16" fmla="*/ 251020 w 251019"/>
                  <a:gd name="connsiteY16" fmla="*/ 320748 h 474148"/>
                  <a:gd name="connsiteX17" fmla="*/ 237074 w 251019"/>
                  <a:gd name="connsiteY17" fmla="*/ 306802 h 474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1019" h="474148">
                    <a:moveTo>
                      <a:pt x="237074" y="306802"/>
                    </a:moveTo>
                    <a:lnTo>
                      <a:pt x="139456" y="306802"/>
                    </a:lnTo>
                    <a:cubicBezTo>
                      <a:pt x="77869" y="306732"/>
                      <a:pt x="27961" y="256824"/>
                      <a:pt x="27891" y="195238"/>
                    </a:cubicBezTo>
                    <a:lnTo>
                      <a:pt x="27891" y="13946"/>
                    </a:lnTo>
                    <a:cubicBezTo>
                      <a:pt x="27891" y="6243"/>
                      <a:pt x="21648" y="0"/>
                      <a:pt x="13946" y="0"/>
                    </a:cubicBezTo>
                    <a:cubicBezTo>
                      <a:pt x="6243" y="0"/>
                      <a:pt x="0" y="6243"/>
                      <a:pt x="0" y="13946"/>
                    </a:cubicBezTo>
                    <a:lnTo>
                      <a:pt x="0" y="195238"/>
                    </a:lnTo>
                    <a:cubicBezTo>
                      <a:pt x="73" y="261486"/>
                      <a:pt x="46672" y="318569"/>
                      <a:pt x="111564" y="331904"/>
                    </a:cubicBezTo>
                    <a:lnTo>
                      <a:pt x="111564" y="446258"/>
                    </a:lnTo>
                    <a:lnTo>
                      <a:pt x="41837" y="446258"/>
                    </a:lnTo>
                    <a:lnTo>
                      <a:pt x="41837" y="474149"/>
                    </a:lnTo>
                    <a:lnTo>
                      <a:pt x="209183" y="474149"/>
                    </a:lnTo>
                    <a:lnTo>
                      <a:pt x="209183" y="446258"/>
                    </a:lnTo>
                    <a:lnTo>
                      <a:pt x="139456" y="446258"/>
                    </a:lnTo>
                    <a:lnTo>
                      <a:pt x="139456" y="334693"/>
                    </a:lnTo>
                    <a:lnTo>
                      <a:pt x="237074" y="334693"/>
                    </a:lnTo>
                    <a:cubicBezTo>
                      <a:pt x="244777" y="334693"/>
                      <a:pt x="251020" y="328450"/>
                      <a:pt x="251020" y="320748"/>
                    </a:cubicBezTo>
                    <a:cubicBezTo>
                      <a:pt x="251020" y="313046"/>
                      <a:pt x="244777" y="306802"/>
                      <a:pt x="237074" y="30680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6" name="Freeform: Shape 113">
                <a:extLst>
                  <a:ext uri="{FF2B5EF4-FFF2-40B4-BE49-F238E27FC236}">
                    <a16:creationId xmlns:a16="http://schemas.microsoft.com/office/drawing/2014/main" xmlns="" id="{07288B79-C554-4FFE-856E-1E94ABC0B3EE}"/>
                  </a:ext>
                </a:extLst>
              </p:cNvPr>
              <p:cNvSpPr/>
              <p:nvPr/>
            </p:nvSpPr>
            <p:spPr>
              <a:xfrm>
                <a:off x="6838438" y="3330293"/>
                <a:ext cx="502039" cy="362584"/>
              </a:xfrm>
              <a:custGeom>
                <a:avLst/>
                <a:gdLst>
                  <a:gd name="connsiteX0" fmla="*/ 264966 w 502039"/>
                  <a:gd name="connsiteY0" fmla="*/ 27891 h 362584"/>
                  <a:gd name="connsiteX1" fmla="*/ 488094 w 502039"/>
                  <a:gd name="connsiteY1" fmla="*/ 27891 h 362584"/>
                  <a:gd name="connsiteX2" fmla="*/ 502040 w 502039"/>
                  <a:gd name="connsiteY2" fmla="*/ 13946 h 362584"/>
                  <a:gd name="connsiteX3" fmla="*/ 488094 w 502039"/>
                  <a:gd name="connsiteY3" fmla="*/ 0 h 362584"/>
                  <a:gd name="connsiteX4" fmla="*/ 13946 w 502039"/>
                  <a:gd name="connsiteY4" fmla="*/ 0 h 362584"/>
                  <a:gd name="connsiteX5" fmla="*/ 0 w 502039"/>
                  <a:gd name="connsiteY5" fmla="*/ 13946 h 362584"/>
                  <a:gd name="connsiteX6" fmla="*/ 13946 w 502039"/>
                  <a:gd name="connsiteY6" fmla="*/ 27891 h 362584"/>
                  <a:gd name="connsiteX7" fmla="*/ 237074 w 502039"/>
                  <a:gd name="connsiteY7" fmla="*/ 27891 h 362584"/>
                  <a:gd name="connsiteX8" fmla="*/ 237074 w 502039"/>
                  <a:gd name="connsiteY8" fmla="*/ 334693 h 362584"/>
                  <a:gd name="connsiteX9" fmla="*/ 139456 w 502039"/>
                  <a:gd name="connsiteY9" fmla="*/ 334693 h 362584"/>
                  <a:gd name="connsiteX10" fmla="*/ 139456 w 502039"/>
                  <a:gd name="connsiteY10" fmla="*/ 362584 h 362584"/>
                  <a:gd name="connsiteX11" fmla="*/ 362584 w 502039"/>
                  <a:gd name="connsiteY11" fmla="*/ 362584 h 362584"/>
                  <a:gd name="connsiteX12" fmla="*/ 362584 w 502039"/>
                  <a:gd name="connsiteY12" fmla="*/ 334693 h 362584"/>
                  <a:gd name="connsiteX13" fmla="*/ 264966 w 502039"/>
                  <a:gd name="connsiteY13" fmla="*/ 334693 h 362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2039" h="362584">
                    <a:moveTo>
                      <a:pt x="264966" y="27891"/>
                    </a:moveTo>
                    <a:lnTo>
                      <a:pt x="488094" y="27891"/>
                    </a:lnTo>
                    <a:cubicBezTo>
                      <a:pt x="495796" y="27891"/>
                      <a:pt x="502040" y="21648"/>
                      <a:pt x="502040" y="13946"/>
                    </a:cubicBezTo>
                    <a:cubicBezTo>
                      <a:pt x="502040" y="6243"/>
                      <a:pt x="495796" y="0"/>
                      <a:pt x="488094" y="0"/>
                    </a:cubicBezTo>
                    <a:lnTo>
                      <a:pt x="13946" y="0"/>
                    </a:lnTo>
                    <a:cubicBezTo>
                      <a:pt x="6243" y="0"/>
                      <a:pt x="0" y="6243"/>
                      <a:pt x="0" y="13946"/>
                    </a:cubicBezTo>
                    <a:cubicBezTo>
                      <a:pt x="0" y="21648"/>
                      <a:pt x="6243" y="27891"/>
                      <a:pt x="13946" y="27891"/>
                    </a:cubicBezTo>
                    <a:lnTo>
                      <a:pt x="237074" y="27891"/>
                    </a:lnTo>
                    <a:lnTo>
                      <a:pt x="237074" y="334693"/>
                    </a:lnTo>
                    <a:lnTo>
                      <a:pt x="139456" y="334693"/>
                    </a:lnTo>
                    <a:lnTo>
                      <a:pt x="139456" y="362584"/>
                    </a:lnTo>
                    <a:lnTo>
                      <a:pt x="362584" y="362584"/>
                    </a:lnTo>
                    <a:lnTo>
                      <a:pt x="362584" y="334693"/>
                    </a:lnTo>
                    <a:lnTo>
                      <a:pt x="264966" y="334693"/>
                    </a:ln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7" name="Freeform: Shape 114">
                <a:extLst>
                  <a:ext uri="{FF2B5EF4-FFF2-40B4-BE49-F238E27FC236}">
                    <a16:creationId xmlns:a16="http://schemas.microsoft.com/office/drawing/2014/main" xmlns="" id="{B6B6525C-6FEC-469D-AA16-0705C13236AF}"/>
                  </a:ext>
                </a:extLst>
              </p:cNvPr>
              <p:cNvSpPr/>
              <p:nvPr/>
            </p:nvSpPr>
            <p:spPr>
              <a:xfrm>
                <a:off x="7217962" y="3140092"/>
                <a:ext cx="317767" cy="541489"/>
              </a:xfrm>
              <a:custGeom>
                <a:avLst/>
                <a:gdLst>
                  <a:gd name="connsiteX0" fmla="*/ 317754 w 317767"/>
                  <a:gd name="connsiteY0" fmla="*/ 266205 h 541489"/>
                  <a:gd name="connsiteX1" fmla="*/ 317754 w 317767"/>
                  <a:gd name="connsiteY1" fmla="*/ 81119 h 541489"/>
                  <a:gd name="connsiteX2" fmla="*/ 247566 w 317767"/>
                  <a:gd name="connsiteY2" fmla="*/ 444 h 541489"/>
                  <a:gd name="connsiteX3" fmla="*/ 187405 w 317767"/>
                  <a:gd name="connsiteY3" fmla="*/ 19731 h 541489"/>
                  <a:gd name="connsiteX4" fmla="*/ 181966 w 317767"/>
                  <a:gd name="connsiteY4" fmla="*/ 24640 h 541489"/>
                  <a:gd name="connsiteX5" fmla="*/ 160768 w 317767"/>
                  <a:gd name="connsiteY5" fmla="*/ 42560 h 541489"/>
                  <a:gd name="connsiteX6" fmla="*/ 121568 w 317767"/>
                  <a:gd name="connsiteY6" fmla="*/ 71316 h 541489"/>
                  <a:gd name="connsiteX7" fmla="*/ 46262 w 317767"/>
                  <a:gd name="connsiteY7" fmla="*/ 71316 h 541489"/>
                  <a:gd name="connsiteX8" fmla="*/ 0 w 317767"/>
                  <a:gd name="connsiteY8" fmla="*/ 117597 h 541489"/>
                  <a:gd name="connsiteX9" fmla="*/ 241 w 317767"/>
                  <a:gd name="connsiteY9" fmla="*/ 122301 h 541489"/>
                  <a:gd name="connsiteX10" fmla="*/ 48102 w 317767"/>
                  <a:gd name="connsiteY10" fmla="*/ 163830 h 541489"/>
                  <a:gd name="connsiteX11" fmla="*/ 136740 w 317767"/>
                  <a:gd name="connsiteY11" fmla="*/ 163830 h 541489"/>
                  <a:gd name="connsiteX12" fmla="*/ 161563 w 317767"/>
                  <a:gd name="connsiteY12" fmla="*/ 156732 h 541489"/>
                  <a:gd name="connsiteX13" fmla="*/ 161563 w 317767"/>
                  <a:gd name="connsiteY13" fmla="*/ 251952 h 541489"/>
                  <a:gd name="connsiteX14" fmla="*/ 65716 w 317767"/>
                  <a:gd name="connsiteY14" fmla="*/ 251952 h 541489"/>
                  <a:gd name="connsiteX15" fmla="*/ 19444 w 317767"/>
                  <a:gd name="connsiteY15" fmla="*/ 298210 h 541489"/>
                  <a:gd name="connsiteX16" fmla="*/ 19444 w 317767"/>
                  <a:gd name="connsiteY16" fmla="*/ 495246 h 541489"/>
                  <a:gd name="connsiteX17" fmla="*/ 65660 w 317767"/>
                  <a:gd name="connsiteY17" fmla="*/ 541490 h 541489"/>
                  <a:gd name="connsiteX18" fmla="*/ 65799 w 317767"/>
                  <a:gd name="connsiteY18" fmla="*/ 541490 h 541489"/>
                  <a:gd name="connsiteX19" fmla="*/ 70429 w 317767"/>
                  <a:gd name="connsiteY19" fmla="*/ 541267 h 541489"/>
                  <a:gd name="connsiteX20" fmla="*/ 111945 w 317767"/>
                  <a:gd name="connsiteY20" fmla="*/ 493406 h 541489"/>
                  <a:gd name="connsiteX21" fmla="*/ 111945 w 317767"/>
                  <a:gd name="connsiteY21" fmla="*/ 344788 h 541489"/>
                  <a:gd name="connsiteX22" fmla="*/ 239226 w 317767"/>
                  <a:gd name="connsiteY22" fmla="*/ 344788 h 541489"/>
                  <a:gd name="connsiteX23" fmla="*/ 317754 w 317767"/>
                  <a:gd name="connsiteY23" fmla="*/ 266205 h 541489"/>
                  <a:gd name="connsiteX24" fmla="*/ 147618 w 317767"/>
                  <a:gd name="connsiteY24" fmla="*/ 132411 h 541489"/>
                  <a:gd name="connsiteX25" fmla="*/ 136712 w 317767"/>
                  <a:gd name="connsiteY25" fmla="*/ 135939 h 541489"/>
                  <a:gd name="connsiteX26" fmla="*/ 48158 w 317767"/>
                  <a:gd name="connsiteY26" fmla="*/ 135939 h 541489"/>
                  <a:gd name="connsiteX27" fmla="*/ 28049 w 317767"/>
                  <a:gd name="connsiteY27" fmla="*/ 119525 h 541489"/>
                  <a:gd name="connsiteX28" fmla="*/ 44358 w 317767"/>
                  <a:gd name="connsiteY28" fmla="*/ 99311 h 541489"/>
                  <a:gd name="connsiteX29" fmla="*/ 46317 w 317767"/>
                  <a:gd name="connsiteY29" fmla="*/ 99207 h 541489"/>
                  <a:gd name="connsiteX30" fmla="*/ 130744 w 317767"/>
                  <a:gd name="connsiteY30" fmla="*/ 99207 h 541489"/>
                  <a:gd name="connsiteX31" fmla="*/ 177322 w 317767"/>
                  <a:gd name="connsiteY31" fmla="*/ 65054 h 541489"/>
                  <a:gd name="connsiteX32" fmla="*/ 200709 w 317767"/>
                  <a:gd name="connsiteY32" fmla="*/ 45321 h 541489"/>
                  <a:gd name="connsiteX33" fmla="*/ 206036 w 317767"/>
                  <a:gd name="connsiteY33" fmla="*/ 40538 h 541489"/>
                  <a:gd name="connsiteX34" fmla="*/ 244372 w 317767"/>
                  <a:gd name="connsiteY34" fmla="*/ 28140 h 541489"/>
                  <a:gd name="connsiteX35" fmla="*/ 289863 w 317767"/>
                  <a:gd name="connsiteY35" fmla="*/ 80868 h 541489"/>
                  <a:gd name="connsiteX36" fmla="*/ 289863 w 317767"/>
                  <a:gd name="connsiteY36" fmla="*/ 266205 h 541489"/>
                  <a:gd name="connsiteX37" fmla="*/ 239184 w 317767"/>
                  <a:gd name="connsiteY37" fmla="*/ 316897 h 541489"/>
                  <a:gd name="connsiteX38" fmla="*/ 84054 w 317767"/>
                  <a:gd name="connsiteY38" fmla="*/ 316897 h 541489"/>
                  <a:gd name="connsiteX39" fmla="*/ 84054 w 317767"/>
                  <a:gd name="connsiteY39" fmla="*/ 493406 h 541489"/>
                  <a:gd name="connsiteX40" fmla="*/ 67640 w 317767"/>
                  <a:gd name="connsiteY40" fmla="*/ 513515 h 541489"/>
                  <a:gd name="connsiteX41" fmla="*/ 53388 w 317767"/>
                  <a:gd name="connsiteY41" fmla="*/ 508871 h 541489"/>
                  <a:gd name="connsiteX42" fmla="*/ 47335 w 317767"/>
                  <a:gd name="connsiteY42" fmla="*/ 495246 h 541489"/>
                  <a:gd name="connsiteX43" fmla="*/ 47335 w 317767"/>
                  <a:gd name="connsiteY43" fmla="*/ 298140 h 541489"/>
                  <a:gd name="connsiteX44" fmla="*/ 65716 w 317767"/>
                  <a:gd name="connsiteY44" fmla="*/ 279774 h 541489"/>
                  <a:gd name="connsiteX45" fmla="*/ 189455 w 317767"/>
                  <a:gd name="connsiteY45" fmla="*/ 279774 h 541489"/>
                  <a:gd name="connsiteX46" fmla="*/ 189455 w 317767"/>
                  <a:gd name="connsiteY46" fmla="*/ 136135 h 541489"/>
                  <a:gd name="connsiteX47" fmla="*/ 210373 w 317767"/>
                  <a:gd name="connsiteY47" fmla="*/ 120794 h 541489"/>
                  <a:gd name="connsiteX48" fmla="*/ 213315 w 317767"/>
                  <a:gd name="connsiteY48" fmla="*/ 101285 h 541489"/>
                  <a:gd name="connsiteX49" fmla="*/ 193806 w 317767"/>
                  <a:gd name="connsiteY49" fmla="*/ 98342 h 54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17767" h="541489">
                    <a:moveTo>
                      <a:pt x="317754" y="266205"/>
                    </a:moveTo>
                    <a:lnTo>
                      <a:pt x="317754" y="81119"/>
                    </a:lnTo>
                    <a:cubicBezTo>
                      <a:pt x="318521" y="40203"/>
                      <a:pt x="288195" y="5346"/>
                      <a:pt x="247566" y="444"/>
                    </a:cubicBezTo>
                    <a:cubicBezTo>
                      <a:pt x="225689" y="-1900"/>
                      <a:pt x="203841" y="5105"/>
                      <a:pt x="187405" y="19731"/>
                    </a:cubicBezTo>
                    <a:lnTo>
                      <a:pt x="181966" y="24640"/>
                    </a:lnTo>
                    <a:cubicBezTo>
                      <a:pt x="175209" y="30970"/>
                      <a:pt x="168135" y="36951"/>
                      <a:pt x="160768" y="42560"/>
                    </a:cubicBezTo>
                    <a:lnTo>
                      <a:pt x="121568" y="71316"/>
                    </a:lnTo>
                    <a:lnTo>
                      <a:pt x="46262" y="71316"/>
                    </a:lnTo>
                    <a:cubicBezTo>
                      <a:pt x="20706" y="71321"/>
                      <a:pt x="-6" y="92043"/>
                      <a:pt x="0" y="117597"/>
                    </a:cubicBezTo>
                    <a:cubicBezTo>
                      <a:pt x="1" y="119168"/>
                      <a:pt x="81" y="120737"/>
                      <a:pt x="241" y="122301"/>
                    </a:cubicBezTo>
                    <a:cubicBezTo>
                      <a:pt x="3364" y="146273"/>
                      <a:pt x="23929" y="164118"/>
                      <a:pt x="48102" y="163830"/>
                    </a:cubicBezTo>
                    <a:lnTo>
                      <a:pt x="136740" y="163830"/>
                    </a:lnTo>
                    <a:cubicBezTo>
                      <a:pt x="145519" y="163857"/>
                      <a:pt x="154126" y="161395"/>
                      <a:pt x="161563" y="156732"/>
                    </a:cubicBezTo>
                    <a:lnTo>
                      <a:pt x="161563" y="251952"/>
                    </a:lnTo>
                    <a:lnTo>
                      <a:pt x="65716" y="251952"/>
                    </a:lnTo>
                    <a:cubicBezTo>
                      <a:pt x="40179" y="251983"/>
                      <a:pt x="19483" y="272673"/>
                      <a:pt x="19444" y="298210"/>
                    </a:cubicBezTo>
                    <a:lnTo>
                      <a:pt x="19444" y="495246"/>
                    </a:lnTo>
                    <a:cubicBezTo>
                      <a:pt x="19436" y="520778"/>
                      <a:pt x="40128" y="541483"/>
                      <a:pt x="65660" y="541490"/>
                    </a:cubicBezTo>
                    <a:cubicBezTo>
                      <a:pt x="65706" y="541490"/>
                      <a:pt x="65753" y="541490"/>
                      <a:pt x="65799" y="541490"/>
                    </a:cubicBezTo>
                    <a:cubicBezTo>
                      <a:pt x="67333" y="541490"/>
                      <a:pt x="68867" y="541490"/>
                      <a:pt x="70429" y="541267"/>
                    </a:cubicBezTo>
                    <a:cubicBezTo>
                      <a:pt x="94403" y="538150"/>
                      <a:pt x="112246" y="517579"/>
                      <a:pt x="111945" y="493406"/>
                    </a:cubicBezTo>
                    <a:lnTo>
                      <a:pt x="111945" y="344788"/>
                    </a:lnTo>
                    <a:lnTo>
                      <a:pt x="239226" y="344788"/>
                    </a:lnTo>
                    <a:cubicBezTo>
                      <a:pt x="282589" y="344718"/>
                      <a:pt x="317716" y="309567"/>
                      <a:pt x="317754" y="266205"/>
                    </a:cubicBezTo>
                    <a:close/>
                    <a:moveTo>
                      <a:pt x="147618" y="132411"/>
                    </a:moveTo>
                    <a:cubicBezTo>
                      <a:pt x="144438" y="134693"/>
                      <a:pt x="140626" y="135925"/>
                      <a:pt x="136712" y="135939"/>
                    </a:cubicBezTo>
                    <a:lnTo>
                      <a:pt x="48158" y="135939"/>
                    </a:lnTo>
                    <a:cubicBezTo>
                      <a:pt x="38272" y="136330"/>
                      <a:pt x="29647" y="129289"/>
                      <a:pt x="28049" y="119525"/>
                    </a:cubicBezTo>
                    <a:cubicBezTo>
                      <a:pt x="26971" y="109440"/>
                      <a:pt x="34273" y="100389"/>
                      <a:pt x="44358" y="99311"/>
                    </a:cubicBezTo>
                    <a:cubicBezTo>
                      <a:pt x="45009" y="99242"/>
                      <a:pt x="45663" y="99207"/>
                      <a:pt x="46317" y="99207"/>
                    </a:cubicBezTo>
                    <a:lnTo>
                      <a:pt x="130744" y="99207"/>
                    </a:lnTo>
                    <a:lnTo>
                      <a:pt x="177322" y="65054"/>
                    </a:lnTo>
                    <a:cubicBezTo>
                      <a:pt x="185452" y="58885"/>
                      <a:pt x="193259" y="52298"/>
                      <a:pt x="200709" y="45321"/>
                    </a:cubicBezTo>
                    <a:lnTo>
                      <a:pt x="206036" y="40538"/>
                    </a:lnTo>
                    <a:cubicBezTo>
                      <a:pt x="216489" y="31175"/>
                      <a:pt x="230415" y="26670"/>
                      <a:pt x="244372" y="28140"/>
                    </a:cubicBezTo>
                    <a:cubicBezTo>
                      <a:pt x="270823" y="31434"/>
                      <a:pt x="290482" y="54221"/>
                      <a:pt x="289863" y="80868"/>
                    </a:cubicBezTo>
                    <a:lnTo>
                      <a:pt x="289863" y="266205"/>
                    </a:lnTo>
                    <a:cubicBezTo>
                      <a:pt x="289832" y="294184"/>
                      <a:pt x="267163" y="316858"/>
                      <a:pt x="239184" y="316897"/>
                    </a:cubicBezTo>
                    <a:lnTo>
                      <a:pt x="84054" y="316897"/>
                    </a:lnTo>
                    <a:lnTo>
                      <a:pt x="84054" y="493406"/>
                    </a:lnTo>
                    <a:cubicBezTo>
                      <a:pt x="84477" y="503301"/>
                      <a:pt x="77420" y="511946"/>
                      <a:pt x="67640" y="513515"/>
                    </a:cubicBezTo>
                    <a:cubicBezTo>
                      <a:pt x="62440" y="514115"/>
                      <a:pt x="57237" y="512419"/>
                      <a:pt x="53388" y="508871"/>
                    </a:cubicBezTo>
                    <a:cubicBezTo>
                      <a:pt x="49518" y="505402"/>
                      <a:pt x="47314" y="500444"/>
                      <a:pt x="47335" y="495246"/>
                    </a:cubicBezTo>
                    <a:lnTo>
                      <a:pt x="47335" y="298140"/>
                    </a:lnTo>
                    <a:cubicBezTo>
                      <a:pt x="47351" y="287997"/>
                      <a:pt x="55573" y="279782"/>
                      <a:pt x="65716" y="279774"/>
                    </a:cubicBezTo>
                    <a:lnTo>
                      <a:pt x="189455" y="279774"/>
                    </a:lnTo>
                    <a:lnTo>
                      <a:pt x="189455" y="136135"/>
                    </a:lnTo>
                    <a:lnTo>
                      <a:pt x="210373" y="120794"/>
                    </a:lnTo>
                    <a:cubicBezTo>
                      <a:pt x="216573" y="116219"/>
                      <a:pt x="217891" y="107485"/>
                      <a:pt x="213315" y="101285"/>
                    </a:cubicBezTo>
                    <a:cubicBezTo>
                      <a:pt x="208740" y="95084"/>
                      <a:pt x="200006" y="93767"/>
                      <a:pt x="193806" y="9834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8" name="Freeform: Shape 115">
                <a:extLst>
                  <a:ext uri="{FF2B5EF4-FFF2-40B4-BE49-F238E27FC236}">
                    <a16:creationId xmlns:a16="http://schemas.microsoft.com/office/drawing/2014/main" xmlns="" id="{AD378215-A9AF-459E-8640-B3D045199CE7}"/>
                  </a:ext>
                </a:extLst>
              </p:cNvPr>
              <p:cNvSpPr/>
              <p:nvPr/>
            </p:nvSpPr>
            <p:spPr>
              <a:xfrm>
                <a:off x="7396260" y="2984444"/>
                <a:ext cx="139455" cy="139455"/>
              </a:xfrm>
              <a:custGeom>
                <a:avLst/>
                <a:gdLst>
                  <a:gd name="connsiteX0" fmla="*/ 69728 w 139455"/>
                  <a:gd name="connsiteY0" fmla="*/ 139456 h 139455"/>
                  <a:gd name="connsiteX1" fmla="*/ 139456 w 139455"/>
                  <a:gd name="connsiteY1" fmla="*/ 69728 h 139455"/>
                  <a:gd name="connsiteX2" fmla="*/ 69728 w 139455"/>
                  <a:gd name="connsiteY2" fmla="*/ 0 h 139455"/>
                  <a:gd name="connsiteX3" fmla="*/ 0 w 139455"/>
                  <a:gd name="connsiteY3" fmla="*/ 69728 h 139455"/>
                  <a:gd name="connsiteX4" fmla="*/ 69728 w 139455"/>
                  <a:gd name="connsiteY4" fmla="*/ 139456 h 139455"/>
                  <a:gd name="connsiteX5" fmla="*/ 69728 w 139455"/>
                  <a:gd name="connsiteY5" fmla="*/ 27891 h 139455"/>
                  <a:gd name="connsiteX6" fmla="*/ 111564 w 139455"/>
                  <a:gd name="connsiteY6" fmla="*/ 69728 h 139455"/>
                  <a:gd name="connsiteX7" fmla="*/ 69728 w 139455"/>
                  <a:gd name="connsiteY7" fmla="*/ 111564 h 139455"/>
                  <a:gd name="connsiteX8" fmla="*/ 27891 w 139455"/>
                  <a:gd name="connsiteY8" fmla="*/ 69728 h 139455"/>
                  <a:gd name="connsiteX9" fmla="*/ 69728 w 139455"/>
                  <a:gd name="connsiteY9" fmla="*/ 27891 h 139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455" h="139455">
                    <a:moveTo>
                      <a:pt x="69728" y="139456"/>
                    </a:moveTo>
                    <a:cubicBezTo>
                      <a:pt x="108237" y="139456"/>
                      <a:pt x="139456" y="108237"/>
                      <a:pt x="139456" y="69728"/>
                    </a:cubicBezTo>
                    <a:cubicBezTo>
                      <a:pt x="139456" y="31219"/>
                      <a:pt x="108237" y="0"/>
                      <a:pt x="69728" y="0"/>
                    </a:cubicBezTo>
                    <a:cubicBezTo>
                      <a:pt x="31219" y="0"/>
                      <a:pt x="0" y="31219"/>
                      <a:pt x="0" y="69728"/>
                    </a:cubicBezTo>
                    <a:cubicBezTo>
                      <a:pt x="0" y="108237"/>
                      <a:pt x="31219" y="139456"/>
                      <a:pt x="69728" y="139456"/>
                    </a:cubicBezTo>
                    <a:close/>
                    <a:moveTo>
                      <a:pt x="69728" y="27891"/>
                    </a:moveTo>
                    <a:cubicBezTo>
                      <a:pt x="92834" y="27891"/>
                      <a:pt x="111564" y="46621"/>
                      <a:pt x="111564" y="69728"/>
                    </a:cubicBezTo>
                    <a:cubicBezTo>
                      <a:pt x="111564" y="92834"/>
                      <a:pt x="92834" y="111564"/>
                      <a:pt x="69728" y="111564"/>
                    </a:cubicBezTo>
                    <a:cubicBezTo>
                      <a:pt x="46621" y="111564"/>
                      <a:pt x="27891" y="92834"/>
                      <a:pt x="27891" y="69728"/>
                    </a:cubicBezTo>
                    <a:cubicBezTo>
                      <a:pt x="27891" y="46621"/>
                      <a:pt x="46621" y="27891"/>
                      <a:pt x="69728" y="27891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79" name="Freeform: Shape 116">
                <a:extLst>
                  <a:ext uri="{FF2B5EF4-FFF2-40B4-BE49-F238E27FC236}">
                    <a16:creationId xmlns:a16="http://schemas.microsoft.com/office/drawing/2014/main" xmlns="" id="{E6C8CFCB-A876-4E88-ABCD-1A5547CB0879}"/>
                  </a:ext>
                </a:extLst>
              </p:cNvPr>
              <p:cNvSpPr/>
              <p:nvPr/>
            </p:nvSpPr>
            <p:spPr>
              <a:xfrm>
                <a:off x="7354423" y="3218729"/>
                <a:ext cx="251019" cy="474148"/>
              </a:xfrm>
              <a:custGeom>
                <a:avLst/>
                <a:gdLst>
                  <a:gd name="connsiteX0" fmla="*/ 237074 w 251019"/>
                  <a:gd name="connsiteY0" fmla="*/ 0 h 474148"/>
                  <a:gd name="connsiteX1" fmla="*/ 223129 w 251019"/>
                  <a:gd name="connsiteY1" fmla="*/ 13946 h 474148"/>
                  <a:gd name="connsiteX2" fmla="*/ 223129 w 251019"/>
                  <a:gd name="connsiteY2" fmla="*/ 195238 h 474148"/>
                  <a:gd name="connsiteX3" fmla="*/ 111564 w 251019"/>
                  <a:gd name="connsiteY3" fmla="*/ 306802 h 474148"/>
                  <a:gd name="connsiteX4" fmla="*/ 13946 w 251019"/>
                  <a:gd name="connsiteY4" fmla="*/ 306802 h 474148"/>
                  <a:gd name="connsiteX5" fmla="*/ 0 w 251019"/>
                  <a:gd name="connsiteY5" fmla="*/ 320748 h 474148"/>
                  <a:gd name="connsiteX6" fmla="*/ 13946 w 251019"/>
                  <a:gd name="connsiteY6" fmla="*/ 334693 h 474148"/>
                  <a:gd name="connsiteX7" fmla="*/ 111564 w 251019"/>
                  <a:gd name="connsiteY7" fmla="*/ 334693 h 474148"/>
                  <a:gd name="connsiteX8" fmla="*/ 111564 w 251019"/>
                  <a:gd name="connsiteY8" fmla="*/ 446258 h 474148"/>
                  <a:gd name="connsiteX9" fmla="*/ 41837 w 251019"/>
                  <a:gd name="connsiteY9" fmla="*/ 446258 h 474148"/>
                  <a:gd name="connsiteX10" fmla="*/ 41837 w 251019"/>
                  <a:gd name="connsiteY10" fmla="*/ 474149 h 474148"/>
                  <a:gd name="connsiteX11" fmla="*/ 209183 w 251019"/>
                  <a:gd name="connsiteY11" fmla="*/ 474149 h 474148"/>
                  <a:gd name="connsiteX12" fmla="*/ 209183 w 251019"/>
                  <a:gd name="connsiteY12" fmla="*/ 446258 h 474148"/>
                  <a:gd name="connsiteX13" fmla="*/ 139456 w 251019"/>
                  <a:gd name="connsiteY13" fmla="*/ 446258 h 474148"/>
                  <a:gd name="connsiteX14" fmla="*/ 139456 w 251019"/>
                  <a:gd name="connsiteY14" fmla="*/ 331904 h 474148"/>
                  <a:gd name="connsiteX15" fmla="*/ 251020 w 251019"/>
                  <a:gd name="connsiteY15" fmla="*/ 195238 h 474148"/>
                  <a:gd name="connsiteX16" fmla="*/ 251020 w 251019"/>
                  <a:gd name="connsiteY16" fmla="*/ 13946 h 474148"/>
                  <a:gd name="connsiteX17" fmla="*/ 237074 w 251019"/>
                  <a:gd name="connsiteY17" fmla="*/ 0 h 474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1019" h="474148">
                    <a:moveTo>
                      <a:pt x="237074" y="0"/>
                    </a:moveTo>
                    <a:cubicBezTo>
                      <a:pt x="229372" y="0"/>
                      <a:pt x="223129" y="6243"/>
                      <a:pt x="223129" y="13946"/>
                    </a:cubicBezTo>
                    <a:lnTo>
                      <a:pt x="223129" y="195238"/>
                    </a:lnTo>
                    <a:cubicBezTo>
                      <a:pt x="223059" y="256824"/>
                      <a:pt x="173151" y="306732"/>
                      <a:pt x="111564" y="306802"/>
                    </a:cubicBezTo>
                    <a:lnTo>
                      <a:pt x="13946" y="306802"/>
                    </a:lnTo>
                    <a:cubicBezTo>
                      <a:pt x="6243" y="306802"/>
                      <a:pt x="0" y="313046"/>
                      <a:pt x="0" y="320748"/>
                    </a:cubicBezTo>
                    <a:cubicBezTo>
                      <a:pt x="0" y="328450"/>
                      <a:pt x="6243" y="334693"/>
                      <a:pt x="13946" y="334693"/>
                    </a:cubicBezTo>
                    <a:lnTo>
                      <a:pt x="111564" y="334693"/>
                    </a:lnTo>
                    <a:lnTo>
                      <a:pt x="111564" y="446258"/>
                    </a:lnTo>
                    <a:lnTo>
                      <a:pt x="41837" y="446258"/>
                    </a:lnTo>
                    <a:lnTo>
                      <a:pt x="41837" y="474149"/>
                    </a:lnTo>
                    <a:lnTo>
                      <a:pt x="209183" y="474149"/>
                    </a:lnTo>
                    <a:lnTo>
                      <a:pt x="209183" y="446258"/>
                    </a:lnTo>
                    <a:lnTo>
                      <a:pt x="139456" y="446258"/>
                    </a:lnTo>
                    <a:lnTo>
                      <a:pt x="139456" y="331904"/>
                    </a:lnTo>
                    <a:cubicBezTo>
                      <a:pt x="204344" y="318565"/>
                      <a:pt x="250942" y="261483"/>
                      <a:pt x="251020" y="195238"/>
                    </a:cubicBezTo>
                    <a:lnTo>
                      <a:pt x="251020" y="13946"/>
                    </a:lnTo>
                    <a:cubicBezTo>
                      <a:pt x="251020" y="6243"/>
                      <a:pt x="244777" y="0"/>
                      <a:pt x="23707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0" name="Graphic 93" descr="Thought">
              <a:extLst>
                <a:ext uri="{FF2B5EF4-FFF2-40B4-BE49-F238E27FC236}">
                  <a16:creationId xmlns:a16="http://schemas.microsoft.com/office/drawing/2014/main" xmlns="" id="{B7315AE8-F6F1-440E-96E7-CC3865B50728}"/>
                </a:ext>
              </a:extLst>
            </p:cNvPr>
            <p:cNvGrpSpPr/>
            <p:nvPr/>
          </p:nvGrpSpPr>
          <p:grpSpPr>
            <a:xfrm>
              <a:off x="1224226" y="340919"/>
              <a:ext cx="1199055" cy="1229615"/>
              <a:chOff x="1413684" y="340919"/>
              <a:chExt cx="1199055" cy="1229615"/>
            </a:xfrm>
            <a:solidFill>
              <a:srgbClr val="FFFFFF"/>
            </a:solidFill>
          </p:grpSpPr>
          <p:sp>
            <p:nvSpPr>
              <p:cNvPr id="81" name="Freeform: Shape 118">
                <a:extLst>
                  <a:ext uri="{FF2B5EF4-FFF2-40B4-BE49-F238E27FC236}">
                    <a16:creationId xmlns:a16="http://schemas.microsoft.com/office/drawing/2014/main" xmlns="" id="{F01D1724-6843-4425-A2D4-D53ABA5CE1F3}"/>
                  </a:ext>
                </a:extLst>
              </p:cNvPr>
              <p:cNvSpPr/>
              <p:nvPr/>
            </p:nvSpPr>
            <p:spPr>
              <a:xfrm>
                <a:off x="1413684" y="1078807"/>
                <a:ext cx="413175" cy="491727"/>
              </a:xfrm>
              <a:custGeom>
                <a:avLst/>
                <a:gdLst>
                  <a:gd name="connsiteX0" fmla="*/ 182556 w 413175"/>
                  <a:gd name="connsiteY0" fmla="*/ 27891 h 491727"/>
                  <a:gd name="connsiteX1" fmla="*/ 189722 w 413175"/>
                  <a:gd name="connsiteY1" fmla="*/ 28054 h 491727"/>
                  <a:gd name="connsiteX2" fmla="*/ 337340 w 413175"/>
                  <a:gd name="connsiteY2" fmla="*/ 189770 h 491727"/>
                  <a:gd name="connsiteX3" fmla="*/ 337312 w 413175"/>
                  <a:gd name="connsiteY3" fmla="*/ 190401 h 491727"/>
                  <a:gd name="connsiteX4" fmla="*/ 337312 w 413175"/>
                  <a:gd name="connsiteY4" fmla="*/ 201496 h 491727"/>
                  <a:gd name="connsiteX5" fmla="*/ 341013 w 413175"/>
                  <a:gd name="connsiteY5" fmla="*/ 207945 h 491727"/>
                  <a:gd name="connsiteX6" fmla="*/ 383174 w 413175"/>
                  <a:gd name="connsiteY6" fmla="*/ 281392 h 491727"/>
                  <a:gd name="connsiteX7" fmla="*/ 383054 w 413175"/>
                  <a:gd name="connsiteY7" fmla="*/ 281601 h 491727"/>
                  <a:gd name="connsiteX8" fmla="*/ 337243 w 413175"/>
                  <a:gd name="connsiteY8" fmla="*/ 281601 h 491727"/>
                  <a:gd name="connsiteX9" fmla="*/ 337243 w 413175"/>
                  <a:gd name="connsiteY9" fmla="*/ 309492 h 491727"/>
                  <a:gd name="connsiteX10" fmla="*/ 337243 w 413175"/>
                  <a:gd name="connsiteY10" fmla="*/ 346402 h 491727"/>
                  <a:gd name="connsiteX11" fmla="*/ 337243 w 413175"/>
                  <a:gd name="connsiteY11" fmla="*/ 347154 h 491727"/>
                  <a:gd name="connsiteX12" fmla="*/ 318097 w 413175"/>
                  <a:gd name="connsiteY12" fmla="*/ 383399 h 491727"/>
                  <a:gd name="connsiteX13" fmla="*/ 291837 w 413175"/>
                  <a:gd name="connsiteY13" fmla="*/ 390951 h 491727"/>
                  <a:gd name="connsiteX14" fmla="*/ 235825 w 413175"/>
                  <a:gd name="connsiteY14" fmla="*/ 390951 h 491727"/>
                  <a:gd name="connsiteX15" fmla="*/ 235825 w 413175"/>
                  <a:gd name="connsiteY15" fmla="*/ 463837 h 491727"/>
                  <a:gd name="connsiteX16" fmla="*/ 99679 w 413175"/>
                  <a:gd name="connsiteY16" fmla="*/ 463837 h 491727"/>
                  <a:gd name="connsiteX17" fmla="*/ 99679 w 413175"/>
                  <a:gd name="connsiteY17" fmla="*/ 324390 h 491727"/>
                  <a:gd name="connsiteX18" fmla="*/ 88892 w 413175"/>
                  <a:gd name="connsiteY18" fmla="*/ 316023 h 491727"/>
                  <a:gd name="connsiteX19" fmla="*/ 28079 w 413175"/>
                  <a:gd name="connsiteY19" fmla="*/ 191159 h 491727"/>
                  <a:gd name="connsiteX20" fmla="*/ 28079 w 413175"/>
                  <a:gd name="connsiteY20" fmla="*/ 190461 h 491727"/>
                  <a:gd name="connsiteX21" fmla="*/ 28047 w 413175"/>
                  <a:gd name="connsiteY21" fmla="*/ 189764 h 491727"/>
                  <a:gd name="connsiteX22" fmla="*/ 28047 w 413175"/>
                  <a:gd name="connsiteY22" fmla="*/ 175708 h 491727"/>
                  <a:gd name="connsiteX23" fmla="*/ 182556 w 413175"/>
                  <a:gd name="connsiteY23" fmla="*/ 27891 h 491727"/>
                  <a:gd name="connsiteX24" fmla="*/ 182556 w 413175"/>
                  <a:gd name="connsiteY24" fmla="*/ 0 h 491727"/>
                  <a:gd name="connsiteX25" fmla="*/ 188 w 413175"/>
                  <a:gd name="connsiteY25" fmla="*/ 174448 h 491727"/>
                  <a:gd name="connsiteX26" fmla="*/ 188 w 413175"/>
                  <a:gd name="connsiteY26" fmla="*/ 191035 h 491727"/>
                  <a:gd name="connsiteX27" fmla="*/ 71788 w 413175"/>
                  <a:gd name="connsiteY27" fmla="*/ 338047 h 491727"/>
                  <a:gd name="connsiteX28" fmla="*/ 71788 w 413175"/>
                  <a:gd name="connsiteY28" fmla="*/ 491727 h 491727"/>
                  <a:gd name="connsiteX29" fmla="*/ 263716 w 413175"/>
                  <a:gd name="connsiteY29" fmla="*/ 491727 h 491727"/>
                  <a:gd name="connsiteX30" fmla="*/ 263716 w 413175"/>
                  <a:gd name="connsiteY30" fmla="*/ 418843 h 491727"/>
                  <a:gd name="connsiteX31" fmla="*/ 293477 w 413175"/>
                  <a:gd name="connsiteY31" fmla="*/ 418843 h 491727"/>
                  <a:gd name="connsiteX32" fmla="*/ 365143 w 413175"/>
                  <a:gd name="connsiteY32" fmla="*/ 347152 h 491727"/>
                  <a:gd name="connsiteX33" fmla="*/ 365134 w 413175"/>
                  <a:gd name="connsiteY33" fmla="*/ 345999 h 491727"/>
                  <a:gd name="connsiteX34" fmla="*/ 365134 w 413175"/>
                  <a:gd name="connsiteY34" fmla="*/ 309494 h 491727"/>
                  <a:gd name="connsiteX35" fmla="*/ 391855 w 413175"/>
                  <a:gd name="connsiteY35" fmla="*/ 309494 h 491727"/>
                  <a:gd name="connsiteX36" fmla="*/ 407041 w 413175"/>
                  <a:gd name="connsiteY36" fmla="*/ 266960 h 491727"/>
                  <a:gd name="connsiteX37" fmla="*/ 365205 w 413175"/>
                  <a:gd name="connsiteY37" fmla="*/ 194061 h 491727"/>
                  <a:gd name="connsiteX38" fmla="*/ 365205 w 413175"/>
                  <a:gd name="connsiteY38" fmla="*/ 191033 h 491727"/>
                  <a:gd name="connsiteX39" fmla="*/ 190989 w 413175"/>
                  <a:gd name="connsiteY39" fmla="*/ 191 h 491727"/>
                  <a:gd name="connsiteX40" fmla="*/ 182556 w 413175"/>
                  <a:gd name="connsiteY40" fmla="*/ 0 h 49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13175" h="491727">
                    <a:moveTo>
                      <a:pt x="182556" y="27891"/>
                    </a:moveTo>
                    <a:cubicBezTo>
                      <a:pt x="184926" y="27891"/>
                      <a:pt x="187328" y="27945"/>
                      <a:pt x="189722" y="28054"/>
                    </a:cubicBezTo>
                    <a:cubicBezTo>
                      <a:pt x="275098" y="32043"/>
                      <a:pt x="341135" y="104385"/>
                      <a:pt x="337340" y="189770"/>
                    </a:cubicBezTo>
                    <a:lnTo>
                      <a:pt x="337312" y="190401"/>
                    </a:lnTo>
                    <a:lnTo>
                      <a:pt x="337312" y="201496"/>
                    </a:lnTo>
                    <a:lnTo>
                      <a:pt x="341013" y="207945"/>
                    </a:lnTo>
                    <a:lnTo>
                      <a:pt x="383174" y="281392"/>
                    </a:lnTo>
                    <a:cubicBezTo>
                      <a:pt x="383241" y="281508"/>
                      <a:pt x="383186" y="281601"/>
                      <a:pt x="383054" y="281601"/>
                    </a:cubicBezTo>
                    <a:lnTo>
                      <a:pt x="337243" y="281601"/>
                    </a:lnTo>
                    <a:lnTo>
                      <a:pt x="337243" y="309492"/>
                    </a:lnTo>
                    <a:lnTo>
                      <a:pt x="337243" y="346402"/>
                    </a:lnTo>
                    <a:lnTo>
                      <a:pt x="337243" y="347154"/>
                    </a:lnTo>
                    <a:cubicBezTo>
                      <a:pt x="337261" y="361661"/>
                      <a:pt x="330091" y="375237"/>
                      <a:pt x="318097" y="383399"/>
                    </a:cubicBezTo>
                    <a:cubicBezTo>
                      <a:pt x="310312" y="388522"/>
                      <a:pt x="301154" y="391156"/>
                      <a:pt x="291837" y="390951"/>
                    </a:cubicBezTo>
                    <a:lnTo>
                      <a:pt x="235825" y="390951"/>
                    </a:lnTo>
                    <a:lnTo>
                      <a:pt x="235825" y="463837"/>
                    </a:lnTo>
                    <a:lnTo>
                      <a:pt x="99679" y="463837"/>
                    </a:lnTo>
                    <a:lnTo>
                      <a:pt x="99679" y="324390"/>
                    </a:lnTo>
                    <a:lnTo>
                      <a:pt x="88892" y="316023"/>
                    </a:lnTo>
                    <a:cubicBezTo>
                      <a:pt x="52551" y="284353"/>
                      <a:pt x="30608" y="239297"/>
                      <a:pt x="28079" y="191159"/>
                    </a:cubicBezTo>
                    <a:lnTo>
                      <a:pt x="28079" y="190461"/>
                    </a:lnTo>
                    <a:lnTo>
                      <a:pt x="28047" y="189764"/>
                    </a:lnTo>
                    <a:cubicBezTo>
                      <a:pt x="27835" y="185099"/>
                      <a:pt x="27835" y="180370"/>
                      <a:pt x="28047" y="175708"/>
                    </a:cubicBezTo>
                    <a:cubicBezTo>
                      <a:pt x="31628" y="92997"/>
                      <a:pt x="99768" y="27809"/>
                      <a:pt x="182556" y="27891"/>
                    </a:cubicBezTo>
                    <a:close/>
                    <a:moveTo>
                      <a:pt x="182556" y="0"/>
                    </a:moveTo>
                    <a:cubicBezTo>
                      <a:pt x="84921" y="84"/>
                      <a:pt x="4604" y="76912"/>
                      <a:pt x="188" y="174448"/>
                    </a:cubicBezTo>
                    <a:cubicBezTo>
                      <a:pt x="-63" y="179973"/>
                      <a:pt x="-63" y="185502"/>
                      <a:pt x="188" y="191035"/>
                    </a:cubicBezTo>
                    <a:cubicBezTo>
                      <a:pt x="-56" y="248496"/>
                      <a:pt x="26397" y="302812"/>
                      <a:pt x="71788" y="338047"/>
                    </a:cubicBezTo>
                    <a:lnTo>
                      <a:pt x="71788" y="491727"/>
                    </a:lnTo>
                    <a:lnTo>
                      <a:pt x="263716" y="491727"/>
                    </a:lnTo>
                    <a:lnTo>
                      <a:pt x="263716" y="418843"/>
                    </a:lnTo>
                    <a:lnTo>
                      <a:pt x="293477" y="418843"/>
                    </a:lnTo>
                    <a:cubicBezTo>
                      <a:pt x="333064" y="418835"/>
                      <a:pt x="365149" y="386739"/>
                      <a:pt x="365143" y="347152"/>
                    </a:cubicBezTo>
                    <a:lnTo>
                      <a:pt x="365134" y="345999"/>
                    </a:lnTo>
                    <a:lnTo>
                      <a:pt x="365134" y="309494"/>
                    </a:lnTo>
                    <a:lnTo>
                      <a:pt x="391855" y="309494"/>
                    </a:lnTo>
                    <a:cubicBezTo>
                      <a:pt x="407655" y="307667"/>
                      <a:pt x="421616" y="289448"/>
                      <a:pt x="407041" y="266960"/>
                    </a:cubicBezTo>
                    <a:lnTo>
                      <a:pt x="365205" y="194061"/>
                    </a:lnTo>
                    <a:lnTo>
                      <a:pt x="365205" y="191033"/>
                    </a:lnTo>
                    <a:cubicBezTo>
                      <a:pt x="369793" y="90226"/>
                      <a:pt x="291795" y="4785"/>
                      <a:pt x="190989" y="191"/>
                    </a:cubicBezTo>
                    <a:cubicBezTo>
                      <a:pt x="188170" y="64"/>
                      <a:pt x="182556" y="0"/>
                      <a:pt x="1825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2" name="Freeform: Shape 119">
                <a:extLst>
                  <a:ext uri="{FF2B5EF4-FFF2-40B4-BE49-F238E27FC236}">
                    <a16:creationId xmlns:a16="http://schemas.microsoft.com/office/drawing/2014/main" xmlns="" id="{7E6FABCE-ACDB-4D0B-AEEE-79E9A5290F67}"/>
                  </a:ext>
                </a:extLst>
              </p:cNvPr>
              <p:cNvSpPr/>
              <p:nvPr/>
            </p:nvSpPr>
            <p:spPr>
              <a:xfrm>
                <a:off x="1797559" y="1112883"/>
                <a:ext cx="76827" cy="76841"/>
              </a:xfrm>
              <a:custGeom>
                <a:avLst/>
                <a:gdLst>
                  <a:gd name="connsiteX0" fmla="*/ 38410 w 76827"/>
                  <a:gd name="connsiteY0" fmla="*/ 27891 h 76841"/>
                  <a:gd name="connsiteX1" fmla="*/ 48931 w 76827"/>
                  <a:gd name="connsiteY1" fmla="*/ 38451 h 76841"/>
                  <a:gd name="connsiteX2" fmla="*/ 48719 w 76827"/>
                  <a:gd name="connsiteY2" fmla="*/ 40536 h 76841"/>
                  <a:gd name="connsiteX3" fmla="*/ 40524 w 76827"/>
                  <a:gd name="connsiteY3" fmla="*/ 48734 h 76841"/>
                  <a:gd name="connsiteX4" fmla="*/ 28107 w 76827"/>
                  <a:gd name="connsiteY4" fmla="*/ 40520 h 76841"/>
                  <a:gd name="connsiteX5" fmla="*/ 36321 w 76827"/>
                  <a:gd name="connsiteY5" fmla="*/ 28103 h 76841"/>
                  <a:gd name="connsiteX6" fmla="*/ 38410 w 76827"/>
                  <a:gd name="connsiteY6" fmla="*/ 27891 h 76841"/>
                  <a:gd name="connsiteX7" fmla="*/ 38410 w 76827"/>
                  <a:gd name="connsiteY7" fmla="*/ 0 h 76841"/>
                  <a:gd name="connsiteX8" fmla="*/ 0 w 76827"/>
                  <a:gd name="connsiteY8" fmla="*/ 38421 h 76841"/>
                  <a:gd name="connsiteX9" fmla="*/ 78 w 76827"/>
                  <a:gd name="connsiteY9" fmla="*/ 40874 h 76841"/>
                  <a:gd name="connsiteX10" fmla="*/ 35960 w 76827"/>
                  <a:gd name="connsiteY10" fmla="*/ 76762 h 76841"/>
                  <a:gd name="connsiteX11" fmla="*/ 76748 w 76827"/>
                  <a:gd name="connsiteY11" fmla="*/ 40872 h 76841"/>
                  <a:gd name="connsiteX12" fmla="*/ 40856 w 76827"/>
                  <a:gd name="connsiteY12" fmla="*/ 84 h 76841"/>
                  <a:gd name="connsiteX13" fmla="*/ 38412 w 76827"/>
                  <a:gd name="connsiteY13" fmla="*/ 6 h 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827" h="76841">
                    <a:moveTo>
                      <a:pt x="38410" y="27891"/>
                    </a:moveTo>
                    <a:cubicBezTo>
                      <a:pt x="44231" y="27902"/>
                      <a:pt x="48942" y="32630"/>
                      <a:pt x="48931" y="38451"/>
                    </a:cubicBezTo>
                    <a:cubicBezTo>
                      <a:pt x="48929" y="39151"/>
                      <a:pt x="48858" y="39849"/>
                      <a:pt x="48719" y="40536"/>
                    </a:cubicBezTo>
                    <a:cubicBezTo>
                      <a:pt x="47663" y="44545"/>
                      <a:pt x="44532" y="47676"/>
                      <a:pt x="40524" y="48734"/>
                    </a:cubicBezTo>
                    <a:cubicBezTo>
                      <a:pt x="34828" y="49894"/>
                      <a:pt x="29268" y="46217"/>
                      <a:pt x="28107" y="40520"/>
                    </a:cubicBezTo>
                    <a:cubicBezTo>
                      <a:pt x="26946" y="34823"/>
                      <a:pt x="30623" y="29263"/>
                      <a:pt x="36321" y="28103"/>
                    </a:cubicBezTo>
                    <a:cubicBezTo>
                      <a:pt x="37009" y="27962"/>
                      <a:pt x="37709" y="27893"/>
                      <a:pt x="38410" y="27891"/>
                    </a:cubicBezTo>
                    <a:moveTo>
                      <a:pt x="38410" y="0"/>
                    </a:moveTo>
                    <a:cubicBezTo>
                      <a:pt x="17193" y="3"/>
                      <a:pt x="-3" y="17205"/>
                      <a:pt x="0" y="38421"/>
                    </a:cubicBezTo>
                    <a:cubicBezTo>
                      <a:pt x="0" y="39239"/>
                      <a:pt x="25" y="40057"/>
                      <a:pt x="78" y="40874"/>
                    </a:cubicBezTo>
                    <a:cubicBezTo>
                      <a:pt x="1979" y="59849"/>
                      <a:pt x="16986" y="74858"/>
                      <a:pt x="35960" y="76762"/>
                    </a:cubicBezTo>
                    <a:cubicBezTo>
                      <a:pt x="57134" y="78115"/>
                      <a:pt x="75395" y="62045"/>
                      <a:pt x="76748" y="40872"/>
                    </a:cubicBezTo>
                    <a:cubicBezTo>
                      <a:pt x="78099" y="19697"/>
                      <a:pt x="62031" y="1436"/>
                      <a:pt x="40856" y="84"/>
                    </a:cubicBezTo>
                    <a:cubicBezTo>
                      <a:pt x="40043" y="32"/>
                      <a:pt x="39227" y="6"/>
                      <a:pt x="3841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3" name="Freeform: Shape 120">
                <a:extLst>
                  <a:ext uri="{FF2B5EF4-FFF2-40B4-BE49-F238E27FC236}">
                    <a16:creationId xmlns:a16="http://schemas.microsoft.com/office/drawing/2014/main" xmlns="" id="{A35F7448-FD88-418A-A37A-56DBC7C544F4}"/>
                  </a:ext>
                </a:extLst>
              </p:cNvPr>
              <p:cNvSpPr/>
              <p:nvPr/>
            </p:nvSpPr>
            <p:spPr>
              <a:xfrm>
                <a:off x="1889920" y="1009124"/>
                <a:ext cx="133694" cy="133722"/>
              </a:xfrm>
              <a:custGeom>
                <a:avLst/>
                <a:gdLst>
                  <a:gd name="connsiteX0" fmla="*/ 66851 w 133694"/>
                  <a:gd name="connsiteY0" fmla="*/ 27894 h 133722"/>
                  <a:gd name="connsiteX1" fmla="*/ 105804 w 133694"/>
                  <a:gd name="connsiteY1" fmla="*/ 66950 h 133722"/>
                  <a:gd name="connsiteX2" fmla="*/ 105724 w 133694"/>
                  <a:gd name="connsiteY2" fmla="*/ 69385 h 133722"/>
                  <a:gd name="connsiteX3" fmla="*/ 69356 w 133694"/>
                  <a:gd name="connsiteY3" fmla="*/ 105753 h 133722"/>
                  <a:gd name="connsiteX4" fmla="*/ 27978 w 133694"/>
                  <a:gd name="connsiteY4" fmla="*/ 69351 h 133722"/>
                  <a:gd name="connsiteX5" fmla="*/ 64380 w 133694"/>
                  <a:gd name="connsiteY5" fmla="*/ 27973 h 133722"/>
                  <a:gd name="connsiteX6" fmla="*/ 66846 w 133694"/>
                  <a:gd name="connsiteY6" fmla="*/ 27894 h 133722"/>
                  <a:gd name="connsiteX7" fmla="*/ 66200 w 133694"/>
                  <a:gd name="connsiteY7" fmla="*/ 3 h 133722"/>
                  <a:gd name="connsiteX8" fmla="*/ 3 w 133694"/>
                  <a:gd name="connsiteY8" fmla="*/ 67510 h 133722"/>
                  <a:gd name="connsiteX9" fmla="*/ 52 w 133694"/>
                  <a:gd name="connsiteY9" fmla="*/ 69480 h 133722"/>
                  <a:gd name="connsiteX10" fmla="*/ 64242 w 133694"/>
                  <a:gd name="connsiteY10" fmla="*/ 133671 h 133722"/>
                  <a:gd name="connsiteX11" fmla="*/ 133644 w 133694"/>
                  <a:gd name="connsiteY11" fmla="*/ 69452 h 133722"/>
                  <a:gd name="connsiteX12" fmla="*/ 69423 w 133694"/>
                  <a:gd name="connsiteY12" fmla="*/ 50 h 133722"/>
                  <a:gd name="connsiteX13" fmla="*/ 66846 w 133694"/>
                  <a:gd name="connsiteY13" fmla="*/ 0 h 13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3694" h="133722">
                    <a:moveTo>
                      <a:pt x="66851" y="27894"/>
                    </a:moveTo>
                    <a:cubicBezTo>
                      <a:pt x="88393" y="27922"/>
                      <a:pt x="105832" y="45408"/>
                      <a:pt x="105804" y="66950"/>
                    </a:cubicBezTo>
                    <a:cubicBezTo>
                      <a:pt x="105803" y="67763"/>
                      <a:pt x="105776" y="68574"/>
                      <a:pt x="105724" y="69385"/>
                    </a:cubicBezTo>
                    <a:cubicBezTo>
                      <a:pt x="103772" y="88605"/>
                      <a:pt x="88576" y="103801"/>
                      <a:pt x="69356" y="105753"/>
                    </a:cubicBezTo>
                    <a:cubicBezTo>
                      <a:pt x="47877" y="107127"/>
                      <a:pt x="29352" y="90829"/>
                      <a:pt x="27978" y="69351"/>
                    </a:cubicBezTo>
                    <a:cubicBezTo>
                      <a:pt x="26604" y="47872"/>
                      <a:pt x="42903" y="29347"/>
                      <a:pt x="64380" y="27973"/>
                    </a:cubicBezTo>
                    <a:cubicBezTo>
                      <a:pt x="65201" y="27920"/>
                      <a:pt x="66023" y="27894"/>
                      <a:pt x="66846" y="27894"/>
                    </a:cubicBezTo>
                    <a:moveTo>
                      <a:pt x="66200" y="3"/>
                    </a:moveTo>
                    <a:cubicBezTo>
                      <a:pt x="29279" y="365"/>
                      <a:pt x="-358" y="30588"/>
                      <a:pt x="3" y="67510"/>
                    </a:cubicBezTo>
                    <a:cubicBezTo>
                      <a:pt x="10" y="68167"/>
                      <a:pt x="27" y="68823"/>
                      <a:pt x="52" y="69480"/>
                    </a:cubicBezTo>
                    <a:cubicBezTo>
                      <a:pt x="2332" y="103942"/>
                      <a:pt x="29780" y="131389"/>
                      <a:pt x="64242" y="133671"/>
                    </a:cubicBezTo>
                    <a:cubicBezTo>
                      <a:pt x="101141" y="135102"/>
                      <a:pt x="132213" y="106349"/>
                      <a:pt x="133644" y="69452"/>
                    </a:cubicBezTo>
                    <a:cubicBezTo>
                      <a:pt x="135074" y="32553"/>
                      <a:pt x="106321" y="1481"/>
                      <a:pt x="69423" y="50"/>
                    </a:cubicBezTo>
                    <a:cubicBezTo>
                      <a:pt x="68564" y="17"/>
                      <a:pt x="67705" y="0"/>
                      <a:pt x="668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4" name="Freeform: Shape 121">
                <a:extLst>
                  <a:ext uri="{FF2B5EF4-FFF2-40B4-BE49-F238E27FC236}">
                    <a16:creationId xmlns:a16="http://schemas.microsoft.com/office/drawing/2014/main" xmlns="" id="{17CEC81E-00B3-470C-9329-75D8F715D27E}"/>
                  </a:ext>
                </a:extLst>
              </p:cNvPr>
              <p:cNvSpPr/>
              <p:nvPr/>
            </p:nvSpPr>
            <p:spPr>
              <a:xfrm>
                <a:off x="1654232" y="340919"/>
                <a:ext cx="958507" cy="669418"/>
              </a:xfrm>
              <a:custGeom>
                <a:avLst/>
                <a:gdLst>
                  <a:gd name="connsiteX0" fmla="*/ 490314 w 958507"/>
                  <a:gd name="connsiteY0" fmla="*/ 27891 h 669418"/>
                  <a:gd name="connsiteX1" fmla="*/ 602953 w 958507"/>
                  <a:gd name="connsiteY1" fmla="*/ 121456 h 669418"/>
                  <a:gd name="connsiteX2" fmla="*/ 603077 w 958507"/>
                  <a:gd name="connsiteY2" fmla="*/ 121572 h 669418"/>
                  <a:gd name="connsiteX3" fmla="*/ 603159 w 958507"/>
                  <a:gd name="connsiteY3" fmla="*/ 121535 h 669418"/>
                  <a:gd name="connsiteX4" fmla="*/ 674737 w 958507"/>
                  <a:gd name="connsiteY4" fmla="*/ 97353 h 669418"/>
                  <a:gd name="connsiteX5" fmla="*/ 790513 w 958507"/>
                  <a:gd name="connsiteY5" fmla="*/ 213101 h 669418"/>
                  <a:gd name="connsiteX6" fmla="*/ 787097 w 958507"/>
                  <a:gd name="connsiteY6" fmla="*/ 239513 h 669418"/>
                  <a:gd name="connsiteX7" fmla="*/ 787256 w 958507"/>
                  <a:gd name="connsiteY7" fmla="*/ 239674 h 669418"/>
                  <a:gd name="connsiteX8" fmla="*/ 813649 w 958507"/>
                  <a:gd name="connsiteY8" fmla="*/ 236254 h 669418"/>
                  <a:gd name="connsiteX9" fmla="*/ 813662 w 958507"/>
                  <a:gd name="connsiteY9" fmla="*/ 236254 h 669418"/>
                  <a:gd name="connsiteX10" fmla="*/ 816090 w 958507"/>
                  <a:gd name="connsiteY10" fmla="*/ 236254 h 669418"/>
                  <a:gd name="connsiteX11" fmla="*/ 930580 w 958507"/>
                  <a:gd name="connsiteY11" fmla="*/ 353280 h 669418"/>
                  <a:gd name="connsiteX12" fmla="*/ 814901 w 958507"/>
                  <a:gd name="connsiteY12" fmla="*/ 467777 h 669418"/>
                  <a:gd name="connsiteX13" fmla="*/ 813662 w 958507"/>
                  <a:gd name="connsiteY13" fmla="*/ 467770 h 669418"/>
                  <a:gd name="connsiteX14" fmla="*/ 767565 w 958507"/>
                  <a:gd name="connsiteY14" fmla="*/ 457435 h 669418"/>
                  <a:gd name="connsiteX15" fmla="*/ 767396 w 958507"/>
                  <a:gd name="connsiteY15" fmla="*/ 457477 h 669418"/>
                  <a:gd name="connsiteX16" fmla="*/ 767379 w 958507"/>
                  <a:gd name="connsiteY16" fmla="*/ 457555 h 669418"/>
                  <a:gd name="connsiteX17" fmla="*/ 767379 w 958507"/>
                  <a:gd name="connsiteY17" fmla="*/ 467770 h 669418"/>
                  <a:gd name="connsiteX18" fmla="*/ 651641 w 958507"/>
                  <a:gd name="connsiteY18" fmla="*/ 583535 h 669418"/>
                  <a:gd name="connsiteX19" fmla="*/ 651344 w 958507"/>
                  <a:gd name="connsiteY19" fmla="*/ 583535 h 669418"/>
                  <a:gd name="connsiteX20" fmla="*/ 559263 w 958507"/>
                  <a:gd name="connsiteY20" fmla="*/ 536350 h 669418"/>
                  <a:gd name="connsiteX21" fmla="*/ 559028 w 958507"/>
                  <a:gd name="connsiteY21" fmla="*/ 536414 h 669418"/>
                  <a:gd name="connsiteX22" fmla="*/ 443729 w 958507"/>
                  <a:gd name="connsiteY22" fmla="*/ 641495 h 669418"/>
                  <a:gd name="connsiteX23" fmla="*/ 443555 w 958507"/>
                  <a:gd name="connsiteY23" fmla="*/ 641495 h 669418"/>
                  <a:gd name="connsiteX24" fmla="*/ 327578 w 958507"/>
                  <a:gd name="connsiteY24" fmla="*/ 525655 h 669418"/>
                  <a:gd name="connsiteX25" fmla="*/ 328694 w 958507"/>
                  <a:gd name="connsiteY25" fmla="*/ 513234 h 669418"/>
                  <a:gd name="connsiteX26" fmla="*/ 328480 w 958507"/>
                  <a:gd name="connsiteY26" fmla="*/ 513117 h 669418"/>
                  <a:gd name="connsiteX27" fmla="*/ 268837 w 958507"/>
                  <a:gd name="connsiteY27" fmla="*/ 536727 h 669418"/>
                  <a:gd name="connsiteX28" fmla="*/ 257896 w 958507"/>
                  <a:gd name="connsiteY28" fmla="*/ 537244 h 669418"/>
                  <a:gd name="connsiteX29" fmla="*/ 143586 w 958507"/>
                  <a:gd name="connsiteY29" fmla="*/ 433163 h 669418"/>
                  <a:gd name="connsiteX30" fmla="*/ 143466 w 958507"/>
                  <a:gd name="connsiteY30" fmla="*/ 433043 h 669418"/>
                  <a:gd name="connsiteX31" fmla="*/ 138965 w 958507"/>
                  <a:gd name="connsiteY31" fmla="*/ 432958 h 669418"/>
                  <a:gd name="connsiteX32" fmla="*/ 27986 w 958507"/>
                  <a:gd name="connsiteY32" fmla="*/ 312594 h 669418"/>
                  <a:gd name="connsiteX33" fmla="*/ 142415 w 958507"/>
                  <a:gd name="connsiteY33" fmla="*/ 201527 h 669418"/>
                  <a:gd name="connsiteX34" fmla="*/ 168823 w 958507"/>
                  <a:gd name="connsiteY34" fmla="*/ 204948 h 669418"/>
                  <a:gd name="connsiteX35" fmla="*/ 168981 w 958507"/>
                  <a:gd name="connsiteY35" fmla="*/ 204789 h 669418"/>
                  <a:gd name="connsiteX36" fmla="*/ 165562 w 958507"/>
                  <a:gd name="connsiteY36" fmla="*/ 178375 h 669418"/>
                  <a:gd name="connsiteX37" fmla="*/ 281300 w 958507"/>
                  <a:gd name="connsiteY37" fmla="*/ 62627 h 669418"/>
                  <a:gd name="connsiteX38" fmla="*/ 377183 w 958507"/>
                  <a:gd name="connsiteY38" fmla="*/ 114473 h 669418"/>
                  <a:gd name="connsiteX39" fmla="*/ 377417 w 958507"/>
                  <a:gd name="connsiteY39" fmla="*/ 114437 h 669418"/>
                  <a:gd name="connsiteX40" fmla="*/ 487436 w 958507"/>
                  <a:gd name="connsiteY40" fmla="*/ 27941 h 669418"/>
                  <a:gd name="connsiteX41" fmla="*/ 490314 w 958507"/>
                  <a:gd name="connsiteY41" fmla="*/ 27891 h 669418"/>
                  <a:gd name="connsiteX42" fmla="*/ 490314 w 958507"/>
                  <a:gd name="connsiteY42" fmla="*/ 0 h 669418"/>
                  <a:gd name="connsiteX43" fmla="*/ 490314 w 958507"/>
                  <a:gd name="connsiteY43" fmla="*/ 0 h 669418"/>
                  <a:gd name="connsiteX44" fmla="*/ 489436 w 958507"/>
                  <a:gd name="connsiteY44" fmla="*/ 0 h 669418"/>
                  <a:gd name="connsiteX45" fmla="*/ 369540 w 958507"/>
                  <a:gd name="connsiteY45" fmla="*/ 65324 h 669418"/>
                  <a:gd name="connsiteX46" fmla="*/ 281343 w 958507"/>
                  <a:gd name="connsiteY46" fmla="*/ 34729 h 669418"/>
                  <a:gd name="connsiteX47" fmla="*/ 137761 w 958507"/>
                  <a:gd name="connsiteY47" fmla="*/ 173766 h 669418"/>
                  <a:gd name="connsiteX48" fmla="*/ 123 w 958507"/>
                  <a:gd name="connsiteY48" fmla="*/ 323164 h 669418"/>
                  <a:gd name="connsiteX49" fmla="*/ 119925 w 958507"/>
                  <a:gd name="connsiteY49" fmla="*/ 458952 h 669418"/>
                  <a:gd name="connsiteX50" fmla="*/ 257910 w 958507"/>
                  <a:gd name="connsiteY50" fmla="*/ 565135 h 669418"/>
                  <a:gd name="connsiteX51" fmla="*/ 271472 w 958507"/>
                  <a:gd name="connsiteY51" fmla="*/ 564495 h 669418"/>
                  <a:gd name="connsiteX52" fmla="*/ 303353 w 958507"/>
                  <a:gd name="connsiteY52" fmla="*/ 557759 h 669418"/>
                  <a:gd name="connsiteX53" fmla="*/ 476001 w 958507"/>
                  <a:gd name="connsiteY53" fmla="*/ 665705 h 669418"/>
                  <a:gd name="connsiteX54" fmla="*/ 573350 w 958507"/>
                  <a:gd name="connsiteY54" fmla="*/ 587918 h 669418"/>
                  <a:gd name="connsiteX55" fmla="*/ 651344 w 958507"/>
                  <a:gd name="connsiteY55" fmla="*/ 611429 h 669418"/>
                  <a:gd name="connsiteX56" fmla="*/ 792841 w 958507"/>
                  <a:gd name="connsiteY56" fmla="*/ 493774 h 669418"/>
                  <a:gd name="connsiteX57" fmla="*/ 812902 w 958507"/>
                  <a:gd name="connsiteY57" fmla="*/ 495654 h 669418"/>
                  <a:gd name="connsiteX58" fmla="*/ 814899 w 958507"/>
                  <a:gd name="connsiteY58" fmla="*/ 495671 h 669418"/>
                  <a:gd name="connsiteX59" fmla="*/ 958507 w 958507"/>
                  <a:gd name="connsiteY59" fmla="*/ 351968 h 669418"/>
                  <a:gd name="connsiteX60" fmla="*/ 818318 w 958507"/>
                  <a:gd name="connsiteY60" fmla="*/ 208401 h 669418"/>
                  <a:gd name="connsiteX61" fmla="*/ 674809 w 958507"/>
                  <a:gd name="connsiteY61" fmla="*/ 69461 h 669418"/>
                  <a:gd name="connsiteX62" fmla="*/ 618732 w 958507"/>
                  <a:gd name="connsiteY62" fmla="*/ 80748 h 669418"/>
                  <a:gd name="connsiteX63" fmla="*/ 490317 w 958507"/>
                  <a:gd name="connsiteY63" fmla="*/ 0 h 66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958507" h="669418">
                    <a:moveTo>
                      <a:pt x="490314" y="27891"/>
                    </a:moveTo>
                    <a:cubicBezTo>
                      <a:pt x="545487" y="27903"/>
                      <a:pt x="592821" y="67222"/>
                      <a:pt x="602953" y="121456"/>
                    </a:cubicBezTo>
                    <a:cubicBezTo>
                      <a:pt x="602954" y="121522"/>
                      <a:pt x="603010" y="121575"/>
                      <a:pt x="603077" y="121572"/>
                    </a:cubicBezTo>
                    <a:cubicBezTo>
                      <a:pt x="603107" y="121572"/>
                      <a:pt x="603137" y="121558"/>
                      <a:pt x="603159" y="121535"/>
                    </a:cubicBezTo>
                    <a:cubicBezTo>
                      <a:pt x="623761" y="105918"/>
                      <a:pt x="648885" y="97431"/>
                      <a:pt x="674737" y="97353"/>
                    </a:cubicBezTo>
                    <a:cubicBezTo>
                      <a:pt x="738595" y="97527"/>
                      <a:pt x="790324" y="149243"/>
                      <a:pt x="790513" y="213101"/>
                    </a:cubicBezTo>
                    <a:cubicBezTo>
                      <a:pt x="790575" y="222019"/>
                      <a:pt x="789426" y="230905"/>
                      <a:pt x="787097" y="239513"/>
                    </a:cubicBezTo>
                    <a:cubicBezTo>
                      <a:pt x="787065" y="239633"/>
                      <a:pt x="787136" y="239705"/>
                      <a:pt x="787256" y="239674"/>
                    </a:cubicBezTo>
                    <a:cubicBezTo>
                      <a:pt x="795873" y="237417"/>
                      <a:pt x="804742" y="236268"/>
                      <a:pt x="813649" y="236254"/>
                    </a:cubicBezTo>
                    <a:lnTo>
                      <a:pt x="813662" y="236254"/>
                    </a:lnTo>
                    <a:cubicBezTo>
                      <a:pt x="814067" y="236254"/>
                      <a:pt x="815685" y="236254"/>
                      <a:pt x="816090" y="236254"/>
                    </a:cubicBezTo>
                    <a:cubicBezTo>
                      <a:pt x="880020" y="236954"/>
                      <a:pt x="931280" y="289349"/>
                      <a:pt x="930580" y="353280"/>
                    </a:cubicBezTo>
                    <a:cubicBezTo>
                      <a:pt x="929885" y="416686"/>
                      <a:pt x="878310" y="467734"/>
                      <a:pt x="814901" y="467777"/>
                    </a:cubicBezTo>
                    <a:lnTo>
                      <a:pt x="813662" y="467770"/>
                    </a:lnTo>
                    <a:cubicBezTo>
                      <a:pt x="797772" y="467339"/>
                      <a:pt x="782117" y="463829"/>
                      <a:pt x="767565" y="457435"/>
                    </a:cubicBezTo>
                    <a:cubicBezTo>
                      <a:pt x="767506" y="457400"/>
                      <a:pt x="767431" y="457418"/>
                      <a:pt x="767396" y="457477"/>
                    </a:cubicBezTo>
                    <a:cubicBezTo>
                      <a:pt x="767382" y="457499"/>
                      <a:pt x="767376" y="457527"/>
                      <a:pt x="767379" y="457555"/>
                    </a:cubicBezTo>
                    <a:lnTo>
                      <a:pt x="767379" y="467770"/>
                    </a:lnTo>
                    <a:cubicBezTo>
                      <a:pt x="767198" y="531620"/>
                      <a:pt x="715490" y="583340"/>
                      <a:pt x="651641" y="583535"/>
                    </a:cubicBezTo>
                    <a:lnTo>
                      <a:pt x="651344" y="583535"/>
                    </a:lnTo>
                    <a:cubicBezTo>
                      <a:pt x="614847" y="583532"/>
                      <a:pt x="580580" y="565973"/>
                      <a:pt x="559263" y="536350"/>
                    </a:cubicBezTo>
                    <a:cubicBezTo>
                      <a:pt x="559153" y="536195"/>
                      <a:pt x="559047" y="536225"/>
                      <a:pt x="559028" y="536414"/>
                    </a:cubicBezTo>
                    <a:cubicBezTo>
                      <a:pt x="553408" y="595916"/>
                      <a:pt x="503496" y="641405"/>
                      <a:pt x="443729" y="641495"/>
                    </a:cubicBezTo>
                    <a:lnTo>
                      <a:pt x="443555" y="641495"/>
                    </a:lnTo>
                    <a:cubicBezTo>
                      <a:pt x="379560" y="641484"/>
                      <a:pt x="327665" y="589650"/>
                      <a:pt x="327578" y="525655"/>
                    </a:cubicBezTo>
                    <a:cubicBezTo>
                      <a:pt x="327680" y="521495"/>
                      <a:pt x="328052" y="517345"/>
                      <a:pt x="328694" y="513234"/>
                    </a:cubicBezTo>
                    <a:cubicBezTo>
                      <a:pt x="328716" y="513060"/>
                      <a:pt x="328620" y="513008"/>
                      <a:pt x="328480" y="513117"/>
                    </a:cubicBezTo>
                    <a:cubicBezTo>
                      <a:pt x="311241" y="526485"/>
                      <a:pt x="290556" y="534674"/>
                      <a:pt x="268837" y="536727"/>
                    </a:cubicBezTo>
                    <a:cubicBezTo>
                      <a:pt x="265159" y="537074"/>
                      <a:pt x="261513" y="537247"/>
                      <a:pt x="257896" y="537244"/>
                    </a:cubicBezTo>
                    <a:cubicBezTo>
                      <a:pt x="198680" y="537155"/>
                      <a:pt x="149210" y="492112"/>
                      <a:pt x="143586" y="433163"/>
                    </a:cubicBezTo>
                    <a:cubicBezTo>
                      <a:pt x="143583" y="433099"/>
                      <a:pt x="143530" y="433046"/>
                      <a:pt x="143466" y="433043"/>
                    </a:cubicBezTo>
                    <a:cubicBezTo>
                      <a:pt x="142874" y="433043"/>
                      <a:pt x="139991" y="432998"/>
                      <a:pt x="138965" y="432958"/>
                    </a:cubicBezTo>
                    <a:cubicBezTo>
                      <a:pt x="75081" y="430367"/>
                      <a:pt x="25395" y="376478"/>
                      <a:pt x="27986" y="312594"/>
                    </a:cubicBezTo>
                    <a:cubicBezTo>
                      <a:pt x="30484" y="251016"/>
                      <a:pt x="80788" y="202188"/>
                      <a:pt x="142415" y="201527"/>
                    </a:cubicBezTo>
                    <a:cubicBezTo>
                      <a:pt x="151327" y="201541"/>
                      <a:pt x="160201" y="202692"/>
                      <a:pt x="168823" y="204948"/>
                    </a:cubicBezTo>
                    <a:cubicBezTo>
                      <a:pt x="168941" y="204979"/>
                      <a:pt x="169013" y="204908"/>
                      <a:pt x="168981" y="204789"/>
                    </a:cubicBezTo>
                    <a:cubicBezTo>
                      <a:pt x="166725" y="196165"/>
                      <a:pt x="165576" y="187289"/>
                      <a:pt x="165562" y="178375"/>
                    </a:cubicBezTo>
                    <a:cubicBezTo>
                      <a:pt x="165746" y="114529"/>
                      <a:pt x="217454" y="62817"/>
                      <a:pt x="281300" y="62627"/>
                    </a:cubicBezTo>
                    <a:cubicBezTo>
                      <a:pt x="319947" y="62681"/>
                      <a:pt x="355977" y="82163"/>
                      <a:pt x="377183" y="114473"/>
                    </a:cubicBezTo>
                    <a:cubicBezTo>
                      <a:pt x="377270" y="114613"/>
                      <a:pt x="377375" y="114589"/>
                      <a:pt x="377417" y="114437"/>
                    </a:cubicBezTo>
                    <a:cubicBezTo>
                      <a:pt x="391110" y="64569"/>
                      <a:pt x="435745" y="29477"/>
                      <a:pt x="487436" y="27941"/>
                    </a:cubicBezTo>
                    <a:cubicBezTo>
                      <a:pt x="488157" y="27916"/>
                      <a:pt x="490075" y="27891"/>
                      <a:pt x="490314" y="27891"/>
                    </a:cubicBezTo>
                    <a:moveTo>
                      <a:pt x="490314" y="0"/>
                    </a:moveTo>
                    <a:lnTo>
                      <a:pt x="490314" y="0"/>
                    </a:lnTo>
                    <a:lnTo>
                      <a:pt x="489436" y="0"/>
                    </a:lnTo>
                    <a:cubicBezTo>
                      <a:pt x="441141" y="661"/>
                      <a:pt x="396281" y="25102"/>
                      <a:pt x="369540" y="65324"/>
                    </a:cubicBezTo>
                    <a:cubicBezTo>
                      <a:pt x="344416" y="45502"/>
                      <a:pt x="313345" y="34724"/>
                      <a:pt x="281343" y="34729"/>
                    </a:cubicBezTo>
                    <a:cubicBezTo>
                      <a:pt x="203951" y="35093"/>
                      <a:pt x="140614" y="96425"/>
                      <a:pt x="137761" y="173766"/>
                    </a:cubicBezTo>
                    <a:cubicBezTo>
                      <a:pt x="58497" y="177014"/>
                      <a:pt x="-3125" y="243901"/>
                      <a:pt x="123" y="323164"/>
                    </a:cubicBezTo>
                    <a:cubicBezTo>
                      <a:pt x="2905" y="391070"/>
                      <a:pt x="52895" y="447732"/>
                      <a:pt x="119925" y="458952"/>
                    </a:cubicBezTo>
                    <a:cubicBezTo>
                      <a:pt x="136309" y="521681"/>
                      <a:pt x="193078" y="565365"/>
                      <a:pt x="257910" y="565135"/>
                    </a:cubicBezTo>
                    <a:cubicBezTo>
                      <a:pt x="262409" y="565135"/>
                      <a:pt x="266975" y="564919"/>
                      <a:pt x="271472" y="564495"/>
                    </a:cubicBezTo>
                    <a:cubicBezTo>
                      <a:pt x="282322" y="563473"/>
                      <a:pt x="293018" y="561212"/>
                      <a:pt x="303353" y="557759"/>
                    </a:cubicBezTo>
                    <a:cubicBezTo>
                      <a:pt x="321220" y="635244"/>
                      <a:pt x="398518" y="683572"/>
                      <a:pt x="476001" y="665705"/>
                    </a:cubicBezTo>
                    <a:cubicBezTo>
                      <a:pt x="518572" y="655889"/>
                      <a:pt x="554383" y="627274"/>
                      <a:pt x="573350" y="587918"/>
                    </a:cubicBezTo>
                    <a:cubicBezTo>
                      <a:pt x="596482" y="603230"/>
                      <a:pt x="623603" y="611406"/>
                      <a:pt x="651344" y="611429"/>
                    </a:cubicBezTo>
                    <a:cubicBezTo>
                      <a:pt x="720603" y="611169"/>
                      <a:pt x="779948" y="561824"/>
                      <a:pt x="792841" y="493774"/>
                    </a:cubicBezTo>
                    <a:cubicBezTo>
                      <a:pt x="799479" y="494845"/>
                      <a:pt x="806180" y="495474"/>
                      <a:pt x="812902" y="495654"/>
                    </a:cubicBezTo>
                    <a:lnTo>
                      <a:pt x="814899" y="495671"/>
                    </a:lnTo>
                    <a:cubicBezTo>
                      <a:pt x="894238" y="495644"/>
                      <a:pt x="958534" y="431307"/>
                      <a:pt x="958507" y="351968"/>
                    </a:cubicBezTo>
                    <a:cubicBezTo>
                      <a:pt x="958482" y="273998"/>
                      <a:pt x="896265" y="210282"/>
                      <a:pt x="818318" y="208401"/>
                    </a:cubicBezTo>
                    <a:cubicBezTo>
                      <a:pt x="815433" y="131119"/>
                      <a:pt x="752144" y="69845"/>
                      <a:pt x="674809" y="69461"/>
                    </a:cubicBezTo>
                    <a:cubicBezTo>
                      <a:pt x="655561" y="69541"/>
                      <a:pt x="636513" y="73375"/>
                      <a:pt x="618732" y="80748"/>
                    </a:cubicBezTo>
                    <a:cubicBezTo>
                      <a:pt x="594994" y="31398"/>
                      <a:pt x="545080" y="12"/>
                      <a:pt x="4903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85" name="Graphic 123" descr="Good Inventory">
              <a:extLst>
                <a:ext uri="{FF2B5EF4-FFF2-40B4-BE49-F238E27FC236}">
                  <a16:creationId xmlns:a16="http://schemas.microsoft.com/office/drawing/2014/main" xmlns="" id="{977F1FAB-D29B-4C76-BE65-DF6A106C459E}"/>
                </a:ext>
              </a:extLst>
            </p:cNvPr>
            <p:cNvGrpSpPr/>
            <p:nvPr/>
          </p:nvGrpSpPr>
          <p:grpSpPr>
            <a:xfrm>
              <a:off x="9981635" y="2872879"/>
              <a:ext cx="1001544" cy="938155"/>
              <a:chOff x="5551010" y="2913015"/>
              <a:chExt cx="1101698" cy="1031970"/>
            </a:xfrm>
            <a:solidFill>
              <a:schemeClr val="bg1"/>
            </a:solidFill>
          </p:grpSpPr>
          <p:sp>
            <p:nvSpPr>
              <p:cNvPr id="86" name="Freeform: Shape 127">
                <a:extLst>
                  <a:ext uri="{FF2B5EF4-FFF2-40B4-BE49-F238E27FC236}">
                    <a16:creationId xmlns:a16="http://schemas.microsoft.com/office/drawing/2014/main" xmlns="" id="{C048B9B9-59BB-46A4-B0A7-3895979EE79B}"/>
                  </a:ext>
                </a:extLst>
              </p:cNvPr>
              <p:cNvSpPr/>
              <p:nvPr/>
            </p:nvSpPr>
            <p:spPr>
              <a:xfrm>
                <a:off x="5955431" y="2982742"/>
                <a:ext cx="69727" cy="55782"/>
              </a:xfrm>
              <a:custGeom>
                <a:avLst/>
                <a:gdLst>
                  <a:gd name="connsiteX0" fmla="*/ 0 w 69727"/>
                  <a:gd name="connsiteY0" fmla="*/ 0 h 55782"/>
                  <a:gd name="connsiteX1" fmla="*/ 69728 w 69727"/>
                  <a:gd name="connsiteY1" fmla="*/ 0 h 55782"/>
                  <a:gd name="connsiteX2" fmla="*/ 69728 w 69727"/>
                  <a:gd name="connsiteY2" fmla="*/ 55782 h 55782"/>
                  <a:gd name="connsiteX3" fmla="*/ 0 w 69727"/>
                  <a:gd name="connsiteY3" fmla="*/ 55782 h 5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27" h="55782">
                    <a:moveTo>
                      <a:pt x="0" y="0"/>
                    </a:moveTo>
                    <a:lnTo>
                      <a:pt x="69728" y="0"/>
                    </a:lnTo>
                    <a:lnTo>
                      <a:pt x="69728" y="55782"/>
                    </a:lnTo>
                    <a:lnTo>
                      <a:pt x="0" y="55782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7" name="Freeform: Shape 128">
                <a:extLst>
                  <a:ext uri="{FF2B5EF4-FFF2-40B4-BE49-F238E27FC236}">
                    <a16:creationId xmlns:a16="http://schemas.microsoft.com/office/drawing/2014/main" xmlns="" id="{EDD36E53-99DD-45BB-B526-29A99EEDBE19}"/>
                  </a:ext>
                </a:extLst>
              </p:cNvPr>
              <p:cNvSpPr/>
              <p:nvPr/>
            </p:nvSpPr>
            <p:spPr>
              <a:xfrm>
                <a:off x="5788084" y="3317436"/>
                <a:ext cx="69727" cy="55782"/>
              </a:xfrm>
              <a:custGeom>
                <a:avLst/>
                <a:gdLst>
                  <a:gd name="connsiteX0" fmla="*/ 0 w 69727"/>
                  <a:gd name="connsiteY0" fmla="*/ 0 h 55782"/>
                  <a:gd name="connsiteX1" fmla="*/ 69728 w 69727"/>
                  <a:gd name="connsiteY1" fmla="*/ 0 h 55782"/>
                  <a:gd name="connsiteX2" fmla="*/ 69728 w 69727"/>
                  <a:gd name="connsiteY2" fmla="*/ 55782 h 55782"/>
                  <a:gd name="connsiteX3" fmla="*/ 0 w 69727"/>
                  <a:gd name="connsiteY3" fmla="*/ 55782 h 5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27" h="55782">
                    <a:moveTo>
                      <a:pt x="0" y="0"/>
                    </a:moveTo>
                    <a:lnTo>
                      <a:pt x="69728" y="0"/>
                    </a:lnTo>
                    <a:lnTo>
                      <a:pt x="69728" y="55782"/>
                    </a:lnTo>
                    <a:lnTo>
                      <a:pt x="0" y="55782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8" name="Freeform: Shape 129">
                <a:extLst>
                  <a:ext uri="{FF2B5EF4-FFF2-40B4-BE49-F238E27FC236}">
                    <a16:creationId xmlns:a16="http://schemas.microsoft.com/office/drawing/2014/main" xmlns="" id="{D9DB066A-3DDE-449C-A564-54E294E1249B}"/>
                  </a:ext>
                </a:extLst>
              </p:cNvPr>
              <p:cNvSpPr/>
              <p:nvPr/>
            </p:nvSpPr>
            <p:spPr>
              <a:xfrm>
                <a:off x="5620737" y="3652129"/>
                <a:ext cx="69727" cy="55782"/>
              </a:xfrm>
              <a:custGeom>
                <a:avLst/>
                <a:gdLst>
                  <a:gd name="connsiteX0" fmla="*/ 0 w 69727"/>
                  <a:gd name="connsiteY0" fmla="*/ 0 h 55782"/>
                  <a:gd name="connsiteX1" fmla="*/ 69728 w 69727"/>
                  <a:gd name="connsiteY1" fmla="*/ 0 h 55782"/>
                  <a:gd name="connsiteX2" fmla="*/ 69728 w 69727"/>
                  <a:gd name="connsiteY2" fmla="*/ 55782 h 55782"/>
                  <a:gd name="connsiteX3" fmla="*/ 0 w 69727"/>
                  <a:gd name="connsiteY3" fmla="*/ 55782 h 5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27" h="55782">
                    <a:moveTo>
                      <a:pt x="0" y="0"/>
                    </a:moveTo>
                    <a:lnTo>
                      <a:pt x="69728" y="0"/>
                    </a:lnTo>
                    <a:lnTo>
                      <a:pt x="69728" y="55782"/>
                    </a:lnTo>
                    <a:lnTo>
                      <a:pt x="0" y="55782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89" name="Freeform: Shape 130">
                <a:extLst>
                  <a:ext uri="{FF2B5EF4-FFF2-40B4-BE49-F238E27FC236}">
                    <a16:creationId xmlns:a16="http://schemas.microsoft.com/office/drawing/2014/main" xmlns="" id="{A0ECE00E-674A-46C5-ACE0-6CCA2226D19D}"/>
                  </a:ext>
                </a:extLst>
              </p:cNvPr>
              <p:cNvSpPr/>
              <p:nvPr/>
            </p:nvSpPr>
            <p:spPr>
              <a:xfrm>
                <a:off x="5955431" y="3652129"/>
                <a:ext cx="69727" cy="55782"/>
              </a:xfrm>
              <a:custGeom>
                <a:avLst/>
                <a:gdLst>
                  <a:gd name="connsiteX0" fmla="*/ 0 w 69727"/>
                  <a:gd name="connsiteY0" fmla="*/ 0 h 55782"/>
                  <a:gd name="connsiteX1" fmla="*/ 69728 w 69727"/>
                  <a:gd name="connsiteY1" fmla="*/ 0 h 55782"/>
                  <a:gd name="connsiteX2" fmla="*/ 69728 w 69727"/>
                  <a:gd name="connsiteY2" fmla="*/ 55782 h 55782"/>
                  <a:gd name="connsiteX3" fmla="*/ 0 w 69727"/>
                  <a:gd name="connsiteY3" fmla="*/ 55782 h 5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27" h="55782">
                    <a:moveTo>
                      <a:pt x="0" y="0"/>
                    </a:moveTo>
                    <a:lnTo>
                      <a:pt x="69728" y="0"/>
                    </a:lnTo>
                    <a:lnTo>
                      <a:pt x="69728" y="55782"/>
                    </a:lnTo>
                    <a:lnTo>
                      <a:pt x="0" y="55782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0" name="Freeform: Shape 131">
                <a:extLst>
                  <a:ext uri="{FF2B5EF4-FFF2-40B4-BE49-F238E27FC236}">
                    <a16:creationId xmlns:a16="http://schemas.microsoft.com/office/drawing/2014/main" xmlns="" id="{4C89E7F0-0D48-4894-9CE2-4E8A83ECB1FF}"/>
                  </a:ext>
                </a:extLst>
              </p:cNvPr>
              <p:cNvSpPr/>
              <p:nvPr/>
            </p:nvSpPr>
            <p:spPr>
              <a:xfrm>
                <a:off x="6290124" y="3652129"/>
                <a:ext cx="69727" cy="55782"/>
              </a:xfrm>
              <a:custGeom>
                <a:avLst/>
                <a:gdLst>
                  <a:gd name="connsiteX0" fmla="*/ 0 w 69727"/>
                  <a:gd name="connsiteY0" fmla="*/ 0 h 55782"/>
                  <a:gd name="connsiteX1" fmla="*/ 69728 w 69727"/>
                  <a:gd name="connsiteY1" fmla="*/ 0 h 55782"/>
                  <a:gd name="connsiteX2" fmla="*/ 69728 w 69727"/>
                  <a:gd name="connsiteY2" fmla="*/ 55782 h 55782"/>
                  <a:gd name="connsiteX3" fmla="*/ 0 w 69727"/>
                  <a:gd name="connsiteY3" fmla="*/ 55782 h 5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27" h="55782">
                    <a:moveTo>
                      <a:pt x="0" y="0"/>
                    </a:moveTo>
                    <a:lnTo>
                      <a:pt x="69728" y="0"/>
                    </a:lnTo>
                    <a:lnTo>
                      <a:pt x="69728" y="55782"/>
                    </a:lnTo>
                    <a:lnTo>
                      <a:pt x="0" y="55782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1" name="Freeform: Shape 132">
                <a:extLst>
                  <a:ext uri="{FF2B5EF4-FFF2-40B4-BE49-F238E27FC236}">
                    <a16:creationId xmlns:a16="http://schemas.microsoft.com/office/drawing/2014/main" xmlns="" id="{E52EDD15-AAFA-4E28-910B-21FAB5FF6CD6}"/>
                  </a:ext>
                </a:extLst>
              </p:cNvPr>
              <p:cNvSpPr/>
              <p:nvPr/>
            </p:nvSpPr>
            <p:spPr>
              <a:xfrm>
                <a:off x="6122777" y="3317436"/>
                <a:ext cx="69727" cy="55782"/>
              </a:xfrm>
              <a:custGeom>
                <a:avLst/>
                <a:gdLst>
                  <a:gd name="connsiteX0" fmla="*/ 0 w 69727"/>
                  <a:gd name="connsiteY0" fmla="*/ 0 h 55782"/>
                  <a:gd name="connsiteX1" fmla="*/ 69728 w 69727"/>
                  <a:gd name="connsiteY1" fmla="*/ 0 h 55782"/>
                  <a:gd name="connsiteX2" fmla="*/ 69728 w 69727"/>
                  <a:gd name="connsiteY2" fmla="*/ 55782 h 55782"/>
                  <a:gd name="connsiteX3" fmla="*/ 0 w 69727"/>
                  <a:gd name="connsiteY3" fmla="*/ 55782 h 55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27" h="55782">
                    <a:moveTo>
                      <a:pt x="0" y="0"/>
                    </a:moveTo>
                    <a:lnTo>
                      <a:pt x="69728" y="0"/>
                    </a:lnTo>
                    <a:lnTo>
                      <a:pt x="69728" y="55782"/>
                    </a:lnTo>
                    <a:lnTo>
                      <a:pt x="0" y="55782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2" name="Freeform: Shape 133">
                <a:extLst>
                  <a:ext uri="{FF2B5EF4-FFF2-40B4-BE49-F238E27FC236}">
                    <a16:creationId xmlns:a16="http://schemas.microsoft.com/office/drawing/2014/main" xmlns="" id="{B3751F72-D0EB-4CE7-B68E-1E7763B6C8DA}"/>
                  </a:ext>
                </a:extLst>
              </p:cNvPr>
              <p:cNvSpPr/>
              <p:nvPr/>
            </p:nvSpPr>
            <p:spPr>
              <a:xfrm>
                <a:off x="5551010" y="2913015"/>
                <a:ext cx="1031970" cy="1031970"/>
              </a:xfrm>
              <a:custGeom>
                <a:avLst/>
                <a:gdLst>
                  <a:gd name="connsiteX0" fmla="*/ 864624 w 1031970"/>
                  <a:gd name="connsiteY0" fmla="*/ 487383 h 1031970"/>
                  <a:gd name="connsiteX1" fmla="*/ 836733 w 1031970"/>
                  <a:gd name="connsiteY1" fmla="*/ 484469 h 1031970"/>
                  <a:gd name="connsiteX2" fmla="*/ 836733 w 1031970"/>
                  <a:gd name="connsiteY2" fmla="*/ 669387 h 1031970"/>
                  <a:gd name="connsiteX3" fmla="*/ 529931 w 1031970"/>
                  <a:gd name="connsiteY3" fmla="*/ 669387 h 1031970"/>
                  <a:gd name="connsiteX4" fmla="*/ 529931 w 1031970"/>
                  <a:gd name="connsiteY4" fmla="*/ 362584 h 1031970"/>
                  <a:gd name="connsiteX5" fmla="*/ 653698 w 1031970"/>
                  <a:gd name="connsiteY5" fmla="*/ 362584 h 1031970"/>
                  <a:gd name="connsiteX6" fmla="*/ 638581 w 1031970"/>
                  <a:gd name="connsiteY6" fmla="*/ 334693 h 1031970"/>
                  <a:gd name="connsiteX7" fmla="*/ 362584 w 1031970"/>
                  <a:gd name="connsiteY7" fmla="*/ 334693 h 1031970"/>
                  <a:gd name="connsiteX8" fmla="*/ 362584 w 1031970"/>
                  <a:gd name="connsiteY8" fmla="*/ 27891 h 1031970"/>
                  <a:gd name="connsiteX9" fmla="*/ 669387 w 1031970"/>
                  <a:gd name="connsiteY9" fmla="*/ 27891 h 1031970"/>
                  <a:gd name="connsiteX10" fmla="*/ 669387 w 1031970"/>
                  <a:gd name="connsiteY10" fmla="*/ 61095 h 1031970"/>
                  <a:gd name="connsiteX11" fmla="*/ 697278 w 1031970"/>
                  <a:gd name="connsiteY11" fmla="*/ 30415 h 1031970"/>
                  <a:gd name="connsiteX12" fmla="*/ 697278 w 1031970"/>
                  <a:gd name="connsiteY12" fmla="*/ 0 h 1031970"/>
                  <a:gd name="connsiteX13" fmla="*/ 334693 w 1031970"/>
                  <a:gd name="connsiteY13" fmla="*/ 0 h 1031970"/>
                  <a:gd name="connsiteX14" fmla="*/ 334693 w 1031970"/>
                  <a:gd name="connsiteY14" fmla="*/ 334693 h 1031970"/>
                  <a:gd name="connsiteX15" fmla="*/ 167347 w 1031970"/>
                  <a:gd name="connsiteY15" fmla="*/ 334693 h 1031970"/>
                  <a:gd name="connsiteX16" fmla="*/ 167347 w 1031970"/>
                  <a:gd name="connsiteY16" fmla="*/ 669387 h 1031970"/>
                  <a:gd name="connsiteX17" fmla="*/ 0 w 1031970"/>
                  <a:gd name="connsiteY17" fmla="*/ 669387 h 1031970"/>
                  <a:gd name="connsiteX18" fmla="*/ 0 w 1031970"/>
                  <a:gd name="connsiteY18" fmla="*/ 1031971 h 1031970"/>
                  <a:gd name="connsiteX19" fmla="*/ 1031971 w 1031970"/>
                  <a:gd name="connsiteY19" fmla="*/ 1031971 h 1031970"/>
                  <a:gd name="connsiteX20" fmla="*/ 1031971 w 1031970"/>
                  <a:gd name="connsiteY20" fmla="*/ 669387 h 1031970"/>
                  <a:gd name="connsiteX21" fmla="*/ 864624 w 1031970"/>
                  <a:gd name="connsiteY21" fmla="*/ 669387 h 1031970"/>
                  <a:gd name="connsiteX22" fmla="*/ 334693 w 1031970"/>
                  <a:gd name="connsiteY22" fmla="*/ 1004080 h 1031970"/>
                  <a:gd name="connsiteX23" fmla="*/ 27891 w 1031970"/>
                  <a:gd name="connsiteY23" fmla="*/ 1004080 h 1031970"/>
                  <a:gd name="connsiteX24" fmla="*/ 27891 w 1031970"/>
                  <a:gd name="connsiteY24" fmla="*/ 697278 h 1031970"/>
                  <a:gd name="connsiteX25" fmla="*/ 334693 w 1031970"/>
                  <a:gd name="connsiteY25" fmla="*/ 697278 h 1031970"/>
                  <a:gd name="connsiteX26" fmla="*/ 334693 w 1031970"/>
                  <a:gd name="connsiteY26" fmla="*/ 669387 h 1031970"/>
                  <a:gd name="connsiteX27" fmla="*/ 195238 w 1031970"/>
                  <a:gd name="connsiteY27" fmla="*/ 669387 h 1031970"/>
                  <a:gd name="connsiteX28" fmla="*/ 195238 w 1031970"/>
                  <a:gd name="connsiteY28" fmla="*/ 362584 h 1031970"/>
                  <a:gd name="connsiteX29" fmla="*/ 502040 w 1031970"/>
                  <a:gd name="connsiteY29" fmla="*/ 362584 h 1031970"/>
                  <a:gd name="connsiteX30" fmla="*/ 502040 w 1031970"/>
                  <a:gd name="connsiteY30" fmla="*/ 669387 h 1031970"/>
                  <a:gd name="connsiteX31" fmla="*/ 334693 w 1031970"/>
                  <a:gd name="connsiteY31" fmla="*/ 669387 h 1031970"/>
                  <a:gd name="connsiteX32" fmla="*/ 669387 w 1031970"/>
                  <a:gd name="connsiteY32" fmla="*/ 1004080 h 1031970"/>
                  <a:gd name="connsiteX33" fmla="*/ 362584 w 1031970"/>
                  <a:gd name="connsiteY33" fmla="*/ 1004080 h 1031970"/>
                  <a:gd name="connsiteX34" fmla="*/ 362584 w 1031970"/>
                  <a:gd name="connsiteY34" fmla="*/ 697278 h 1031970"/>
                  <a:gd name="connsiteX35" fmla="*/ 669387 w 1031970"/>
                  <a:gd name="connsiteY35" fmla="*/ 697278 h 1031970"/>
                  <a:gd name="connsiteX36" fmla="*/ 1004080 w 1031970"/>
                  <a:gd name="connsiteY36" fmla="*/ 697278 h 1031970"/>
                  <a:gd name="connsiteX37" fmla="*/ 1004080 w 1031970"/>
                  <a:gd name="connsiteY37" fmla="*/ 1004080 h 1031970"/>
                  <a:gd name="connsiteX38" fmla="*/ 697278 w 1031970"/>
                  <a:gd name="connsiteY38" fmla="*/ 1004080 h 1031970"/>
                  <a:gd name="connsiteX39" fmla="*/ 697278 w 1031970"/>
                  <a:gd name="connsiteY39" fmla="*/ 697278 h 1031970"/>
                  <a:gd name="connsiteX40" fmla="*/ 1004080 w 1031970"/>
                  <a:gd name="connsiteY40" fmla="*/ 697278 h 103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1970" h="1031970">
                    <a:moveTo>
                      <a:pt x="864624" y="487383"/>
                    </a:moveTo>
                    <a:cubicBezTo>
                      <a:pt x="855282" y="486902"/>
                      <a:pt x="845972" y="485930"/>
                      <a:pt x="836733" y="484469"/>
                    </a:cubicBezTo>
                    <a:lnTo>
                      <a:pt x="836733" y="669387"/>
                    </a:lnTo>
                    <a:lnTo>
                      <a:pt x="529931" y="669387"/>
                    </a:lnTo>
                    <a:lnTo>
                      <a:pt x="529931" y="362584"/>
                    </a:lnTo>
                    <a:lnTo>
                      <a:pt x="653698" y="362584"/>
                    </a:lnTo>
                    <a:cubicBezTo>
                      <a:pt x="648103" y="353599"/>
                      <a:pt x="643055" y="344285"/>
                      <a:pt x="638581" y="334693"/>
                    </a:cubicBezTo>
                    <a:lnTo>
                      <a:pt x="362584" y="334693"/>
                    </a:lnTo>
                    <a:lnTo>
                      <a:pt x="362584" y="27891"/>
                    </a:lnTo>
                    <a:lnTo>
                      <a:pt x="669387" y="27891"/>
                    </a:lnTo>
                    <a:lnTo>
                      <a:pt x="669387" y="61095"/>
                    </a:lnTo>
                    <a:cubicBezTo>
                      <a:pt x="677877" y="50164"/>
                      <a:pt x="687202" y="39907"/>
                      <a:pt x="697278" y="30415"/>
                    </a:cubicBezTo>
                    <a:lnTo>
                      <a:pt x="697278" y="0"/>
                    </a:lnTo>
                    <a:lnTo>
                      <a:pt x="334693" y="0"/>
                    </a:lnTo>
                    <a:lnTo>
                      <a:pt x="334693" y="334693"/>
                    </a:lnTo>
                    <a:lnTo>
                      <a:pt x="167347" y="334693"/>
                    </a:lnTo>
                    <a:lnTo>
                      <a:pt x="167347" y="669387"/>
                    </a:lnTo>
                    <a:lnTo>
                      <a:pt x="0" y="669387"/>
                    </a:lnTo>
                    <a:lnTo>
                      <a:pt x="0" y="1031971"/>
                    </a:lnTo>
                    <a:lnTo>
                      <a:pt x="1031971" y="1031971"/>
                    </a:lnTo>
                    <a:lnTo>
                      <a:pt x="1031971" y="669387"/>
                    </a:lnTo>
                    <a:lnTo>
                      <a:pt x="864624" y="669387"/>
                    </a:lnTo>
                    <a:close/>
                    <a:moveTo>
                      <a:pt x="334693" y="1004080"/>
                    </a:moveTo>
                    <a:lnTo>
                      <a:pt x="27891" y="1004080"/>
                    </a:lnTo>
                    <a:lnTo>
                      <a:pt x="27891" y="697278"/>
                    </a:lnTo>
                    <a:lnTo>
                      <a:pt x="334693" y="697278"/>
                    </a:lnTo>
                    <a:close/>
                    <a:moveTo>
                      <a:pt x="334693" y="669387"/>
                    </a:moveTo>
                    <a:lnTo>
                      <a:pt x="195238" y="669387"/>
                    </a:lnTo>
                    <a:lnTo>
                      <a:pt x="195238" y="362584"/>
                    </a:lnTo>
                    <a:lnTo>
                      <a:pt x="502040" y="362584"/>
                    </a:lnTo>
                    <a:lnTo>
                      <a:pt x="502040" y="669387"/>
                    </a:lnTo>
                    <a:lnTo>
                      <a:pt x="334693" y="669387"/>
                    </a:lnTo>
                    <a:close/>
                    <a:moveTo>
                      <a:pt x="669387" y="1004080"/>
                    </a:moveTo>
                    <a:lnTo>
                      <a:pt x="362584" y="1004080"/>
                    </a:lnTo>
                    <a:lnTo>
                      <a:pt x="362584" y="697278"/>
                    </a:lnTo>
                    <a:lnTo>
                      <a:pt x="669387" y="697278"/>
                    </a:lnTo>
                    <a:close/>
                    <a:moveTo>
                      <a:pt x="1004080" y="697278"/>
                    </a:moveTo>
                    <a:lnTo>
                      <a:pt x="1004080" y="1004080"/>
                    </a:lnTo>
                    <a:lnTo>
                      <a:pt x="697278" y="1004080"/>
                    </a:lnTo>
                    <a:lnTo>
                      <a:pt x="697278" y="697278"/>
                    </a:lnTo>
                    <a:lnTo>
                      <a:pt x="1004080" y="697278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3" name="Freeform: Shape 134">
                <a:extLst>
                  <a:ext uri="{FF2B5EF4-FFF2-40B4-BE49-F238E27FC236}">
                    <a16:creationId xmlns:a16="http://schemas.microsoft.com/office/drawing/2014/main" xmlns="" id="{8AE2FC27-B29C-4380-847A-F5754D2AFE4F}"/>
                  </a:ext>
                </a:extLst>
              </p:cNvPr>
              <p:cNvSpPr/>
              <p:nvPr/>
            </p:nvSpPr>
            <p:spPr>
              <a:xfrm>
                <a:off x="6206451" y="2913015"/>
                <a:ext cx="446257" cy="446257"/>
              </a:xfrm>
              <a:custGeom>
                <a:avLst/>
                <a:gdLst>
                  <a:gd name="connsiteX0" fmla="*/ 223129 w 446257"/>
                  <a:gd name="connsiteY0" fmla="*/ 0 h 446257"/>
                  <a:gd name="connsiteX1" fmla="*/ 0 w 446257"/>
                  <a:gd name="connsiteY1" fmla="*/ 223129 h 446257"/>
                  <a:gd name="connsiteX2" fmla="*/ 223129 w 446257"/>
                  <a:gd name="connsiteY2" fmla="*/ 446258 h 446257"/>
                  <a:gd name="connsiteX3" fmla="*/ 446258 w 446257"/>
                  <a:gd name="connsiteY3" fmla="*/ 223129 h 446257"/>
                  <a:gd name="connsiteX4" fmla="*/ 223129 w 446257"/>
                  <a:gd name="connsiteY4" fmla="*/ 0 h 446257"/>
                  <a:gd name="connsiteX5" fmla="*/ 223129 w 446257"/>
                  <a:gd name="connsiteY5" fmla="*/ 418367 h 446257"/>
                  <a:gd name="connsiteX6" fmla="*/ 27891 w 446257"/>
                  <a:gd name="connsiteY6" fmla="*/ 223129 h 446257"/>
                  <a:gd name="connsiteX7" fmla="*/ 223129 w 446257"/>
                  <a:gd name="connsiteY7" fmla="*/ 27891 h 446257"/>
                  <a:gd name="connsiteX8" fmla="*/ 418367 w 446257"/>
                  <a:gd name="connsiteY8" fmla="*/ 223129 h 446257"/>
                  <a:gd name="connsiteX9" fmla="*/ 223129 w 446257"/>
                  <a:gd name="connsiteY9" fmla="*/ 418367 h 446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257" h="446257">
                    <a:moveTo>
                      <a:pt x="223129" y="0"/>
                    </a:moveTo>
                    <a:cubicBezTo>
                      <a:pt x="99898" y="0"/>
                      <a:pt x="0" y="99898"/>
                      <a:pt x="0" y="223129"/>
                    </a:cubicBezTo>
                    <a:cubicBezTo>
                      <a:pt x="0" y="346360"/>
                      <a:pt x="99898" y="446258"/>
                      <a:pt x="223129" y="446258"/>
                    </a:cubicBezTo>
                    <a:cubicBezTo>
                      <a:pt x="346360" y="446258"/>
                      <a:pt x="446258" y="346360"/>
                      <a:pt x="446258" y="223129"/>
                    </a:cubicBezTo>
                    <a:cubicBezTo>
                      <a:pt x="446111" y="99959"/>
                      <a:pt x="346299" y="146"/>
                      <a:pt x="223129" y="0"/>
                    </a:cubicBezTo>
                    <a:close/>
                    <a:moveTo>
                      <a:pt x="223129" y="418367"/>
                    </a:moveTo>
                    <a:cubicBezTo>
                      <a:pt x="115302" y="418367"/>
                      <a:pt x="27891" y="330956"/>
                      <a:pt x="27891" y="223129"/>
                    </a:cubicBezTo>
                    <a:cubicBezTo>
                      <a:pt x="27891" y="115302"/>
                      <a:pt x="115302" y="27891"/>
                      <a:pt x="223129" y="27891"/>
                    </a:cubicBezTo>
                    <a:cubicBezTo>
                      <a:pt x="330956" y="27891"/>
                      <a:pt x="418367" y="115302"/>
                      <a:pt x="418367" y="223129"/>
                    </a:cubicBezTo>
                    <a:cubicBezTo>
                      <a:pt x="418244" y="330904"/>
                      <a:pt x="330904" y="418244"/>
                      <a:pt x="223129" y="418367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4" name="Freeform: Shape 135">
                <a:extLst>
                  <a:ext uri="{FF2B5EF4-FFF2-40B4-BE49-F238E27FC236}">
                    <a16:creationId xmlns:a16="http://schemas.microsoft.com/office/drawing/2014/main" xmlns="" id="{3D63F673-F7CE-472B-9948-3EAF6FCEC6C4}"/>
                  </a:ext>
                </a:extLst>
              </p:cNvPr>
              <p:cNvSpPr/>
              <p:nvPr/>
            </p:nvSpPr>
            <p:spPr>
              <a:xfrm>
                <a:off x="6294210" y="3042611"/>
                <a:ext cx="256807" cy="182979"/>
              </a:xfrm>
              <a:custGeom>
                <a:avLst/>
                <a:gdLst>
                  <a:gd name="connsiteX0" fmla="*/ 93533 w 256807"/>
                  <a:gd name="connsiteY0" fmla="*/ 143542 h 182979"/>
                  <a:gd name="connsiteX1" fmla="*/ 19733 w 256807"/>
                  <a:gd name="connsiteY1" fmla="*/ 69728 h 182979"/>
                  <a:gd name="connsiteX2" fmla="*/ 0 w 256807"/>
                  <a:gd name="connsiteY2" fmla="*/ 89447 h 182979"/>
                  <a:gd name="connsiteX3" fmla="*/ 93533 w 256807"/>
                  <a:gd name="connsiteY3" fmla="*/ 182980 h 182979"/>
                  <a:gd name="connsiteX4" fmla="*/ 256807 w 256807"/>
                  <a:gd name="connsiteY4" fmla="*/ 19719 h 182979"/>
                  <a:gd name="connsiteX5" fmla="*/ 237074 w 256807"/>
                  <a:gd name="connsiteY5" fmla="*/ 0 h 182979"/>
                  <a:gd name="connsiteX6" fmla="*/ 93533 w 256807"/>
                  <a:gd name="connsiteY6" fmla="*/ 143542 h 182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807" h="182979">
                    <a:moveTo>
                      <a:pt x="93533" y="143542"/>
                    </a:moveTo>
                    <a:lnTo>
                      <a:pt x="19733" y="69728"/>
                    </a:lnTo>
                    <a:lnTo>
                      <a:pt x="0" y="89447"/>
                    </a:lnTo>
                    <a:lnTo>
                      <a:pt x="93533" y="182980"/>
                    </a:lnTo>
                    <a:lnTo>
                      <a:pt x="256807" y="19719"/>
                    </a:lnTo>
                    <a:lnTo>
                      <a:pt x="237074" y="0"/>
                    </a:lnTo>
                    <a:lnTo>
                      <a:pt x="93533" y="143542"/>
                    </a:ln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  <p:grpSp>
          <p:nvGrpSpPr>
            <p:cNvPr id="95" name="Graphic 125" descr="Arrow circle">
              <a:extLst>
                <a:ext uri="{FF2B5EF4-FFF2-40B4-BE49-F238E27FC236}">
                  <a16:creationId xmlns:a16="http://schemas.microsoft.com/office/drawing/2014/main" xmlns="" id="{8CD616B2-47BD-45BB-B2E5-EE04F9786D34}"/>
                </a:ext>
              </a:extLst>
            </p:cNvPr>
            <p:cNvGrpSpPr/>
            <p:nvPr/>
          </p:nvGrpSpPr>
          <p:grpSpPr>
            <a:xfrm>
              <a:off x="9951077" y="5337119"/>
              <a:ext cx="903489" cy="876681"/>
              <a:chOff x="5766570" y="3162814"/>
              <a:chExt cx="903489" cy="876681"/>
            </a:xfrm>
            <a:solidFill>
              <a:schemeClr val="bg1"/>
            </a:solidFill>
          </p:grpSpPr>
          <p:sp>
            <p:nvSpPr>
              <p:cNvPr id="96" name="Freeform: Shape 137">
                <a:extLst>
                  <a:ext uri="{FF2B5EF4-FFF2-40B4-BE49-F238E27FC236}">
                    <a16:creationId xmlns:a16="http://schemas.microsoft.com/office/drawing/2014/main" xmlns="" id="{3470B8F2-C677-466F-9FA3-3CB69D449216}"/>
                  </a:ext>
                </a:extLst>
              </p:cNvPr>
              <p:cNvSpPr/>
              <p:nvPr/>
            </p:nvSpPr>
            <p:spPr>
              <a:xfrm>
                <a:off x="6303002" y="3404532"/>
                <a:ext cx="367056" cy="634963"/>
              </a:xfrm>
              <a:custGeom>
                <a:avLst/>
                <a:gdLst>
                  <a:gd name="connsiteX0" fmla="*/ 367056 w 367056"/>
                  <a:gd name="connsiteY0" fmla="*/ 162503 h 634963"/>
                  <a:gd name="connsiteX1" fmla="*/ 336766 w 367056"/>
                  <a:gd name="connsiteY1" fmla="*/ 8641 h 634963"/>
                  <a:gd name="connsiteX2" fmla="*/ 318553 w 367056"/>
                  <a:gd name="connsiteY2" fmla="*/ 1055 h 634963"/>
                  <a:gd name="connsiteX3" fmla="*/ 310967 w 367056"/>
                  <a:gd name="connsiteY3" fmla="*/ 19268 h 634963"/>
                  <a:gd name="connsiteX4" fmla="*/ 105407 w 367056"/>
                  <a:gd name="connsiteY4" fmla="*/ 510849 h 634963"/>
                  <a:gd name="connsiteX5" fmla="*/ 41288 w 367056"/>
                  <a:gd name="connsiteY5" fmla="*/ 530693 h 634963"/>
                  <a:gd name="connsiteX6" fmla="*/ 41121 w 367056"/>
                  <a:gd name="connsiteY6" fmla="*/ 530484 h 634963"/>
                  <a:gd name="connsiteX7" fmla="*/ 96736 w 367056"/>
                  <a:gd name="connsiteY7" fmla="*/ 432168 h 634963"/>
                  <a:gd name="connsiteX8" fmla="*/ 92817 w 367056"/>
                  <a:gd name="connsiteY8" fmla="*/ 412839 h 634963"/>
                  <a:gd name="connsiteX9" fmla="*/ 73488 w 367056"/>
                  <a:gd name="connsiteY9" fmla="*/ 416758 h 634963"/>
                  <a:gd name="connsiteX10" fmla="*/ 72498 w 367056"/>
                  <a:gd name="connsiteY10" fmla="*/ 418515 h 634963"/>
                  <a:gd name="connsiteX11" fmla="*/ 1808 w 367056"/>
                  <a:gd name="connsiteY11" fmla="*/ 543509 h 634963"/>
                  <a:gd name="connsiteX12" fmla="*/ 7085 w 367056"/>
                  <a:gd name="connsiteY12" fmla="*/ 562513 h 634963"/>
                  <a:gd name="connsiteX13" fmla="*/ 7094 w 367056"/>
                  <a:gd name="connsiteY13" fmla="*/ 562517 h 634963"/>
                  <a:gd name="connsiteX14" fmla="*/ 131850 w 367056"/>
                  <a:gd name="connsiteY14" fmla="*/ 633068 h 634963"/>
                  <a:gd name="connsiteX15" fmla="*/ 150920 w 367056"/>
                  <a:gd name="connsiteY15" fmla="*/ 628033 h 634963"/>
                  <a:gd name="connsiteX16" fmla="*/ 145885 w 367056"/>
                  <a:gd name="connsiteY16" fmla="*/ 608965 h 634963"/>
                  <a:gd name="connsiteX17" fmla="*/ 145573 w 367056"/>
                  <a:gd name="connsiteY17" fmla="*/ 608788 h 634963"/>
                  <a:gd name="connsiteX18" fmla="*/ 53783 w 367056"/>
                  <a:gd name="connsiteY18" fmla="*/ 556883 h 634963"/>
                  <a:gd name="connsiteX19" fmla="*/ 53783 w 367056"/>
                  <a:gd name="connsiteY19" fmla="*/ 556632 h 634963"/>
                  <a:gd name="connsiteX20" fmla="*/ 367056 w 367056"/>
                  <a:gd name="connsiteY20" fmla="*/ 162503 h 634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67056" h="634963">
                    <a:moveTo>
                      <a:pt x="367056" y="162503"/>
                    </a:moveTo>
                    <a:cubicBezTo>
                      <a:pt x="367150" y="109726"/>
                      <a:pt x="356856" y="57445"/>
                      <a:pt x="336766" y="8641"/>
                    </a:cubicBezTo>
                    <a:cubicBezTo>
                      <a:pt x="333832" y="1517"/>
                      <a:pt x="325678" y="-1879"/>
                      <a:pt x="318553" y="1055"/>
                    </a:cubicBezTo>
                    <a:cubicBezTo>
                      <a:pt x="311429" y="3989"/>
                      <a:pt x="308033" y="12143"/>
                      <a:pt x="310967" y="19268"/>
                    </a:cubicBezTo>
                    <a:cubicBezTo>
                      <a:pt x="389949" y="211778"/>
                      <a:pt x="297917" y="431867"/>
                      <a:pt x="105407" y="510849"/>
                    </a:cubicBezTo>
                    <a:cubicBezTo>
                      <a:pt x="84667" y="519358"/>
                      <a:pt x="63209" y="525999"/>
                      <a:pt x="41288" y="530693"/>
                    </a:cubicBezTo>
                    <a:cubicBezTo>
                      <a:pt x="41107" y="530693"/>
                      <a:pt x="41037" y="530693"/>
                      <a:pt x="41121" y="530484"/>
                    </a:cubicBezTo>
                    <a:lnTo>
                      <a:pt x="96736" y="432168"/>
                    </a:lnTo>
                    <a:cubicBezTo>
                      <a:pt x="100990" y="425749"/>
                      <a:pt x="99236" y="417094"/>
                      <a:pt x="92817" y="412839"/>
                    </a:cubicBezTo>
                    <a:cubicBezTo>
                      <a:pt x="86398" y="408583"/>
                      <a:pt x="77743" y="410339"/>
                      <a:pt x="73488" y="416758"/>
                    </a:cubicBezTo>
                    <a:cubicBezTo>
                      <a:pt x="73116" y="417319"/>
                      <a:pt x="72785" y="417906"/>
                      <a:pt x="72498" y="418515"/>
                    </a:cubicBezTo>
                    <a:lnTo>
                      <a:pt x="1808" y="543509"/>
                    </a:lnTo>
                    <a:cubicBezTo>
                      <a:pt x="-1982" y="550214"/>
                      <a:pt x="380" y="558722"/>
                      <a:pt x="7085" y="562513"/>
                    </a:cubicBezTo>
                    <a:cubicBezTo>
                      <a:pt x="7088" y="562514"/>
                      <a:pt x="7091" y="562515"/>
                      <a:pt x="7094" y="562517"/>
                    </a:cubicBezTo>
                    <a:lnTo>
                      <a:pt x="131850" y="633068"/>
                    </a:lnTo>
                    <a:cubicBezTo>
                      <a:pt x="138507" y="636943"/>
                      <a:pt x="147044" y="634689"/>
                      <a:pt x="150920" y="628033"/>
                    </a:cubicBezTo>
                    <a:cubicBezTo>
                      <a:pt x="154795" y="621378"/>
                      <a:pt x="152541" y="612841"/>
                      <a:pt x="145885" y="608965"/>
                    </a:cubicBezTo>
                    <a:cubicBezTo>
                      <a:pt x="145782" y="608905"/>
                      <a:pt x="145677" y="608845"/>
                      <a:pt x="145573" y="608788"/>
                    </a:cubicBezTo>
                    <a:lnTo>
                      <a:pt x="53783" y="556883"/>
                    </a:lnTo>
                    <a:cubicBezTo>
                      <a:pt x="53616" y="556785"/>
                      <a:pt x="53644" y="556674"/>
                      <a:pt x="53783" y="556632"/>
                    </a:cubicBezTo>
                    <a:cubicBezTo>
                      <a:pt x="236867" y="513636"/>
                      <a:pt x="366483" y="350567"/>
                      <a:pt x="367056" y="16250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7" name="Freeform: Shape 138">
                <a:extLst>
                  <a:ext uri="{FF2B5EF4-FFF2-40B4-BE49-F238E27FC236}">
                    <a16:creationId xmlns:a16="http://schemas.microsoft.com/office/drawing/2014/main" xmlns="" id="{F0CE85BF-4C8E-4216-AD59-1090FFC6C42F}"/>
                  </a:ext>
                </a:extLst>
              </p:cNvPr>
              <p:cNvSpPr/>
              <p:nvPr/>
            </p:nvSpPr>
            <p:spPr>
              <a:xfrm>
                <a:off x="5766570" y="3403635"/>
                <a:ext cx="461230" cy="564362"/>
              </a:xfrm>
              <a:custGeom>
                <a:avLst/>
                <a:gdLst>
                  <a:gd name="connsiteX0" fmla="*/ 449045 w 461230"/>
                  <a:gd name="connsiteY0" fmla="*/ 536555 h 564362"/>
                  <a:gd name="connsiteX1" fmla="*/ 310900 w 461230"/>
                  <a:gd name="connsiteY1" fmla="*/ 489363 h 564362"/>
                  <a:gd name="connsiteX2" fmla="*/ 140876 w 461230"/>
                  <a:gd name="connsiteY2" fmla="*/ 47610 h 564362"/>
                  <a:gd name="connsiteX3" fmla="*/ 141127 w 461230"/>
                  <a:gd name="connsiteY3" fmla="*/ 47610 h 564362"/>
                  <a:gd name="connsiteX4" fmla="*/ 198234 w 461230"/>
                  <a:gd name="connsiteY4" fmla="*/ 144894 h 564362"/>
                  <a:gd name="connsiteX5" fmla="*/ 217333 w 461230"/>
                  <a:gd name="connsiteY5" fmla="*/ 149837 h 564362"/>
                  <a:gd name="connsiteX6" fmla="*/ 222276 w 461230"/>
                  <a:gd name="connsiteY6" fmla="*/ 130739 h 564362"/>
                  <a:gd name="connsiteX7" fmla="*/ 149592 w 461230"/>
                  <a:gd name="connsiteY7" fmla="*/ 6889 h 564362"/>
                  <a:gd name="connsiteX8" fmla="*/ 130506 w 461230"/>
                  <a:gd name="connsiteY8" fmla="*/ 1921 h 564362"/>
                  <a:gd name="connsiteX9" fmla="*/ 130501 w 461230"/>
                  <a:gd name="connsiteY9" fmla="*/ 1924 h 564362"/>
                  <a:gd name="connsiteX10" fmla="*/ 6887 w 461230"/>
                  <a:gd name="connsiteY10" fmla="*/ 74441 h 564362"/>
                  <a:gd name="connsiteX11" fmla="*/ 1923 w 461230"/>
                  <a:gd name="connsiteY11" fmla="*/ 93532 h 564362"/>
                  <a:gd name="connsiteX12" fmla="*/ 21014 w 461230"/>
                  <a:gd name="connsiteY12" fmla="*/ 98497 h 564362"/>
                  <a:gd name="connsiteX13" fmla="*/ 112134 w 461230"/>
                  <a:gd name="connsiteY13" fmla="*/ 45016 h 564362"/>
                  <a:gd name="connsiteX14" fmla="*/ 112329 w 461230"/>
                  <a:gd name="connsiteY14" fmla="*/ 45169 h 564362"/>
                  <a:gd name="connsiteX15" fmla="*/ 381533 w 461230"/>
                  <a:gd name="connsiteY15" fmla="*/ 550305 h 564362"/>
                  <a:gd name="connsiteX16" fmla="*/ 445335 w 461230"/>
                  <a:gd name="connsiteY16" fmla="*/ 564237 h 564362"/>
                  <a:gd name="connsiteX17" fmla="*/ 447218 w 461230"/>
                  <a:gd name="connsiteY17" fmla="*/ 564362 h 564362"/>
                  <a:gd name="connsiteX18" fmla="*/ 461230 w 461230"/>
                  <a:gd name="connsiteY18" fmla="*/ 550485 h 564362"/>
                  <a:gd name="connsiteX19" fmla="*/ 449045 w 461230"/>
                  <a:gd name="connsiteY19" fmla="*/ 536583 h 56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61230" h="564362">
                    <a:moveTo>
                      <a:pt x="449045" y="536555"/>
                    </a:moveTo>
                    <a:cubicBezTo>
                      <a:pt x="400344" y="530048"/>
                      <a:pt x="353403" y="514012"/>
                      <a:pt x="310900" y="489363"/>
                    </a:cubicBezTo>
                    <a:cubicBezTo>
                      <a:pt x="157632" y="400215"/>
                      <a:pt x="86928" y="216513"/>
                      <a:pt x="140876" y="47610"/>
                    </a:cubicBezTo>
                    <a:cubicBezTo>
                      <a:pt x="140876" y="47442"/>
                      <a:pt x="141043" y="47428"/>
                      <a:pt x="141127" y="47610"/>
                    </a:cubicBezTo>
                    <a:lnTo>
                      <a:pt x="198234" y="144894"/>
                    </a:lnTo>
                    <a:cubicBezTo>
                      <a:pt x="202143" y="151533"/>
                      <a:pt x="210693" y="153746"/>
                      <a:pt x="217333" y="149837"/>
                    </a:cubicBezTo>
                    <a:cubicBezTo>
                      <a:pt x="223972" y="145929"/>
                      <a:pt x="226185" y="137379"/>
                      <a:pt x="222276" y="130739"/>
                    </a:cubicBezTo>
                    <a:lnTo>
                      <a:pt x="149592" y="6889"/>
                    </a:lnTo>
                    <a:cubicBezTo>
                      <a:pt x="145693" y="246"/>
                      <a:pt x="137148" y="-1978"/>
                      <a:pt x="130506" y="1921"/>
                    </a:cubicBezTo>
                    <a:cubicBezTo>
                      <a:pt x="130505" y="1921"/>
                      <a:pt x="130502" y="1923"/>
                      <a:pt x="130501" y="1924"/>
                    </a:cubicBezTo>
                    <a:lnTo>
                      <a:pt x="6887" y="74441"/>
                    </a:lnTo>
                    <a:cubicBezTo>
                      <a:pt x="245" y="78341"/>
                      <a:pt x="-1978" y="86890"/>
                      <a:pt x="1923" y="93532"/>
                    </a:cubicBezTo>
                    <a:cubicBezTo>
                      <a:pt x="5823" y="100175"/>
                      <a:pt x="14372" y="102398"/>
                      <a:pt x="21014" y="98497"/>
                    </a:cubicBezTo>
                    <a:lnTo>
                      <a:pt x="112134" y="45016"/>
                    </a:lnTo>
                    <a:cubicBezTo>
                      <a:pt x="112302" y="44918"/>
                      <a:pt x="112385" y="45016"/>
                      <a:pt x="112329" y="45169"/>
                    </a:cubicBezTo>
                    <a:cubicBezTo>
                      <a:pt x="47179" y="258996"/>
                      <a:pt x="167704" y="485154"/>
                      <a:pt x="381533" y="550305"/>
                    </a:cubicBezTo>
                    <a:cubicBezTo>
                      <a:pt x="402390" y="556660"/>
                      <a:pt x="423727" y="561319"/>
                      <a:pt x="445335" y="564237"/>
                    </a:cubicBezTo>
                    <a:cubicBezTo>
                      <a:pt x="445959" y="564320"/>
                      <a:pt x="446589" y="564362"/>
                      <a:pt x="447218" y="564362"/>
                    </a:cubicBezTo>
                    <a:cubicBezTo>
                      <a:pt x="454920" y="564400"/>
                      <a:pt x="461194" y="558186"/>
                      <a:pt x="461230" y="550485"/>
                    </a:cubicBezTo>
                    <a:cubicBezTo>
                      <a:pt x="461265" y="543437"/>
                      <a:pt x="456036" y="537472"/>
                      <a:pt x="449045" y="53658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  <p:sp>
            <p:nvSpPr>
              <p:cNvPr id="98" name="Freeform: Shape 139">
                <a:extLst>
                  <a:ext uri="{FF2B5EF4-FFF2-40B4-BE49-F238E27FC236}">
                    <a16:creationId xmlns:a16="http://schemas.microsoft.com/office/drawing/2014/main" xmlns="" id="{1EEF6F9A-AD53-420A-BEF3-5E145DFA1D9E}"/>
                  </a:ext>
                </a:extLst>
              </p:cNvPr>
              <p:cNvSpPr/>
              <p:nvPr/>
            </p:nvSpPr>
            <p:spPr>
              <a:xfrm>
                <a:off x="5942561" y="3162814"/>
                <a:ext cx="647477" cy="180101"/>
              </a:xfrm>
              <a:custGeom>
                <a:avLst/>
                <a:gdLst>
                  <a:gd name="connsiteX0" fmla="*/ 602057 w 647477"/>
                  <a:gd name="connsiteY0" fmla="*/ 151416 h 180101"/>
                  <a:gd name="connsiteX1" fmla="*/ 601959 w 647477"/>
                  <a:gd name="connsiteY1" fmla="*/ 151653 h 180101"/>
                  <a:gd name="connsiteX2" fmla="*/ 489823 w 647477"/>
                  <a:gd name="connsiteY2" fmla="*/ 152210 h 180101"/>
                  <a:gd name="connsiteX3" fmla="*/ 475913 w 647477"/>
                  <a:gd name="connsiteY3" fmla="*/ 166191 h 180101"/>
                  <a:gd name="connsiteX4" fmla="*/ 489893 w 647477"/>
                  <a:gd name="connsiteY4" fmla="*/ 180102 h 180101"/>
                  <a:gd name="connsiteX5" fmla="*/ 489893 w 647477"/>
                  <a:gd name="connsiteY5" fmla="*/ 180102 h 180101"/>
                  <a:gd name="connsiteX6" fmla="*/ 633532 w 647477"/>
                  <a:gd name="connsiteY6" fmla="*/ 179390 h 180101"/>
                  <a:gd name="connsiteX7" fmla="*/ 647478 w 647477"/>
                  <a:gd name="connsiteY7" fmla="*/ 165445 h 180101"/>
                  <a:gd name="connsiteX8" fmla="*/ 646725 w 647477"/>
                  <a:gd name="connsiteY8" fmla="*/ 22057 h 180101"/>
                  <a:gd name="connsiteX9" fmla="*/ 633861 w 647477"/>
                  <a:gd name="connsiteY9" fmla="*/ 8111 h 180101"/>
                  <a:gd name="connsiteX10" fmla="*/ 632779 w 647477"/>
                  <a:gd name="connsiteY10" fmla="*/ 8111 h 180101"/>
                  <a:gd name="connsiteX11" fmla="*/ 618834 w 647477"/>
                  <a:gd name="connsiteY11" fmla="*/ 22057 h 180101"/>
                  <a:gd name="connsiteX12" fmla="*/ 618834 w 647477"/>
                  <a:gd name="connsiteY12" fmla="*/ 22126 h 180101"/>
                  <a:gd name="connsiteX13" fmla="*/ 619363 w 647477"/>
                  <a:gd name="connsiteY13" fmla="*/ 128266 h 180101"/>
                  <a:gd name="connsiteX14" fmla="*/ 619126 w 647477"/>
                  <a:gd name="connsiteY14" fmla="*/ 128364 h 180101"/>
                  <a:gd name="connsiteX15" fmla="*/ 120949 w 647477"/>
                  <a:gd name="connsiteY15" fmla="*/ 53769 h 180101"/>
                  <a:gd name="connsiteX16" fmla="*/ 2858 w 647477"/>
                  <a:gd name="connsiteY16" fmla="*/ 156966 h 180101"/>
                  <a:gd name="connsiteX17" fmla="*/ 5489 w 647477"/>
                  <a:gd name="connsiteY17" fmla="*/ 176512 h 180101"/>
                  <a:gd name="connsiteX18" fmla="*/ 24948 w 647477"/>
                  <a:gd name="connsiteY18" fmla="*/ 173993 h 180101"/>
                  <a:gd name="connsiteX19" fmla="*/ 134895 w 647477"/>
                  <a:gd name="connsiteY19" fmla="*/ 77964 h 180101"/>
                  <a:gd name="connsiteX20" fmla="*/ 602057 w 647477"/>
                  <a:gd name="connsiteY20" fmla="*/ 151416 h 18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47477" h="180101">
                    <a:moveTo>
                      <a:pt x="602057" y="151416"/>
                    </a:moveTo>
                    <a:cubicBezTo>
                      <a:pt x="602183" y="151541"/>
                      <a:pt x="602141" y="151653"/>
                      <a:pt x="601959" y="151653"/>
                    </a:cubicBezTo>
                    <a:lnTo>
                      <a:pt x="489823" y="152210"/>
                    </a:lnTo>
                    <a:cubicBezTo>
                      <a:pt x="482121" y="152230"/>
                      <a:pt x="475893" y="158489"/>
                      <a:pt x="475913" y="166191"/>
                    </a:cubicBezTo>
                    <a:cubicBezTo>
                      <a:pt x="475932" y="173893"/>
                      <a:pt x="482191" y="180121"/>
                      <a:pt x="489893" y="180102"/>
                    </a:cubicBezTo>
                    <a:lnTo>
                      <a:pt x="489893" y="180102"/>
                    </a:lnTo>
                    <a:lnTo>
                      <a:pt x="633532" y="179390"/>
                    </a:lnTo>
                    <a:cubicBezTo>
                      <a:pt x="641234" y="179390"/>
                      <a:pt x="647478" y="173147"/>
                      <a:pt x="647478" y="165445"/>
                    </a:cubicBezTo>
                    <a:lnTo>
                      <a:pt x="646725" y="22057"/>
                    </a:lnTo>
                    <a:cubicBezTo>
                      <a:pt x="647023" y="14653"/>
                      <a:pt x="641264" y="8409"/>
                      <a:pt x="633861" y="8111"/>
                    </a:cubicBezTo>
                    <a:cubicBezTo>
                      <a:pt x="633500" y="8097"/>
                      <a:pt x="633139" y="8097"/>
                      <a:pt x="632779" y="8111"/>
                    </a:cubicBezTo>
                    <a:cubicBezTo>
                      <a:pt x="625077" y="8111"/>
                      <a:pt x="618834" y="14354"/>
                      <a:pt x="618834" y="22057"/>
                    </a:cubicBezTo>
                    <a:cubicBezTo>
                      <a:pt x="618834" y="22080"/>
                      <a:pt x="618834" y="22103"/>
                      <a:pt x="618834" y="22126"/>
                    </a:cubicBezTo>
                    <a:lnTo>
                      <a:pt x="619363" y="128266"/>
                    </a:lnTo>
                    <a:cubicBezTo>
                      <a:pt x="619363" y="128461"/>
                      <a:pt x="619266" y="128503"/>
                      <a:pt x="619126" y="128364"/>
                    </a:cubicBezTo>
                    <a:cubicBezTo>
                      <a:pt x="490413" y="-8932"/>
                      <a:pt x="284232" y="-39804"/>
                      <a:pt x="120949" y="53769"/>
                    </a:cubicBezTo>
                    <a:cubicBezTo>
                      <a:pt x="75193" y="80081"/>
                      <a:pt x="35066" y="115147"/>
                      <a:pt x="2858" y="156966"/>
                    </a:cubicBezTo>
                    <a:cubicBezTo>
                      <a:pt x="-1813" y="163089"/>
                      <a:pt x="-635" y="171840"/>
                      <a:pt x="5489" y="176512"/>
                    </a:cubicBezTo>
                    <a:cubicBezTo>
                      <a:pt x="11569" y="181149"/>
                      <a:pt x="20249" y="180026"/>
                      <a:pt x="24948" y="173993"/>
                    </a:cubicBezTo>
                    <a:cubicBezTo>
                      <a:pt x="54935" y="135074"/>
                      <a:pt x="92296" y="102443"/>
                      <a:pt x="134895" y="77964"/>
                    </a:cubicBezTo>
                    <a:cubicBezTo>
                      <a:pt x="288582" y="-10084"/>
                      <a:pt x="482804" y="20454"/>
                      <a:pt x="602057" y="151416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U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5708</TotalTime>
  <Words>533</Words>
  <Application>Microsoft Office PowerPoint</Application>
  <PresentationFormat>Custom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Roboto Condensed</vt:lpstr>
      <vt:lpstr>Segoe UI</vt:lpstr>
      <vt:lpstr>Office Theme</vt:lpstr>
      <vt:lpstr>Free Square Milestones Timeline Template</vt:lpstr>
      <vt:lpstr>Free Square Milestones Timeline Template</vt:lpstr>
      <vt:lpstr>Free Square Milestones Timeline Template</vt:lpstr>
      <vt:lpstr>Free Square Milestones Timeline Template</vt:lpstr>
      <vt:lpstr>Free Square Milestones Timeline Template</vt:lpstr>
      <vt:lpstr>Free Square Milestones Timeline Template</vt:lpstr>
      <vt:lpstr>Free Square Milestones Timeline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Fatima Hafeez</cp:lastModifiedBy>
  <cp:revision>195</cp:revision>
  <dcterms:created xsi:type="dcterms:W3CDTF">2013-09-12T13:05:01Z</dcterms:created>
  <dcterms:modified xsi:type="dcterms:W3CDTF">2020-07-31T21:22:28Z</dcterms:modified>
</cp:coreProperties>
</file>