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3544-273B-B9F9-72D5-B2D23E78B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8B19B-7219-3B40-7728-B40BA45F1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54CAC-5653-19D4-A58C-F00B985D9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73DA7-DA9E-49CF-9AC3-CE3ABDE2966C}" type="datetimeFigureOut">
              <a:rPr lang="en-US" smtClean="0"/>
              <a:t>08/11/2024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BE113-26B9-F990-8E81-D9D739853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ADCD8-77AA-383E-E545-6D195ED08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AA64-1F4A-4C4D-B752-DFFF0622D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90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ACFD9-9D43-FE82-3007-8AEAF0B5F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49C0C5-13F9-FA31-62E8-08B4E5F43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6508A-6001-8431-45BD-FAB8C00E0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73DA7-DA9E-49CF-9AC3-CE3ABDE2966C}" type="datetimeFigureOut">
              <a:rPr lang="en-US" smtClean="0"/>
              <a:t>08/11/2024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B84EE-D252-C312-BEC9-1725AD1DF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8CB25-72B5-E942-DA4B-86A4BFA7F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AA64-1F4A-4C4D-B752-DFFF0622D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43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D98C8C-1B82-F4C0-2CEE-F4221AB692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E236DF-3403-117F-1D99-5E6FE9EE0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12A3E-D31D-4458-C91A-364A1C244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73DA7-DA9E-49CF-9AC3-CE3ABDE2966C}" type="datetimeFigureOut">
              <a:rPr lang="en-US" smtClean="0"/>
              <a:t>08/11/2024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2A6CB-1D21-0F3F-90AC-A29EEC3C6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117BD-9977-5BC0-83EE-99103FE02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AA64-1F4A-4C4D-B752-DFFF0622D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1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72CA-9881-EB7E-2597-66169C5BC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65E93-F3E4-3702-E7CC-ABDD00D46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900A6-FC5C-7AD0-B137-4ED48F32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73DA7-DA9E-49CF-9AC3-CE3ABDE2966C}" type="datetimeFigureOut">
              <a:rPr lang="en-US" smtClean="0"/>
              <a:t>08/11/2024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8BDF4-A1D5-673D-4AE7-83EAEDBBF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A873A-9B1D-93E8-7ED9-C2BAB614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AA64-1F4A-4C4D-B752-DFFF0622D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01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2FC16-7859-DA12-AADC-1AC320603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D36DA-F668-E2E9-9BFF-E625F0905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27BCE-2535-BAC7-7AED-E36A64490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73DA7-DA9E-49CF-9AC3-CE3ABDE2966C}" type="datetimeFigureOut">
              <a:rPr lang="en-US" smtClean="0"/>
              <a:t>08/11/2024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F5C4D-6DD2-F71C-8325-4B4E6397F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1F325-5BA7-408E-BB80-4FA538359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AA64-1F4A-4C4D-B752-DFFF0622D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82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D1B30-994E-B92B-6495-4214660D8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26744-0237-C35A-A773-D2A475F24F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15A65C-4CE4-F55D-AA49-679D9D8AE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D061AA-497E-EC7C-B34E-9490AA38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73DA7-DA9E-49CF-9AC3-CE3ABDE2966C}" type="datetimeFigureOut">
              <a:rPr lang="en-US" smtClean="0"/>
              <a:t>08/11/2024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CDCBE-285A-B917-8259-BDA19F404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7E175-5566-B34A-1EFC-6A549A4AA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AA64-1F4A-4C4D-B752-DFFF0622D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04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2B698-980D-DC64-BBF6-A5B6D209F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AB90B-9999-25DE-12FC-53DB8714B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398927-0ED8-29D2-BCCA-58368301A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B90E18-15E3-64E1-3E6D-C00834FB7D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0E675E-0319-EFB9-AAA5-9DA228CAEB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8C21E4-0417-C568-F8DA-C3FE39CFB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73DA7-DA9E-49CF-9AC3-CE3ABDE2966C}" type="datetimeFigureOut">
              <a:rPr lang="en-US" smtClean="0"/>
              <a:t>08/11/2024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D854C2-E842-F0E8-14CD-B60965359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603709-3805-3292-BE83-E32CD81A1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AA64-1F4A-4C4D-B752-DFFF0622D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54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69B9C-9B04-C297-9F78-05363F1A4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1C0275-AF85-640A-333E-CA8C588D7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73DA7-DA9E-49CF-9AC3-CE3ABDE2966C}" type="datetimeFigureOut">
              <a:rPr lang="en-US" smtClean="0"/>
              <a:t>08/11/2024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834DF3-1B5F-C893-C379-8C008B818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D0D647-3C3A-6E04-2832-F85B060A9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AA64-1F4A-4C4D-B752-DFFF0622D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2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A208ED-CAB9-CB0D-916C-57847D0F9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73DA7-DA9E-49CF-9AC3-CE3ABDE2966C}" type="datetimeFigureOut">
              <a:rPr lang="en-US" smtClean="0"/>
              <a:t>08/11/2024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FC37FA-6A5E-8D84-11BE-AFDFA0176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EE9D37-A59F-2E6D-DC25-EDFA531B0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AA64-1F4A-4C4D-B752-DFFF0622D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6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4A68-3E0B-AA26-A9AB-9B9294155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8061E-503D-95A5-D083-D39C5DBAF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DC3864-83D0-6E89-B797-CB519C0B0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200658-FBA5-4619-6404-BD651B6F8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73DA7-DA9E-49CF-9AC3-CE3ABDE2966C}" type="datetimeFigureOut">
              <a:rPr lang="en-US" smtClean="0"/>
              <a:t>08/11/2024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D23CA-4CAB-5141-FABF-B3FCBBE66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A6BEC-FC00-E2CB-0749-83AD9561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AA64-1F4A-4C4D-B752-DFFF0622D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94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E92D2-EF9B-833E-30AA-5E9BDCD6E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3CE3B5-6819-7FD4-515B-DD80132270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CCCA8-582C-7114-5FA1-F81CE57A0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EEF7E-D07C-285A-D581-AFF41276D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73DA7-DA9E-49CF-9AC3-CE3ABDE2966C}" type="datetimeFigureOut">
              <a:rPr lang="en-US" smtClean="0"/>
              <a:t>08/11/2024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33706-423D-8F9A-61BC-F7C8D7D0D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3D8A3-28BC-69B9-BFD6-78CD17176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AA64-1F4A-4C4D-B752-DFFF0622D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76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4F635-38A2-55F8-57B0-77FA07A72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24256-78BF-FEBB-2C98-EC4363871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5B6AD-E93B-8A82-C108-A0E5A71FD8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73DA7-DA9E-49CF-9AC3-CE3ABDE2966C}" type="datetimeFigureOut">
              <a:rPr lang="en-US" smtClean="0"/>
              <a:t>08/11/2024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B49FB-E0D0-A984-D16E-10BEC34FF8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AB516-5312-669F-AFB3-FAC038D154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2AA64-1F4A-4C4D-B752-DFFF0622D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05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A06F8-DD13-E05E-E9E3-189118312F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Engravers MT" panose="02090707080505020304" pitchFamily="18" charset="0"/>
              </a:rPr>
              <a:t>VIRTUAL FASHION STYLIST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70C28-A2C8-F0B3-9090-9C972E335F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3300"/>
                </a:solidFill>
                <a:latin typeface="Engravers MT" panose="02090707080505020304" pitchFamily="18" charset="0"/>
              </a:rPr>
              <a:t>USING GEN AI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66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5E9D1-8137-8A63-66C0-DC1D73E60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62833-92A9-7A9C-F0AD-54D3FA058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D7E80E-A1F0-3377-E0D5-971C21099A2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554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3140C-36F3-E5FC-CA95-723F2C8FB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4E504B-C4F7-87DD-7DD7-7310335D5BE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49010" y="291809"/>
            <a:ext cx="3509866" cy="33391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B32923-F7B5-4632-A2B1-4FC6D46BD30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20957" y="261824"/>
            <a:ext cx="3628053" cy="3265812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C8925B5-5E30-71F6-A590-04A40720636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658876" y="291809"/>
            <a:ext cx="3359021" cy="3322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E60948-2055-F8AA-6B99-0583F21D3DD8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23593" y="3969941"/>
            <a:ext cx="4490176" cy="23594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671060-003C-5E26-7136-33FE5801B80E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5903943" y="4294815"/>
            <a:ext cx="4921896" cy="203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65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Engravers MT</vt:lpstr>
      <vt:lpstr>Office Theme</vt:lpstr>
      <vt:lpstr>VIRTUAL FASHION STYLIST APP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FASHION STYLIST APP</dc:title>
  <dc:creator>vaishnavi</dc:creator>
  <cp:lastModifiedBy>vaishnavi</cp:lastModifiedBy>
  <cp:revision>1</cp:revision>
  <dcterms:created xsi:type="dcterms:W3CDTF">2024-11-08T09:04:42Z</dcterms:created>
  <dcterms:modified xsi:type="dcterms:W3CDTF">2024-11-08T09:04:42Z</dcterms:modified>
</cp:coreProperties>
</file>