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5"/>
  </p:notesMasterIdLst>
  <p:sldIdLst>
    <p:sldId id="309" r:id="rId2"/>
    <p:sldId id="450" r:id="rId3"/>
    <p:sldId id="451" r:id="rId4"/>
  </p:sldIdLst>
  <p:sldSz cx="12192000" cy="6858000"/>
  <p:notesSz cx="7099300" cy="1023461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720" userDrawn="1">
          <p15:clr>
            <a:srgbClr val="A4A3A4"/>
          </p15:clr>
        </p15:guide>
        <p15:guide id="2" pos="691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2B1E4"/>
    <a:srgbClr val="FEAE8E"/>
    <a:srgbClr val="00B050"/>
    <a:srgbClr val="000000"/>
    <a:srgbClr val="00D362"/>
    <a:srgbClr val="85F289"/>
    <a:srgbClr val="E5F2DD"/>
    <a:srgbClr val="F8E7DB"/>
    <a:srgbClr val="FFFF00"/>
    <a:srgbClr val="7193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09" autoAdjust="0"/>
    <p:restoredTop sz="85494" autoAdjust="0"/>
  </p:normalViewPr>
  <p:slideViewPr>
    <p:cSldViewPr snapToGrid="0">
      <p:cViewPr varScale="1">
        <p:scale>
          <a:sx n="187" d="100"/>
          <a:sy n="187" d="100"/>
        </p:scale>
        <p:origin x="5624" y="144"/>
      </p:cViewPr>
      <p:guideLst>
        <p:guide orient="horz" pos="3720"/>
        <p:guide pos="691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4021137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39700" y="768350"/>
            <a:ext cx="6819900" cy="38369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4021137" y="972185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709612" y="4860925"/>
            <a:ext cx="5680075" cy="46053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650255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8487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 sz="13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672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46465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177681" y="504599"/>
            <a:ext cx="11176000" cy="6405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51" name="Shape 51"/>
          <p:cNvSpPr txBox="1">
            <a:spLocks noGrp="1"/>
          </p:cNvSpPr>
          <p:nvPr>
            <p:ph type="body" idx="1"/>
          </p:nvPr>
        </p:nvSpPr>
        <p:spPr>
          <a:xfrm>
            <a:off x="308307" y="1381620"/>
            <a:ext cx="11176000" cy="1608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40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Arial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347431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Shape 20" descr="banner2">
            <a:extLst>
              <a:ext uri="{FF2B5EF4-FFF2-40B4-BE49-F238E27FC236}">
                <a16:creationId xmlns:a16="http://schemas.microsoft.com/office/drawing/2014/main" id="{FEB5C249-C0BB-4506-A867-E74415AECF54}"/>
              </a:ext>
            </a:extLst>
          </p:cNvPr>
          <p:cNvPicPr preferRelativeResize="0"/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>
            <a:off x="2942896" y="3"/>
            <a:ext cx="9249103" cy="53022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Shape 10"/>
          <p:cNvSpPr txBox="1"/>
          <p:nvPr/>
        </p:nvSpPr>
        <p:spPr>
          <a:xfrm>
            <a:off x="0" y="6372228"/>
            <a:ext cx="12192000" cy="48577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508000" y="620712"/>
            <a:ext cx="11176000" cy="51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508000" y="1376365"/>
            <a:ext cx="11176000" cy="1608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3" name="Shape 13"/>
          <p:cNvSpPr txBox="1"/>
          <p:nvPr/>
        </p:nvSpPr>
        <p:spPr>
          <a:xfrm>
            <a:off x="0" y="6453190"/>
            <a:ext cx="12192000" cy="71437"/>
          </a:xfrm>
          <a:prstGeom prst="rect">
            <a:avLst/>
          </a:prstGeom>
          <a:solidFill>
            <a:srgbClr val="779BC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14" name="Shape 14"/>
          <p:cNvSpPr txBox="1"/>
          <p:nvPr/>
        </p:nvSpPr>
        <p:spPr>
          <a:xfrm>
            <a:off x="1058333" y="6508753"/>
            <a:ext cx="3386667" cy="179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</a:pPr>
            <a:r>
              <a:rPr lang="en-US"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Rev PA1</a:t>
            </a:r>
            <a:endParaRPr sz="1400"/>
          </a:p>
        </p:txBody>
      </p:sp>
      <p:sp>
        <p:nvSpPr>
          <p:cNvPr id="15" name="Shape 15"/>
          <p:cNvSpPr txBox="1"/>
          <p:nvPr/>
        </p:nvSpPr>
        <p:spPr>
          <a:xfrm>
            <a:off x="8026402" y="6508753"/>
            <a:ext cx="3839633" cy="287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16" name="Shape 16"/>
          <p:cNvSpPr txBox="1"/>
          <p:nvPr/>
        </p:nvSpPr>
        <p:spPr>
          <a:xfrm>
            <a:off x="1058333" y="6508753"/>
            <a:ext cx="3386667" cy="179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</a:pPr>
            <a:r>
              <a:rPr lang="en-US" sz="1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Rev PA1</a:t>
            </a:r>
            <a:endParaRPr sz="1400"/>
          </a:p>
        </p:txBody>
      </p:sp>
      <p:sp>
        <p:nvSpPr>
          <p:cNvPr id="17" name="Shape 17"/>
          <p:cNvSpPr txBox="1"/>
          <p:nvPr/>
        </p:nvSpPr>
        <p:spPr>
          <a:xfrm>
            <a:off x="8026402" y="6508753"/>
            <a:ext cx="3839633" cy="287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18" name="Shape 18"/>
          <p:cNvSpPr txBox="1"/>
          <p:nvPr/>
        </p:nvSpPr>
        <p:spPr>
          <a:xfrm>
            <a:off x="10452100" y="6471998"/>
            <a:ext cx="1439333" cy="179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4166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800" b="1" i="0" u="none">
                <a:solidFill>
                  <a:srgbClr val="0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Arial"/>
              </a:rPr>
              <a:pPr marL="0" marR="0" lvl="0" indent="0" algn="r" rtl="0">
                <a:lnSpc>
                  <a:spcPct val="141666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t>‹#›</a:t>
            </a:fld>
            <a:endParaRPr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0" name="Shape 20" descr="banner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2" y="3"/>
            <a:ext cx="9059919" cy="5302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FC2311F1-236B-4A66-A362-ABCBF46AD556}"/>
              </a:ext>
            </a:extLst>
          </p:cNvPr>
          <p:cNvGrpSpPr/>
          <p:nvPr userDrawn="1"/>
        </p:nvGrpSpPr>
        <p:grpSpPr>
          <a:xfrm>
            <a:off x="10452100" y="44450"/>
            <a:ext cx="1693333" cy="431799"/>
            <a:chOff x="10058402" y="44450"/>
            <a:chExt cx="2087032" cy="431799"/>
          </a:xfrm>
        </p:grpSpPr>
        <p:grpSp>
          <p:nvGrpSpPr>
            <p:cNvPr id="21" name="Shape 21"/>
            <p:cNvGrpSpPr/>
            <p:nvPr/>
          </p:nvGrpSpPr>
          <p:grpSpPr>
            <a:xfrm>
              <a:off x="10058402" y="58740"/>
              <a:ext cx="579967" cy="407987"/>
              <a:chOff x="6994525" y="2886075"/>
              <a:chExt cx="2900362" cy="2708275"/>
            </a:xfrm>
          </p:grpSpPr>
          <p:sp>
            <p:nvSpPr>
              <p:cNvPr id="22" name="Shape 22"/>
              <p:cNvSpPr/>
              <p:nvPr/>
            </p:nvSpPr>
            <p:spPr>
              <a:xfrm>
                <a:off x="6994525" y="2886075"/>
                <a:ext cx="2900362" cy="2708275"/>
              </a:xfrm>
              <a:custGeom>
                <a:avLst/>
                <a:gdLst/>
                <a:ahLst/>
                <a:cxnLst/>
                <a:rect l="0" t="0" r="0" b="0"/>
                <a:pathLst>
                  <a:path w="3289" h="3071" extrusionOk="0">
                    <a:moveTo>
                      <a:pt x="1248" y="49"/>
                    </a:moveTo>
                    <a:cubicBezTo>
                      <a:pt x="1289" y="65"/>
                      <a:pt x="1344" y="186"/>
                      <a:pt x="1347" y="226"/>
                    </a:cubicBezTo>
                    <a:cubicBezTo>
                      <a:pt x="1349" y="265"/>
                      <a:pt x="1284" y="268"/>
                      <a:pt x="1261" y="284"/>
                    </a:cubicBezTo>
                    <a:cubicBezTo>
                      <a:pt x="1237" y="301"/>
                      <a:pt x="1208" y="310"/>
                      <a:pt x="1205" y="326"/>
                    </a:cubicBezTo>
                    <a:cubicBezTo>
                      <a:pt x="1203" y="343"/>
                      <a:pt x="1233" y="365"/>
                      <a:pt x="1246" y="384"/>
                    </a:cubicBezTo>
                    <a:cubicBezTo>
                      <a:pt x="1260" y="403"/>
                      <a:pt x="1259" y="429"/>
                      <a:pt x="1288" y="443"/>
                    </a:cubicBezTo>
                    <a:cubicBezTo>
                      <a:pt x="1316" y="457"/>
                      <a:pt x="1373" y="443"/>
                      <a:pt x="1418" y="467"/>
                    </a:cubicBezTo>
                    <a:cubicBezTo>
                      <a:pt x="1463" y="490"/>
                      <a:pt x="1528" y="541"/>
                      <a:pt x="1559" y="587"/>
                    </a:cubicBezTo>
                    <a:cubicBezTo>
                      <a:pt x="1591" y="633"/>
                      <a:pt x="1603" y="703"/>
                      <a:pt x="1607" y="742"/>
                    </a:cubicBezTo>
                    <a:cubicBezTo>
                      <a:pt x="1612" y="781"/>
                      <a:pt x="1584" y="802"/>
                      <a:pt x="1584" y="821"/>
                    </a:cubicBezTo>
                    <a:cubicBezTo>
                      <a:pt x="1583" y="841"/>
                      <a:pt x="1587" y="850"/>
                      <a:pt x="1601" y="859"/>
                    </a:cubicBezTo>
                    <a:cubicBezTo>
                      <a:pt x="1615" y="869"/>
                      <a:pt x="1643" y="878"/>
                      <a:pt x="1666" y="877"/>
                    </a:cubicBezTo>
                    <a:cubicBezTo>
                      <a:pt x="1689" y="875"/>
                      <a:pt x="1672" y="917"/>
                      <a:pt x="1738" y="852"/>
                    </a:cubicBezTo>
                    <a:cubicBezTo>
                      <a:pt x="1805" y="788"/>
                      <a:pt x="1970" y="592"/>
                      <a:pt x="2066" y="492"/>
                    </a:cubicBezTo>
                    <a:cubicBezTo>
                      <a:pt x="2162" y="391"/>
                      <a:pt x="2216" y="318"/>
                      <a:pt x="2314" y="250"/>
                    </a:cubicBezTo>
                    <a:cubicBezTo>
                      <a:pt x="2411" y="182"/>
                      <a:pt x="2536" y="97"/>
                      <a:pt x="2652" y="84"/>
                    </a:cubicBezTo>
                    <a:cubicBezTo>
                      <a:pt x="2767" y="70"/>
                      <a:pt x="2916" y="104"/>
                      <a:pt x="3008" y="166"/>
                    </a:cubicBezTo>
                    <a:cubicBezTo>
                      <a:pt x="3100" y="229"/>
                      <a:pt x="3160" y="356"/>
                      <a:pt x="3203" y="459"/>
                    </a:cubicBezTo>
                    <a:cubicBezTo>
                      <a:pt x="3247" y="563"/>
                      <a:pt x="3257" y="627"/>
                      <a:pt x="3268" y="784"/>
                    </a:cubicBezTo>
                    <a:cubicBezTo>
                      <a:pt x="3279" y="941"/>
                      <a:pt x="3268" y="1212"/>
                      <a:pt x="3268" y="1402"/>
                    </a:cubicBezTo>
                    <a:cubicBezTo>
                      <a:pt x="3268" y="1592"/>
                      <a:pt x="3289" y="1809"/>
                      <a:pt x="3268" y="1923"/>
                    </a:cubicBezTo>
                    <a:cubicBezTo>
                      <a:pt x="3246" y="2037"/>
                      <a:pt x="3246" y="2009"/>
                      <a:pt x="3138" y="2085"/>
                    </a:cubicBezTo>
                    <a:cubicBezTo>
                      <a:pt x="3030" y="2161"/>
                      <a:pt x="2862" y="2237"/>
                      <a:pt x="2618" y="2378"/>
                    </a:cubicBezTo>
                    <a:cubicBezTo>
                      <a:pt x="2375" y="2519"/>
                      <a:pt x="1854" y="2828"/>
                      <a:pt x="1676" y="2931"/>
                    </a:cubicBezTo>
                    <a:cubicBezTo>
                      <a:pt x="1498" y="3034"/>
                      <a:pt x="1596" y="2982"/>
                      <a:pt x="1546" y="2996"/>
                    </a:cubicBezTo>
                    <a:cubicBezTo>
                      <a:pt x="1496" y="3010"/>
                      <a:pt x="1501" y="3071"/>
                      <a:pt x="1374" y="3015"/>
                    </a:cubicBezTo>
                    <a:cubicBezTo>
                      <a:pt x="1247" y="2959"/>
                      <a:pt x="966" y="2776"/>
                      <a:pt x="784" y="2659"/>
                    </a:cubicBezTo>
                    <a:cubicBezTo>
                      <a:pt x="601" y="2542"/>
                      <a:pt x="400" y="2414"/>
                      <a:pt x="278" y="2313"/>
                    </a:cubicBezTo>
                    <a:cubicBezTo>
                      <a:pt x="157" y="2212"/>
                      <a:pt x="94" y="2150"/>
                      <a:pt x="51" y="2053"/>
                    </a:cubicBezTo>
                    <a:cubicBezTo>
                      <a:pt x="8" y="1955"/>
                      <a:pt x="0" y="1821"/>
                      <a:pt x="18" y="1728"/>
                    </a:cubicBezTo>
                    <a:cubicBezTo>
                      <a:pt x="37" y="1635"/>
                      <a:pt x="94" y="1560"/>
                      <a:pt x="165" y="1495"/>
                    </a:cubicBezTo>
                    <a:cubicBezTo>
                      <a:pt x="235" y="1429"/>
                      <a:pt x="309" y="1385"/>
                      <a:pt x="441" y="1337"/>
                    </a:cubicBezTo>
                    <a:cubicBezTo>
                      <a:pt x="574" y="1289"/>
                      <a:pt x="820" y="1242"/>
                      <a:pt x="961" y="1207"/>
                    </a:cubicBezTo>
                    <a:cubicBezTo>
                      <a:pt x="1102" y="1172"/>
                      <a:pt x="1228" y="1160"/>
                      <a:pt x="1288" y="1128"/>
                    </a:cubicBezTo>
                    <a:cubicBezTo>
                      <a:pt x="1291" y="1124"/>
                      <a:pt x="1319" y="1011"/>
                      <a:pt x="1319" y="1012"/>
                    </a:cubicBezTo>
                    <a:cubicBezTo>
                      <a:pt x="1219" y="980"/>
                      <a:pt x="1232" y="980"/>
                      <a:pt x="1188" y="947"/>
                    </a:cubicBezTo>
                    <a:cubicBezTo>
                      <a:pt x="1147" y="913"/>
                      <a:pt x="1093" y="867"/>
                      <a:pt x="1074" y="811"/>
                    </a:cubicBezTo>
                    <a:cubicBezTo>
                      <a:pt x="1056" y="755"/>
                      <a:pt x="1067" y="656"/>
                      <a:pt x="1074" y="611"/>
                    </a:cubicBezTo>
                    <a:cubicBezTo>
                      <a:pt x="1082" y="567"/>
                      <a:pt x="1118" y="564"/>
                      <a:pt x="1119" y="543"/>
                    </a:cubicBezTo>
                    <a:cubicBezTo>
                      <a:pt x="1121" y="521"/>
                      <a:pt x="1096" y="502"/>
                      <a:pt x="1082" y="481"/>
                    </a:cubicBezTo>
                    <a:cubicBezTo>
                      <a:pt x="1067" y="459"/>
                      <a:pt x="1064" y="411"/>
                      <a:pt x="1034" y="412"/>
                    </a:cubicBezTo>
                    <a:cubicBezTo>
                      <a:pt x="1003" y="414"/>
                      <a:pt x="935" y="505"/>
                      <a:pt x="896" y="492"/>
                    </a:cubicBezTo>
                    <a:cubicBezTo>
                      <a:pt x="857" y="478"/>
                      <a:pt x="794" y="371"/>
                      <a:pt x="799" y="329"/>
                    </a:cubicBezTo>
                    <a:cubicBezTo>
                      <a:pt x="804" y="287"/>
                      <a:pt x="917" y="274"/>
                      <a:pt x="927" y="236"/>
                    </a:cubicBezTo>
                    <a:cubicBezTo>
                      <a:pt x="937" y="198"/>
                      <a:pt x="842" y="137"/>
                      <a:pt x="858" y="99"/>
                    </a:cubicBezTo>
                    <a:cubicBezTo>
                      <a:pt x="874" y="60"/>
                      <a:pt x="986" y="0"/>
                      <a:pt x="1026" y="3"/>
                    </a:cubicBezTo>
                    <a:cubicBezTo>
                      <a:pt x="1066" y="7"/>
                      <a:pt x="1061" y="112"/>
                      <a:pt x="1099" y="120"/>
                    </a:cubicBezTo>
                    <a:cubicBezTo>
                      <a:pt x="1136" y="127"/>
                      <a:pt x="1217" y="64"/>
                      <a:pt x="1248" y="49"/>
                    </a:cubicBezTo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endParaRPr>
              </a:p>
            </p:txBody>
          </p:sp>
          <p:sp>
            <p:nvSpPr>
              <p:cNvPr id="23" name="Shape 23"/>
              <p:cNvSpPr/>
              <p:nvPr/>
            </p:nvSpPr>
            <p:spPr>
              <a:xfrm>
                <a:off x="6994525" y="2886075"/>
                <a:ext cx="2900362" cy="2708275"/>
              </a:xfrm>
              <a:custGeom>
                <a:avLst/>
                <a:gdLst/>
                <a:ahLst/>
                <a:cxnLst/>
                <a:rect l="0" t="0" r="0" b="0"/>
                <a:pathLst>
                  <a:path w="1827" h="1706" extrusionOk="0">
                    <a:moveTo>
                      <a:pt x="693" y="27"/>
                    </a:moveTo>
                    <a:cubicBezTo>
                      <a:pt x="716" y="36"/>
                      <a:pt x="747" y="103"/>
                      <a:pt x="748" y="125"/>
                    </a:cubicBezTo>
                    <a:cubicBezTo>
                      <a:pt x="749" y="147"/>
                      <a:pt x="713" y="148"/>
                      <a:pt x="701" y="157"/>
                    </a:cubicBezTo>
                    <a:cubicBezTo>
                      <a:pt x="687" y="167"/>
                      <a:pt x="671" y="172"/>
                      <a:pt x="670" y="181"/>
                    </a:cubicBezTo>
                    <a:cubicBezTo>
                      <a:pt x="668" y="190"/>
                      <a:pt x="685" y="202"/>
                      <a:pt x="692" y="213"/>
                    </a:cubicBezTo>
                    <a:cubicBezTo>
                      <a:pt x="700" y="223"/>
                      <a:pt x="700" y="238"/>
                      <a:pt x="716" y="246"/>
                    </a:cubicBezTo>
                    <a:cubicBezTo>
                      <a:pt x="731" y="253"/>
                      <a:pt x="763" y="246"/>
                      <a:pt x="788" y="259"/>
                    </a:cubicBezTo>
                    <a:cubicBezTo>
                      <a:pt x="813" y="272"/>
                      <a:pt x="849" y="300"/>
                      <a:pt x="866" y="326"/>
                    </a:cubicBezTo>
                    <a:cubicBezTo>
                      <a:pt x="884" y="351"/>
                      <a:pt x="891" y="390"/>
                      <a:pt x="893" y="412"/>
                    </a:cubicBezTo>
                    <a:cubicBezTo>
                      <a:pt x="896" y="433"/>
                      <a:pt x="880" y="445"/>
                      <a:pt x="880" y="456"/>
                    </a:cubicBezTo>
                    <a:cubicBezTo>
                      <a:pt x="879" y="467"/>
                      <a:pt x="882" y="472"/>
                      <a:pt x="889" y="477"/>
                    </a:cubicBezTo>
                    <a:cubicBezTo>
                      <a:pt x="897" y="482"/>
                      <a:pt x="913" y="487"/>
                      <a:pt x="926" y="487"/>
                    </a:cubicBezTo>
                    <a:cubicBezTo>
                      <a:pt x="938" y="486"/>
                      <a:pt x="929" y="509"/>
                      <a:pt x="966" y="473"/>
                    </a:cubicBezTo>
                    <a:cubicBezTo>
                      <a:pt x="1003" y="437"/>
                      <a:pt x="1094" y="328"/>
                      <a:pt x="1148" y="273"/>
                    </a:cubicBezTo>
                    <a:cubicBezTo>
                      <a:pt x="1201" y="217"/>
                      <a:pt x="1231" y="176"/>
                      <a:pt x="1285" y="138"/>
                    </a:cubicBezTo>
                    <a:cubicBezTo>
                      <a:pt x="1339" y="101"/>
                      <a:pt x="1409" y="53"/>
                      <a:pt x="1473" y="46"/>
                    </a:cubicBezTo>
                    <a:cubicBezTo>
                      <a:pt x="1537" y="38"/>
                      <a:pt x="1620" y="57"/>
                      <a:pt x="1671" y="92"/>
                    </a:cubicBezTo>
                    <a:cubicBezTo>
                      <a:pt x="1722" y="127"/>
                      <a:pt x="1755" y="197"/>
                      <a:pt x="1779" y="255"/>
                    </a:cubicBezTo>
                    <a:cubicBezTo>
                      <a:pt x="1803" y="312"/>
                      <a:pt x="1809" y="348"/>
                      <a:pt x="1815" y="435"/>
                    </a:cubicBezTo>
                    <a:cubicBezTo>
                      <a:pt x="1821" y="522"/>
                      <a:pt x="1815" y="673"/>
                      <a:pt x="1815" y="778"/>
                    </a:cubicBezTo>
                    <a:cubicBezTo>
                      <a:pt x="1815" y="884"/>
                      <a:pt x="1827" y="1004"/>
                      <a:pt x="1815" y="1068"/>
                    </a:cubicBezTo>
                    <a:cubicBezTo>
                      <a:pt x="1803" y="1131"/>
                      <a:pt x="1803" y="1116"/>
                      <a:pt x="1743" y="1158"/>
                    </a:cubicBezTo>
                    <a:cubicBezTo>
                      <a:pt x="1683" y="1200"/>
                      <a:pt x="1590" y="1242"/>
                      <a:pt x="1454" y="1321"/>
                    </a:cubicBezTo>
                    <a:cubicBezTo>
                      <a:pt x="1319" y="1399"/>
                      <a:pt x="1030" y="1571"/>
                      <a:pt x="931" y="1628"/>
                    </a:cubicBezTo>
                    <a:cubicBezTo>
                      <a:pt x="832" y="1685"/>
                      <a:pt x="887" y="1656"/>
                      <a:pt x="859" y="1664"/>
                    </a:cubicBezTo>
                    <a:cubicBezTo>
                      <a:pt x="831" y="1672"/>
                      <a:pt x="834" y="1706"/>
                      <a:pt x="763" y="1674"/>
                    </a:cubicBezTo>
                    <a:cubicBezTo>
                      <a:pt x="693" y="1643"/>
                      <a:pt x="537" y="1542"/>
                      <a:pt x="436" y="1477"/>
                    </a:cubicBezTo>
                    <a:cubicBezTo>
                      <a:pt x="334" y="1412"/>
                      <a:pt x="223" y="1341"/>
                      <a:pt x="155" y="1284"/>
                    </a:cubicBezTo>
                    <a:cubicBezTo>
                      <a:pt x="88" y="1228"/>
                      <a:pt x="53" y="1194"/>
                      <a:pt x="29" y="1140"/>
                    </a:cubicBezTo>
                    <a:cubicBezTo>
                      <a:pt x="5" y="1086"/>
                      <a:pt x="0" y="1011"/>
                      <a:pt x="10" y="959"/>
                    </a:cubicBezTo>
                    <a:cubicBezTo>
                      <a:pt x="21" y="908"/>
                      <a:pt x="53" y="866"/>
                      <a:pt x="92" y="830"/>
                    </a:cubicBezTo>
                    <a:cubicBezTo>
                      <a:pt x="131" y="793"/>
                      <a:pt x="172" y="769"/>
                      <a:pt x="245" y="742"/>
                    </a:cubicBezTo>
                    <a:cubicBezTo>
                      <a:pt x="319" y="716"/>
                      <a:pt x="456" y="689"/>
                      <a:pt x="534" y="670"/>
                    </a:cubicBezTo>
                    <a:cubicBezTo>
                      <a:pt x="612" y="651"/>
                      <a:pt x="682" y="644"/>
                      <a:pt x="716" y="626"/>
                    </a:cubicBezTo>
                    <a:cubicBezTo>
                      <a:pt x="717" y="624"/>
                      <a:pt x="733" y="561"/>
                      <a:pt x="733" y="562"/>
                    </a:cubicBezTo>
                    <a:cubicBezTo>
                      <a:pt x="677" y="544"/>
                      <a:pt x="685" y="544"/>
                      <a:pt x="660" y="526"/>
                    </a:cubicBezTo>
                    <a:cubicBezTo>
                      <a:pt x="637" y="507"/>
                      <a:pt x="607" y="481"/>
                      <a:pt x="597" y="450"/>
                    </a:cubicBezTo>
                    <a:cubicBezTo>
                      <a:pt x="587" y="419"/>
                      <a:pt x="593" y="364"/>
                      <a:pt x="597" y="339"/>
                    </a:cubicBezTo>
                    <a:cubicBezTo>
                      <a:pt x="601" y="315"/>
                      <a:pt x="621" y="313"/>
                      <a:pt x="622" y="301"/>
                    </a:cubicBezTo>
                    <a:cubicBezTo>
                      <a:pt x="623" y="289"/>
                      <a:pt x="609" y="278"/>
                      <a:pt x="601" y="267"/>
                    </a:cubicBezTo>
                    <a:cubicBezTo>
                      <a:pt x="593" y="255"/>
                      <a:pt x="591" y="228"/>
                      <a:pt x="575" y="228"/>
                    </a:cubicBezTo>
                    <a:cubicBezTo>
                      <a:pt x="557" y="230"/>
                      <a:pt x="520" y="280"/>
                      <a:pt x="498" y="273"/>
                    </a:cubicBezTo>
                    <a:cubicBezTo>
                      <a:pt x="476" y="265"/>
                      <a:pt x="441" y="206"/>
                      <a:pt x="444" y="182"/>
                    </a:cubicBezTo>
                    <a:cubicBezTo>
                      <a:pt x="447" y="159"/>
                      <a:pt x="510" y="152"/>
                      <a:pt x="515" y="131"/>
                    </a:cubicBezTo>
                    <a:cubicBezTo>
                      <a:pt x="521" y="110"/>
                      <a:pt x="468" y="76"/>
                      <a:pt x="477" y="55"/>
                    </a:cubicBezTo>
                    <a:cubicBezTo>
                      <a:pt x="486" y="33"/>
                      <a:pt x="548" y="0"/>
                      <a:pt x="570" y="1"/>
                    </a:cubicBezTo>
                    <a:cubicBezTo>
                      <a:pt x="592" y="3"/>
                      <a:pt x="590" y="62"/>
                      <a:pt x="611" y="66"/>
                    </a:cubicBezTo>
                    <a:cubicBezTo>
                      <a:pt x="631" y="70"/>
                      <a:pt x="676" y="35"/>
                      <a:pt x="693" y="27"/>
                    </a:cubicBezTo>
                  </a:path>
                </a:pathLst>
              </a:custGeom>
              <a:solidFill>
                <a:schemeClr val="lt1"/>
              </a:solidFill>
              <a:ln w="190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endParaRPr>
              </a:p>
            </p:txBody>
          </p:sp>
        </p:grpSp>
        <p:grpSp>
          <p:nvGrpSpPr>
            <p:cNvPr id="24" name="Shape 24"/>
            <p:cNvGrpSpPr/>
            <p:nvPr/>
          </p:nvGrpSpPr>
          <p:grpSpPr>
            <a:xfrm>
              <a:off x="10058402" y="58740"/>
              <a:ext cx="579967" cy="407987"/>
              <a:chOff x="6994525" y="2886075"/>
              <a:chExt cx="2900362" cy="2708275"/>
            </a:xfrm>
          </p:grpSpPr>
          <p:sp>
            <p:nvSpPr>
              <p:cNvPr id="25" name="Shape 25"/>
              <p:cNvSpPr/>
              <p:nvPr/>
            </p:nvSpPr>
            <p:spPr>
              <a:xfrm>
                <a:off x="6994525" y="2886075"/>
                <a:ext cx="2900362" cy="2708275"/>
              </a:xfrm>
              <a:custGeom>
                <a:avLst/>
                <a:gdLst/>
                <a:ahLst/>
                <a:cxnLst/>
                <a:rect l="0" t="0" r="0" b="0"/>
                <a:pathLst>
                  <a:path w="3289" h="3071" extrusionOk="0">
                    <a:moveTo>
                      <a:pt x="1248" y="49"/>
                    </a:moveTo>
                    <a:cubicBezTo>
                      <a:pt x="1289" y="65"/>
                      <a:pt x="1344" y="186"/>
                      <a:pt x="1347" y="226"/>
                    </a:cubicBezTo>
                    <a:cubicBezTo>
                      <a:pt x="1349" y="265"/>
                      <a:pt x="1284" y="268"/>
                      <a:pt x="1261" y="284"/>
                    </a:cubicBezTo>
                    <a:cubicBezTo>
                      <a:pt x="1237" y="301"/>
                      <a:pt x="1208" y="310"/>
                      <a:pt x="1205" y="326"/>
                    </a:cubicBezTo>
                    <a:cubicBezTo>
                      <a:pt x="1203" y="343"/>
                      <a:pt x="1233" y="365"/>
                      <a:pt x="1246" y="384"/>
                    </a:cubicBezTo>
                    <a:cubicBezTo>
                      <a:pt x="1260" y="403"/>
                      <a:pt x="1259" y="429"/>
                      <a:pt x="1288" y="443"/>
                    </a:cubicBezTo>
                    <a:cubicBezTo>
                      <a:pt x="1316" y="457"/>
                      <a:pt x="1373" y="443"/>
                      <a:pt x="1418" y="467"/>
                    </a:cubicBezTo>
                    <a:cubicBezTo>
                      <a:pt x="1463" y="490"/>
                      <a:pt x="1528" y="541"/>
                      <a:pt x="1559" y="587"/>
                    </a:cubicBezTo>
                    <a:cubicBezTo>
                      <a:pt x="1591" y="633"/>
                      <a:pt x="1603" y="703"/>
                      <a:pt x="1607" y="742"/>
                    </a:cubicBezTo>
                    <a:cubicBezTo>
                      <a:pt x="1612" y="781"/>
                      <a:pt x="1584" y="802"/>
                      <a:pt x="1584" y="821"/>
                    </a:cubicBezTo>
                    <a:cubicBezTo>
                      <a:pt x="1583" y="841"/>
                      <a:pt x="1587" y="850"/>
                      <a:pt x="1601" y="859"/>
                    </a:cubicBezTo>
                    <a:cubicBezTo>
                      <a:pt x="1615" y="869"/>
                      <a:pt x="1643" y="878"/>
                      <a:pt x="1666" y="877"/>
                    </a:cubicBezTo>
                    <a:cubicBezTo>
                      <a:pt x="1689" y="875"/>
                      <a:pt x="1672" y="917"/>
                      <a:pt x="1738" y="852"/>
                    </a:cubicBezTo>
                    <a:cubicBezTo>
                      <a:pt x="1805" y="788"/>
                      <a:pt x="1970" y="592"/>
                      <a:pt x="2066" y="492"/>
                    </a:cubicBezTo>
                    <a:cubicBezTo>
                      <a:pt x="2162" y="391"/>
                      <a:pt x="2216" y="318"/>
                      <a:pt x="2314" y="250"/>
                    </a:cubicBezTo>
                    <a:cubicBezTo>
                      <a:pt x="2411" y="182"/>
                      <a:pt x="2536" y="97"/>
                      <a:pt x="2652" y="84"/>
                    </a:cubicBezTo>
                    <a:cubicBezTo>
                      <a:pt x="2767" y="70"/>
                      <a:pt x="2916" y="104"/>
                      <a:pt x="3008" y="166"/>
                    </a:cubicBezTo>
                    <a:cubicBezTo>
                      <a:pt x="3100" y="229"/>
                      <a:pt x="3160" y="356"/>
                      <a:pt x="3203" y="459"/>
                    </a:cubicBezTo>
                    <a:cubicBezTo>
                      <a:pt x="3247" y="563"/>
                      <a:pt x="3257" y="627"/>
                      <a:pt x="3268" y="784"/>
                    </a:cubicBezTo>
                    <a:cubicBezTo>
                      <a:pt x="3279" y="941"/>
                      <a:pt x="3268" y="1212"/>
                      <a:pt x="3268" y="1402"/>
                    </a:cubicBezTo>
                    <a:cubicBezTo>
                      <a:pt x="3268" y="1592"/>
                      <a:pt x="3289" y="1809"/>
                      <a:pt x="3268" y="1923"/>
                    </a:cubicBezTo>
                    <a:cubicBezTo>
                      <a:pt x="3246" y="2037"/>
                      <a:pt x="3246" y="2009"/>
                      <a:pt x="3138" y="2085"/>
                    </a:cubicBezTo>
                    <a:cubicBezTo>
                      <a:pt x="3030" y="2161"/>
                      <a:pt x="2862" y="2237"/>
                      <a:pt x="2618" y="2378"/>
                    </a:cubicBezTo>
                    <a:cubicBezTo>
                      <a:pt x="2375" y="2519"/>
                      <a:pt x="1854" y="2828"/>
                      <a:pt x="1676" y="2931"/>
                    </a:cubicBezTo>
                    <a:cubicBezTo>
                      <a:pt x="1498" y="3034"/>
                      <a:pt x="1596" y="2982"/>
                      <a:pt x="1546" y="2996"/>
                    </a:cubicBezTo>
                    <a:cubicBezTo>
                      <a:pt x="1496" y="3010"/>
                      <a:pt x="1501" y="3071"/>
                      <a:pt x="1374" y="3015"/>
                    </a:cubicBezTo>
                    <a:cubicBezTo>
                      <a:pt x="1247" y="2959"/>
                      <a:pt x="966" y="2776"/>
                      <a:pt x="784" y="2659"/>
                    </a:cubicBezTo>
                    <a:cubicBezTo>
                      <a:pt x="601" y="2542"/>
                      <a:pt x="400" y="2414"/>
                      <a:pt x="278" y="2313"/>
                    </a:cubicBezTo>
                    <a:cubicBezTo>
                      <a:pt x="157" y="2212"/>
                      <a:pt x="94" y="2150"/>
                      <a:pt x="51" y="2053"/>
                    </a:cubicBezTo>
                    <a:cubicBezTo>
                      <a:pt x="8" y="1955"/>
                      <a:pt x="0" y="1821"/>
                      <a:pt x="18" y="1728"/>
                    </a:cubicBezTo>
                    <a:cubicBezTo>
                      <a:pt x="37" y="1635"/>
                      <a:pt x="94" y="1560"/>
                      <a:pt x="165" y="1495"/>
                    </a:cubicBezTo>
                    <a:cubicBezTo>
                      <a:pt x="235" y="1429"/>
                      <a:pt x="309" y="1385"/>
                      <a:pt x="441" y="1337"/>
                    </a:cubicBezTo>
                    <a:cubicBezTo>
                      <a:pt x="574" y="1289"/>
                      <a:pt x="820" y="1242"/>
                      <a:pt x="961" y="1207"/>
                    </a:cubicBezTo>
                    <a:cubicBezTo>
                      <a:pt x="1102" y="1172"/>
                      <a:pt x="1228" y="1160"/>
                      <a:pt x="1288" y="1128"/>
                    </a:cubicBezTo>
                    <a:cubicBezTo>
                      <a:pt x="1291" y="1124"/>
                      <a:pt x="1319" y="1011"/>
                      <a:pt x="1319" y="1012"/>
                    </a:cubicBezTo>
                    <a:cubicBezTo>
                      <a:pt x="1219" y="980"/>
                      <a:pt x="1232" y="980"/>
                      <a:pt x="1188" y="947"/>
                    </a:cubicBezTo>
                    <a:cubicBezTo>
                      <a:pt x="1147" y="913"/>
                      <a:pt x="1093" y="867"/>
                      <a:pt x="1074" y="811"/>
                    </a:cubicBezTo>
                    <a:cubicBezTo>
                      <a:pt x="1056" y="755"/>
                      <a:pt x="1067" y="656"/>
                      <a:pt x="1074" y="611"/>
                    </a:cubicBezTo>
                    <a:cubicBezTo>
                      <a:pt x="1082" y="567"/>
                      <a:pt x="1118" y="564"/>
                      <a:pt x="1119" y="543"/>
                    </a:cubicBezTo>
                    <a:cubicBezTo>
                      <a:pt x="1121" y="521"/>
                      <a:pt x="1096" y="502"/>
                      <a:pt x="1082" y="481"/>
                    </a:cubicBezTo>
                    <a:cubicBezTo>
                      <a:pt x="1067" y="459"/>
                      <a:pt x="1064" y="411"/>
                      <a:pt x="1034" y="412"/>
                    </a:cubicBezTo>
                    <a:cubicBezTo>
                      <a:pt x="1003" y="414"/>
                      <a:pt x="935" y="505"/>
                      <a:pt x="896" y="492"/>
                    </a:cubicBezTo>
                    <a:cubicBezTo>
                      <a:pt x="857" y="478"/>
                      <a:pt x="794" y="371"/>
                      <a:pt x="799" y="329"/>
                    </a:cubicBezTo>
                    <a:cubicBezTo>
                      <a:pt x="804" y="287"/>
                      <a:pt x="917" y="274"/>
                      <a:pt x="927" y="236"/>
                    </a:cubicBezTo>
                    <a:cubicBezTo>
                      <a:pt x="937" y="198"/>
                      <a:pt x="842" y="137"/>
                      <a:pt x="858" y="99"/>
                    </a:cubicBezTo>
                    <a:cubicBezTo>
                      <a:pt x="874" y="60"/>
                      <a:pt x="986" y="0"/>
                      <a:pt x="1026" y="3"/>
                    </a:cubicBezTo>
                    <a:cubicBezTo>
                      <a:pt x="1066" y="7"/>
                      <a:pt x="1061" y="112"/>
                      <a:pt x="1099" y="120"/>
                    </a:cubicBezTo>
                    <a:cubicBezTo>
                      <a:pt x="1136" y="127"/>
                      <a:pt x="1217" y="64"/>
                      <a:pt x="1248" y="49"/>
                    </a:cubicBezTo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endParaRPr>
              </a:p>
            </p:txBody>
          </p:sp>
          <p:sp>
            <p:nvSpPr>
              <p:cNvPr id="26" name="Shape 26"/>
              <p:cNvSpPr/>
              <p:nvPr/>
            </p:nvSpPr>
            <p:spPr>
              <a:xfrm>
                <a:off x="6994525" y="2886075"/>
                <a:ext cx="2900362" cy="2708275"/>
              </a:xfrm>
              <a:custGeom>
                <a:avLst/>
                <a:gdLst/>
                <a:ahLst/>
                <a:cxnLst/>
                <a:rect l="0" t="0" r="0" b="0"/>
                <a:pathLst>
                  <a:path w="1827" h="1706" extrusionOk="0">
                    <a:moveTo>
                      <a:pt x="693" y="27"/>
                    </a:moveTo>
                    <a:cubicBezTo>
                      <a:pt x="716" y="36"/>
                      <a:pt x="747" y="103"/>
                      <a:pt x="748" y="125"/>
                    </a:cubicBezTo>
                    <a:cubicBezTo>
                      <a:pt x="749" y="147"/>
                      <a:pt x="713" y="148"/>
                      <a:pt x="701" y="157"/>
                    </a:cubicBezTo>
                    <a:cubicBezTo>
                      <a:pt x="687" y="167"/>
                      <a:pt x="671" y="172"/>
                      <a:pt x="670" y="181"/>
                    </a:cubicBezTo>
                    <a:cubicBezTo>
                      <a:pt x="668" y="190"/>
                      <a:pt x="685" y="202"/>
                      <a:pt x="692" y="213"/>
                    </a:cubicBezTo>
                    <a:cubicBezTo>
                      <a:pt x="700" y="223"/>
                      <a:pt x="700" y="238"/>
                      <a:pt x="716" y="246"/>
                    </a:cubicBezTo>
                    <a:cubicBezTo>
                      <a:pt x="731" y="253"/>
                      <a:pt x="763" y="246"/>
                      <a:pt x="788" y="259"/>
                    </a:cubicBezTo>
                    <a:cubicBezTo>
                      <a:pt x="813" y="272"/>
                      <a:pt x="849" y="300"/>
                      <a:pt x="866" y="326"/>
                    </a:cubicBezTo>
                    <a:cubicBezTo>
                      <a:pt x="884" y="351"/>
                      <a:pt x="891" y="390"/>
                      <a:pt x="893" y="412"/>
                    </a:cubicBezTo>
                    <a:cubicBezTo>
                      <a:pt x="896" y="433"/>
                      <a:pt x="880" y="445"/>
                      <a:pt x="880" y="456"/>
                    </a:cubicBezTo>
                    <a:cubicBezTo>
                      <a:pt x="879" y="467"/>
                      <a:pt x="882" y="472"/>
                      <a:pt x="889" y="477"/>
                    </a:cubicBezTo>
                    <a:cubicBezTo>
                      <a:pt x="897" y="482"/>
                      <a:pt x="913" y="487"/>
                      <a:pt x="926" y="487"/>
                    </a:cubicBezTo>
                    <a:cubicBezTo>
                      <a:pt x="938" y="486"/>
                      <a:pt x="929" y="509"/>
                      <a:pt x="966" y="473"/>
                    </a:cubicBezTo>
                    <a:cubicBezTo>
                      <a:pt x="1003" y="437"/>
                      <a:pt x="1094" y="328"/>
                      <a:pt x="1148" y="273"/>
                    </a:cubicBezTo>
                    <a:cubicBezTo>
                      <a:pt x="1201" y="217"/>
                      <a:pt x="1231" y="176"/>
                      <a:pt x="1285" y="138"/>
                    </a:cubicBezTo>
                    <a:cubicBezTo>
                      <a:pt x="1339" y="101"/>
                      <a:pt x="1409" y="53"/>
                      <a:pt x="1473" y="46"/>
                    </a:cubicBezTo>
                    <a:cubicBezTo>
                      <a:pt x="1537" y="38"/>
                      <a:pt x="1620" y="57"/>
                      <a:pt x="1671" y="92"/>
                    </a:cubicBezTo>
                    <a:cubicBezTo>
                      <a:pt x="1722" y="127"/>
                      <a:pt x="1755" y="197"/>
                      <a:pt x="1779" y="255"/>
                    </a:cubicBezTo>
                    <a:cubicBezTo>
                      <a:pt x="1803" y="312"/>
                      <a:pt x="1809" y="348"/>
                      <a:pt x="1815" y="435"/>
                    </a:cubicBezTo>
                    <a:cubicBezTo>
                      <a:pt x="1821" y="522"/>
                      <a:pt x="1815" y="673"/>
                      <a:pt x="1815" y="778"/>
                    </a:cubicBezTo>
                    <a:cubicBezTo>
                      <a:pt x="1815" y="884"/>
                      <a:pt x="1827" y="1004"/>
                      <a:pt x="1815" y="1068"/>
                    </a:cubicBezTo>
                    <a:cubicBezTo>
                      <a:pt x="1803" y="1131"/>
                      <a:pt x="1803" y="1116"/>
                      <a:pt x="1743" y="1158"/>
                    </a:cubicBezTo>
                    <a:cubicBezTo>
                      <a:pt x="1683" y="1200"/>
                      <a:pt x="1590" y="1242"/>
                      <a:pt x="1454" y="1321"/>
                    </a:cubicBezTo>
                    <a:cubicBezTo>
                      <a:pt x="1319" y="1399"/>
                      <a:pt x="1030" y="1571"/>
                      <a:pt x="931" y="1628"/>
                    </a:cubicBezTo>
                    <a:cubicBezTo>
                      <a:pt x="832" y="1685"/>
                      <a:pt x="887" y="1656"/>
                      <a:pt x="859" y="1664"/>
                    </a:cubicBezTo>
                    <a:cubicBezTo>
                      <a:pt x="831" y="1672"/>
                      <a:pt x="834" y="1706"/>
                      <a:pt x="763" y="1674"/>
                    </a:cubicBezTo>
                    <a:cubicBezTo>
                      <a:pt x="693" y="1643"/>
                      <a:pt x="537" y="1542"/>
                      <a:pt x="436" y="1477"/>
                    </a:cubicBezTo>
                    <a:cubicBezTo>
                      <a:pt x="334" y="1412"/>
                      <a:pt x="223" y="1341"/>
                      <a:pt x="155" y="1284"/>
                    </a:cubicBezTo>
                    <a:cubicBezTo>
                      <a:pt x="88" y="1228"/>
                      <a:pt x="53" y="1194"/>
                      <a:pt x="29" y="1140"/>
                    </a:cubicBezTo>
                    <a:cubicBezTo>
                      <a:pt x="5" y="1086"/>
                      <a:pt x="0" y="1011"/>
                      <a:pt x="10" y="959"/>
                    </a:cubicBezTo>
                    <a:cubicBezTo>
                      <a:pt x="21" y="908"/>
                      <a:pt x="53" y="866"/>
                      <a:pt x="92" y="830"/>
                    </a:cubicBezTo>
                    <a:cubicBezTo>
                      <a:pt x="131" y="793"/>
                      <a:pt x="172" y="769"/>
                      <a:pt x="245" y="742"/>
                    </a:cubicBezTo>
                    <a:cubicBezTo>
                      <a:pt x="319" y="716"/>
                      <a:pt x="456" y="689"/>
                      <a:pt x="534" y="670"/>
                    </a:cubicBezTo>
                    <a:cubicBezTo>
                      <a:pt x="612" y="651"/>
                      <a:pt x="682" y="644"/>
                      <a:pt x="716" y="626"/>
                    </a:cubicBezTo>
                    <a:cubicBezTo>
                      <a:pt x="717" y="624"/>
                      <a:pt x="733" y="561"/>
                      <a:pt x="733" y="562"/>
                    </a:cubicBezTo>
                    <a:cubicBezTo>
                      <a:pt x="677" y="544"/>
                      <a:pt x="685" y="544"/>
                      <a:pt x="660" y="526"/>
                    </a:cubicBezTo>
                    <a:cubicBezTo>
                      <a:pt x="637" y="507"/>
                      <a:pt x="607" y="481"/>
                      <a:pt x="597" y="450"/>
                    </a:cubicBezTo>
                    <a:cubicBezTo>
                      <a:pt x="587" y="419"/>
                      <a:pt x="593" y="364"/>
                      <a:pt x="597" y="339"/>
                    </a:cubicBezTo>
                    <a:cubicBezTo>
                      <a:pt x="601" y="315"/>
                      <a:pt x="621" y="313"/>
                      <a:pt x="622" y="301"/>
                    </a:cubicBezTo>
                    <a:cubicBezTo>
                      <a:pt x="623" y="289"/>
                      <a:pt x="609" y="278"/>
                      <a:pt x="601" y="267"/>
                    </a:cubicBezTo>
                    <a:cubicBezTo>
                      <a:pt x="593" y="255"/>
                      <a:pt x="591" y="228"/>
                      <a:pt x="575" y="228"/>
                    </a:cubicBezTo>
                    <a:cubicBezTo>
                      <a:pt x="557" y="230"/>
                      <a:pt x="520" y="280"/>
                      <a:pt x="498" y="273"/>
                    </a:cubicBezTo>
                    <a:cubicBezTo>
                      <a:pt x="476" y="265"/>
                      <a:pt x="441" y="206"/>
                      <a:pt x="444" y="182"/>
                    </a:cubicBezTo>
                    <a:cubicBezTo>
                      <a:pt x="447" y="159"/>
                      <a:pt x="510" y="152"/>
                      <a:pt x="515" y="131"/>
                    </a:cubicBezTo>
                    <a:cubicBezTo>
                      <a:pt x="521" y="110"/>
                      <a:pt x="468" y="76"/>
                      <a:pt x="477" y="55"/>
                    </a:cubicBezTo>
                    <a:cubicBezTo>
                      <a:pt x="486" y="33"/>
                      <a:pt x="548" y="0"/>
                      <a:pt x="570" y="1"/>
                    </a:cubicBezTo>
                    <a:cubicBezTo>
                      <a:pt x="592" y="3"/>
                      <a:pt x="590" y="62"/>
                      <a:pt x="611" y="66"/>
                    </a:cubicBezTo>
                    <a:cubicBezTo>
                      <a:pt x="631" y="70"/>
                      <a:pt x="676" y="35"/>
                      <a:pt x="693" y="27"/>
                    </a:cubicBezTo>
                  </a:path>
                </a:pathLst>
              </a:custGeom>
              <a:solidFill>
                <a:schemeClr val="lt1"/>
              </a:solidFill>
              <a:ln w="1905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endParaRPr>
              </a:p>
            </p:txBody>
          </p:sp>
        </p:grpSp>
        <p:grpSp>
          <p:nvGrpSpPr>
            <p:cNvPr id="27" name="Shape 27"/>
            <p:cNvGrpSpPr/>
            <p:nvPr/>
          </p:nvGrpSpPr>
          <p:grpSpPr>
            <a:xfrm>
              <a:off x="10697635" y="44450"/>
              <a:ext cx="442383" cy="417512"/>
              <a:chOff x="10191750" y="2786062"/>
              <a:chExt cx="2211387" cy="2778125"/>
            </a:xfrm>
          </p:grpSpPr>
          <p:sp>
            <p:nvSpPr>
              <p:cNvPr id="28" name="Shape 28"/>
              <p:cNvSpPr/>
              <p:nvPr/>
            </p:nvSpPr>
            <p:spPr>
              <a:xfrm>
                <a:off x="10191750" y="2786062"/>
                <a:ext cx="2211387" cy="2778125"/>
              </a:xfrm>
              <a:custGeom>
                <a:avLst/>
                <a:gdLst/>
                <a:ahLst/>
                <a:cxnLst/>
                <a:rect l="0" t="0" r="0" b="0"/>
                <a:pathLst>
                  <a:path w="1254" h="1575" extrusionOk="0">
                    <a:moveTo>
                      <a:pt x="238" y="94"/>
                    </a:moveTo>
                    <a:cubicBezTo>
                      <a:pt x="206" y="75"/>
                      <a:pt x="168" y="61"/>
                      <a:pt x="130" y="51"/>
                    </a:cubicBezTo>
                    <a:cubicBezTo>
                      <a:pt x="92" y="41"/>
                      <a:pt x="61" y="36"/>
                      <a:pt x="12" y="36"/>
                    </a:cubicBezTo>
                    <a:cubicBezTo>
                      <a:pt x="9" y="75"/>
                      <a:pt x="7" y="0"/>
                      <a:pt x="6" y="86"/>
                    </a:cubicBezTo>
                    <a:cubicBezTo>
                      <a:pt x="5" y="172"/>
                      <a:pt x="6" y="440"/>
                      <a:pt x="6" y="552"/>
                    </a:cubicBezTo>
                    <a:cubicBezTo>
                      <a:pt x="7" y="665"/>
                      <a:pt x="5" y="684"/>
                      <a:pt x="9" y="761"/>
                    </a:cubicBezTo>
                    <a:cubicBezTo>
                      <a:pt x="14" y="838"/>
                      <a:pt x="0" y="920"/>
                      <a:pt x="32" y="1013"/>
                    </a:cubicBezTo>
                    <a:cubicBezTo>
                      <a:pt x="65" y="1106"/>
                      <a:pt x="125" y="1233"/>
                      <a:pt x="203" y="1317"/>
                    </a:cubicBezTo>
                    <a:cubicBezTo>
                      <a:pt x="281" y="1401"/>
                      <a:pt x="411" y="1478"/>
                      <a:pt x="499" y="1520"/>
                    </a:cubicBezTo>
                    <a:cubicBezTo>
                      <a:pt x="586" y="1561"/>
                      <a:pt x="642" y="1558"/>
                      <a:pt x="727" y="1566"/>
                    </a:cubicBezTo>
                    <a:cubicBezTo>
                      <a:pt x="813" y="1575"/>
                      <a:pt x="926" y="1572"/>
                      <a:pt x="1014" y="1572"/>
                    </a:cubicBezTo>
                    <a:cubicBezTo>
                      <a:pt x="1102" y="1572"/>
                      <a:pt x="1208" y="1572"/>
                      <a:pt x="1253" y="1568"/>
                    </a:cubicBezTo>
                    <a:cubicBezTo>
                      <a:pt x="1249" y="1502"/>
                      <a:pt x="1254" y="1552"/>
                      <a:pt x="1251" y="1526"/>
                    </a:cubicBezTo>
                    <a:cubicBezTo>
                      <a:pt x="1247" y="1500"/>
                      <a:pt x="1243" y="1446"/>
                      <a:pt x="1231" y="1411"/>
                    </a:cubicBezTo>
                    <a:cubicBezTo>
                      <a:pt x="1220" y="1376"/>
                      <a:pt x="1203" y="1343"/>
                      <a:pt x="1181" y="1316"/>
                    </a:cubicBezTo>
                    <a:cubicBezTo>
                      <a:pt x="1160" y="1288"/>
                      <a:pt x="1132" y="1265"/>
                      <a:pt x="1101" y="1246"/>
                    </a:cubicBezTo>
                    <a:cubicBezTo>
                      <a:pt x="1070" y="1227"/>
                      <a:pt x="1033" y="1209"/>
                      <a:pt x="994" y="1200"/>
                    </a:cubicBezTo>
                    <a:cubicBezTo>
                      <a:pt x="956" y="1191"/>
                      <a:pt x="919" y="1195"/>
                      <a:pt x="869" y="1192"/>
                    </a:cubicBezTo>
                    <a:cubicBezTo>
                      <a:pt x="818" y="1189"/>
                      <a:pt x="745" y="1196"/>
                      <a:pt x="693" y="1183"/>
                    </a:cubicBezTo>
                    <a:cubicBezTo>
                      <a:pt x="640" y="1170"/>
                      <a:pt x="592" y="1142"/>
                      <a:pt x="551" y="1111"/>
                    </a:cubicBezTo>
                    <a:cubicBezTo>
                      <a:pt x="511" y="1080"/>
                      <a:pt x="470" y="1031"/>
                      <a:pt x="447" y="996"/>
                    </a:cubicBezTo>
                    <a:cubicBezTo>
                      <a:pt x="425" y="961"/>
                      <a:pt x="425" y="939"/>
                      <a:pt x="417" y="903"/>
                    </a:cubicBezTo>
                    <a:cubicBezTo>
                      <a:pt x="409" y="867"/>
                      <a:pt x="401" y="864"/>
                      <a:pt x="399" y="779"/>
                    </a:cubicBezTo>
                    <a:cubicBezTo>
                      <a:pt x="398" y="693"/>
                      <a:pt x="410" y="477"/>
                      <a:pt x="406" y="390"/>
                    </a:cubicBezTo>
                    <a:cubicBezTo>
                      <a:pt x="402" y="303"/>
                      <a:pt x="392" y="295"/>
                      <a:pt x="378" y="257"/>
                    </a:cubicBezTo>
                    <a:cubicBezTo>
                      <a:pt x="364" y="220"/>
                      <a:pt x="344" y="193"/>
                      <a:pt x="321" y="166"/>
                    </a:cubicBezTo>
                    <a:cubicBezTo>
                      <a:pt x="298" y="139"/>
                      <a:pt x="271" y="112"/>
                      <a:pt x="238" y="94"/>
                    </a:cubicBezTo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endParaRPr>
              </a:p>
            </p:txBody>
          </p:sp>
          <p:sp>
            <p:nvSpPr>
              <p:cNvPr id="29" name="Shape 29"/>
              <p:cNvSpPr/>
              <p:nvPr/>
            </p:nvSpPr>
            <p:spPr>
              <a:xfrm>
                <a:off x="10191750" y="2786062"/>
                <a:ext cx="2211387" cy="2778125"/>
              </a:xfrm>
              <a:custGeom>
                <a:avLst/>
                <a:gdLst/>
                <a:ahLst/>
                <a:cxnLst/>
                <a:rect l="0" t="0" r="0" b="0"/>
                <a:pathLst>
                  <a:path w="1393" h="1750" extrusionOk="0">
                    <a:moveTo>
                      <a:pt x="265" y="105"/>
                    </a:moveTo>
                    <a:cubicBezTo>
                      <a:pt x="229" y="84"/>
                      <a:pt x="187" y="68"/>
                      <a:pt x="145" y="57"/>
                    </a:cubicBezTo>
                    <a:cubicBezTo>
                      <a:pt x="103" y="46"/>
                      <a:pt x="68" y="40"/>
                      <a:pt x="14" y="40"/>
                    </a:cubicBezTo>
                    <a:cubicBezTo>
                      <a:pt x="10" y="84"/>
                      <a:pt x="8" y="0"/>
                      <a:pt x="7" y="96"/>
                    </a:cubicBezTo>
                    <a:cubicBezTo>
                      <a:pt x="6" y="191"/>
                      <a:pt x="7" y="489"/>
                      <a:pt x="7" y="614"/>
                    </a:cubicBezTo>
                    <a:cubicBezTo>
                      <a:pt x="8" y="739"/>
                      <a:pt x="6" y="760"/>
                      <a:pt x="10" y="846"/>
                    </a:cubicBezTo>
                    <a:cubicBezTo>
                      <a:pt x="16" y="931"/>
                      <a:pt x="0" y="1022"/>
                      <a:pt x="36" y="1126"/>
                    </a:cubicBezTo>
                    <a:cubicBezTo>
                      <a:pt x="73" y="1229"/>
                      <a:pt x="139" y="1370"/>
                      <a:pt x="226" y="1464"/>
                    </a:cubicBezTo>
                    <a:cubicBezTo>
                      <a:pt x="313" y="1557"/>
                      <a:pt x="457" y="1642"/>
                      <a:pt x="555" y="1689"/>
                    </a:cubicBezTo>
                    <a:cubicBezTo>
                      <a:pt x="651" y="1735"/>
                      <a:pt x="713" y="1731"/>
                      <a:pt x="808" y="1740"/>
                    </a:cubicBezTo>
                    <a:cubicBezTo>
                      <a:pt x="903" y="1750"/>
                      <a:pt x="1029" y="1747"/>
                      <a:pt x="1127" y="1747"/>
                    </a:cubicBezTo>
                    <a:cubicBezTo>
                      <a:pt x="1224" y="1747"/>
                      <a:pt x="1342" y="1747"/>
                      <a:pt x="1392" y="1742"/>
                    </a:cubicBezTo>
                    <a:cubicBezTo>
                      <a:pt x="1388" y="1669"/>
                      <a:pt x="1393" y="1725"/>
                      <a:pt x="1390" y="1696"/>
                    </a:cubicBezTo>
                    <a:cubicBezTo>
                      <a:pt x="1385" y="1667"/>
                      <a:pt x="1381" y="1607"/>
                      <a:pt x="1368" y="1568"/>
                    </a:cubicBezTo>
                    <a:cubicBezTo>
                      <a:pt x="1355" y="1529"/>
                      <a:pt x="1336" y="1492"/>
                      <a:pt x="1312" y="1462"/>
                    </a:cubicBezTo>
                    <a:cubicBezTo>
                      <a:pt x="1289" y="1431"/>
                      <a:pt x="1258" y="1406"/>
                      <a:pt x="1223" y="1385"/>
                    </a:cubicBezTo>
                    <a:cubicBezTo>
                      <a:pt x="1189" y="1364"/>
                      <a:pt x="1148" y="1344"/>
                      <a:pt x="1104" y="1334"/>
                    </a:cubicBezTo>
                    <a:cubicBezTo>
                      <a:pt x="1062" y="1324"/>
                      <a:pt x="1021" y="1328"/>
                      <a:pt x="966" y="1325"/>
                    </a:cubicBezTo>
                    <a:cubicBezTo>
                      <a:pt x="909" y="1321"/>
                      <a:pt x="828" y="1329"/>
                      <a:pt x="770" y="1315"/>
                    </a:cubicBezTo>
                    <a:cubicBezTo>
                      <a:pt x="711" y="1300"/>
                      <a:pt x="658" y="1269"/>
                      <a:pt x="612" y="1235"/>
                    </a:cubicBezTo>
                    <a:cubicBezTo>
                      <a:pt x="568" y="1200"/>
                      <a:pt x="522" y="1146"/>
                      <a:pt x="497" y="1107"/>
                    </a:cubicBezTo>
                    <a:cubicBezTo>
                      <a:pt x="472" y="1068"/>
                      <a:pt x="472" y="1044"/>
                      <a:pt x="464" y="1004"/>
                    </a:cubicBezTo>
                    <a:cubicBezTo>
                      <a:pt x="455" y="964"/>
                      <a:pt x="446" y="960"/>
                      <a:pt x="444" y="866"/>
                    </a:cubicBezTo>
                    <a:cubicBezTo>
                      <a:pt x="442" y="770"/>
                      <a:pt x="456" y="530"/>
                      <a:pt x="451" y="434"/>
                    </a:cubicBezTo>
                    <a:cubicBezTo>
                      <a:pt x="447" y="337"/>
                      <a:pt x="436" y="328"/>
                      <a:pt x="420" y="286"/>
                    </a:cubicBezTo>
                    <a:cubicBezTo>
                      <a:pt x="405" y="245"/>
                      <a:pt x="382" y="215"/>
                      <a:pt x="357" y="185"/>
                    </a:cubicBezTo>
                    <a:cubicBezTo>
                      <a:pt x="331" y="155"/>
                      <a:pt x="301" y="125"/>
                      <a:pt x="265" y="105"/>
                    </a:cubicBezTo>
                  </a:path>
                </a:pathLst>
              </a:custGeom>
              <a:solidFill>
                <a:schemeClr val="lt1"/>
              </a:solidFill>
              <a:ln w="111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endParaRPr>
              </a:p>
            </p:txBody>
          </p:sp>
        </p:grpSp>
        <p:grpSp>
          <p:nvGrpSpPr>
            <p:cNvPr id="30" name="Shape 30"/>
            <p:cNvGrpSpPr/>
            <p:nvPr/>
          </p:nvGrpSpPr>
          <p:grpSpPr>
            <a:xfrm>
              <a:off x="11199285" y="58737"/>
              <a:ext cx="442383" cy="417512"/>
              <a:chOff x="12690475" y="2886075"/>
              <a:chExt cx="2212975" cy="2776537"/>
            </a:xfrm>
          </p:grpSpPr>
          <p:sp>
            <p:nvSpPr>
              <p:cNvPr id="31" name="Shape 31"/>
              <p:cNvSpPr/>
              <p:nvPr/>
            </p:nvSpPr>
            <p:spPr>
              <a:xfrm>
                <a:off x="12690475" y="2886075"/>
                <a:ext cx="2212975" cy="2776537"/>
              </a:xfrm>
              <a:custGeom>
                <a:avLst/>
                <a:gdLst/>
                <a:ahLst/>
                <a:cxnLst/>
                <a:rect l="0" t="0" r="0" b="0"/>
                <a:pathLst>
                  <a:path w="1255" h="1575" extrusionOk="0">
                    <a:moveTo>
                      <a:pt x="238" y="1481"/>
                    </a:moveTo>
                    <a:cubicBezTo>
                      <a:pt x="206" y="1500"/>
                      <a:pt x="168" y="1514"/>
                      <a:pt x="130" y="1524"/>
                    </a:cubicBezTo>
                    <a:cubicBezTo>
                      <a:pt x="92" y="1534"/>
                      <a:pt x="60" y="1539"/>
                      <a:pt x="12" y="1539"/>
                    </a:cubicBezTo>
                    <a:cubicBezTo>
                      <a:pt x="8" y="1500"/>
                      <a:pt x="7" y="1575"/>
                      <a:pt x="6" y="1489"/>
                    </a:cubicBezTo>
                    <a:cubicBezTo>
                      <a:pt x="5" y="1403"/>
                      <a:pt x="6" y="1135"/>
                      <a:pt x="6" y="1023"/>
                    </a:cubicBezTo>
                    <a:cubicBezTo>
                      <a:pt x="6" y="910"/>
                      <a:pt x="5" y="891"/>
                      <a:pt x="9" y="814"/>
                    </a:cubicBezTo>
                    <a:cubicBezTo>
                      <a:pt x="13" y="737"/>
                      <a:pt x="0" y="655"/>
                      <a:pt x="32" y="562"/>
                    </a:cubicBezTo>
                    <a:cubicBezTo>
                      <a:pt x="64" y="469"/>
                      <a:pt x="125" y="342"/>
                      <a:pt x="203" y="258"/>
                    </a:cubicBezTo>
                    <a:cubicBezTo>
                      <a:pt x="281" y="174"/>
                      <a:pt x="411" y="97"/>
                      <a:pt x="499" y="55"/>
                    </a:cubicBezTo>
                    <a:cubicBezTo>
                      <a:pt x="586" y="14"/>
                      <a:pt x="642" y="18"/>
                      <a:pt x="728" y="9"/>
                    </a:cubicBezTo>
                    <a:cubicBezTo>
                      <a:pt x="813" y="0"/>
                      <a:pt x="927" y="3"/>
                      <a:pt x="1015" y="3"/>
                    </a:cubicBezTo>
                    <a:cubicBezTo>
                      <a:pt x="1102" y="3"/>
                      <a:pt x="1208" y="3"/>
                      <a:pt x="1254" y="7"/>
                    </a:cubicBezTo>
                    <a:cubicBezTo>
                      <a:pt x="1249" y="73"/>
                      <a:pt x="1255" y="23"/>
                      <a:pt x="1251" y="49"/>
                    </a:cubicBezTo>
                    <a:cubicBezTo>
                      <a:pt x="1248" y="75"/>
                      <a:pt x="1243" y="129"/>
                      <a:pt x="1232" y="164"/>
                    </a:cubicBezTo>
                    <a:cubicBezTo>
                      <a:pt x="1220" y="199"/>
                      <a:pt x="1204" y="232"/>
                      <a:pt x="1182" y="259"/>
                    </a:cubicBezTo>
                    <a:cubicBezTo>
                      <a:pt x="1160" y="287"/>
                      <a:pt x="1133" y="310"/>
                      <a:pt x="1101" y="329"/>
                    </a:cubicBezTo>
                    <a:cubicBezTo>
                      <a:pt x="1070" y="348"/>
                      <a:pt x="1034" y="366"/>
                      <a:pt x="995" y="375"/>
                    </a:cubicBezTo>
                    <a:cubicBezTo>
                      <a:pt x="956" y="384"/>
                      <a:pt x="919" y="380"/>
                      <a:pt x="869" y="383"/>
                    </a:cubicBezTo>
                    <a:cubicBezTo>
                      <a:pt x="819" y="386"/>
                      <a:pt x="746" y="379"/>
                      <a:pt x="693" y="392"/>
                    </a:cubicBezTo>
                    <a:cubicBezTo>
                      <a:pt x="640" y="405"/>
                      <a:pt x="592" y="433"/>
                      <a:pt x="552" y="464"/>
                    </a:cubicBezTo>
                    <a:cubicBezTo>
                      <a:pt x="511" y="495"/>
                      <a:pt x="470" y="544"/>
                      <a:pt x="447" y="579"/>
                    </a:cubicBezTo>
                    <a:cubicBezTo>
                      <a:pt x="425" y="614"/>
                      <a:pt x="425" y="636"/>
                      <a:pt x="417" y="672"/>
                    </a:cubicBezTo>
                    <a:cubicBezTo>
                      <a:pt x="409" y="709"/>
                      <a:pt x="401" y="711"/>
                      <a:pt x="399" y="796"/>
                    </a:cubicBezTo>
                    <a:cubicBezTo>
                      <a:pt x="398" y="882"/>
                      <a:pt x="410" y="1098"/>
                      <a:pt x="406" y="1185"/>
                    </a:cubicBezTo>
                    <a:cubicBezTo>
                      <a:pt x="402" y="1272"/>
                      <a:pt x="392" y="1280"/>
                      <a:pt x="378" y="1318"/>
                    </a:cubicBezTo>
                    <a:cubicBezTo>
                      <a:pt x="364" y="1355"/>
                      <a:pt x="344" y="1382"/>
                      <a:pt x="321" y="1409"/>
                    </a:cubicBezTo>
                    <a:cubicBezTo>
                      <a:pt x="298" y="1436"/>
                      <a:pt x="271" y="1463"/>
                      <a:pt x="238" y="1481"/>
                    </a:cubicBezTo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endParaRPr>
              </a:p>
            </p:txBody>
          </p:sp>
          <p:sp>
            <p:nvSpPr>
              <p:cNvPr id="32" name="Shape 32"/>
              <p:cNvSpPr/>
              <p:nvPr/>
            </p:nvSpPr>
            <p:spPr>
              <a:xfrm>
                <a:off x="12690475" y="2886075"/>
                <a:ext cx="2212975" cy="2776537"/>
              </a:xfrm>
              <a:custGeom>
                <a:avLst/>
                <a:gdLst/>
                <a:ahLst/>
                <a:cxnLst/>
                <a:rect l="0" t="0" r="0" b="0"/>
                <a:pathLst>
                  <a:path w="1394" h="1749" extrusionOk="0">
                    <a:moveTo>
                      <a:pt x="264" y="1645"/>
                    </a:moveTo>
                    <a:cubicBezTo>
                      <a:pt x="229" y="1666"/>
                      <a:pt x="187" y="1682"/>
                      <a:pt x="144" y="1693"/>
                    </a:cubicBezTo>
                    <a:cubicBezTo>
                      <a:pt x="102" y="1704"/>
                      <a:pt x="67" y="1709"/>
                      <a:pt x="13" y="1709"/>
                    </a:cubicBezTo>
                    <a:cubicBezTo>
                      <a:pt x="9" y="1666"/>
                      <a:pt x="8" y="1749"/>
                      <a:pt x="7" y="1654"/>
                    </a:cubicBezTo>
                    <a:cubicBezTo>
                      <a:pt x="6" y="1558"/>
                      <a:pt x="7" y="1261"/>
                      <a:pt x="7" y="1136"/>
                    </a:cubicBezTo>
                    <a:cubicBezTo>
                      <a:pt x="7" y="1011"/>
                      <a:pt x="6" y="989"/>
                      <a:pt x="10" y="904"/>
                    </a:cubicBezTo>
                    <a:cubicBezTo>
                      <a:pt x="15" y="818"/>
                      <a:pt x="0" y="727"/>
                      <a:pt x="36" y="624"/>
                    </a:cubicBezTo>
                    <a:cubicBezTo>
                      <a:pt x="71" y="521"/>
                      <a:pt x="139" y="380"/>
                      <a:pt x="226" y="286"/>
                    </a:cubicBezTo>
                    <a:cubicBezTo>
                      <a:pt x="312" y="193"/>
                      <a:pt x="457" y="107"/>
                      <a:pt x="554" y="61"/>
                    </a:cubicBezTo>
                    <a:cubicBezTo>
                      <a:pt x="651" y="15"/>
                      <a:pt x="713" y="20"/>
                      <a:pt x="809" y="10"/>
                    </a:cubicBezTo>
                    <a:cubicBezTo>
                      <a:pt x="903" y="0"/>
                      <a:pt x="1030" y="3"/>
                      <a:pt x="1127" y="3"/>
                    </a:cubicBezTo>
                    <a:cubicBezTo>
                      <a:pt x="1224" y="3"/>
                      <a:pt x="1342" y="3"/>
                      <a:pt x="1393" y="7"/>
                    </a:cubicBezTo>
                    <a:cubicBezTo>
                      <a:pt x="1387" y="81"/>
                      <a:pt x="1394" y="25"/>
                      <a:pt x="1389" y="54"/>
                    </a:cubicBezTo>
                    <a:cubicBezTo>
                      <a:pt x="1386" y="83"/>
                      <a:pt x="1381" y="143"/>
                      <a:pt x="1368" y="182"/>
                    </a:cubicBezTo>
                    <a:cubicBezTo>
                      <a:pt x="1355" y="221"/>
                      <a:pt x="1337" y="257"/>
                      <a:pt x="1313" y="287"/>
                    </a:cubicBezTo>
                    <a:cubicBezTo>
                      <a:pt x="1288" y="318"/>
                      <a:pt x="1258" y="344"/>
                      <a:pt x="1223" y="365"/>
                    </a:cubicBezTo>
                    <a:cubicBezTo>
                      <a:pt x="1188" y="386"/>
                      <a:pt x="1148" y="406"/>
                      <a:pt x="1105" y="416"/>
                    </a:cubicBezTo>
                    <a:cubicBezTo>
                      <a:pt x="1062" y="426"/>
                      <a:pt x="1021" y="422"/>
                      <a:pt x="965" y="425"/>
                    </a:cubicBezTo>
                    <a:cubicBezTo>
                      <a:pt x="910" y="428"/>
                      <a:pt x="829" y="421"/>
                      <a:pt x="770" y="435"/>
                    </a:cubicBezTo>
                    <a:cubicBezTo>
                      <a:pt x="711" y="450"/>
                      <a:pt x="658" y="481"/>
                      <a:pt x="613" y="515"/>
                    </a:cubicBezTo>
                    <a:cubicBezTo>
                      <a:pt x="568" y="549"/>
                      <a:pt x="522" y="604"/>
                      <a:pt x="497" y="643"/>
                    </a:cubicBezTo>
                    <a:cubicBezTo>
                      <a:pt x="472" y="682"/>
                      <a:pt x="472" y="706"/>
                      <a:pt x="463" y="746"/>
                    </a:cubicBezTo>
                    <a:cubicBezTo>
                      <a:pt x="454" y="787"/>
                      <a:pt x="445" y="789"/>
                      <a:pt x="443" y="884"/>
                    </a:cubicBezTo>
                    <a:cubicBezTo>
                      <a:pt x="442" y="979"/>
                      <a:pt x="455" y="1219"/>
                      <a:pt x="451" y="1316"/>
                    </a:cubicBezTo>
                    <a:cubicBezTo>
                      <a:pt x="447" y="1413"/>
                      <a:pt x="435" y="1422"/>
                      <a:pt x="420" y="1464"/>
                    </a:cubicBezTo>
                    <a:cubicBezTo>
                      <a:pt x="404" y="1505"/>
                      <a:pt x="382" y="1535"/>
                      <a:pt x="357" y="1565"/>
                    </a:cubicBezTo>
                    <a:cubicBezTo>
                      <a:pt x="331" y="1595"/>
                      <a:pt x="301" y="1625"/>
                      <a:pt x="264" y="1645"/>
                    </a:cubicBezTo>
                  </a:path>
                </a:pathLst>
              </a:custGeom>
              <a:solidFill>
                <a:schemeClr val="lt1"/>
              </a:solidFill>
              <a:ln w="111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endParaRPr>
              </a:p>
            </p:txBody>
          </p:sp>
        </p:grpSp>
        <p:grpSp>
          <p:nvGrpSpPr>
            <p:cNvPr id="33" name="Shape 33"/>
            <p:cNvGrpSpPr/>
            <p:nvPr/>
          </p:nvGrpSpPr>
          <p:grpSpPr>
            <a:xfrm>
              <a:off x="11703051" y="44450"/>
              <a:ext cx="442383" cy="417512"/>
              <a:chOff x="15209838" y="2786062"/>
              <a:chExt cx="2212975" cy="2778125"/>
            </a:xfrm>
          </p:grpSpPr>
          <p:sp>
            <p:nvSpPr>
              <p:cNvPr id="34" name="Shape 34"/>
              <p:cNvSpPr/>
              <p:nvPr/>
            </p:nvSpPr>
            <p:spPr>
              <a:xfrm>
                <a:off x="15209838" y="2786062"/>
                <a:ext cx="2212975" cy="2778125"/>
              </a:xfrm>
              <a:custGeom>
                <a:avLst/>
                <a:gdLst/>
                <a:ahLst/>
                <a:cxnLst/>
                <a:rect l="0" t="0" r="0" b="0"/>
                <a:pathLst>
                  <a:path w="1255" h="1575" extrusionOk="0">
                    <a:moveTo>
                      <a:pt x="238" y="94"/>
                    </a:moveTo>
                    <a:cubicBezTo>
                      <a:pt x="206" y="75"/>
                      <a:pt x="168" y="61"/>
                      <a:pt x="130" y="51"/>
                    </a:cubicBezTo>
                    <a:cubicBezTo>
                      <a:pt x="92" y="41"/>
                      <a:pt x="61" y="36"/>
                      <a:pt x="12" y="36"/>
                    </a:cubicBezTo>
                    <a:cubicBezTo>
                      <a:pt x="8" y="75"/>
                      <a:pt x="7" y="0"/>
                      <a:pt x="6" y="86"/>
                    </a:cubicBezTo>
                    <a:cubicBezTo>
                      <a:pt x="5" y="172"/>
                      <a:pt x="6" y="440"/>
                      <a:pt x="6" y="552"/>
                    </a:cubicBezTo>
                    <a:cubicBezTo>
                      <a:pt x="7" y="665"/>
                      <a:pt x="5" y="684"/>
                      <a:pt x="9" y="761"/>
                    </a:cubicBezTo>
                    <a:cubicBezTo>
                      <a:pt x="13" y="838"/>
                      <a:pt x="0" y="920"/>
                      <a:pt x="32" y="1013"/>
                    </a:cubicBezTo>
                    <a:cubicBezTo>
                      <a:pt x="64" y="1106"/>
                      <a:pt x="125" y="1233"/>
                      <a:pt x="203" y="1317"/>
                    </a:cubicBezTo>
                    <a:cubicBezTo>
                      <a:pt x="281" y="1401"/>
                      <a:pt x="412" y="1478"/>
                      <a:pt x="499" y="1520"/>
                    </a:cubicBezTo>
                    <a:cubicBezTo>
                      <a:pt x="586" y="1561"/>
                      <a:pt x="642" y="1558"/>
                      <a:pt x="728" y="1566"/>
                    </a:cubicBezTo>
                    <a:cubicBezTo>
                      <a:pt x="814" y="1575"/>
                      <a:pt x="927" y="1572"/>
                      <a:pt x="1015" y="1572"/>
                    </a:cubicBezTo>
                    <a:cubicBezTo>
                      <a:pt x="1102" y="1572"/>
                      <a:pt x="1208" y="1572"/>
                      <a:pt x="1254" y="1568"/>
                    </a:cubicBezTo>
                    <a:cubicBezTo>
                      <a:pt x="1249" y="1502"/>
                      <a:pt x="1255" y="1552"/>
                      <a:pt x="1252" y="1526"/>
                    </a:cubicBezTo>
                    <a:cubicBezTo>
                      <a:pt x="1248" y="1500"/>
                      <a:pt x="1244" y="1446"/>
                      <a:pt x="1232" y="1411"/>
                    </a:cubicBezTo>
                    <a:cubicBezTo>
                      <a:pt x="1220" y="1376"/>
                      <a:pt x="1204" y="1343"/>
                      <a:pt x="1182" y="1316"/>
                    </a:cubicBezTo>
                    <a:cubicBezTo>
                      <a:pt x="1160" y="1288"/>
                      <a:pt x="1133" y="1265"/>
                      <a:pt x="1102" y="1246"/>
                    </a:cubicBezTo>
                    <a:cubicBezTo>
                      <a:pt x="1070" y="1227"/>
                      <a:pt x="1034" y="1209"/>
                      <a:pt x="995" y="1200"/>
                    </a:cubicBezTo>
                    <a:cubicBezTo>
                      <a:pt x="956" y="1191"/>
                      <a:pt x="919" y="1195"/>
                      <a:pt x="869" y="1192"/>
                    </a:cubicBezTo>
                    <a:cubicBezTo>
                      <a:pt x="819" y="1189"/>
                      <a:pt x="746" y="1196"/>
                      <a:pt x="693" y="1183"/>
                    </a:cubicBezTo>
                    <a:cubicBezTo>
                      <a:pt x="640" y="1170"/>
                      <a:pt x="593" y="1142"/>
                      <a:pt x="552" y="1111"/>
                    </a:cubicBezTo>
                    <a:cubicBezTo>
                      <a:pt x="511" y="1080"/>
                      <a:pt x="470" y="1031"/>
                      <a:pt x="447" y="996"/>
                    </a:cubicBezTo>
                    <a:cubicBezTo>
                      <a:pt x="425" y="961"/>
                      <a:pt x="425" y="939"/>
                      <a:pt x="417" y="903"/>
                    </a:cubicBezTo>
                    <a:cubicBezTo>
                      <a:pt x="409" y="867"/>
                      <a:pt x="401" y="864"/>
                      <a:pt x="400" y="779"/>
                    </a:cubicBezTo>
                    <a:cubicBezTo>
                      <a:pt x="398" y="693"/>
                      <a:pt x="410" y="477"/>
                      <a:pt x="406" y="390"/>
                    </a:cubicBezTo>
                    <a:cubicBezTo>
                      <a:pt x="402" y="303"/>
                      <a:pt x="392" y="295"/>
                      <a:pt x="378" y="257"/>
                    </a:cubicBezTo>
                    <a:cubicBezTo>
                      <a:pt x="364" y="220"/>
                      <a:pt x="345" y="193"/>
                      <a:pt x="321" y="166"/>
                    </a:cubicBezTo>
                    <a:cubicBezTo>
                      <a:pt x="298" y="139"/>
                      <a:pt x="271" y="112"/>
                      <a:pt x="238" y="94"/>
                    </a:cubicBezTo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endParaRPr>
              </a:p>
            </p:txBody>
          </p:sp>
          <p:sp>
            <p:nvSpPr>
              <p:cNvPr id="35" name="Shape 35"/>
              <p:cNvSpPr/>
              <p:nvPr/>
            </p:nvSpPr>
            <p:spPr>
              <a:xfrm>
                <a:off x="15209838" y="2786062"/>
                <a:ext cx="2212975" cy="2778125"/>
              </a:xfrm>
              <a:custGeom>
                <a:avLst/>
                <a:gdLst/>
                <a:ahLst/>
                <a:cxnLst/>
                <a:rect l="0" t="0" r="0" b="0"/>
                <a:pathLst>
                  <a:path w="1394" h="1750" extrusionOk="0">
                    <a:moveTo>
                      <a:pt x="264" y="105"/>
                    </a:moveTo>
                    <a:cubicBezTo>
                      <a:pt x="229" y="84"/>
                      <a:pt x="187" y="68"/>
                      <a:pt x="144" y="57"/>
                    </a:cubicBezTo>
                    <a:cubicBezTo>
                      <a:pt x="102" y="46"/>
                      <a:pt x="68" y="40"/>
                      <a:pt x="13" y="40"/>
                    </a:cubicBezTo>
                    <a:cubicBezTo>
                      <a:pt x="9" y="84"/>
                      <a:pt x="8" y="0"/>
                      <a:pt x="7" y="96"/>
                    </a:cubicBezTo>
                    <a:cubicBezTo>
                      <a:pt x="6" y="191"/>
                      <a:pt x="7" y="489"/>
                      <a:pt x="7" y="614"/>
                    </a:cubicBezTo>
                    <a:cubicBezTo>
                      <a:pt x="8" y="739"/>
                      <a:pt x="6" y="760"/>
                      <a:pt x="10" y="846"/>
                    </a:cubicBezTo>
                    <a:cubicBezTo>
                      <a:pt x="15" y="931"/>
                      <a:pt x="0" y="1022"/>
                      <a:pt x="36" y="1126"/>
                    </a:cubicBezTo>
                    <a:cubicBezTo>
                      <a:pt x="71" y="1229"/>
                      <a:pt x="139" y="1370"/>
                      <a:pt x="226" y="1464"/>
                    </a:cubicBezTo>
                    <a:cubicBezTo>
                      <a:pt x="312" y="1557"/>
                      <a:pt x="458" y="1642"/>
                      <a:pt x="554" y="1689"/>
                    </a:cubicBezTo>
                    <a:cubicBezTo>
                      <a:pt x="651" y="1735"/>
                      <a:pt x="713" y="1731"/>
                      <a:pt x="809" y="1740"/>
                    </a:cubicBezTo>
                    <a:cubicBezTo>
                      <a:pt x="904" y="1750"/>
                      <a:pt x="1030" y="1747"/>
                      <a:pt x="1127" y="1747"/>
                    </a:cubicBezTo>
                    <a:cubicBezTo>
                      <a:pt x="1224" y="1747"/>
                      <a:pt x="1342" y="1747"/>
                      <a:pt x="1393" y="1742"/>
                    </a:cubicBezTo>
                    <a:cubicBezTo>
                      <a:pt x="1387" y="1669"/>
                      <a:pt x="1394" y="1725"/>
                      <a:pt x="1391" y="1696"/>
                    </a:cubicBezTo>
                    <a:cubicBezTo>
                      <a:pt x="1386" y="1667"/>
                      <a:pt x="1382" y="1607"/>
                      <a:pt x="1368" y="1568"/>
                    </a:cubicBezTo>
                    <a:cubicBezTo>
                      <a:pt x="1355" y="1529"/>
                      <a:pt x="1337" y="1492"/>
                      <a:pt x="1313" y="1462"/>
                    </a:cubicBezTo>
                    <a:cubicBezTo>
                      <a:pt x="1288" y="1431"/>
                      <a:pt x="1258" y="1406"/>
                      <a:pt x="1224" y="1385"/>
                    </a:cubicBezTo>
                    <a:cubicBezTo>
                      <a:pt x="1188" y="1364"/>
                      <a:pt x="1148" y="1344"/>
                      <a:pt x="1105" y="1334"/>
                    </a:cubicBezTo>
                    <a:cubicBezTo>
                      <a:pt x="1062" y="1324"/>
                      <a:pt x="1021" y="1328"/>
                      <a:pt x="965" y="1325"/>
                    </a:cubicBezTo>
                    <a:cubicBezTo>
                      <a:pt x="910" y="1321"/>
                      <a:pt x="829" y="1329"/>
                      <a:pt x="770" y="1315"/>
                    </a:cubicBezTo>
                    <a:cubicBezTo>
                      <a:pt x="711" y="1300"/>
                      <a:pt x="659" y="1269"/>
                      <a:pt x="613" y="1235"/>
                    </a:cubicBezTo>
                    <a:cubicBezTo>
                      <a:pt x="568" y="1200"/>
                      <a:pt x="522" y="1146"/>
                      <a:pt x="497" y="1107"/>
                    </a:cubicBezTo>
                    <a:cubicBezTo>
                      <a:pt x="472" y="1068"/>
                      <a:pt x="472" y="1044"/>
                      <a:pt x="463" y="1004"/>
                    </a:cubicBezTo>
                    <a:cubicBezTo>
                      <a:pt x="454" y="964"/>
                      <a:pt x="445" y="960"/>
                      <a:pt x="444" y="866"/>
                    </a:cubicBezTo>
                    <a:cubicBezTo>
                      <a:pt x="442" y="770"/>
                      <a:pt x="455" y="530"/>
                      <a:pt x="451" y="434"/>
                    </a:cubicBezTo>
                    <a:cubicBezTo>
                      <a:pt x="447" y="337"/>
                      <a:pt x="435" y="328"/>
                      <a:pt x="420" y="286"/>
                    </a:cubicBezTo>
                    <a:cubicBezTo>
                      <a:pt x="404" y="245"/>
                      <a:pt x="383" y="215"/>
                      <a:pt x="357" y="185"/>
                    </a:cubicBezTo>
                    <a:cubicBezTo>
                      <a:pt x="331" y="155"/>
                      <a:pt x="301" y="125"/>
                      <a:pt x="264" y="105"/>
                    </a:cubicBezTo>
                  </a:path>
                </a:pathLst>
              </a:custGeom>
              <a:solidFill>
                <a:schemeClr val="lt1"/>
              </a:solidFill>
              <a:ln w="111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endParaRPr>
              </a:p>
            </p:txBody>
          </p:sp>
        </p:grpSp>
        <p:grpSp>
          <p:nvGrpSpPr>
            <p:cNvPr id="36" name="Shape 36"/>
            <p:cNvGrpSpPr/>
            <p:nvPr/>
          </p:nvGrpSpPr>
          <p:grpSpPr>
            <a:xfrm>
              <a:off x="10390717" y="96837"/>
              <a:ext cx="211667" cy="220662"/>
              <a:chOff x="8651875" y="3132137"/>
              <a:chExt cx="1057275" cy="1476375"/>
            </a:xfrm>
          </p:grpSpPr>
          <p:sp>
            <p:nvSpPr>
              <p:cNvPr id="37" name="Shape 37"/>
              <p:cNvSpPr/>
              <p:nvPr/>
            </p:nvSpPr>
            <p:spPr>
              <a:xfrm>
                <a:off x="8651875" y="3132137"/>
                <a:ext cx="1057275" cy="1476375"/>
              </a:xfrm>
              <a:custGeom>
                <a:avLst/>
                <a:gdLst/>
                <a:ahLst/>
                <a:cxnLst/>
                <a:rect l="0" t="0" r="0" b="0"/>
                <a:pathLst>
                  <a:path w="1200" h="1675" extrusionOk="0">
                    <a:moveTo>
                      <a:pt x="867" y="9"/>
                    </a:moveTo>
                    <a:cubicBezTo>
                      <a:pt x="907" y="14"/>
                      <a:pt x="943" y="19"/>
                      <a:pt x="981" y="47"/>
                    </a:cubicBezTo>
                    <a:cubicBezTo>
                      <a:pt x="1020" y="76"/>
                      <a:pt x="1067" y="126"/>
                      <a:pt x="1097" y="181"/>
                    </a:cubicBezTo>
                    <a:cubicBezTo>
                      <a:pt x="1128" y="235"/>
                      <a:pt x="1146" y="295"/>
                      <a:pt x="1163" y="376"/>
                    </a:cubicBezTo>
                    <a:cubicBezTo>
                      <a:pt x="1179" y="457"/>
                      <a:pt x="1190" y="570"/>
                      <a:pt x="1195" y="668"/>
                    </a:cubicBezTo>
                    <a:cubicBezTo>
                      <a:pt x="1200" y="765"/>
                      <a:pt x="1200" y="874"/>
                      <a:pt x="1195" y="960"/>
                    </a:cubicBezTo>
                    <a:cubicBezTo>
                      <a:pt x="1190" y="1047"/>
                      <a:pt x="1179" y="1123"/>
                      <a:pt x="1163" y="1188"/>
                    </a:cubicBezTo>
                    <a:cubicBezTo>
                      <a:pt x="1146" y="1254"/>
                      <a:pt x="1126" y="1311"/>
                      <a:pt x="1097" y="1350"/>
                    </a:cubicBezTo>
                    <a:cubicBezTo>
                      <a:pt x="1069" y="1390"/>
                      <a:pt x="1024" y="1418"/>
                      <a:pt x="991" y="1423"/>
                    </a:cubicBezTo>
                    <a:cubicBezTo>
                      <a:pt x="959" y="1429"/>
                      <a:pt x="923" y="1406"/>
                      <a:pt x="902" y="1383"/>
                    </a:cubicBezTo>
                    <a:cubicBezTo>
                      <a:pt x="882" y="1360"/>
                      <a:pt x="875" y="1307"/>
                      <a:pt x="870" y="1286"/>
                    </a:cubicBezTo>
                    <a:cubicBezTo>
                      <a:pt x="865" y="1264"/>
                      <a:pt x="865" y="1264"/>
                      <a:pt x="870" y="1253"/>
                    </a:cubicBezTo>
                    <a:cubicBezTo>
                      <a:pt x="875" y="1242"/>
                      <a:pt x="881" y="1237"/>
                      <a:pt x="902" y="1221"/>
                    </a:cubicBezTo>
                    <a:cubicBezTo>
                      <a:pt x="924" y="1204"/>
                      <a:pt x="975" y="1174"/>
                      <a:pt x="1000" y="1155"/>
                    </a:cubicBezTo>
                    <a:cubicBezTo>
                      <a:pt x="1025" y="1137"/>
                      <a:pt x="1048" y="1132"/>
                      <a:pt x="1053" y="1110"/>
                    </a:cubicBezTo>
                    <a:cubicBezTo>
                      <a:pt x="1058" y="1089"/>
                      <a:pt x="1041" y="1051"/>
                      <a:pt x="1032" y="1026"/>
                    </a:cubicBezTo>
                    <a:cubicBezTo>
                      <a:pt x="1024" y="1001"/>
                      <a:pt x="1011" y="971"/>
                      <a:pt x="1000" y="960"/>
                    </a:cubicBezTo>
                    <a:cubicBezTo>
                      <a:pt x="989" y="950"/>
                      <a:pt x="984" y="955"/>
                      <a:pt x="968" y="960"/>
                    </a:cubicBezTo>
                    <a:cubicBezTo>
                      <a:pt x="951" y="966"/>
                      <a:pt x="920" y="980"/>
                      <a:pt x="902" y="993"/>
                    </a:cubicBezTo>
                    <a:cubicBezTo>
                      <a:pt x="885" y="1006"/>
                      <a:pt x="877" y="1027"/>
                      <a:pt x="861" y="1038"/>
                    </a:cubicBezTo>
                    <a:cubicBezTo>
                      <a:pt x="844" y="1049"/>
                      <a:pt x="820" y="1071"/>
                      <a:pt x="805" y="1058"/>
                    </a:cubicBezTo>
                    <a:cubicBezTo>
                      <a:pt x="790" y="1045"/>
                      <a:pt x="781" y="987"/>
                      <a:pt x="772" y="960"/>
                    </a:cubicBezTo>
                    <a:cubicBezTo>
                      <a:pt x="763" y="934"/>
                      <a:pt x="768" y="904"/>
                      <a:pt x="754" y="897"/>
                    </a:cubicBezTo>
                    <a:cubicBezTo>
                      <a:pt x="740" y="889"/>
                      <a:pt x="710" y="910"/>
                      <a:pt x="692" y="917"/>
                    </a:cubicBezTo>
                    <a:cubicBezTo>
                      <a:pt x="674" y="925"/>
                      <a:pt x="661" y="935"/>
                      <a:pt x="647" y="942"/>
                    </a:cubicBezTo>
                    <a:cubicBezTo>
                      <a:pt x="634" y="949"/>
                      <a:pt x="616" y="947"/>
                      <a:pt x="610" y="960"/>
                    </a:cubicBezTo>
                    <a:cubicBezTo>
                      <a:pt x="604" y="974"/>
                      <a:pt x="605" y="993"/>
                      <a:pt x="610" y="1026"/>
                    </a:cubicBezTo>
                    <a:cubicBezTo>
                      <a:pt x="615" y="1058"/>
                      <a:pt x="648" y="1126"/>
                      <a:pt x="642" y="1155"/>
                    </a:cubicBezTo>
                    <a:cubicBezTo>
                      <a:pt x="637" y="1185"/>
                      <a:pt x="601" y="1184"/>
                      <a:pt x="575" y="1203"/>
                    </a:cubicBezTo>
                    <a:cubicBezTo>
                      <a:pt x="548" y="1221"/>
                      <a:pt x="492" y="1238"/>
                      <a:pt x="482" y="1269"/>
                    </a:cubicBezTo>
                    <a:cubicBezTo>
                      <a:pt x="472" y="1299"/>
                      <a:pt x="502" y="1359"/>
                      <a:pt x="513" y="1383"/>
                    </a:cubicBezTo>
                    <a:cubicBezTo>
                      <a:pt x="523" y="1408"/>
                      <a:pt x="525" y="1417"/>
                      <a:pt x="545" y="1416"/>
                    </a:cubicBezTo>
                    <a:cubicBezTo>
                      <a:pt x="565" y="1414"/>
                      <a:pt x="606" y="1385"/>
                      <a:pt x="634" y="1375"/>
                    </a:cubicBezTo>
                    <a:cubicBezTo>
                      <a:pt x="661" y="1364"/>
                      <a:pt x="692" y="1337"/>
                      <a:pt x="707" y="1350"/>
                    </a:cubicBezTo>
                    <a:cubicBezTo>
                      <a:pt x="723" y="1363"/>
                      <a:pt x="729" y="1416"/>
                      <a:pt x="726" y="1454"/>
                    </a:cubicBezTo>
                    <a:cubicBezTo>
                      <a:pt x="723" y="1492"/>
                      <a:pt x="713" y="1543"/>
                      <a:pt x="692" y="1578"/>
                    </a:cubicBezTo>
                    <a:cubicBezTo>
                      <a:pt x="670" y="1613"/>
                      <a:pt x="637" y="1653"/>
                      <a:pt x="596" y="1664"/>
                    </a:cubicBezTo>
                    <a:cubicBezTo>
                      <a:pt x="555" y="1675"/>
                      <a:pt x="499" y="1669"/>
                      <a:pt x="447" y="1643"/>
                    </a:cubicBezTo>
                    <a:cubicBezTo>
                      <a:pt x="396" y="1618"/>
                      <a:pt x="328" y="1562"/>
                      <a:pt x="285" y="1513"/>
                    </a:cubicBezTo>
                    <a:cubicBezTo>
                      <a:pt x="242" y="1464"/>
                      <a:pt x="216" y="1411"/>
                      <a:pt x="187" y="1350"/>
                    </a:cubicBezTo>
                    <a:cubicBezTo>
                      <a:pt x="158" y="1289"/>
                      <a:pt x="126" y="1219"/>
                      <a:pt x="107" y="1148"/>
                    </a:cubicBezTo>
                    <a:cubicBezTo>
                      <a:pt x="87" y="1077"/>
                      <a:pt x="85" y="986"/>
                      <a:pt x="72" y="925"/>
                    </a:cubicBezTo>
                    <a:cubicBezTo>
                      <a:pt x="60" y="863"/>
                      <a:pt x="43" y="809"/>
                      <a:pt x="32" y="776"/>
                    </a:cubicBezTo>
                    <a:cubicBezTo>
                      <a:pt x="20" y="743"/>
                      <a:pt x="0" y="743"/>
                      <a:pt x="4" y="725"/>
                    </a:cubicBezTo>
                    <a:cubicBezTo>
                      <a:pt x="7" y="706"/>
                      <a:pt x="9" y="721"/>
                      <a:pt x="55" y="663"/>
                    </a:cubicBezTo>
                    <a:cubicBezTo>
                      <a:pt x="102" y="605"/>
                      <a:pt x="203" y="467"/>
                      <a:pt x="285" y="376"/>
                    </a:cubicBezTo>
                    <a:cubicBezTo>
                      <a:pt x="366" y="285"/>
                      <a:pt x="469" y="175"/>
                      <a:pt x="545" y="115"/>
                    </a:cubicBezTo>
                    <a:cubicBezTo>
                      <a:pt x="621" y="56"/>
                      <a:pt x="686" y="36"/>
                      <a:pt x="740" y="18"/>
                    </a:cubicBezTo>
                    <a:cubicBezTo>
                      <a:pt x="794" y="0"/>
                      <a:pt x="829" y="4"/>
                      <a:pt x="867" y="9"/>
                    </a:cubicBezTo>
                  </a:path>
                </a:pathLst>
              </a:custGeom>
              <a:solidFill>
                <a:srgbClr val="81BFE8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endParaRPr>
              </a:p>
            </p:txBody>
          </p:sp>
          <p:sp>
            <p:nvSpPr>
              <p:cNvPr id="38" name="Shape 38"/>
              <p:cNvSpPr/>
              <p:nvPr/>
            </p:nvSpPr>
            <p:spPr>
              <a:xfrm>
                <a:off x="8651875" y="3132137"/>
                <a:ext cx="1057275" cy="1476375"/>
              </a:xfrm>
              <a:custGeom>
                <a:avLst/>
                <a:gdLst/>
                <a:ahLst/>
                <a:cxnLst/>
                <a:rect l="0" t="0" r="0" b="0"/>
                <a:pathLst>
                  <a:path w="666" h="930" extrusionOk="0">
                    <a:moveTo>
                      <a:pt x="481" y="5"/>
                    </a:moveTo>
                    <a:cubicBezTo>
                      <a:pt x="503" y="7"/>
                      <a:pt x="523" y="10"/>
                      <a:pt x="545" y="26"/>
                    </a:cubicBezTo>
                    <a:cubicBezTo>
                      <a:pt x="566" y="42"/>
                      <a:pt x="592" y="70"/>
                      <a:pt x="609" y="100"/>
                    </a:cubicBezTo>
                    <a:cubicBezTo>
                      <a:pt x="626" y="130"/>
                      <a:pt x="636" y="163"/>
                      <a:pt x="646" y="208"/>
                    </a:cubicBezTo>
                    <a:cubicBezTo>
                      <a:pt x="654" y="253"/>
                      <a:pt x="661" y="316"/>
                      <a:pt x="663" y="371"/>
                    </a:cubicBezTo>
                    <a:cubicBezTo>
                      <a:pt x="666" y="424"/>
                      <a:pt x="666" y="485"/>
                      <a:pt x="663" y="533"/>
                    </a:cubicBezTo>
                    <a:cubicBezTo>
                      <a:pt x="661" y="581"/>
                      <a:pt x="654" y="623"/>
                      <a:pt x="646" y="659"/>
                    </a:cubicBezTo>
                    <a:cubicBezTo>
                      <a:pt x="636" y="696"/>
                      <a:pt x="625" y="728"/>
                      <a:pt x="609" y="749"/>
                    </a:cubicBezTo>
                    <a:cubicBezTo>
                      <a:pt x="593" y="772"/>
                      <a:pt x="568" y="787"/>
                      <a:pt x="550" y="790"/>
                    </a:cubicBezTo>
                    <a:cubicBezTo>
                      <a:pt x="532" y="793"/>
                      <a:pt x="512" y="781"/>
                      <a:pt x="501" y="768"/>
                    </a:cubicBezTo>
                    <a:cubicBezTo>
                      <a:pt x="490" y="755"/>
                      <a:pt x="486" y="726"/>
                      <a:pt x="483" y="714"/>
                    </a:cubicBezTo>
                    <a:cubicBezTo>
                      <a:pt x="480" y="702"/>
                      <a:pt x="480" y="702"/>
                      <a:pt x="483" y="696"/>
                    </a:cubicBezTo>
                    <a:cubicBezTo>
                      <a:pt x="486" y="689"/>
                      <a:pt x="489" y="687"/>
                      <a:pt x="501" y="678"/>
                    </a:cubicBezTo>
                    <a:cubicBezTo>
                      <a:pt x="513" y="668"/>
                      <a:pt x="541" y="652"/>
                      <a:pt x="555" y="641"/>
                    </a:cubicBezTo>
                    <a:cubicBezTo>
                      <a:pt x="569" y="631"/>
                      <a:pt x="582" y="628"/>
                      <a:pt x="585" y="616"/>
                    </a:cubicBezTo>
                    <a:cubicBezTo>
                      <a:pt x="587" y="604"/>
                      <a:pt x="578" y="583"/>
                      <a:pt x="573" y="569"/>
                    </a:cubicBezTo>
                    <a:cubicBezTo>
                      <a:pt x="568" y="556"/>
                      <a:pt x="561" y="539"/>
                      <a:pt x="555" y="533"/>
                    </a:cubicBezTo>
                    <a:cubicBezTo>
                      <a:pt x="549" y="527"/>
                      <a:pt x="546" y="530"/>
                      <a:pt x="537" y="533"/>
                    </a:cubicBezTo>
                    <a:cubicBezTo>
                      <a:pt x="528" y="536"/>
                      <a:pt x="511" y="544"/>
                      <a:pt x="501" y="551"/>
                    </a:cubicBezTo>
                    <a:cubicBezTo>
                      <a:pt x="491" y="558"/>
                      <a:pt x="487" y="570"/>
                      <a:pt x="478" y="576"/>
                    </a:cubicBezTo>
                    <a:cubicBezTo>
                      <a:pt x="468" y="582"/>
                      <a:pt x="455" y="594"/>
                      <a:pt x="447" y="587"/>
                    </a:cubicBezTo>
                    <a:cubicBezTo>
                      <a:pt x="438" y="580"/>
                      <a:pt x="433" y="548"/>
                      <a:pt x="428" y="533"/>
                    </a:cubicBezTo>
                    <a:cubicBezTo>
                      <a:pt x="423" y="518"/>
                      <a:pt x="426" y="502"/>
                      <a:pt x="418" y="498"/>
                    </a:cubicBezTo>
                    <a:cubicBezTo>
                      <a:pt x="411" y="493"/>
                      <a:pt x="394" y="505"/>
                      <a:pt x="384" y="509"/>
                    </a:cubicBezTo>
                    <a:cubicBezTo>
                      <a:pt x="374" y="513"/>
                      <a:pt x="367" y="519"/>
                      <a:pt x="359" y="523"/>
                    </a:cubicBezTo>
                    <a:cubicBezTo>
                      <a:pt x="352" y="527"/>
                      <a:pt x="342" y="526"/>
                      <a:pt x="339" y="533"/>
                    </a:cubicBezTo>
                    <a:cubicBezTo>
                      <a:pt x="335" y="541"/>
                      <a:pt x="336" y="551"/>
                      <a:pt x="339" y="569"/>
                    </a:cubicBezTo>
                    <a:cubicBezTo>
                      <a:pt x="341" y="587"/>
                      <a:pt x="360" y="625"/>
                      <a:pt x="356" y="641"/>
                    </a:cubicBezTo>
                    <a:cubicBezTo>
                      <a:pt x="354" y="658"/>
                      <a:pt x="334" y="657"/>
                      <a:pt x="319" y="668"/>
                    </a:cubicBezTo>
                    <a:cubicBezTo>
                      <a:pt x="304" y="678"/>
                      <a:pt x="273" y="687"/>
                      <a:pt x="267" y="704"/>
                    </a:cubicBezTo>
                    <a:cubicBezTo>
                      <a:pt x="262" y="721"/>
                      <a:pt x="279" y="754"/>
                      <a:pt x="285" y="768"/>
                    </a:cubicBezTo>
                    <a:cubicBezTo>
                      <a:pt x="290" y="782"/>
                      <a:pt x="291" y="787"/>
                      <a:pt x="302" y="786"/>
                    </a:cubicBezTo>
                    <a:cubicBezTo>
                      <a:pt x="314" y="785"/>
                      <a:pt x="336" y="769"/>
                      <a:pt x="352" y="763"/>
                    </a:cubicBezTo>
                    <a:cubicBezTo>
                      <a:pt x="367" y="757"/>
                      <a:pt x="384" y="742"/>
                      <a:pt x="392" y="749"/>
                    </a:cubicBezTo>
                    <a:cubicBezTo>
                      <a:pt x="401" y="757"/>
                      <a:pt x="405" y="786"/>
                      <a:pt x="403" y="807"/>
                    </a:cubicBezTo>
                    <a:cubicBezTo>
                      <a:pt x="401" y="828"/>
                      <a:pt x="396" y="857"/>
                      <a:pt x="384" y="876"/>
                    </a:cubicBezTo>
                    <a:cubicBezTo>
                      <a:pt x="372" y="896"/>
                      <a:pt x="354" y="918"/>
                      <a:pt x="331" y="924"/>
                    </a:cubicBezTo>
                    <a:cubicBezTo>
                      <a:pt x="308" y="930"/>
                      <a:pt x="277" y="927"/>
                      <a:pt x="248" y="912"/>
                    </a:cubicBezTo>
                    <a:cubicBezTo>
                      <a:pt x="220" y="898"/>
                      <a:pt x="182" y="867"/>
                      <a:pt x="158" y="840"/>
                    </a:cubicBezTo>
                    <a:cubicBezTo>
                      <a:pt x="134" y="813"/>
                      <a:pt x="120" y="783"/>
                      <a:pt x="104" y="749"/>
                    </a:cubicBezTo>
                    <a:cubicBezTo>
                      <a:pt x="88" y="716"/>
                      <a:pt x="70" y="677"/>
                      <a:pt x="59" y="637"/>
                    </a:cubicBezTo>
                    <a:cubicBezTo>
                      <a:pt x="48" y="598"/>
                      <a:pt x="47" y="547"/>
                      <a:pt x="40" y="513"/>
                    </a:cubicBezTo>
                    <a:cubicBezTo>
                      <a:pt x="33" y="479"/>
                      <a:pt x="24" y="449"/>
                      <a:pt x="18" y="431"/>
                    </a:cubicBezTo>
                    <a:cubicBezTo>
                      <a:pt x="11" y="412"/>
                      <a:pt x="0" y="412"/>
                      <a:pt x="2" y="402"/>
                    </a:cubicBezTo>
                    <a:cubicBezTo>
                      <a:pt x="4" y="392"/>
                      <a:pt x="5" y="400"/>
                      <a:pt x="30" y="368"/>
                    </a:cubicBezTo>
                    <a:cubicBezTo>
                      <a:pt x="56" y="336"/>
                      <a:pt x="113" y="259"/>
                      <a:pt x="158" y="208"/>
                    </a:cubicBezTo>
                    <a:cubicBezTo>
                      <a:pt x="203" y="158"/>
                      <a:pt x="260" y="97"/>
                      <a:pt x="302" y="63"/>
                    </a:cubicBezTo>
                    <a:cubicBezTo>
                      <a:pt x="345" y="31"/>
                      <a:pt x="381" y="20"/>
                      <a:pt x="411" y="10"/>
                    </a:cubicBezTo>
                    <a:cubicBezTo>
                      <a:pt x="441" y="0"/>
                      <a:pt x="460" y="2"/>
                      <a:pt x="481" y="5"/>
                    </a:cubicBezTo>
                  </a:path>
                </a:pathLst>
              </a:custGeom>
              <a:noFill/>
              <a:ln w="111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endParaRPr>
              </a:p>
            </p:txBody>
          </p:sp>
        </p:grpSp>
        <p:grpSp>
          <p:nvGrpSpPr>
            <p:cNvPr id="39" name="Shape 39"/>
            <p:cNvGrpSpPr/>
            <p:nvPr/>
          </p:nvGrpSpPr>
          <p:grpSpPr>
            <a:xfrm>
              <a:off x="10390717" y="96837"/>
              <a:ext cx="211667" cy="220662"/>
              <a:chOff x="8651875" y="3132137"/>
              <a:chExt cx="1057275" cy="1476375"/>
            </a:xfrm>
          </p:grpSpPr>
          <p:sp>
            <p:nvSpPr>
              <p:cNvPr id="40" name="Shape 40"/>
              <p:cNvSpPr/>
              <p:nvPr/>
            </p:nvSpPr>
            <p:spPr>
              <a:xfrm>
                <a:off x="8651875" y="3132137"/>
                <a:ext cx="1057275" cy="1476375"/>
              </a:xfrm>
              <a:custGeom>
                <a:avLst/>
                <a:gdLst/>
                <a:ahLst/>
                <a:cxnLst/>
                <a:rect l="0" t="0" r="0" b="0"/>
                <a:pathLst>
                  <a:path w="1200" h="1675" extrusionOk="0">
                    <a:moveTo>
                      <a:pt x="867" y="9"/>
                    </a:moveTo>
                    <a:cubicBezTo>
                      <a:pt x="907" y="14"/>
                      <a:pt x="943" y="19"/>
                      <a:pt x="981" y="47"/>
                    </a:cubicBezTo>
                    <a:cubicBezTo>
                      <a:pt x="1020" y="76"/>
                      <a:pt x="1067" y="126"/>
                      <a:pt x="1097" y="181"/>
                    </a:cubicBezTo>
                    <a:cubicBezTo>
                      <a:pt x="1128" y="235"/>
                      <a:pt x="1146" y="295"/>
                      <a:pt x="1163" y="376"/>
                    </a:cubicBezTo>
                    <a:cubicBezTo>
                      <a:pt x="1179" y="457"/>
                      <a:pt x="1190" y="570"/>
                      <a:pt x="1195" y="668"/>
                    </a:cubicBezTo>
                    <a:cubicBezTo>
                      <a:pt x="1200" y="765"/>
                      <a:pt x="1200" y="874"/>
                      <a:pt x="1195" y="960"/>
                    </a:cubicBezTo>
                    <a:cubicBezTo>
                      <a:pt x="1190" y="1047"/>
                      <a:pt x="1179" y="1123"/>
                      <a:pt x="1163" y="1188"/>
                    </a:cubicBezTo>
                    <a:cubicBezTo>
                      <a:pt x="1146" y="1254"/>
                      <a:pt x="1126" y="1311"/>
                      <a:pt x="1097" y="1350"/>
                    </a:cubicBezTo>
                    <a:cubicBezTo>
                      <a:pt x="1069" y="1390"/>
                      <a:pt x="1024" y="1418"/>
                      <a:pt x="991" y="1423"/>
                    </a:cubicBezTo>
                    <a:cubicBezTo>
                      <a:pt x="959" y="1429"/>
                      <a:pt x="923" y="1406"/>
                      <a:pt x="902" y="1383"/>
                    </a:cubicBezTo>
                    <a:cubicBezTo>
                      <a:pt x="882" y="1360"/>
                      <a:pt x="875" y="1307"/>
                      <a:pt x="870" y="1286"/>
                    </a:cubicBezTo>
                    <a:cubicBezTo>
                      <a:pt x="865" y="1264"/>
                      <a:pt x="865" y="1264"/>
                      <a:pt x="870" y="1253"/>
                    </a:cubicBezTo>
                    <a:cubicBezTo>
                      <a:pt x="875" y="1242"/>
                      <a:pt x="881" y="1237"/>
                      <a:pt x="902" y="1221"/>
                    </a:cubicBezTo>
                    <a:cubicBezTo>
                      <a:pt x="924" y="1204"/>
                      <a:pt x="975" y="1174"/>
                      <a:pt x="1000" y="1155"/>
                    </a:cubicBezTo>
                    <a:cubicBezTo>
                      <a:pt x="1025" y="1137"/>
                      <a:pt x="1048" y="1132"/>
                      <a:pt x="1053" y="1110"/>
                    </a:cubicBezTo>
                    <a:cubicBezTo>
                      <a:pt x="1058" y="1089"/>
                      <a:pt x="1041" y="1051"/>
                      <a:pt x="1032" y="1026"/>
                    </a:cubicBezTo>
                    <a:cubicBezTo>
                      <a:pt x="1024" y="1001"/>
                      <a:pt x="1011" y="971"/>
                      <a:pt x="1000" y="960"/>
                    </a:cubicBezTo>
                    <a:cubicBezTo>
                      <a:pt x="989" y="950"/>
                      <a:pt x="984" y="955"/>
                      <a:pt x="968" y="960"/>
                    </a:cubicBezTo>
                    <a:cubicBezTo>
                      <a:pt x="951" y="966"/>
                      <a:pt x="920" y="980"/>
                      <a:pt x="902" y="993"/>
                    </a:cubicBezTo>
                    <a:cubicBezTo>
                      <a:pt x="885" y="1006"/>
                      <a:pt x="877" y="1027"/>
                      <a:pt x="861" y="1038"/>
                    </a:cubicBezTo>
                    <a:cubicBezTo>
                      <a:pt x="844" y="1049"/>
                      <a:pt x="820" y="1071"/>
                      <a:pt x="805" y="1058"/>
                    </a:cubicBezTo>
                    <a:cubicBezTo>
                      <a:pt x="790" y="1045"/>
                      <a:pt x="781" y="987"/>
                      <a:pt x="772" y="960"/>
                    </a:cubicBezTo>
                    <a:cubicBezTo>
                      <a:pt x="763" y="934"/>
                      <a:pt x="768" y="904"/>
                      <a:pt x="754" y="897"/>
                    </a:cubicBezTo>
                    <a:cubicBezTo>
                      <a:pt x="740" y="889"/>
                      <a:pt x="710" y="910"/>
                      <a:pt x="692" y="917"/>
                    </a:cubicBezTo>
                    <a:cubicBezTo>
                      <a:pt x="674" y="925"/>
                      <a:pt x="661" y="935"/>
                      <a:pt x="647" y="942"/>
                    </a:cubicBezTo>
                    <a:cubicBezTo>
                      <a:pt x="634" y="949"/>
                      <a:pt x="616" y="947"/>
                      <a:pt x="610" y="960"/>
                    </a:cubicBezTo>
                    <a:cubicBezTo>
                      <a:pt x="604" y="974"/>
                      <a:pt x="605" y="993"/>
                      <a:pt x="610" y="1026"/>
                    </a:cubicBezTo>
                    <a:cubicBezTo>
                      <a:pt x="615" y="1058"/>
                      <a:pt x="648" y="1126"/>
                      <a:pt x="642" y="1155"/>
                    </a:cubicBezTo>
                    <a:cubicBezTo>
                      <a:pt x="637" y="1185"/>
                      <a:pt x="601" y="1184"/>
                      <a:pt x="575" y="1203"/>
                    </a:cubicBezTo>
                    <a:cubicBezTo>
                      <a:pt x="548" y="1221"/>
                      <a:pt x="492" y="1238"/>
                      <a:pt x="482" y="1269"/>
                    </a:cubicBezTo>
                    <a:cubicBezTo>
                      <a:pt x="472" y="1299"/>
                      <a:pt x="502" y="1359"/>
                      <a:pt x="513" y="1383"/>
                    </a:cubicBezTo>
                    <a:cubicBezTo>
                      <a:pt x="523" y="1408"/>
                      <a:pt x="525" y="1417"/>
                      <a:pt x="545" y="1416"/>
                    </a:cubicBezTo>
                    <a:cubicBezTo>
                      <a:pt x="565" y="1414"/>
                      <a:pt x="606" y="1385"/>
                      <a:pt x="634" y="1375"/>
                    </a:cubicBezTo>
                    <a:cubicBezTo>
                      <a:pt x="661" y="1364"/>
                      <a:pt x="692" y="1337"/>
                      <a:pt x="707" y="1350"/>
                    </a:cubicBezTo>
                    <a:cubicBezTo>
                      <a:pt x="723" y="1363"/>
                      <a:pt x="729" y="1416"/>
                      <a:pt x="726" y="1454"/>
                    </a:cubicBezTo>
                    <a:cubicBezTo>
                      <a:pt x="723" y="1492"/>
                      <a:pt x="713" y="1543"/>
                      <a:pt x="692" y="1578"/>
                    </a:cubicBezTo>
                    <a:cubicBezTo>
                      <a:pt x="670" y="1613"/>
                      <a:pt x="637" y="1653"/>
                      <a:pt x="596" y="1664"/>
                    </a:cubicBezTo>
                    <a:cubicBezTo>
                      <a:pt x="555" y="1675"/>
                      <a:pt x="499" y="1669"/>
                      <a:pt x="447" y="1643"/>
                    </a:cubicBezTo>
                    <a:cubicBezTo>
                      <a:pt x="396" y="1618"/>
                      <a:pt x="328" y="1562"/>
                      <a:pt x="285" y="1513"/>
                    </a:cubicBezTo>
                    <a:cubicBezTo>
                      <a:pt x="242" y="1464"/>
                      <a:pt x="216" y="1411"/>
                      <a:pt x="187" y="1350"/>
                    </a:cubicBezTo>
                    <a:cubicBezTo>
                      <a:pt x="158" y="1289"/>
                      <a:pt x="126" y="1219"/>
                      <a:pt x="107" y="1148"/>
                    </a:cubicBezTo>
                    <a:cubicBezTo>
                      <a:pt x="87" y="1077"/>
                      <a:pt x="85" y="986"/>
                      <a:pt x="72" y="925"/>
                    </a:cubicBezTo>
                    <a:cubicBezTo>
                      <a:pt x="60" y="863"/>
                      <a:pt x="43" y="809"/>
                      <a:pt x="32" y="776"/>
                    </a:cubicBezTo>
                    <a:cubicBezTo>
                      <a:pt x="20" y="743"/>
                      <a:pt x="0" y="743"/>
                      <a:pt x="4" y="725"/>
                    </a:cubicBezTo>
                    <a:cubicBezTo>
                      <a:pt x="7" y="706"/>
                      <a:pt x="9" y="721"/>
                      <a:pt x="55" y="663"/>
                    </a:cubicBezTo>
                    <a:cubicBezTo>
                      <a:pt x="102" y="605"/>
                      <a:pt x="203" y="467"/>
                      <a:pt x="285" y="376"/>
                    </a:cubicBezTo>
                    <a:cubicBezTo>
                      <a:pt x="366" y="285"/>
                      <a:pt x="469" y="175"/>
                      <a:pt x="545" y="115"/>
                    </a:cubicBezTo>
                    <a:cubicBezTo>
                      <a:pt x="621" y="56"/>
                      <a:pt x="686" y="36"/>
                      <a:pt x="740" y="18"/>
                    </a:cubicBezTo>
                    <a:cubicBezTo>
                      <a:pt x="794" y="0"/>
                      <a:pt x="829" y="4"/>
                      <a:pt x="867" y="9"/>
                    </a:cubicBezTo>
                  </a:path>
                </a:pathLst>
              </a:custGeom>
              <a:solidFill>
                <a:srgbClr val="143972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endParaRPr>
              </a:p>
            </p:txBody>
          </p:sp>
          <p:sp>
            <p:nvSpPr>
              <p:cNvPr id="41" name="Shape 41"/>
              <p:cNvSpPr/>
              <p:nvPr/>
            </p:nvSpPr>
            <p:spPr>
              <a:xfrm>
                <a:off x="8651875" y="3132137"/>
                <a:ext cx="1057275" cy="1476375"/>
              </a:xfrm>
              <a:custGeom>
                <a:avLst/>
                <a:gdLst/>
                <a:ahLst/>
                <a:cxnLst/>
                <a:rect l="0" t="0" r="0" b="0"/>
                <a:pathLst>
                  <a:path w="666" h="930" extrusionOk="0">
                    <a:moveTo>
                      <a:pt x="481" y="5"/>
                    </a:moveTo>
                    <a:cubicBezTo>
                      <a:pt x="503" y="7"/>
                      <a:pt x="523" y="10"/>
                      <a:pt x="545" y="26"/>
                    </a:cubicBezTo>
                    <a:cubicBezTo>
                      <a:pt x="566" y="42"/>
                      <a:pt x="592" y="70"/>
                      <a:pt x="609" y="100"/>
                    </a:cubicBezTo>
                    <a:cubicBezTo>
                      <a:pt x="626" y="130"/>
                      <a:pt x="636" y="163"/>
                      <a:pt x="646" y="208"/>
                    </a:cubicBezTo>
                    <a:cubicBezTo>
                      <a:pt x="654" y="253"/>
                      <a:pt x="661" y="316"/>
                      <a:pt x="663" y="371"/>
                    </a:cubicBezTo>
                    <a:cubicBezTo>
                      <a:pt x="666" y="424"/>
                      <a:pt x="666" y="485"/>
                      <a:pt x="663" y="533"/>
                    </a:cubicBezTo>
                    <a:cubicBezTo>
                      <a:pt x="661" y="581"/>
                      <a:pt x="654" y="623"/>
                      <a:pt x="646" y="659"/>
                    </a:cubicBezTo>
                    <a:cubicBezTo>
                      <a:pt x="636" y="696"/>
                      <a:pt x="625" y="728"/>
                      <a:pt x="609" y="749"/>
                    </a:cubicBezTo>
                    <a:cubicBezTo>
                      <a:pt x="593" y="772"/>
                      <a:pt x="568" y="787"/>
                      <a:pt x="550" y="790"/>
                    </a:cubicBezTo>
                    <a:cubicBezTo>
                      <a:pt x="532" y="793"/>
                      <a:pt x="512" y="781"/>
                      <a:pt x="501" y="768"/>
                    </a:cubicBezTo>
                    <a:cubicBezTo>
                      <a:pt x="490" y="755"/>
                      <a:pt x="486" y="726"/>
                      <a:pt x="483" y="714"/>
                    </a:cubicBezTo>
                    <a:cubicBezTo>
                      <a:pt x="480" y="702"/>
                      <a:pt x="480" y="702"/>
                      <a:pt x="483" y="696"/>
                    </a:cubicBezTo>
                    <a:cubicBezTo>
                      <a:pt x="486" y="689"/>
                      <a:pt x="489" y="687"/>
                      <a:pt x="501" y="678"/>
                    </a:cubicBezTo>
                    <a:cubicBezTo>
                      <a:pt x="513" y="668"/>
                      <a:pt x="541" y="652"/>
                      <a:pt x="555" y="641"/>
                    </a:cubicBezTo>
                    <a:cubicBezTo>
                      <a:pt x="569" y="631"/>
                      <a:pt x="582" y="628"/>
                      <a:pt x="585" y="616"/>
                    </a:cubicBezTo>
                    <a:cubicBezTo>
                      <a:pt x="587" y="604"/>
                      <a:pt x="578" y="583"/>
                      <a:pt x="573" y="569"/>
                    </a:cubicBezTo>
                    <a:cubicBezTo>
                      <a:pt x="568" y="556"/>
                      <a:pt x="561" y="539"/>
                      <a:pt x="555" y="533"/>
                    </a:cubicBezTo>
                    <a:cubicBezTo>
                      <a:pt x="549" y="527"/>
                      <a:pt x="546" y="530"/>
                      <a:pt x="537" y="533"/>
                    </a:cubicBezTo>
                    <a:cubicBezTo>
                      <a:pt x="528" y="536"/>
                      <a:pt x="511" y="544"/>
                      <a:pt x="501" y="551"/>
                    </a:cubicBezTo>
                    <a:cubicBezTo>
                      <a:pt x="491" y="558"/>
                      <a:pt x="487" y="570"/>
                      <a:pt x="478" y="576"/>
                    </a:cubicBezTo>
                    <a:cubicBezTo>
                      <a:pt x="468" y="582"/>
                      <a:pt x="455" y="594"/>
                      <a:pt x="447" y="587"/>
                    </a:cubicBezTo>
                    <a:cubicBezTo>
                      <a:pt x="438" y="580"/>
                      <a:pt x="433" y="548"/>
                      <a:pt x="428" y="533"/>
                    </a:cubicBezTo>
                    <a:cubicBezTo>
                      <a:pt x="423" y="518"/>
                      <a:pt x="426" y="502"/>
                      <a:pt x="418" y="498"/>
                    </a:cubicBezTo>
                    <a:cubicBezTo>
                      <a:pt x="411" y="493"/>
                      <a:pt x="394" y="505"/>
                      <a:pt x="384" y="509"/>
                    </a:cubicBezTo>
                    <a:cubicBezTo>
                      <a:pt x="374" y="513"/>
                      <a:pt x="367" y="519"/>
                      <a:pt x="359" y="523"/>
                    </a:cubicBezTo>
                    <a:cubicBezTo>
                      <a:pt x="352" y="527"/>
                      <a:pt x="342" y="526"/>
                      <a:pt x="339" y="533"/>
                    </a:cubicBezTo>
                    <a:cubicBezTo>
                      <a:pt x="335" y="541"/>
                      <a:pt x="336" y="551"/>
                      <a:pt x="339" y="569"/>
                    </a:cubicBezTo>
                    <a:cubicBezTo>
                      <a:pt x="341" y="587"/>
                      <a:pt x="360" y="625"/>
                      <a:pt x="356" y="641"/>
                    </a:cubicBezTo>
                    <a:cubicBezTo>
                      <a:pt x="354" y="658"/>
                      <a:pt x="334" y="657"/>
                      <a:pt x="319" y="668"/>
                    </a:cubicBezTo>
                    <a:cubicBezTo>
                      <a:pt x="304" y="678"/>
                      <a:pt x="273" y="687"/>
                      <a:pt x="267" y="704"/>
                    </a:cubicBezTo>
                    <a:cubicBezTo>
                      <a:pt x="262" y="721"/>
                      <a:pt x="279" y="754"/>
                      <a:pt x="285" y="768"/>
                    </a:cubicBezTo>
                    <a:cubicBezTo>
                      <a:pt x="290" y="782"/>
                      <a:pt x="291" y="787"/>
                      <a:pt x="302" y="786"/>
                    </a:cubicBezTo>
                    <a:cubicBezTo>
                      <a:pt x="314" y="785"/>
                      <a:pt x="336" y="769"/>
                      <a:pt x="352" y="763"/>
                    </a:cubicBezTo>
                    <a:cubicBezTo>
                      <a:pt x="367" y="757"/>
                      <a:pt x="384" y="742"/>
                      <a:pt x="392" y="749"/>
                    </a:cubicBezTo>
                    <a:cubicBezTo>
                      <a:pt x="401" y="757"/>
                      <a:pt x="405" y="786"/>
                      <a:pt x="403" y="807"/>
                    </a:cubicBezTo>
                    <a:cubicBezTo>
                      <a:pt x="401" y="828"/>
                      <a:pt x="396" y="857"/>
                      <a:pt x="384" y="876"/>
                    </a:cubicBezTo>
                    <a:cubicBezTo>
                      <a:pt x="372" y="896"/>
                      <a:pt x="354" y="918"/>
                      <a:pt x="331" y="924"/>
                    </a:cubicBezTo>
                    <a:cubicBezTo>
                      <a:pt x="308" y="930"/>
                      <a:pt x="277" y="927"/>
                      <a:pt x="248" y="912"/>
                    </a:cubicBezTo>
                    <a:cubicBezTo>
                      <a:pt x="220" y="898"/>
                      <a:pt x="182" y="867"/>
                      <a:pt x="158" y="840"/>
                    </a:cubicBezTo>
                    <a:cubicBezTo>
                      <a:pt x="134" y="813"/>
                      <a:pt x="120" y="783"/>
                      <a:pt x="104" y="749"/>
                    </a:cubicBezTo>
                    <a:cubicBezTo>
                      <a:pt x="88" y="716"/>
                      <a:pt x="70" y="677"/>
                      <a:pt x="59" y="637"/>
                    </a:cubicBezTo>
                    <a:cubicBezTo>
                      <a:pt x="48" y="598"/>
                      <a:pt x="47" y="547"/>
                      <a:pt x="40" y="513"/>
                    </a:cubicBezTo>
                    <a:cubicBezTo>
                      <a:pt x="33" y="479"/>
                      <a:pt x="24" y="449"/>
                      <a:pt x="18" y="431"/>
                    </a:cubicBezTo>
                    <a:cubicBezTo>
                      <a:pt x="11" y="412"/>
                      <a:pt x="0" y="412"/>
                      <a:pt x="2" y="402"/>
                    </a:cubicBezTo>
                    <a:cubicBezTo>
                      <a:pt x="4" y="392"/>
                      <a:pt x="5" y="400"/>
                      <a:pt x="30" y="368"/>
                    </a:cubicBezTo>
                    <a:cubicBezTo>
                      <a:pt x="56" y="336"/>
                      <a:pt x="113" y="259"/>
                      <a:pt x="158" y="208"/>
                    </a:cubicBezTo>
                    <a:cubicBezTo>
                      <a:pt x="203" y="158"/>
                      <a:pt x="260" y="97"/>
                      <a:pt x="302" y="63"/>
                    </a:cubicBezTo>
                    <a:cubicBezTo>
                      <a:pt x="345" y="31"/>
                      <a:pt x="381" y="20"/>
                      <a:pt x="411" y="10"/>
                    </a:cubicBezTo>
                    <a:cubicBezTo>
                      <a:pt x="441" y="0"/>
                      <a:pt x="460" y="2"/>
                      <a:pt x="481" y="5"/>
                    </a:cubicBezTo>
                  </a:path>
                </a:pathLst>
              </a:custGeom>
              <a:solidFill>
                <a:srgbClr val="143972"/>
              </a:solidFill>
              <a:ln w="111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endParaRPr>
              </a:p>
            </p:txBody>
          </p:sp>
        </p:grpSp>
        <p:grpSp>
          <p:nvGrpSpPr>
            <p:cNvPr id="42" name="Shape 42"/>
            <p:cNvGrpSpPr/>
            <p:nvPr/>
          </p:nvGrpSpPr>
          <p:grpSpPr>
            <a:xfrm>
              <a:off x="10094385" y="236537"/>
              <a:ext cx="298449" cy="171450"/>
              <a:chOff x="7170737" y="4065587"/>
              <a:chExt cx="1492250" cy="1141412"/>
            </a:xfrm>
          </p:grpSpPr>
          <p:sp>
            <p:nvSpPr>
              <p:cNvPr id="43" name="Shape 43"/>
              <p:cNvSpPr/>
              <p:nvPr/>
            </p:nvSpPr>
            <p:spPr>
              <a:xfrm>
                <a:off x="7172325" y="4065587"/>
                <a:ext cx="1490662" cy="1141412"/>
              </a:xfrm>
              <a:custGeom>
                <a:avLst/>
                <a:gdLst/>
                <a:ahLst/>
                <a:cxnLst/>
                <a:rect l="0" t="0" r="0" b="0"/>
                <a:pathLst>
                  <a:path w="1692" h="1295" extrusionOk="0">
                    <a:moveTo>
                      <a:pt x="30" y="417"/>
                    </a:moveTo>
                    <a:cubicBezTo>
                      <a:pt x="14" y="455"/>
                      <a:pt x="0" y="489"/>
                      <a:pt x="6" y="538"/>
                    </a:cubicBezTo>
                    <a:cubicBezTo>
                      <a:pt x="13" y="586"/>
                      <a:pt x="33" y="653"/>
                      <a:pt x="67" y="707"/>
                    </a:cubicBezTo>
                    <a:cubicBezTo>
                      <a:pt x="100" y="761"/>
                      <a:pt x="144" y="807"/>
                      <a:pt x="207" y="862"/>
                    </a:cubicBezTo>
                    <a:cubicBezTo>
                      <a:pt x="271" y="917"/>
                      <a:pt x="367" y="983"/>
                      <a:pt x="451" y="1036"/>
                    </a:cubicBezTo>
                    <a:cubicBezTo>
                      <a:pt x="535" y="1089"/>
                      <a:pt x="631" y="1143"/>
                      <a:pt x="710" y="1182"/>
                    </a:cubicBezTo>
                    <a:cubicBezTo>
                      <a:pt x="790" y="1221"/>
                      <a:pt x="862" y="1249"/>
                      <a:pt x="928" y="1267"/>
                    </a:cubicBezTo>
                    <a:cubicBezTo>
                      <a:pt x="994" y="1285"/>
                      <a:pt x="1055" y="1295"/>
                      <a:pt x="1105" y="1289"/>
                    </a:cubicBezTo>
                    <a:cubicBezTo>
                      <a:pt x="1154" y="1284"/>
                      <a:pt x="1201" y="1257"/>
                      <a:pt x="1222" y="1232"/>
                    </a:cubicBezTo>
                    <a:cubicBezTo>
                      <a:pt x="1244" y="1206"/>
                      <a:pt x="1241" y="1162"/>
                      <a:pt x="1231" y="1133"/>
                    </a:cubicBezTo>
                    <a:cubicBezTo>
                      <a:pt x="1221" y="1103"/>
                      <a:pt x="1177" y="1071"/>
                      <a:pt x="1161" y="1055"/>
                    </a:cubicBezTo>
                    <a:cubicBezTo>
                      <a:pt x="1144" y="1040"/>
                      <a:pt x="1144" y="1040"/>
                      <a:pt x="1131" y="1039"/>
                    </a:cubicBezTo>
                    <a:cubicBezTo>
                      <a:pt x="1119" y="1038"/>
                      <a:pt x="1112" y="1041"/>
                      <a:pt x="1087" y="1052"/>
                    </a:cubicBezTo>
                    <a:cubicBezTo>
                      <a:pt x="1061" y="1063"/>
                      <a:pt x="1009" y="1093"/>
                      <a:pt x="980" y="1106"/>
                    </a:cubicBezTo>
                    <a:cubicBezTo>
                      <a:pt x="951" y="1119"/>
                      <a:pt x="935" y="1137"/>
                      <a:pt x="914" y="1130"/>
                    </a:cubicBezTo>
                    <a:cubicBezTo>
                      <a:pt x="892" y="1124"/>
                      <a:pt x="867" y="1090"/>
                      <a:pt x="849" y="1070"/>
                    </a:cubicBezTo>
                    <a:cubicBezTo>
                      <a:pt x="831" y="1050"/>
                      <a:pt x="811" y="1024"/>
                      <a:pt x="807" y="1009"/>
                    </a:cubicBezTo>
                    <a:cubicBezTo>
                      <a:pt x="803" y="994"/>
                      <a:pt x="810" y="992"/>
                      <a:pt x="823" y="980"/>
                    </a:cubicBezTo>
                    <a:cubicBezTo>
                      <a:pt x="837" y="968"/>
                      <a:pt x="865" y="948"/>
                      <a:pt x="885" y="938"/>
                    </a:cubicBezTo>
                    <a:cubicBezTo>
                      <a:pt x="906" y="929"/>
                      <a:pt x="928" y="933"/>
                      <a:pt x="945" y="924"/>
                    </a:cubicBezTo>
                    <a:cubicBezTo>
                      <a:pt x="963" y="914"/>
                      <a:pt x="995" y="904"/>
                      <a:pt x="991" y="884"/>
                    </a:cubicBezTo>
                    <a:cubicBezTo>
                      <a:pt x="987" y="864"/>
                      <a:pt x="940" y="827"/>
                      <a:pt x="921" y="806"/>
                    </a:cubicBezTo>
                    <a:cubicBezTo>
                      <a:pt x="902" y="785"/>
                      <a:pt x="873" y="774"/>
                      <a:pt x="873" y="758"/>
                    </a:cubicBezTo>
                    <a:cubicBezTo>
                      <a:pt x="874" y="743"/>
                      <a:pt x="908" y="726"/>
                      <a:pt x="923" y="713"/>
                    </a:cubicBezTo>
                    <a:cubicBezTo>
                      <a:pt x="938" y="701"/>
                      <a:pt x="954" y="695"/>
                      <a:pt x="967" y="686"/>
                    </a:cubicBezTo>
                    <a:cubicBezTo>
                      <a:pt x="980" y="677"/>
                      <a:pt x="986" y="661"/>
                      <a:pt x="1002" y="662"/>
                    </a:cubicBezTo>
                    <a:cubicBezTo>
                      <a:pt x="1017" y="663"/>
                      <a:pt x="1034" y="674"/>
                      <a:pt x="1060" y="695"/>
                    </a:cubicBezTo>
                    <a:cubicBezTo>
                      <a:pt x="1086" y="715"/>
                      <a:pt x="1130" y="778"/>
                      <a:pt x="1159" y="788"/>
                    </a:cubicBezTo>
                    <a:cubicBezTo>
                      <a:pt x="1188" y="797"/>
                      <a:pt x="1204" y="766"/>
                      <a:pt x="1234" y="752"/>
                    </a:cubicBezTo>
                    <a:cubicBezTo>
                      <a:pt x="1264" y="737"/>
                      <a:pt x="1307" y="696"/>
                      <a:pt x="1339" y="702"/>
                    </a:cubicBezTo>
                    <a:cubicBezTo>
                      <a:pt x="1371" y="708"/>
                      <a:pt x="1409" y="765"/>
                      <a:pt x="1426" y="786"/>
                    </a:cubicBezTo>
                    <a:cubicBezTo>
                      <a:pt x="1442" y="807"/>
                      <a:pt x="1449" y="814"/>
                      <a:pt x="1438" y="831"/>
                    </a:cubicBezTo>
                    <a:cubicBezTo>
                      <a:pt x="1427" y="848"/>
                      <a:pt x="1381" y="871"/>
                      <a:pt x="1358" y="889"/>
                    </a:cubicBezTo>
                    <a:cubicBezTo>
                      <a:pt x="1334" y="908"/>
                      <a:pt x="1296" y="922"/>
                      <a:pt x="1299" y="943"/>
                    </a:cubicBezTo>
                    <a:cubicBezTo>
                      <a:pt x="1303" y="963"/>
                      <a:pt x="1347" y="995"/>
                      <a:pt x="1382" y="1011"/>
                    </a:cubicBezTo>
                    <a:cubicBezTo>
                      <a:pt x="1417" y="1028"/>
                      <a:pt x="1467" y="1044"/>
                      <a:pt x="1509" y="1042"/>
                    </a:cubicBezTo>
                    <a:cubicBezTo>
                      <a:pt x="1551" y="1041"/>
                      <a:pt x="1603" y="1031"/>
                      <a:pt x="1633" y="1000"/>
                    </a:cubicBezTo>
                    <a:cubicBezTo>
                      <a:pt x="1663" y="969"/>
                      <a:pt x="1685" y="916"/>
                      <a:pt x="1689" y="858"/>
                    </a:cubicBezTo>
                    <a:cubicBezTo>
                      <a:pt x="1692" y="799"/>
                      <a:pt x="1676" y="711"/>
                      <a:pt x="1654" y="648"/>
                    </a:cubicBezTo>
                    <a:cubicBezTo>
                      <a:pt x="1633" y="586"/>
                      <a:pt x="1598" y="537"/>
                      <a:pt x="1559" y="480"/>
                    </a:cubicBezTo>
                    <a:cubicBezTo>
                      <a:pt x="1519" y="424"/>
                      <a:pt x="1473" y="361"/>
                      <a:pt x="1419" y="308"/>
                    </a:cubicBezTo>
                    <a:cubicBezTo>
                      <a:pt x="1366" y="256"/>
                      <a:pt x="1287" y="208"/>
                      <a:pt x="1238" y="166"/>
                    </a:cubicBezTo>
                    <a:cubicBezTo>
                      <a:pt x="1189" y="125"/>
                      <a:pt x="1150" y="83"/>
                      <a:pt x="1127" y="56"/>
                    </a:cubicBezTo>
                    <a:cubicBezTo>
                      <a:pt x="1103" y="30"/>
                      <a:pt x="1113" y="12"/>
                      <a:pt x="1095" y="6"/>
                    </a:cubicBezTo>
                    <a:cubicBezTo>
                      <a:pt x="1077" y="0"/>
                      <a:pt x="1089" y="8"/>
                      <a:pt x="1015" y="21"/>
                    </a:cubicBezTo>
                    <a:cubicBezTo>
                      <a:pt x="940" y="33"/>
                      <a:pt x="767" y="54"/>
                      <a:pt x="645" y="82"/>
                    </a:cubicBezTo>
                    <a:cubicBezTo>
                      <a:pt x="524" y="109"/>
                      <a:pt x="375" y="146"/>
                      <a:pt x="285" y="183"/>
                    </a:cubicBezTo>
                    <a:cubicBezTo>
                      <a:pt x="194" y="221"/>
                      <a:pt x="144" y="269"/>
                      <a:pt x="101" y="308"/>
                    </a:cubicBezTo>
                    <a:cubicBezTo>
                      <a:pt x="58" y="347"/>
                      <a:pt x="44" y="381"/>
                      <a:pt x="30" y="417"/>
                    </a:cubicBezTo>
                  </a:path>
                </a:pathLst>
              </a:custGeom>
              <a:solidFill>
                <a:srgbClr val="81BFE8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endParaRPr>
              </a:p>
            </p:txBody>
          </p:sp>
          <p:sp>
            <p:nvSpPr>
              <p:cNvPr id="44" name="Shape 44"/>
              <p:cNvSpPr/>
              <p:nvPr/>
            </p:nvSpPr>
            <p:spPr>
              <a:xfrm>
                <a:off x="7170737" y="4065587"/>
                <a:ext cx="1492250" cy="1141412"/>
              </a:xfrm>
              <a:custGeom>
                <a:avLst/>
                <a:gdLst/>
                <a:ahLst/>
                <a:cxnLst/>
                <a:rect l="0" t="0" r="0" b="0"/>
                <a:pathLst>
                  <a:path w="940" h="719" extrusionOk="0">
                    <a:moveTo>
                      <a:pt x="17" y="231"/>
                    </a:moveTo>
                    <a:cubicBezTo>
                      <a:pt x="8" y="253"/>
                      <a:pt x="0" y="271"/>
                      <a:pt x="4" y="299"/>
                    </a:cubicBezTo>
                    <a:cubicBezTo>
                      <a:pt x="8" y="325"/>
                      <a:pt x="19" y="363"/>
                      <a:pt x="38" y="393"/>
                    </a:cubicBezTo>
                    <a:cubicBezTo>
                      <a:pt x="56" y="423"/>
                      <a:pt x="80" y="448"/>
                      <a:pt x="115" y="479"/>
                    </a:cubicBezTo>
                    <a:cubicBezTo>
                      <a:pt x="151" y="509"/>
                      <a:pt x="204" y="546"/>
                      <a:pt x="251" y="575"/>
                    </a:cubicBezTo>
                    <a:cubicBezTo>
                      <a:pt x="298" y="605"/>
                      <a:pt x="351" y="635"/>
                      <a:pt x="395" y="656"/>
                    </a:cubicBezTo>
                    <a:cubicBezTo>
                      <a:pt x="439" y="678"/>
                      <a:pt x="479" y="694"/>
                      <a:pt x="516" y="704"/>
                    </a:cubicBezTo>
                    <a:cubicBezTo>
                      <a:pt x="552" y="714"/>
                      <a:pt x="586" y="719"/>
                      <a:pt x="614" y="716"/>
                    </a:cubicBezTo>
                    <a:cubicBezTo>
                      <a:pt x="641" y="713"/>
                      <a:pt x="667" y="698"/>
                      <a:pt x="679" y="684"/>
                    </a:cubicBezTo>
                    <a:cubicBezTo>
                      <a:pt x="691" y="670"/>
                      <a:pt x="690" y="645"/>
                      <a:pt x="684" y="629"/>
                    </a:cubicBezTo>
                    <a:cubicBezTo>
                      <a:pt x="678" y="613"/>
                      <a:pt x="654" y="595"/>
                      <a:pt x="645" y="586"/>
                    </a:cubicBezTo>
                    <a:cubicBezTo>
                      <a:pt x="636" y="578"/>
                      <a:pt x="636" y="578"/>
                      <a:pt x="629" y="577"/>
                    </a:cubicBezTo>
                    <a:cubicBezTo>
                      <a:pt x="622" y="576"/>
                      <a:pt x="618" y="578"/>
                      <a:pt x="604" y="584"/>
                    </a:cubicBezTo>
                    <a:cubicBezTo>
                      <a:pt x="590" y="590"/>
                      <a:pt x="561" y="607"/>
                      <a:pt x="545" y="614"/>
                    </a:cubicBezTo>
                    <a:cubicBezTo>
                      <a:pt x="529" y="621"/>
                      <a:pt x="520" y="631"/>
                      <a:pt x="508" y="628"/>
                    </a:cubicBezTo>
                    <a:cubicBezTo>
                      <a:pt x="496" y="624"/>
                      <a:pt x="482" y="605"/>
                      <a:pt x="472" y="594"/>
                    </a:cubicBezTo>
                    <a:cubicBezTo>
                      <a:pt x="462" y="583"/>
                      <a:pt x="451" y="569"/>
                      <a:pt x="449" y="560"/>
                    </a:cubicBezTo>
                    <a:cubicBezTo>
                      <a:pt x="446" y="552"/>
                      <a:pt x="450" y="551"/>
                      <a:pt x="457" y="544"/>
                    </a:cubicBezTo>
                    <a:cubicBezTo>
                      <a:pt x="465" y="538"/>
                      <a:pt x="481" y="526"/>
                      <a:pt x="492" y="521"/>
                    </a:cubicBezTo>
                    <a:cubicBezTo>
                      <a:pt x="504" y="516"/>
                      <a:pt x="516" y="518"/>
                      <a:pt x="525" y="513"/>
                    </a:cubicBezTo>
                    <a:cubicBezTo>
                      <a:pt x="535" y="508"/>
                      <a:pt x="553" y="502"/>
                      <a:pt x="551" y="491"/>
                    </a:cubicBezTo>
                    <a:cubicBezTo>
                      <a:pt x="549" y="480"/>
                      <a:pt x="522" y="459"/>
                      <a:pt x="512" y="448"/>
                    </a:cubicBezTo>
                    <a:cubicBezTo>
                      <a:pt x="501" y="436"/>
                      <a:pt x="485" y="430"/>
                      <a:pt x="485" y="421"/>
                    </a:cubicBezTo>
                    <a:cubicBezTo>
                      <a:pt x="486" y="413"/>
                      <a:pt x="505" y="403"/>
                      <a:pt x="513" y="396"/>
                    </a:cubicBezTo>
                    <a:cubicBezTo>
                      <a:pt x="521" y="389"/>
                      <a:pt x="530" y="386"/>
                      <a:pt x="537" y="381"/>
                    </a:cubicBezTo>
                    <a:cubicBezTo>
                      <a:pt x="545" y="376"/>
                      <a:pt x="548" y="367"/>
                      <a:pt x="557" y="368"/>
                    </a:cubicBezTo>
                    <a:cubicBezTo>
                      <a:pt x="565" y="368"/>
                      <a:pt x="575" y="374"/>
                      <a:pt x="589" y="386"/>
                    </a:cubicBezTo>
                    <a:cubicBezTo>
                      <a:pt x="604" y="397"/>
                      <a:pt x="628" y="432"/>
                      <a:pt x="644" y="438"/>
                    </a:cubicBezTo>
                    <a:cubicBezTo>
                      <a:pt x="660" y="443"/>
                      <a:pt x="669" y="425"/>
                      <a:pt x="686" y="418"/>
                    </a:cubicBezTo>
                    <a:cubicBezTo>
                      <a:pt x="702" y="409"/>
                      <a:pt x="726" y="386"/>
                      <a:pt x="744" y="390"/>
                    </a:cubicBezTo>
                    <a:cubicBezTo>
                      <a:pt x="762" y="393"/>
                      <a:pt x="783" y="425"/>
                      <a:pt x="792" y="436"/>
                    </a:cubicBezTo>
                    <a:cubicBezTo>
                      <a:pt x="801" y="448"/>
                      <a:pt x="805" y="452"/>
                      <a:pt x="799" y="461"/>
                    </a:cubicBezTo>
                    <a:cubicBezTo>
                      <a:pt x="793" y="471"/>
                      <a:pt x="767" y="484"/>
                      <a:pt x="755" y="494"/>
                    </a:cubicBezTo>
                    <a:cubicBezTo>
                      <a:pt x="741" y="504"/>
                      <a:pt x="720" y="512"/>
                      <a:pt x="722" y="524"/>
                    </a:cubicBezTo>
                    <a:cubicBezTo>
                      <a:pt x="724" y="535"/>
                      <a:pt x="748" y="553"/>
                      <a:pt x="768" y="561"/>
                    </a:cubicBezTo>
                    <a:cubicBezTo>
                      <a:pt x="787" y="571"/>
                      <a:pt x="815" y="580"/>
                      <a:pt x="838" y="579"/>
                    </a:cubicBezTo>
                    <a:cubicBezTo>
                      <a:pt x="862" y="578"/>
                      <a:pt x="891" y="573"/>
                      <a:pt x="907" y="555"/>
                    </a:cubicBezTo>
                    <a:cubicBezTo>
                      <a:pt x="924" y="538"/>
                      <a:pt x="936" y="509"/>
                      <a:pt x="938" y="476"/>
                    </a:cubicBezTo>
                    <a:cubicBezTo>
                      <a:pt x="940" y="444"/>
                      <a:pt x="931" y="395"/>
                      <a:pt x="919" y="360"/>
                    </a:cubicBezTo>
                    <a:cubicBezTo>
                      <a:pt x="907" y="325"/>
                      <a:pt x="888" y="298"/>
                      <a:pt x="866" y="266"/>
                    </a:cubicBezTo>
                    <a:cubicBezTo>
                      <a:pt x="844" y="235"/>
                      <a:pt x="818" y="200"/>
                      <a:pt x="788" y="171"/>
                    </a:cubicBezTo>
                    <a:cubicBezTo>
                      <a:pt x="759" y="142"/>
                      <a:pt x="715" y="115"/>
                      <a:pt x="688" y="92"/>
                    </a:cubicBezTo>
                    <a:cubicBezTo>
                      <a:pt x="661" y="69"/>
                      <a:pt x="639" y="46"/>
                      <a:pt x="626" y="31"/>
                    </a:cubicBezTo>
                    <a:cubicBezTo>
                      <a:pt x="613" y="16"/>
                      <a:pt x="619" y="6"/>
                      <a:pt x="609" y="3"/>
                    </a:cubicBezTo>
                    <a:cubicBezTo>
                      <a:pt x="599" y="0"/>
                      <a:pt x="605" y="4"/>
                      <a:pt x="564" y="11"/>
                    </a:cubicBezTo>
                    <a:cubicBezTo>
                      <a:pt x="522" y="18"/>
                      <a:pt x="426" y="30"/>
                      <a:pt x="359" y="45"/>
                    </a:cubicBezTo>
                    <a:cubicBezTo>
                      <a:pt x="291" y="60"/>
                      <a:pt x="209" y="81"/>
                      <a:pt x="159" y="101"/>
                    </a:cubicBezTo>
                    <a:cubicBezTo>
                      <a:pt x="108" y="123"/>
                      <a:pt x="80" y="149"/>
                      <a:pt x="57" y="171"/>
                    </a:cubicBezTo>
                    <a:cubicBezTo>
                      <a:pt x="33" y="193"/>
                      <a:pt x="25" y="211"/>
                      <a:pt x="17" y="231"/>
                    </a:cubicBezTo>
                  </a:path>
                </a:pathLst>
              </a:custGeom>
              <a:noFill/>
              <a:ln w="111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endParaRPr>
              </a:p>
            </p:txBody>
          </p:sp>
        </p:grpSp>
        <p:grpSp>
          <p:nvGrpSpPr>
            <p:cNvPr id="45" name="Shape 45"/>
            <p:cNvGrpSpPr/>
            <p:nvPr/>
          </p:nvGrpSpPr>
          <p:grpSpPr>
            <a:xfrm>
              <a:off x="10094385" y="236537"/>
              <a:ext cx="298449" cy="171450"/>
              <a:chOff x="7170737" y="4065587"/>
              <a:chExt cx="1492250" cy="1141412"/>
            </a:xfrm>
          </p:grpSpPr>
          <p:sp>
            <p:nvSpPr>
              <p:cNvPr id="46" name="Shape 46"/>
              <p:cNvSpPr/>
              <p:nvPr/>
            </p:nvSpPr>
            <p:spPr>
              <a:xfrm>
                <a:off x="7172325" y="4065587"/>
                <a:ext cx="1490662" cy="1141412"/>
              </a:xfrm>
              <a:custGeom>
                <a:avLst/>
                <a:gdLst/>
                <a:ahLst/>
                <a:cxnLst/>
                <a:rect l="0" t="0" r="0" b="0"/>
                <a:pathLst>
                  <a:path w="1692" h="1295" extrusionOk="0">
                    <a:moveTo>
                      <a:pt x="30" y="417"/>
                    </a:moveTo>
                    <a:cubicBezTo>
                      <a:pt x="14" y="455"/>
                      <a:pt x="0" y="489"/>
                      <a:pt x="6" y="538"/>
                    </a:cubicBezTo>
                    <a:cubicBezTo>
                      <a:pt x="13" y="586"/>
                      <a:pt x="33" y="653"/>
                      <a:pt x="67" y="707"/>
                    </a:cubicBezTo>
                    <a:cubicBezTo>
                      <a:pt x="100" y="761"/>
                      <a:pt x="144" y="807"/>
                      <a:pt x="207" y="862"/>
                    </a:cubicBezTo>
                    <a:cubicBezTo>
                      <a:pt x="271" y="917"/>
                      <a:pt x="367" y="983"/>
                      <a:pt x="451" y="1036"/>
                    </a:cubicBezTo>
                    <a:cubicBezTo>
                      <a:pt x="535" y="1089"/>
                      <a:pt x="631" y="1143"/>
                      <a:pt x="710" y="1182"/>
                    </a:cubicBezTo>
                    <a:cubicBezTo>
                      <a:pt x="790" y="1221"/>
                      <a:pt x="862" y="1249"/>
                      <a:pt x="928" y="1267"/>
                    </a:cubicBezTo>
                    <a:cubicBezTo>
                      <a:pt x="994" y="1285"/>
                      <a:pt x="1055" y="1295"/>
                      <a:pt x="1105" y="1289"/>
                    </a:cubicBezTo>
                    <a:cubicBezTo>
                      <a:pt x="1154" y="1284"/>
                      <a:pt x="1201" y="1257"/>
                      <a:pt x="1222" y="1232"/>
                    </a:cubicBezTo>
                    <a:cubicBezTo>
                      <a:pt x="1244" y="1206"/>
                      <a:pt x="1241" y="1162"/>
                      <a:pt x="1231" y="1133"/>
                    </a:cubicBezTo>
                    <a:cubicBezTo>
                      <a:pt x="1221" y="1103"/>
                      <a:pt x="1177" y="1071"/>
                      <a:pt x="1161" y="1055"/>
                    </a:cubicBezTo>
                    <a:cubicBezTo>
                      <a:pt x="1144" y="1040"/>
                      <a:pt x="1144" y="1040"/>
                      <a:pt x="1131" y="1039"/>
                    </a:cubicBezTo>
                    <a:cubicBezTo>
                      <a:pt x="1119" y="1038"/>
                      <a:pt x="1112" y="1041"/>
                      <a:pt x="1087" y="1052"/>
                    </a:cubicBezTo>
                    <a:cubicBezTo>
                      <a:pt x="1061" y="1063"/>
                      <a:pt x="1009" y="1093"/>
                      <a:pt x="980" y="1106"/>
                    </a:cubicBezTo>
                    <a:cubicBezTo>
                      <a:pt x="951" y="1119"/>
                      <a:pt x="935" y="1137"/>
                      <a:pt x="914" y="1130"/>
                    </a:cubicBezTo>
                    <a:cubicBezTo>
                      <a:pt x="892" y="1124"/>
                      <a:pt x="867" y="1090"/>
                      <a:pt x="849" y="1070"/>
                    </a:cubicBezTo>
                    <a:cubicBezTo>
                      <a:pt x="831" y="1050"/>
                      <a:pt x="811" y="1024"/>
                      <a:pt x="807" y="1009"/>
                    </a:cubicBezTo>
                    <a:cubicBezTo>
                      <a:pt x="803" y="994"/>
                      <a:pt x="810" y="992"/>
                      <a:pt x="823" y="980"/>
                    </a:cubicBezTo>
                    <a:cubicBezTo>
                      <a:pt x="837" y="968"/>
                      <a:pt x="865" y="948"/>
                      <a:pt x="885" y="938"/>
                    </a:cubicBezTo>
                    <a:cubicBezTo>
                      <a:pt x="906" y="929"/>
                      <a:pt x="928" y="933"/>
                      <a:pt x="945" y="924"/>
                    </a:cubicBezTo>
                    <a:cubicBezTo>
                      <a:pt x="963" y="914"/>
                      <a:pt x="995" y="904"/>
                      <a:pt x="991" y="884"/>
                    </a:cubicBezTo>
                    <a:cubicBezTo>
                      <a:pt x="987" y="864"/>
                      <a:pt x="940" y="827"/>
                      <a:pt x="921" y="806"/>
                    </a:cubicBezTo>
                    <a:cubicBezTo>
                      <a:pt x="902" y="785"/>
                      <a:pt x="873" y="774"/>
                      <a:pt x="873" y="758"/>
                    </a:cubicBezTo>
                    <a:cubicBezTo>
                      <a:pt x="874" y="743"/>
                      <a:pt x="908" y="726"/>
                      <a:pt x="923" y="713"/>
                    </a:cubicBezTo>
                    <a:cubicBezTo>
                      <a:pt x="938" y="701"/>
                      <a:pt x="954" y="695"/>
                      <a:pt x="967" y="686"/>
                    </a:cubicBezTo>
                    <a:cubicBezTo>
                      <a:pt x="980" y="677"/>
                      <a:pt x="986" y="661"/>
                      <a:pt x="1002" y="662"/>
                    </a:cubicBezTo>
                    <a:cubicBezTo>
                      <a:pt x="1017" y="663"/>
                      <a:pt x="1034" y="674"/>
                      <a:pt x="1060" y="695"/>
                    </a:cubicBezTo>
                    <a:cubicBezTo>
                      <a:pt x="1086" y="715"/>
                      <a:pt x="1130" y="778"/>
                      <a:pt x="1159" y="788"/>
                    </a:cubicBezTo>
                    <a:cubicBezTo>
                      <a:pt x="1188" y="797"/>
                      <a:pt x="1204" y="766"/>
                      <a:pt x="1234" y="752"/>
                    </a:cubicBezTo>
                    <a:cubicBezTo>
                      <a:pt x="1264" y="737"/>
                      <a:pt x="1307" y="696"/>
                      <a:pt x="1339" y="702"/>
                    </a:cubicBezTo>
                    <a:cubicBezTo>
                      <a:pt x="1371" y="708"/>
                      <a:pt x="1409" y="765"/>
                      <a:pt x="1426" y="786"/>
                    </a:cubicBezTo>
                    <a:cubicBezTo>
                      <a:pt x="1442" y="807"/>
                      <a:pt x="1449" y="814"/>
                      <a:pt x="1438" y="831"/>
                    </a:cubicBezTo>
                    <a:cubicBezTo>
                      <a:pt x="1427" y="848"/>
                      <a:pt x="1381" y="871"/>
                      <a:pt x="1358" y="889"/>
                    </a:cubicBezTo>
                    <a:cubicBezTo>
                      <a:pt x="1334" y="908"/>
                      <a:pt x="1296" y="922"/>
                      <a:pt x="1299" y="943"/>
                    </a:cubicBezTo>
                    <a:cubicBezTo>
                      <a:pt x="1303" y="963"/>
                      <a:pt x="1347" y="995"/>
                      <a:pt x="1382" y="1011"/>
                    </a:cubicBezTo>
                    <a:cubicBezTo>
                      <a:pt x="1417" y="1028"/>
                      <a:pt x="1467" y="1044"/>
                      <a:pt x="1509" y="1042"/>
                    </a:cubicBezTo>
                    <a:cubicBezTo>
                      <a:pt x="1551" y="1041"/>
                      <a:pt x="1603" y="1031"/>
                      <a:pt x="1633" y="1000"/>
                    </a:cubicBezTo>
                    <a:cubicBezTo>
                      <a:pt x="1663" y="969"/>
                      <a:pt x="1685" y="916"/>
                      <a:pt x="1689" y="858"/>
                    </a:cubicBezTo>
                    <a:cubicBezTo>
                      <a:pt x="1692" y="799"/>
                      <a:pt x="1676" y="711"/>
                      <a:pt x="1654" y="648"/>
                    </a:cubicBezTo>
                    <a:cubicBezTo>
                      <a:pt x="1633" y="586"/>
                      <a:pt x="1598" y="537"/>
                      <a:pt x="1559" y="480"/>
                    </a:cubicBezTo>
                    <a:cubicBezTo>
                      <a:pt x="1519" y="424"/>
                      <a:pt x="1473" y="361"/>
                      <a:pt x="1419" y="308"/>
                    </a:cubicBezTo>
                    <a:cubicBezTo>
                      <a:pt x="1366" y="256"/>
                      <a:pt x="1287" y="208"/>
                      <a:pt x="1238" y="166"/>
                    </a:cubicBezTo>
                    <a:cubicBezTo>
                      <a:pt x="1189" y="125"/>
                      <a:pt x="1150" y="83"/>
                      <a:pt x="1127" y="56"/>
                    </a:cubicBezTo>
                    <a:cubicBezTo>
                      <a:pt x="1103" y="30"/>
                      <a:pt x="1113" y="12"/>
                      <a:pt x="1095" y="6"/>
                    </a:cubicBezTo>
                    <a:cubicBezTo>
                      <a:pt x="1077" y="0"/>
                      <a:pt x="1089" y="8"/>
                      <a:pt x="1015" y="21"/>
                    </a:cubicBezTo>
                    <a:cubicBezTo>
                      <a:pt x="940" y="33"/>
                      <a:pt x="767" y="54"/>
                      <a:pt x="645" y="82"/>
                    </a:cubicBezTo>
                    <a:cubicBezTo>
                      <a:pt x="524" y="109"/>
                      <a:pt x="375" y="146"/>
                      <a:pt x="285" y="183"/>
                    </a:cubicBezTo>
                    <a:cubicBezTo>
                      <a:pt x="194" y="221"/>
                      <a:pt x="144" y="269"/>
                      <a:pt x="101" y="308"/>
                    </a:cubicBezTo>
                    <a:cubicBezTo>
                      <a:pt x="58" y="347"/>
                      <a:pt x="44" y="381"/>
                      <a:pt x="30" y="417"/>
                    </a:cubicBezTo>
                  </a:path>
                </a:pathLst>
              </a:custGeom>
              <a:solidFill>
                <a:srgbClr val="133167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endParaRPr>
              </a:p>
            </p:txBody>
          </p:sp>
          <p:sp>
            <p:nvSpPr>
              <p:cNvPr id="47" name="Shape 47"/>
              <p:cNvSpPr/>
              <p:nvPr/>
            </p:nvSpPr>
            <p:spPr>
              <a:xfrm>
                <a:off x="7170737" y="4065587"/>
                <a:ext cx="1492250" cy="1141412"/>
              </a:xfrm>
              <a:custGeom>
                <a:avLst/>
                <a:gdLst/>
                <a:ahLst/>
                <a:cxnLst/>
                <a:rect l="0" t="0" r="0" b="0"/>
                <a:pathLst>
                  <a:path w="940" h="719" extrusionOk="0">
                    <a:moveTo>
                      <a:pt x="17" y="231"/>
                    </a:moveTo>
                    <a:cubicBezTo>
                      <a:pt x="8" y="253"/>
                      <a:pt x="0" y="271"/>
                      <a:pt x="4" y="299"/>
                    </a:cubicBezTo>
                    <a:cubicBezTo>
                      <a:pt x="8" y="325"/>
                      <a:pt x="19" y="363"/>
                      <a:pt x="38" y="393"/>
                    </a:cubicBezTo>
                    <a:cubicBezTo>
                      <a:pt x="56" y="423"/>
                      <a:pt x="80" y="448"/>
                      <a:pt x="115" y="479"/>
                    </a:cubicBezTo>
                    <a:cubicBezTo>
                      <a:pt x="151" y="509"/>
                      <a:pt x="204" y="546"/>
                      <a:pt x="251" y="575"/>
                    </a:cubicBezTo>
                    <a:cubicBezTo>
                      <a:pt x="298" y="605"/>
                      <a:pt x="351" y="635"/>
                      <a:pt x="395" y="656"/>
                    </a:cubicBezTo>
                    <a:cubicBezTo>
                      <a:pt x="439" y="678"/>
                      <a:pt x="479" y="694"/>
                      <a:pt x="516" y="704"/>
                    </a:cubicBezTo>
                    <a:cubicBezTo>
                      <a:pt x="552" y="714"/>
                      <a:pt x="586" y="719"/>
                      <a:pt x="614" y="716"/>
                    </a:cubicBezTo>
                    <a:cubicBezTo>
                      <a:pt x="641" y="713"/>
                      <a:pt x="667" y="698"/>
                      <a:pt x="679" y="684"/>
                    </a:cubicBezTo>
                    <a:cubicBezTo>
                      <a:pt x="691" y="670"/>
                      <a:pt x="690" y="645"/>
                      <a:pt x="684" y="629"/>
                    </a:cubicBezTo>
                    <a:cubicBezTo>
                      <a:pt x="678" y="613"/>
                      <a:pt x="654" y="595"/>
                      <a:pt x="645" y="586"/>
                    </a:cubicBezTo>
                    <a:cubicBezTo>
                      <a:pt x="636" y="578"/>
                      <a:pt x="636" y="578"/>
                      <a:pt x="629" y="577"/>
                    </a:cubicBezTo>
                    <a:cubicBezTo>
                      <a:pt x="622" y="576"/>
                      <a:pt x="618" y="578"/>
                      <a:pt x="604" y="584"/>
                    </a:cubicBezTo>
                    <a:cubicBezTo>
                      <a:pt x="590" y="590"/>
                      <a:pt x="561" y="607"/>
                      <a:pt x="545" y="614"/>
                    </a:cubicBezTo>
                    <a:cubicBezTo>
                      <a:pt x="529" y="621"/>
                      <a:pt x="520" y="631"/>
                      <a:pt x="508" y="628"/>
                    </a:cubicBezTo>
                    <a:cubicBezTo>
                      <a:pt x="496" y="624"/>
                      <a:pt x="482" y="605"/>
                      <a:pt x="472" y="594"/>
                    </a:cubicBezTo>
                    <a:cubicBezTo>
                      <a:pt x="462" y="583"/>
                      <a:pt x="451" y="569"/>
                      <a:pt x="449" y="560"/>
                    </a:cubicBezTo>
                    <a:cubicBezTo>
                      <a:pt x="446" y="552"/>
                      <a:pt x="450" y="551"/>
                      <a:pt x="457" y="544"/>
                    </a:cubicBezTo>
                    <a:cubicBezTo>
                      <a:pt x="465" y="538"/>
                      <a:pt x="481" y="526"/>
                      <a:pt x="492" y="521"/>
                    </a:cubicBezTo>
                    <a:cubicBezTo>
                      <a:pt x="504" y="516"/>
                      <a:pt x="516" y="518"/>
                      <a:pt x="525" y="513"/>
                    </a:cubicBezTo>
                    <a:cubicBezTo>
                      <a:pt x="535" y="508"/>
                      <a:pt x="553" y="502"/>
                      <a:pt x="551" y="491"/>
                    </a:cubicBezTo>
                    <a:cubicBezTo>
                      <a:pt x="549" y="480"/>
                      <a:pt x="522" y="459"/>
                      <a:pt x="512" y="448"/>
                    </a:cubicBezTo>
                    <a:cubicBezTo>
                      <a:pt x="501" y="436"/>
                      <a:pt x="485" y="430"/>
                      <a:pt x="485" y="421"/>
                    </a:cubicBezTo>
                    <a:cubicBezTo>
                      <a:pt x="486" y="413"/>
                      <a:pt x="505" y="403"/>
                      <a:pt x="513" y="396"/>
                    </a:cubicBezTo>
                    <a:cubicBezTo>
                      <a:pt x="521" y="389"/>
                      <a:pt x="530" y="386"/>
                      <a:pt x="537" y="381"/>
                    </a:cubicBezTo>
                    <a:cubicBezTo>
                      <a:pt x="545" y="376"/>
                      <a:pt x="548" y="367"/>
                      <a:pt x="557" y="368"/>
                    </a:cubicBezTo>
                    <a:cubicBezTo>
                      <a:pt x="565" y="368"/>
                      <a:pt x="575" y="374"/>
                      <a:pt x="589" y="386"/>
                    </a:cubicBezTo>
                    <a:cubicBezTo>
                      <a:pt x="604" y="397"/>
                      <a:pt x="628" y="432"/>
                      <a:pt x="644" y="438"/>
                    </a:cubicBezTo>
                    <a:cubicBezTo>
                      <a:pt x="660" y="443"/>
                      <a:pt x="669" y="425"/>
                      <a:pt x="686" y="418"/>
                    </a:cubicBezTo>
                    <a:cubicBezTo>
                      <a:pt x="702" y="409"/>
                      <a:pt x="726" y="386"/>
                      <a:pt x="744" y="390"/>
                    </a:cubicBezTo>
                    <a:cubicBezTo>
                      <a:pt x="762" y="393"/>
                      <a:pt x="783" y="425"/>
                      <a:pt x="792" y="436"/>
                    </a:cubicBezTo>
                    <a:cubicBezTo>
                      <a:pt x="801" y="448"/>
                      <a:pt x="805" y="452"/>
                      <a:pt x="799" y="461"/>
                    </a:cubicBezTo>
                    <a:cubicBezTo>
                      <a:pt x="793" y="471"/>
                      <a:pt x="767" y="484"/>
                      <a:pt x="755" y="494"/>
                    </a:cubicBezTo>
                    <a:cubicBezTo>
                      <a:pt x="741" y="504"/>
                      <a:pt x="720" y="512"/>
                      <a:pt x="722" y="524"/>
                    </a:cubicBezTo>
                    <a:cubicBezTo>
                      <a:pt x="724" y="535"/>
                      <a:pt x="748" y="553"/>
                      <a:pt x="768" y="561"/>
                    </a:cubicBezTo>
                    <a:cubicBezTo>
                      <a:pt x="787" y="571"/>
                      <a:pt x="815" y="580"/>
                      <a:pt x="838" y="579"/>
                    </a:cubicBezTo>
                    <a:cubicBezTo>
                      <a:pt x="862" y="578"/>
                      <a:pt x="891" y="573"/>
                      <a:pt x="907" y="555"/>
                    </a:cubicBezTo>
                    <a:cubicBezTo>
                      <a:pt x="924" y="538"/>
                      <a:pt x="936" y="509"/>
                      <a:pt x="938" y="476"/>
                    </a:cubicBezTo>
                    <a:cubicBezTo>
                      <a:pt x="940" y="444"/>
                      <a:pt x="931" y="395"/>
                      <a:pt x="919" y="360"/>
                    </a:cubicBezTo>
                    <a:cubicBezTo>
                      <a:pt x="907" y="325"/>
                      <a:pt x="888" y="298"/>
                      <a:pt x="866" y="266"/>
                    </a:cubicBezTo>
                    <a:cubicBezTo>
                      <a:pt x="844" y="235"/>
                      <a:pt x="818" y="200"/>
                      <a:pt x="788" y="171"/>
                    </a:cubicBezTo>
                    <a:cubicBezTo>
                      <a:pt x="759" y="142"/>
                      <a:pt x="715" y="115"/>
                      <a:pt x="688" y="92"/>
                    </a:cubicBezTo>
                    <a:cubicBezTo>
                      <a:pt x="661" y="69"/>
                      <a:pt x="639" y="46"/>
                      <a:pt x="626" y="31"/>
                    </a:cubicBezTo>
                    <a:cubicBezTo>
                      <a:pt x="613" y="16"/>
                      <a:pt x="619" y="6"/>
                      <a:pt x="609" y="3"/>
                    </a:cubicBezTo>
                    <a:cubicBezTo>
                      <a:pt x="599" y="0"/>
                      <a:pt x="605" y="4"/>
                      <a:pt x="564" y="11"/>
                    </a:cubicBezTo>
                    <a:cubicBezTo>
                      <a:pt x="522" y="18"/>
                      <a:pt x="426" y="30"/>
                      <a:pt x="359" y="45"/>
                    </a:cubicBezTo>
                    <a:cubicBezTo>
                      <a:pt x="291" y="60"/>
                      <a:pt x="209" y="81"/>
                      <a:pt x="159" y="101"/>
                    </a:cubicBezTo>
                    <a:cubicBezTo>
                      <a:pt x="108" y="123"/>
                      <a:pt x="80" y="149"/>
                      <a:pt x="57" y="171"/>
                    </a:cubicBezTo>
                    <a:cubicBezTo>
                      <a:pt x="33" y="193"/>
                      <a:pt x="25" y="211"/>
                      <a:pt x="17" y="231"/>
                    </a:cubicBezTo>
                  </a:path>
                </a:pathLst>
              </a:custGeom>
              <a:solidFill>
                <a:srgbClr val="133167"/>
              </a:solidFill>
              <a:ln w="111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>
                  <a:solidFill>
                    <a:schemeClr val="dk1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endParaRPr>
              </a:p>
            </p:txBody>
          </p:sp>
        </p:grp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</p:sldLayoutIdLst>
  <p:hf sldNum="0"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Shape 88" descr="PPTCoverTITLEv3.jpg"/>
          <p:cNvPicPr preferRelativeResize="0"/>
          <p:nvPr/>
        </p:nvPicPr>
        <p:blipFill rotWithShape="1">
          <a:blip r:embed="rId3">
            <a:alphaModFix/>
          </a:blip>
          <a:srcRect l="55565" t="57777"/>
          <a:stretch/>
        </p:blipFill>
        <p:spPr>
          <a:xfrm>
            <a:off x="8828689" y="4106383"/>
            <a:ext cx="3252951" cy="233941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Shape 88" descr="PPTCoverTITLEv3.jpg">
            <a:extLst>
              <a:ext uri="{FF2B5EF4-FFF2-40B4-BE49-F238E27FC236}">
                <a16:creationId xmlns:a16="http://schemas.microsoft.com/office/drawing/2014/main" id="{3A428AE2-FC47-476C-BB60-9B90FBD36AB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87916" r="44334"/>
          <a:stretch/>
        </p:blipFill>
        <p:spPr>
          <a:xfrm>
            <a:off x="26842" y="5634783"/>
            <a:ext cx="4692304" cy="770917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Shape 89"/>
          <p:cNvSpPr txBox="1">
            <a:spLocks noGrp="1"/>
          </p:cNvSpPr>
          <p:nvPr>
            <p:ph type="subTitle" idx="4294967295"/>
          </p:nvPr>
        </p:nvSpPr>
        <p:spPr>
          <a:xfrm>
            <a:off x="797073" y="2924050"/>
            <a:ext cx="10974513" cy="2705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spcBef>
                <a:spcPts val="0"/>
              </a:spcBef>
              <a:buSzPts val="2800"/>
              <a:buNone/>
            </a:pPr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Yuyang Wang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spcBef>
                <a:spcPts val="0"/>
              </a:spcBef>
              <a:buSzPts val="2800"/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spcBef>
                <a:spcPts val="0"/>
              </a:spcBef>
              <a:buSzPts val="2800"/>
              <a:buNone/>
            </a:pPr>
            <a:r>
              <a:rPr lang="en-US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Postdoctoral Research Scientist, Columbia Nano Initiative</a:t>
            </a:r>
            <a:endParaRPr lang="en-US" i="1" baseline="30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spcBef>
                <a:spcPts val="0"/>
              </a:spcBef>
              <a:buSzPts val="2800"/>
              <a:buNone/>
            </a:pPr>
            <a:r>
              <a:rPr lang="en-US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Columbia University in the City of New York, New York, NY 10027</a:t>
            </a:r>
            <a:endParaRPr lang="en-US" sz="1800" dirty="0">
              <a:effectLst/>
            </a:endParaRPr>
          </a:p>
          <a:p>
            <a:pPr marL="0" indent="0">
              <a:spcBef>
                <a:spcPts val="0"/>
              </a:spcBef>
              <a:buSzPts val="2800"/>
              <a:buNone/>
            </a:pPr>
            <a:r>
              <a:rPr lang="en-US" baseline="30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🖂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yw3831@columbia.edu</a:t>
            </a:r>
          </a:p>
          <a:p>
            <a:pPr marL="0" indent="0">
              <a:spcBef>
                <a:spcPts val="0"/>
              </a:spcBef>
              <a:buSzPts val="2800"/>
              <a:buNone/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spcBef>
                <a:spcPts val="0"/>
              </a:spcBef>
              <a:buSzPts val="2800"/>
              <a:buNone/>
            </a:pPr>
            <a:fld id="{D6F416FB-DE24-2E4F-BB13-B7C31590F16C}" type="datetime4">
              <a:rPr lang="en-U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January 13, 2025</a:t>
            </a:fld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0" name="Shape 90"/>
          <p:cNvSpPr txBox="1">
            <a:spLocks noGrp="1"/>
          </p:cNvSpPr>
          <p:nvPr>
            <p:ph type="ctrTitle" idx="4294967295"/>
          </p:nvPr>
        </p:nvSpPr>
        <p:spPr>
          <a:xfrm>
            <a:off x="797074" y="1123094"/>
            <a:ext cx="10144194" cy="934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120000"/>
              </a:lnSpc>
              <a:buClr>
                <a:schemeClr val="dk2"/>
              </a:buClr>
              <a:buSzPts val="3600"/>
            </a:pPr>
            <a:r>
              <a:rPr lang="en-US" sz="4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Photonics-Empowered Computing</a:t>
            </a:r>
          </a:p>
        </p:txBody>
      </p:sp>
      <p:sp>
        <p:nvSpPr>
          <p:cNvPr id="2" name="Shape 90">
            <a:extLst>
              <a:ext uri="{FF2B5EF4-FFF2-40B4-BE49-F238E27FC236}">
                <a16:creationId xmlns:a16="http://schemas.microsoft.com/office/drawing/2014/main" id="{0CC126FD-1CDE-01E4-522D-B7999DF47A54}"/>
              </a:ext>
            </a:extLst>
          </p:cNvPr>
          <p:cNvSpPr txBox="1">
            <a:spLocks/>
          </p:cNvSpPr>
          <p:nvPr/>
        </p:nvSpPr>
        <p:spPr>
          <a:xfrm>
            <a:off x="797074" y="2060084"/>
            <a:ext cx="10144194" cy="934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8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20000"/>
              </a:lnSpc>
              <a:buClr>
                <a:schemeClr val="dk2"/>
              </a:buClr>
              <a:buSzPts val="3600"/>
            </a:pP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— From Efficient to Functional Data Movement</a:t>
            </a:r>
          </a:p>
        </p:txBody>
      </p:sp>
    </p:spTree>
    <p:extLst>
      <p:ext uri="{BB962C8B-B14F-4D97-AF65-F5344CB8AC3E}">
        <p14:creationId xmlns:p14="http://schemas.microsoft.com/office/powerpoint/2010/main" val="27901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itle 91">
            <a:extLst>
              <a:ext uri="{FF2B5EF4-FFF2-40B4-BE49-F238E27FC236}">
                <a16:creationId xmlns:a16="http://schemas.microsoft.com/office/drawing/2014/main" id="{7F236CCB-4534-C312-F395-3999A8B9A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Bringing Photonics into Computing Sockets</a:t>
            </a:r>
          </a:p>
        </p:txBody>
      </p:sp>
      <p:sp>
        <p:nvSpPr>
          <p:cNvPr id="93" name="Text Placeholder 92">
            <a:extLst>
              <a:ext uri="{FF2B5EF4-FFF2-40B4-BE49-F238E27FC236}">
                <a16:creationId xmlns:a16="http://schemas.microsoft.com/office/drawing/2014/main" id="{C817501E-2349-AC8C-709A-2591E130CE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418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0D162-23CB-73C0-76E9-47D4E6EF6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BBBA7A-6788-F101-EAF5-522238CAFF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091274"/>
      </p:ext>
    </p:extLst>
  </p:cSld>
  <p:clrMapOvr>
    <a:masterClrMapping/>
  </p:clrMapOvr>
</p:sld>
</file>

<file path=ppt/theme/theme1.xml><?xml version="1.0" encoding="utf-8"?>
<a:theme xmlns:a="http://schemas.openxmlformats.org/drawingml/2006/main" name="Landscape">
  <a:themeElements>
    <a:clrScheme name="Landscape 1">
      <a:dk1>
        <a:srgbClr val="000000"/>
      </a:dk1>
      <a:lt1>
        <a:srgbClr val="FFFFFF"/>
      </a:lt1>
      <a:dk2>
        <a:srgbClr val="5F5F5F"/>
      </a:dk2>
      <a:lt2>
        <a:srgbClr val="CCCCCC"/>
      </a:lt2>
      <a:accent1>
        <a:srgbClr val="C7D039"/>
      </a:accent1>
      <a:accent2>
        <a:srgbClr val="F74902"/>
      </a:accent2>
      <a:accent3>
        <a:srgbClr val="FFFFFF"/>
      </a:accent3>
      <a:accent4>
        <a:srgbClr val="000000"/>
      </a:accent4>
      <a:accent5>
        <a:srgbClr val="E0E4AE"/>
      </a:accent5>
      <a:accent6>
        <a:srgbClr val="E04102"/>
      </a:accent6>
      <a:hlink>
        <a:srgbClr val="0059B8"/>
      </a:hlink>
      <a:folHlink>
        <a:srgbClr val="4C82B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68284</TotalTime>
  <Words>46</Words>
  <Application>Microsoft Macintosh PowerPoint</Application>
  <PresentationFormat>Widescreen</PresentationFormat>
  <Paragraphs>12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Noto Sans Symbols</vt:lpstr>
      <vt:lpstr>Arial</vt:lpstr>
      <vt:lpstr>Tahoma</vt:lpstr>
      <vt:lpstr>Landscape</vt:lpstr>
      <vt:lpstr>Photonics-Empowered Computing</vt:lpstr>
      <vt:lpstr>Bringing Photonics into Computing Sockets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Update: November 2018</dc:title>
  <dc:creator>Anthony Rizzo</dc:creator>
  <cp:lastModifiedBy>Yuyang Wang</cp:lastModifiedBy>
  <cp:revision>1478</cp:revision>
  <dcterms:modified xsi:type="dcterms:W3CDTF">2025-01-14T01:49:11Z</dcterms:modified>
</cp:coreProperties>
</file>