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1887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21"/>
    <p:restoredTop sz="91438"/>
  </p:normalViewPr>
  <p:slideViewPr>
    <p:cSldViewPr snapToGrid="0">
      <p:cViewPr>
        <p:scale>
          <a:sx n="133" d="100"/>
          <a:sy n="133" d="100"/>
        </p:scale>
        <p:origin x="1776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BE8B-CB07-8449-8A7A-0C3A6B7FC7F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5913" y="1143000"/>
            <a:ext cx="1002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4C12-C550-454A-B2C8-148EF5CB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85913" y="1143000"/>
            <a:ext cx="100298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4C12-C550-454A-B2C8-148EF5CB1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7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3"/>
            <a:ext cx="256317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"/>
            <a:ext cx="754094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0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"/>
            <a:ext cx="102527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0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0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"/>
            <a:ext cx="102527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E066-1182-A048-9922-ABF797884C49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B4A2-BD01-0A05-B965-21467FD9B568}"/>
              </a:ext>
            </a:extLst>
          </p:cNvPr>
          <p:cNvGrpSpPr/>
          <p:nvPr/>
        </p:nvGrpSpPr>
        <p:grpSpPr>
          <a:xfrm>
            <a:off x="174865" y="231007"/>
            <a:ext cx="11537470" cy="3398286"/>
            <a:chOff x="136362" y="0"/>
            <a:chExt cx="11537470" cy="33982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0E5181-4F54-10F5-3247-8F9AF33C6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418"/>
            <a:stretch/>
          </p:blipFill>
          <p:spPr>
            <a:xfrm>
              <a:off x="136362" y="0"/>
              <a:ext cx="5633982" cy="339828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65EEED-6BBF-0969-8625-4348C9767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62418"/>
            <a:stretch/>
          </p:blipFill>
          <p:spPr>
            <a:xfrm>
              <a:off x="6039850" y="0"/>
              <a:ext cx="5633982" cy="33982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FCBB2-6F0F-6165-2B2A-1A040CDB6911}"/>
                </a:ext>
              </a:extLst>
            </p:cNvPr>
            <p:cNvSpPr/>
            <p:nvPr/>
          </p:nvSpPr>
          <p:spPr>
            <a:xfrm>
              <a:off x="213368" y="173255"/>
              <a:ext cx="219769" cy="317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00E30C-2808-E6DC-F3B3-F417A53735A4}"/>
                </a:ext>
              </a:extLst>
            </p:cNvPr>
            <p:cNvSpPr/>
            <p:nvPr/>
          </p:nvSpPr>
          <p:spPr>
            <a:xfrm>
              <a:off x="6160177" y="173255"/>
              <a:ext cx="219769" cy="317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87C6C7-79D0-D8A0-94C9-2BFE84382288}"/>
              </a:ext>
            </a:extLst>
          </p:cNvPr>
          <p:cNvSpPr txBox="1"/>
          <p:nvPr/>
        </p:nvSpPr>
        <p:spPr>
          <a:xfrm>
            <a:off x="635271" y="46341"/>
            <a:ext cx="513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 Comparing two spectra plotted in different colors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9A778-D5E7-8B0C-2B4C-67B3F0FB656D}"/>
              </a:ext>
            </a:extLst>
          </p:cNvPr>
          <p:cNvSpPr txBox="1"/>
          <p:nvPr/>
        </p:nvSpPr>
        <p:spPr>
          <a:xfrm>
            <a:off x="6918883" y="46342"/>
            <a:ext cx="441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b) The same comparison viewed in grayscale</a:t>
            </a:r>
          </a:p>
        </p:txBody>
      </p:sp>
    </p:spTree>
    <p:extLst>
      <p:ext uri="{BB962C8B-B14F-4D97-AF65-F5344CB8AC3E}">
        <p14:creationId xmlns:p14="http://schemas.microsoft.com/office/powerpoint/2010/main" val="17442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18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</dc:creator>
  <cp:lastModifiedBy>Yuyang Wang</cp:lastModifiedBy>
  <cp:revision>10</cp:revision>
  <dcterms:created xsi:type="dcterms:W3CDTF">2023-04-07T00:29:40Z</dcterms:created>
  <dcterms:modified xsi:type="dcterms:W3CDTF">2023-11-26T20:39:15Z</dcterms:modified>
</cp:coreProperties>
</file>