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8" r:id="rId2"/>
  </p:sldIdLst>
  <p:sldSz cx="64008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601C"/>
    <a:srgbClr val="CAE1AC"/>
    <a:srgbClr val="508AC7"/>
    <a:srgbClr val="F5A639"/>
    <a:srgbClr val="4DB264"/>
    <a:srgbClr val="1864B1"/>
    <a:srgbClr val="DC050A"/>
    <a:srgbClr val="F8F057"/>
    <a:srgbClr val="7AB1E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667"/>
    <p:restoredTop sz="96327"/>
  </p:normalViewPr>
  <p:slideViewPr>
    <p:cSldViewPr snapToGrid="0" snapToObjects="1" showGuides="1">
      <p:cViewPr>
        <p:scale>
          <a:sx n="153" d="100"/>
          <a:sy n="153" d="100"/>
        </p:scale>
        <p:origin x="2928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047539"/>
            <a:ext cx="5440680" cy="2228427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3361902"/>
            <a:ext cx="4800600" cy="1545378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267E-E37D-A14F-AEA2-73A3EC84ECCE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E20F-C766-304C-A016-B8DBF35A6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68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267E-E37D-A14F-AEA2-73A3EC84ECCE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E20F-C766-304C-A016-B8DBF35A6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73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340783"/>
            <a:ext cx="1380173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340783"/>
            <a:ext cx="4060508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267E-E37D-A14F-AEA2-73A3EC84ECCE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E20F-C766-304C-A016-B8DBF35A6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74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267E-E37D-A14F-AEA2-73A3EC84ECCE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E20F-C766-304C-A016-B8DBF35A6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15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595757"/>
            <a:ext cx="5520690" cy="2662555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4283500"/>
            <a:ext cx="5520690" cy="1400175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267E-E37D-A14F-AEA2-73A3EC84ECCE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E20F-C766-304C-A016-B8DBF35A6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83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703917"/>
            <a:ext cx="272034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703917"/>
            <a:ext cx="272034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267E-E37D-A14F-AEA2-73A3EC84ECCE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E20F-C766-304C-A016-B8DBF35A6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8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40785"/>
            <a:ext cx="552069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569085"/>
            <a:ext cx="2707838" cy="768985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2338070"/>
            <a:ext cx="2707838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569085"/>
            <a:ext cx="2721174" cy="768985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2338070"/>
            <a:ext cx="2721174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267E-E37D-A14F-AEA2-73A3EC84ECCE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E20F-C766-304C-A016-B8DBF35A6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29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267E-E37D-A14F-AEA2-73A3EC84ECCE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E20F-C766-304C-A016-B8DBF35A6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28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267E-E37D-A14F-AEA2-73A3EC84ECCE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E20F-C766-304C-A016-B8DBF35A6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4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26720"/>
            <a:ext cx="2064425" cy="149352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921598"/>
            <a:ext cx="3240405" cy="4548717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920240"/>
            <a:ext cx="2064425" cy="3557482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267E-E37D-A14F-AEA2-73A3EC84ECCE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E20F-C766-304C-A016-B8DBF35A6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85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26720"/>
            <a:ext cx="2064425" cy="149352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921598"/>
            <a:ext cx="3240405" cy="4548717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920240"/>
            <a:ext cx="2064425" cy="3557482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267E-E37D-A14F-AEA2-73A3EC84ECCE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E20F-C766-304C-A016-B8DBF35A6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5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340785"/>
            <a:ext cx="552069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703917"/>
            <a:ext cx="552069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5932595"/>
            <a:ext cx="144018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F267E-E37D-A14F-AEA2-73A3EC84ECCE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5932595"/>
            <a:ext cx="216027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5932595"/>
            <a:ext cx="144018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1E20F-C766-304C-A016-B8DBF35A6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7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emf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3BF35C90-ADCA-5624-CC22-BE6E8DA83724}"/>
              </a:ext>
            </a:extLst>
          </p:cNvPr>
          <p:cNvSpPr/>
          <p:nvPr/>
        </p:nvSpPr>
        <p:spPr>
          <a:xfrm>
            <a:off x="2380709" y="3593707"/>
            <a:ext cx="3657600" cy="119575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  <a:scene3d>
            <a:camera prst="isometricOffAxis1Top">
              <a:rot lat="18250385" lon="18844637" rev="307807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ira Sans Extra Condensed Mediu" panose="020B06030500000200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5E5FDE-099E-E289-E8D7-5DFC96A57FF3}"/>
              </a:ext>
            </a:extLst>
          </p:cNvPr>
          <p:cNvGrpSpPr/>
          <p:nvPr/>
        </p:nvGrpSpPr>
        <p:grpSpPr>
          <a:xfrm>
            <a:off x="2397063" y="2858856"/>
            <a:ext cx="3638204" cy="1804438"/>
            <a:chOff x="5037920" y="2154701"/>
            <a:chExt cx="3638204" cy="180443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F47113D-5F00-7CF2-A225-5F711F39F5CD}"/>
                </a:ext>
              </a:extLst>
            </p:cNvPr>
            <p:cNvGrpSpPr/>
            <p:nvPr/>
          </p:nvGrpSpPr>
          <p:grpSpPr>
            <a:xfrm>
              <a:off x="6709370" y="2154701"/>
              <a:ext cx="663777" cy="595679"/>
              <a:chOff x="8415486" y="830822"/>
              <a:chExt cx="663777" cy="595679"/>
            </a:xfrm>
          </p:grpSpPr>
          <p:sp>
            <p:nvSpPr>
              <p:cNvPr id="40" name="Can 39">
                <a:extLst>
                  <a:ext uri="{FF2B5EF4-FFF2-40B4-BE49-F238E27FC236}">
                    <a16:creationId xmlns:a16="http://schemas.microsoft.com/office/drawing/2014/main" id="{9D9A5C9D-913C-0672-CF43-CF4C3C156F6A}"/>
                  </a:ext>
                </a:extLst>
              </p:cNvPr>
              <p:cNvSpPr/>
              <p:nvPr/>
            </p:nvSpPr>
            <p:spPr>
              <a:xfrm>
                <a:off x="8415486" y="1060874"/>
                <a:ext cx="663777" cy="365627"/>
              </a:xfrm>
              <a:prstGeom prst="can">
                <a:avLst>
                  <a:gd name="adj" fmla="val 50000"/>
                </a:avLst>
              </a:prstGeom>
              <a:solidFill>
                <a:srgbClr val="C642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Fira Sans Extra Condensed Mediu" panose="020B0603050000020004" pitchFamily="34" charset="0"/>
                </a:endParaRPr>
              </a:p>
            </p:txBody>
          </p:sp>
          <p:sp>
            <p:nvSpPr>
              <p:cNvPr id="41" name="Can 40">
                <a:extLst>
                  <a:ext uri="{FF2B5EF4-FFF2-40B4-BE49-F238E27FC236}">
                    <a16:creationId xmlns:a16="http://schemas.microsoft.com/office/drawing/2014/main" id="{2A1CD9A3-70D4-BA1E-940A-C378750E51CE}"/>
                  </a:ext>
                </a:extLst>
              </p:cNvPr>
              <p:cNvSpPr/>
              <p:nvPr/>
            </p:nvSpPr>
            <p:spPr>
              <a:xfrm>
                <a:off x="8415486" y="879926"/>
                <a:ext cx="663777" cy="365627"/>
              </a:xfrm>
              <a:prstGeom prst="can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Fira Sans Extra Condensed Mediu" panose="020B0603050000020004" pitchFamily="34" charset="0"/>
                </a:endParaRPr>
              </a:p>
            </p:txBody>
          </p:sp>
          <p:sp>
            <p:nvSpPr>
              <p:cNvPr id="42" name="Left Arrow 41">
                <a:extLst>
                  <a:ext uri="{FF2B5EF4-FFF2-40B4-BE49-F238E27FC236}">
                    <a16:creationId xmlns:a16="http://schemas.microsoft.com/office/drawing/2014/main" id="{52D2D7AC-A21D-F9C7-247A-EA325FF1464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98646" y="918855"/>
                <a:ext cx="148728" cy="182880"/>
              </a:xfrm>
              <a:prstGeom prst="leftArrow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isometricOffAxis1Top">
                  <a:rot lat="18250385" lon="18844637" rev="3078072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Fira Sans Extra Condensed Mediu" panose="020B0603050000020004" pitchFamily="34" charset="0"/>
                </a:endParaRPr>
              </a:p>
            </p:txBody>
          </p:sp>
          <p:sp>
            <p:nvSpPr>
              <p:cNvPr id="43" name="Left Arrow 42">
                <a:extLst>
                  <a:ext uri="{FF2B5EF4-FFF2-40B4-BE49-F238E27FC236}">
                    <a16:creationId xmlns:a16="http://schemas.microsoft.com/office/drawing/2014/main" id="{BFBC23B7-9837-CD05-EB1E-46A60EE24CE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8747374" y="830822"/>
                <a:ext cx="148728" cy="182880"/>
              </a:xfrm>
              <a:prstGeom prst="leftArrow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isometricOffAxis1Top">
                  <a:rot lat="18250385" lon="18844637" rev="3078072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Fira Sans Extra Condensed Mediu" panose="020B0603050000020004" pitchFamily="34" charset="0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5349B83-FBB5-1083-D0C5-AFEB73F007B1}"/>
                </a:ext>
              </a:extLst>
            </p:cNvPr>
            <p:cNvGrpSpPr/>
            <p:nvPr/>
          </p:nvGrpSpPr>
          <p:grpSpPr>
            <a:xfrm>
              <a:off x="5584228" y="2366020"/>
              <a:ext cx="663777" cy="595679"/>
              <a:chOff x="8415486" y="830822"/>
              <a:chExt cx="663777" cy="595679"/>
            </a:xfrm>
          </p:grpSpPr>
          <p:sp>
            <p:nvSpPr>
              <p:cNvPr id="36" name="Can 35">
                <a:extLst>
                  <a:ext uri="{FF2B5EF4-FFF2-40B4-BE49-F238E27FC236}">
                    <a16:creationId xmlns:a16="http://schemas.microsoft.com/office/drawing/2014/main" id="{3A491F0B-EA77-1BCA-A32C-BD601E490CF4}"/>
                  </a:ext>
                </a:extLst>
              </p:cNvPr>
              <p:cNvSpPr/>
              <p:nvPr/>
            </p:nvSpPr>
            <p:spPr>
              <a:xfrm>
                <a:off x="8415486" y="1060874"/>
                <a:ext cx="663777" cy="365627"/>
              </a:xfrm>
              <a:prstGeom prst="can">
                <a:avLst>
                  <a:gd name="adj" fmla="val 50000"/>
                </a:avLst>
              </a:prstGeom>
              <a:solidFill>
                <a:srgbClr val="C642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Fira Sans Extra Condensed Mediu" panose="020B0603050000020004" pitchFamily="34" charset="0"/>
                </a:endParaRPr>
              </a:p>
            </p:txBody>
          </p:sp>
          <p:sp>
            <p:nvSpPr>
              <p:cNvPr id="37" name="Can 36">
                <a:extLst>
                  <a:ext uri="{FF2B5EF4-FFF2-40B4-BE49-F238E27FC236}">
                    <a16:creationId xmlns:a16="http://schemas.microsoft.com/office/drawing/2014/main" id="{7AAFDB44-EE18-A726-C222-37D3526B877D}"/>
                  </a:ext>
                </a:extLst>
              </p:cNvPr>
              <p:cNvSpPr/>
              <p:nvPr/>
            </p:nvSpPr>
            <p:spPr>
              <a:xfrm>
                <a:off x="8415486" y="879926"/>
                <a:ext cx="663777" cy="365627"/>
              </a:xfrm>
              <a:prstGeom prst="can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Fira Sans Extra Condensed Mediu" panose="020B0603050000020004" pitchFamily="34" charset="0"/>
                </a:endParaRPr>
              </a:p>
            </p:txBody>
          </p:sp>
          <p:sp>
            <p:nvSpPr>
              <p:cNvPr id="38" name="Left Arrow 37">
                <a:extLst>
                  <a:ext uri="{FF2B5EF4-FFF2-40B4-BE49-F238E27FC236}">
                    <a16:creationId xmlns:a16="http://schemas.microsoft.com/office/drawing/2014/main" id="{641D0CC7-D9ED-04C8-8CEA-66A331230C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98646" y="918855"/>
                <a:ext cx="148728" cy="182880"/>
              </a:xfrm>
              <a:prstGeom prst="leftArrow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isometricOffAxis1Top">
                  <a:rot lat="18250385" lon="18844637" rev="3078072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Fira Sans Extra Condensed Mediu" panose="020B0603050000020004" pitchFamily="34" charset="0"/>
                </a:endParaRPr>
              </a:p>
            </p:txBody>
          </p:sp>
          <p:sp>
            <p:nvSpPr>
              <p:cNvPr id="39" name="Left Arrow 38">
                <a:extLst>
                  <a:ext uri="{FF2B5EF4-FFF2-40B4-BE49-F238E27FC236}">
                    <a16:creationId xmlns:a16="http://schemas.microsoft.com/office/drawing/2014/main" id="{7AD3932D-1ACB-1988-0548-3A18680781F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8747374" y="830822"/>
                <a:ext cx="148728" cy="182880"/>
              </a:xfrm>
              <a:prstGeom prst="leftArrow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isometricOffAxis1Top">
                  <a:rot lat="18250385" lon="18844637" rev="3078072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Fira Sans Extra Condensed Mediu" panose="020B0603050000020004" pitchFamily="34" charset="0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7AAB8A7-C249-1FF5-6232-2366753600D5}"/>
                </a:ext>
              </a:extLst>
            </p:cNvPr>
            <p:cNvGrpSpPr/>
            <p:nvPr/>
          </p:nvGrpSpPr>
          <p:grpSpPr>
            <a:xfrm>
              <a:off x="5037920" y="2449871"/>
              <a:ext cx="3638204" cy="1509268"/>
              <a:chOff x="4622916" y="3276600"/>
              <a:chExt cx="3638204" cy="1509268"/>
            </a:xfrm>
          </p:grpSpPr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EFAF25E8-AF9B-06CA-8093-99827CD574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877050" y="3276600"/>
                <a:ext cx="1384070" cy="1097280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7AC41312-DCD0-EDBF-6C9F-214B655BC2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749983" y="3482594"/>
                <a:ext cx="1384070" cy="1097280"/>
              </a:xfrm>
              <a:prstGeom prst="rect">
                <a:avLst/>
              </a:prstGeom>
            </p:spPr>
          </p:pic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2C2B1E5A-2980-00F0-A03D-1887DA62BF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622916" y="3688588"/>
                <a:ext cx="1384070" cy="1097280"/>
              </a:xfrm>
              <a:prstGeom prst="rect">
                <a:avLst/>
              </a:prstGeom>
            </p:spPr>
          </p:pic>
        </p:grp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CA9ECCC-82F9-F6F0-3F6F-0500FA5189BB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 flipV="1">
              <a:off x="5554260" y="2597938"/>
              <a:ext cx="361857" cy="324040"/>
            </a:xfrm>
            <a:prstGeom prst="line">
              <a:avLst/>
            </a:prstGeom>
            <a:ln w="28575">
              <a:solidFill>
                <a:srgbClr val="4472C4">
                  <a:alpha val="5098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EDD4A04-A5F2-B199-03C4-8854A9408379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 flipH="1" flipV="1">
              <a:off x="5916117" y="2597938"/>
              <a:ext cx="749794" cy="136013"/>
            </a:xfrm>
            <a:prstGeom prst="line">
              <a:avLst/>
            </a:prstGeom>
            <a:ln w="28575">
              <a:solidFill>
                <a:srgbClr val="4472C4">
                  <a:alpha val="5098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2B192F9-D608-38D5-BD62-1E91241DA467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 flipH="1">
              <a:off x="5916117" y="2529998"/>
              <a:ext cx="1881810" cy="67940"/>
            </a:xfrm>
            <a:prstGeom prst="line">
              <a:avLst/>
            </a:prstGeom>
            <a:ln w="28575">
              <a:solidFill>
                <a:srgbClr val="4472C4">
                  <a:alpha val="5098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0A6AF97-3713-BE5A-71A6-27E22D2F8FCD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 flipV="1">
              <a:off x="5566123" y="2386619"/>
              <a:ext cx="1475136" cy="530493"/>
            </a:xfrm>
            <a:prstGeom prst="line">
              <a:avLst/>
            </a:prstGeom>
            <a:ln w="28575">
              <a:solidFill>
                <a:srgbClr val="4472C4">
                  <a:alpha val="5098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751B2D0-7519-4E54-3F5B-E45454EA5D4B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 flipV="1">
              <a:off x="6658202" y="2386619"/>
              <a:ext cx="383057" cy="339688"/>
            </a:xfrm>
            <a:prstGeom prst="line">
              <a:avLst/>
            </a:prstGeom>
            <a:ln w="28575">
              <a:solidFill>
                <a:srgbClr val="4472C4">
                  <a:alpha val="5098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9B0AE9-706F-60C3-B096-D44B8CEA4E59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 flipH="1" flipV="1">
              <a:off x="7041259" y="2386619"/>
              <a:ext cx="773978" cy="135328"/>
            </a:xfrm>
            <a:prstGeom prst="line">
              <a:avLst/>
            </a:prstGeom>
            <a:ln w="28575">
              <a:solidFill>
                <a:srgbClr val="4472C4">
                  <a:alpha val="5098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796161FE-C14A-ED0C-22CE-F5647EFBE6E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5211" y="4375763"/>
            <a:ext cx="7331956" cy="2869027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8EE3549E-7775-A497-2481-AAC36AEC54D2}"/>
              </a:ext>
            </a:extLst>
          </p:cNvPr>
          <p:cNvSpPr txBox="1"/>
          <p:nvPr/>
        </p:nvSpPr>
        <p:spPr>
          <a:xfrm>
            <a:off x="-225203" y="3545916"/>
            <a:ext cx="3390672" cy="369332"/>
          </a:xfrm>
          <a:prstGeom prst="rect">
            <a:avLst/>
          </a:prstGeom>
          <a:noFill/>
          <a:scene3d>
            <a:camera prst="isometricOffAxis1Right">
              <a:rot lat="1380000" lon="20039998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dirty="0">
                <a:latin typeface="Fira Sans Extra Condensed Mediu" panose="020B0603050000020004" pitchFamily="34" charset="0"/>
              </a:rPr>
              <a:t>Spatial-Wavelength Selective Switch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E62BCE5F-CE4D-C425-4A6C-9CE2C6A70E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591" t="46056"/>
          <a:stretch/>
        </p:blipFill>
        <p:spPr>
          <a:xfrm>
            <a:off x="3909171" y="4447701"/>
            <a:ext cx="900443" cy="548564"/>
          </a:xfrm>
          <a:prstGeom prst="rect">
            <a:avLst/>
          </a:prstGeom>
          <a:scene3d>
            <a:camera prst="orthographicFront">
              <a:rot lat="1380000" lon="20040000" rev="0"/>
            </a:camera>
            <a:lightRig rig="threePt" dir="t"/>
          </a:scene3d>
        </p:spPr>
      </p:pic>
      <p:sp>
        <p:nvSpPr>
          <p:cNvPr id="175" name="Rectangle 174">
            <a:extLst>
              <a:ext uri="{FF2B5EF4-FFF2-40B4-BE49-F238E27FC236}">
                <a16:creationId xmlns:a16="http://schemas.microsoft.com/office/drawing/2014/main" id="{AE09C0F9-5117-7D30-0FF1-658A4A58D421}"/>
              </a:ext>
            </a:extLst>
          </p:cNvPr>
          <p:cNvSpPr/>
          <p:nvPr/>
        </p:nvSpPr>
        <p:spPr>
          <a:xfrm>
            <a:off x="2565368" y="3317734"/>
            <a:ext cx="1066442" cy="1003746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  <a:scene3d>
            <a:camera prst="isometricOffAxis1Top">
              <a:rot lat="18250385" lon="18844637" rev="307807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ira Sans Extra Condensed Mediu" panose="020B0603050000020004" pitchFamily="34" charset="0"/>
            </a:endParaRP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B8FBC0A7-57A3-4460-15A6-9355388F40C1}"/>
              </a:ext>
            </a:extLst>
          </p:cNvPr>
          <p:cNvCxnSpPr>
            <a:cxnSpLocks/>
          </p:cNvCxnSpPr>
          <p:nvPr/>
        </p:nvCxnSpPr>
        <p:spPr>
          <a:xfrm flipV="1">
            <a:off x="1904351" y="4094413"/>
            <a:ext cx="923445" cy="120692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C4A3E39A-79BC-EAAE-FB78-4EF07CEC1DC2}"/>
              </a:ext>
            </a:extLst>
          </p:cNvPr>
          <p:cNvCxnSpPr>
            <a:cxnSpLocks/>
          </p:cNvCxnSpPr>
          <p:nvPr/>
        </p:nvCxnSpPr>
        <p:spPr>
          <a:xfrm flipH="1" flipV="1">
            <a:off x="3804681" y="3900776"/>
            <a:ext cx="2991080" cy="47498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80346EA1-2BA6-0B13-1C8E-A5585B3C2B9E}"/>
              </a:ext>
            </a:extLst>
          </p:cNvPr>
          <p:cNvSpPr txBox="1"/>
          <p:nvPr/>
        </p:nvSpPr>
        <p:spPr>
          <a:xfrm>
            <a:off x="210481" y="5386127"/>
            <a:ext cx="1951175" cy="646331"/>
          </a:xfrm>
          <a:prstGeom prst="rect">
            <a:avLst/>
          </a:prstGeom>
          <a:noFill/>
          <a:scene3d>
            <a:camera prst="isometricOffAxis1Right">
              <a:rot lat="1380000" lon="20039998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Fira Sans Extra Condensed Mediu" panose="020B0603050000020004" pitchFamily="34" charset="0"/>
              </a:rPr>
              <a:t>Silicon Photonics</a:t>
            </a:r>
          </a:p>
          <a:p>
            <a:pPr algn="ctr"/>
            <a:r>
              <a:rPr lang="en-US" dirty="0">
                <a:latin typeface="Fira Sans Extra Condensed Mediu" panose="020B0603050000020004" pitchFamily="34" charset="0"/>
              </a:rPr>
              <a:t>DWDM Transceivers 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7E6AC3F-F8A4-1FAB-7EA7-BAC73160B7A6}"/>
              </a:ext>
            </a:extLst>
          </p:cNvPr>
          <p:cNvSpPr txBox="1"/>
          <p:nvPr/>
        </p:nvSpPr>
        <p:spPr>
          <a:xfrm>
            <a:off x="2320988" y="4737793"/>
            <a:ext cx="1757212" cy="369332"/>
          </a:xfrm>
          <a:prstGeom prst="rect">
            <a:avLst/>
          </a:prstGeom>
          <a:noFill/>
          <a:scene3d>
            <a:camera prst="isometricOffAxis1Right">
              <a:rot lat="1380000" lon="20039998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dirty="0">
                <a:latin typeface="Fira Sans Extra Condensed Mediu" panose="020B0603050000020004" pitchFamily="34" charset="0"/>
              </a:rPr>
              <a:t>Optical DWDM I/O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F4ECB9D-3D6E-20E8-3AE4-9AEA31FF644A}"/>
              </a:ext>
            </a:extLst>
          </p:cNvPr>
          <p:cNvSpPr txBox="1"/>
          <p:nvPr/>
        </p:nvSpPr>
        <p:spPr>
          <a:xfrm>
            <a:off x="538430" y="5963534"/>
            <a:ext cx="2090637" cy="369332"/>
          </a:xfrm>
          <a:prstGeom prst="rect">
            <a:avLst/>
          </a:prstGeom>
          <a:noFill/>
          <a:scene3d>
            <a:camera prst="isometricOffAxis1Right">
              <a:rot lat="1380000" lon="20039998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Fira Sans Extra Condensed Mediu" panose="020B0603050000020004" pitchFamily="34" charset="0"/>
              </a:rPr>
              <a:t>Computing Resources</a:t>
            </a:r>
          </a:p>
        </p:txBody>
      </p:sp>
      <p:sp>
        <p:nvSpPr>
          <p:cNvPr id="188" name="Arc 187">
            <a:extLst>
              <a:ext uri="{FF2B5EF4-FFF2-40B4-BE49-F238E27FC236}">
                <a16:creationId xmlns:a16="http://schemas.microsoft.com/office/drawing/2014/main" id="{3600DD91-10A7-96EB-D910-5AB9CC7FFB61}"/>
              </a:ext>
            </a:extLst>
          </p:cNvPr>
          <p:cNvSpPr/>
          <p:nvPr/>
        </p:nvSpPr>
        <p:spPr>
          <a:xfrm rot="16200000">
            <a:off x="2015033" y="5385320"/>
            <a:ext cx="336348" cy="557719"/>
          </a:xfrm>
          <a:prstGeom prst="arc">
            <a:avLst>
              <a:gd name="adj1" fmla="val 17687246"/>
              <a:gd name="adj2" fmla="val 3725722"/>
            </a:avLst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Fira Sans Extra Condensed Mediu" panose="020B0603050000020004" pitchFamily="34" charset="0"/>
            </a:endParaRPr>
          </a:p>
        </p:txBody>
      </p:sp>
      <p:sp>
        <p:nvSpPr>
          <p:cNvPr id="190" name="Arc 189">
            <a:extLst>
              <a:ext uri="{FF2B5EF4-FFF2-40B4-BE49-F238E27FC236}">
                <a16:creationId xmlns:a16="http://schemas.microsoft.com/office/drawing/2014/main" id="{C5E3AF1C-C54E-29CC-89CD-277811B33CE7}"/>
              </a:ext>
            </a:extLst>
          </p:cNvPr>
          <p:cNvSpPr/>
          <p:nvPr/>
        </p:nvSpPr>
        <p:spPr>
          <a:xfrm rot="16200000">
            <a:off x="2657648" y="5548220"/>
            <a:ext cx="666979" cy="1236009"/>
          </a:xfrm>
          <a:prstGeom prst="arc">
            <a:avLst>
              <a:gd name="adj1" fmla="val 17509784"/>
              <a:gd name="adj2" fmla="val 3725722"/>
            </a:avLst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Fira Sans Extra Condensed Mediu" panose="020B0603050000020004" pitchFamily="34" charset="0"/>
            </a:endParaRPr>
          </a:p>
        </p:txBody>
      </p:sp>
      <p:sp>
        <p:nvSpPr>
          <p:cNvPr id="191" name="Arc 190">
            <a:extLst>
              <a:ext uri="{FF2B5EF4-FFF2-40B4-BE49-F238E27FC236}">
                <a16:creationId xmlns:a16="http://schemas.microsoft.com/office/drawing/2014/main" id="{F23B69E4-8E47-DD04-AF1E-0E40123739E8}"/>
              </a:ext>
            </a:extLst>
          </p:cNvPr>
          <p:cNvSpPr/>
          <p:nvPr/>
        </p:nvSpPr>
        <p:spPr>
          <a:xfrm rot="16963793">
            <a:off x="2721253" y="5478917"/>
            <a:ext cx="898656" cy="2013014"/>
          </a:xfrm>
          <a:prstGeom prst="arc">
            <a:avLst>
              <a:gd name="adj1" fmla="val 17509784"/>
              <a:gd name="adj2" fmla="val 3282002"/>
            </a:avLst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Fira Sans Extra Condensed Mediu" panose="020B0603050000020004" pitchFamily="34" charset="0"/>
            </a:endParaRP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81DF9A99-5BAB-05DD-C2B3-D40888C192A0}"/>
              </a:ext>
            </a:extLst>
          </p:cNvPr>
          <p:cNvSpPr/>
          <p:nvPr/>
        </p:nvSpPr>
        <p:spPr>
          <a:xfrm>
            <a:off x="4001610" y="2512765"/>
            <a:ext cx="772785" cy="772785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ira Sans Extra Condensed Mediu" panose="020B0603050000020004" pitchFamily="34" charset="0"/>
            </a:endParaRPr>
          </a:p>
        </p:txBody>
      </p:sp>
      <p:sp>
        <p:nvSpPr>
          <p:cNvPr id="198" name="Arc 197">
            <a:extLst>
              <a:ext uri="{FF2B5EF4-FFF2-40B4-BE49-F238E27FC236}">
                <a16:creationId xmlns:a16="http://schemas.microsoft.com/office/drawing/2014/main" id="{228DC495-E937-27DD-D1A5-2BAFE4175698}"/>
              </a:ext>
            </a:extLst>
          </p:cNvPr>
          <p:cNvSpPr/>
          <p:nvPr/>
        </p:nvSpPr>
        <p:spPr>
          <a:xfrm rot="14636680">
            <a:off x="2631730" y="5247151"/>
            <a:ext cx="666979" cy="1236009"/>
          </a:xfrm>
          <a:prstGeom prst="arc">
            <a:avLst>
              <a:gd name="adj1" fmla="val 17509784"/>
              <a:gd name="adj2" fmla="val 1109979"/>
            </a:avLst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Fira Sans Extra Condensed Mediu" panose="020B0603050000020004" pitchFamily="34" charset="0"/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6267B29-CD23-F1C2-BD1A-3A852C82F3CB}"/>
              </a:ext>
            </a:extLst>
          </p:cNvPr>
          <p:cNvCxnSpPr>
            <a:cxnSpLocks/>
            <a:stCxn id="192" idx="2"/>
          </p:cNvCxnSpPr>
          <p:nvPr/>
        </p:nvCxnSpPr>
        <p:spPr>
          <a:xfrm flipH="1" flipV="1">
            <a:off x="2163262" y="2140317"/>
            <a:ext cx="1838346" cy="75884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AC8A7D7-2586-940E-9795-0C175F6A3752}"/>
              </a:ext>
            </a:extLst>
          </p:cNvPr>
          <p:cNvCxnSpPr>
            <a:cxnSpLocks/>
            <a:stCxn id="192" idx="6"/>
          </p:cNvCxnSpPr>
          <p:nvPr/>
        </p:nvCxnSpPr>
        <p:spPr>
          <a:xfrm flipV="1">
            <a:off x="4774395" y="2166136"/>
            <a:ext cx="1577051" cy="73302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99B000C-7FD1-457F-18CA-85FA9F3C10BC}"/>
              </a:ext>
            </a:extLst>
          </p:cNvPr>
          <p:cNvGrpSpPr/>
          <p:nvPr/>
        </p:nvGrpSpPr>
        <p:grpSpPr>
          <a:xfrm>
            <a:off x="2163262" y="37431"/>
            <a:ext cx="4188182" cy="2111555"/>
            <a:chOff x="8488811" y="-53129"/>
            <a:chExt cx="5105803" cy="257419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D025A95-EAB5-7888-1A16-7EE12A893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88811" y="19757"/>
              <a:ext cx="5043525" cy="2488462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09C2778-CE42-02D5-84BC-E5483442D1AB}"/>
                </a:ext>
              </a:extLst>
            </p:cNvPr>
            <p:cNvSpPr/>
            <p:nvPr/>
          </p:nvSpPr>
          <p:spPr>
            <a:xfrm>
              <a:off x="8488811" y="-53129"/>
              <a:ext cx="5105803" cy="2574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Fira Sans Extra Condensed Mediu" panose="020B0603050000020004" pitchFamily="34" charset="0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00FF604E-6D69-CF08-16A9-7BAA79707514}"/>
              </a:ext>
            </a:extLst>
          </p:cNvPr>
          <p:cNvSpPr txBox="1"/>
          <p:nvPr/>
        </p:nvSpPr>
        <p:spPr>
          <a:xfrm>
            <a:off x="211567" y="4509394"/>
            <a:ext cx="2375971" cy="369332"/>
          </a:xfrm>
          <a:prstGeom prst="rect">
            <a:avLst/>
          </a:prstGeom>
          <a:noFill/>
          <a:scene3d>
            <a:camera prst="isometricOffAxis1Right">
              <a:rot lat="1380000" lon="20039998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dirty="0">
                <a:latin typeface="Fira Sans Extra Condensed Mediu" panose="020B0603050000020004" pitchFamily="34" charset="0"/>
              </a:rPr>
              <a:t>AI/ML Computing Cluster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6132E78-5821-F7CD-75F1-1E9F8B14E166}"/>
              </a:ext>
            </a:extLst>
          </p:cNvPr>
          <p:cNvGrpSpPr/>
          <p:nvPr/>
        </p:nvGrpSpPr>
        <p:grpSpPr>
          <a:xfrm rot="5400000">
            <a:off x="-1389907" y="639204"/>
            <a:ext cx="4769252" cy="2184481"/>
            <a:chOff x="4568527" y="-44391"/>
            <a:chExt cx="5989070" cy="2743200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448B9D53-5E0E-4DBB-3BB1-AA7797EBB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68527" y="-44391"/>
              <a:ext cx="3657600" cy="2743200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C203D4D4-07F7-FC03-6DDD-7E44E3359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899997" y="-44391"/>
              <a:ext cx="3657600" cy="2743200"/>
            </a:xfrm>
            <a:prstGeom prst="rect">
              <a:avLst/>
            </a:prstGeom>
          </p:spPr>
        </p:pic>
        <p:pic>
          <p:nvPicPr>
            <p:cNvPr id="53" name="Graphic 52" descr="Arrow: Clockwise curve with solid fill">
              <a:extLst>
                <a:ext uri="{FF2B5EF4-FFF2-40B4-BE49-F238E27FC236}">
                  <a16:creationId xmlns:a16="http://schemas.microsoft.com/office/drawing/2014/main" id="{1F695063-74D9-D4BC-D523-E7D00B931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7386403" flipH="1" flipV="1">
              <a:off x="7329299" y="-18492"/>
              <a:ext cx="561530" cy="773978"/>
            </a:xfrm>
            <a:prstGeom prst="rect">
              <a:avLst/>
            </a:prstGeom>
          </p:spPr>
        </p:pic>
        <p:pic>
          <p:nvPicPr>
            <p:cNvPr id="54" name="Graphic 53" descr="Arrow: Clockwise curve with solid fill">
              <a:extLst>
                <a:ext uri="{FF2B5EF4-FFF2-40B4-BE49-F238E27FC236}">
                  <a16:creationId xmlns:a16="http://schemas.microsoft.com/office/drawing/2014/main" id="{89623AF2-2264-4D8E-C939-F8253CC99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6586403" flipH="1" flipV="1">
              <a:off x="7414181" y="1862390"/>
              <a:ext cx="561530" cy="7739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3303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558</TotalTime>
  <Words>19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Fira Sans Extra Condensed Mediu</vt:lpstr>
      <vt:lpstr>Fira Sans Extra Condensed Medium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Yuyang Wang</dc:creator>
  <cp:lastModifiedBy>Yuyang Wang</cp:lastModifiedBy>
  <cp:revision>48</cp:revision>
  <dcterms:created xsi:type="dcterms:W3CDTF">2022-05-26T01:00:32Z</dcterms:created>
  <dcterms:modified xsi:type="dcterms:W3CDTF">2023-12-01T04:34:11Z</dcterms:modified>
</cp:coreProperties>
</file>