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114800" cy="255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FEE"/>
    <a:srgbClr val="EB854D"/>
    <a:srgbClr val="AB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7"/>
    <p:restoredTop sz="93023"/>
  </p:normalViewPr>
  <p:slideViewPr>
    <p:cSldViewPr snapToGrid="0">
      <p:cViewPr varScale="1">
        <p:scale>
          <a:sx n="400" d="100"/>
          <a:sy n="400" d="100"/>
        </p:scale>
        <p:origin x="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17509"/>
            <a:ext cx="3086100" cy="888165"/>
          </a:xfrm>
        </p:spPr>
        <p:txBody>
          <a:bodyPr anchor="b"/>
          <a:lstStyle>
            <a:lvl1pPr algn="ctr">
              <a:defRPr sz="2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339925"/>
            <a:ext cx="3086100" cy="615928"/>
          </a:xfrm>
        </p:spPr>
        <p:txBody>
          <a:bodyPr/>
          <a:lstStyle>
            <a:lvl1pPr marL="0" indent="0" algn="ctr">
              <a:buNone/>
              <a:defRPr sz="810"/>
            </a:lvl1pPr>
            <a:lvl2pPr marL="154305" indent="0" algn="ctr">
              <a:buNone/>
              <a:defRPr sz="675"/>
            </a:lvl2pPr>
            <a:lvl3pPr marL="308610" indent="0" algn="ctr">
              <a:buNone/>
              <a:defRPr sz="608"/>
            </a:lvl3pPr>
            <a:lvl4pPr marL="462915" indent="0" algn="ctr">
              <a:buNone/>
              <a:defRPr sz="540"/>
            </a:lvl4pPr>
            <a:lvl5pPr marL="617220" indent="0" algn="ctr">
              <a:buNone/>
              <a:defRPr sz="540"/>
            </a:lvl5pPr>
            <a:lvl6pPr marL="771525" indent="0" algn="ctr">
              <a:buNone/>
              <a:defRPr sz="540"/>
            </a:lvl6pPr>
            <a:lvl7pPr marL="925830" indent="0" algn="ctr">
              <a:buNone/>
              <a:defRPr sz="540"/>
            </a:lvl7pPr>
            <a:lvl8pPr marL="1080135" indent="0" algn="ctr">
              <a:buNone/>
              <a:defRPr sz="540"/>
            </a:lvl8pPr>
            <a:lvl9pPr marL="1234440" indent="0" algn="ctr">
              <a:buNone/>
              <a:defRPr sz="5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0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35823"/>
            <a:ext cx="887254" cy="2161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35823"/>
            <a:ext cx="2610326" cy="2161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9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" y="636007"/>
            <a:ext cx="3549015" cy="1061192"/>
          </a:xfrm>
        </p:spPr>
        <p:txBody>
          <a:bodyPr anchor="b"/>
          <a:lstStyle>
            <a:lvl1pPr>
              <a:defRPr sz="2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" y="1707238"/>
            <a:ext cx="3549015" cy="558056"/>
          </a:xfrm>
        </p:spPr>
        <p:txBody>
          <a:bodyPr/>
          <a:lstStyle>
            <a:lvl1pPr marL="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1pPr>
            <a:lvl2pPr marL="15430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2pPr>
            <a:lvl3pPr marL="308610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3pPr>
            <a:lvl4pPr marL="462915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4pPr>
            <a:lvl5pPr marL="6172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5pPr>
            <a:lvl6pPr marL="771525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6pPr>
            <a:lvl7pPr marL="92583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7pPr>
            <a:lvl8pPr marL="1080135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8pPr>
            <a:lvl9pPr marL="123444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679116"/>
            <a:ext cx="1748790" cy="1618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679116"/>
            <a:ext cx="1748790" cy="1618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35823"/>
            <a:ext cx="3549015" cy="493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625377"/>
            <a:ext cx="1740753" cy="306488"/>
          </a:xfrm>
        </p:spPr>
        <p:txBody>
          <a:bodyPr anchor="b"/>
          <a:lstStyle>
            <a:lvl1pPr marL="0" indent="0">
              <a:buNone/>
              <a:defRPr sz="810" b="1"/>
            </a:lvl1pPr>
            <a:lvl2pPr marL="154305" indent="0">
              <a:buNone/>
              <a:defRPr sz="675" b="1"/>
            </a:lvl2pPr>
            <a:lvl3pPr marL="308610" indent="0">
              <a:buNone/>
              <a:defRPr sz="608" b="1"/>
            </a:lvl3pPr>
            <a:lvl4pPr marL="462915" indent="0">
              <a:buNone/>
              <a:defRPr sz="540" b="1"/>
            </a:lvl4pPr>
            <a:lvl5pPr marL="617220" indent="0">
              <a:buNone/>
              <a:defRPr sz="540" b="1"/>
            </a:lvl5pPr>
            <a:lvl6pPr marL="771525" indent="0">
              <a:buNone/>
              <a:defRPr sz="540" b="1"/>
            </a:lvl6pPr>
            <a:lvl7pPr marL="925830" indent="0">
              <a:buNone/>
              <a:defRPr sz="540" b="1"/>
            </a:lvl7pPr>
            <a:lvl8pPr marL="1080135" indent="0">
              <a:buNone/>
              <a:defRPr sz="540" b="1"/>
            </a:lvl8pPr>
            <a:lvl9pPr marL="1234440" indent="0">
              <a:buNone/>
              <a:defRPr sz="5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931865"/>
            <a:ext cx="1740753" cy="1370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" y="625377"/>
            <a:ext cx="1749326" cy="306488"/>
          </a:xfrm>
        </p:spPr>
        <p:txBody>
          <a:bodyPr anchor="b"/>
          <a:lstStyle>
            <a:lvl1pPr marL="0" indent="0">
              <a:buNone/>
              <a:defRPr sz="810" b="1"/>
            </a:lvl1pPr>
            <a:lvl2pPr marL="154305" indent="0">
              <a:buNone/>
              <a:defRPr sz="675" b="1"/>
            </a:lvl2pPr>
            <a:lvl3pPr marL="308610" indent="0">
              <a:buNone/>
              <a:defRPr sz="608" b="1"/>
            </a:lvl3pPr>
            <a:lvl4pPr marL="462915" indent="0">
              <a:buNone/>
              <a:defRPr sz="540" b="1"/>
            </a:lvl4pPr>
            <a:lvl5pPr marL="617220" indent="0">
              <a:buNone/>
              <a:defRPr sz="540" b="1"/>
            </a:lvl5pPr>
            <a:lvl6pPr marL="771525" indent="0">
              <a:buNone/>
              <a:defRPr sz="540" b="1"/>
            </a:lvl6pPr>
            <a:lvl7pPr marL="925830" indent="0">
              <a:buNone/>
              <a:defRPr sz="540" b="1"/>
            </a:lvl7pPr>
            <a:lvl8pPr marL="1080135" indent="0">
              <a:buNone/>
              <a:defRPr sz="540" b="1"/>
            </a:lvl8pPr>
            <a:lvl9pPr marL="1234440" indent="0">
              <a:buNone/>
              <a:defRPr sz="5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" y="931865"/>
            <a:ext cx="1749326" cy="1370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9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70074"/>
            <a:ext cx="1327130" cy="595260"/>
          </a:xfrm>
        </p:spPr>
        <p:txBody>
          <a:bodyPr anchor="b"/>
          <a:lstStyle>
            <a:lvl1pPr>
              <a:defRPr sz="1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367313"/>
            <a:ext cx="2083118" cy="1812944"/>
          </a:xfrm>
        </p:spPr>
        <p:txBody>
          <a:bodyPr/>
          <a:lstStyle>
            <a:lvl1pPr>
              <a:defRPr sz="1080"/>
            </a:lvl1pPr>
            <a:lvl2pPr>
              <a:defRPr sz="945"/>
            </a:lvl2pPr>
            <a:lvl3pPr>
              <a:defRPr sz="81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765334"/>
            <a:ext cx="1327130" cy="1417876"/>
          </a:xfrm>
        </p:spPr>
        <p:txBody>
          <a:bodyPr/>
          <a:lstStyle>
            <a:lvl1pPr marL="0" indent="0">
              <a:buNone/>
              <a:defRPr sz="540"/>
            </a:lvl1pPr>
            <a:lvl2pPr marL="154305" indent="0">
              <a:buNone/>
              <a:defRPr sz="472"/>
            </a:lvl2pPr>
            <a:lvl3pPr marL="308610" indent="0">
              <a:buNone/>
              <a:defRPr sz="405"/>
            </a:lvl3pPr>
            <a:lvl4pPr marL="462915" indent="0">
              <a:buNone/>
              <a:defRPr sz="338"/>
            </a:lvl4pPr>
            <a:lvl5pPr marL="617220" indent="0">
              <a:buNone/>
              <a:defRPr sz="338"/>
            </a:lvl5pPr>
            <a:lvl6pPr marL="771525" indent="0">
              <a:buNone/>
              <a:defRPr sz="338"/>
            </a:lvl6pPr>
            <a:lvl7pPr marL="925830" indent="0">
              <a:buNone/>
              <a:defRPr sz="338"/>
            </a:lvl7pPr>
            <a:lvl8pPr marL="1080135" indent="0">
              <a:buNone/>
              <a:defRPr sz="338"/>
            </a:lvl8pPr>
            <a:lvl9pPr marL="1234440" indent="0">
              <a:buNone/>
              <a:defRPr sz="3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70074"/>
            <a:ext cx="1327130" cy="595260"/>
          </a:xfrm>
        </p:spPr>
        <p:txBody>
          <a:bodyPr anchor="b"/>
          <a:lstStyle>
            <a:lvl1pPr>
              <a:defRPr sz="1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367313"/>
            <a:ext cx="2083118" cy="1812944"/>
          </a:xfrm>
        </p:spPr>
        <p:txBody>
          <a:bodyPr anchor="t"/>
          <a:lstStyle>
            <a:lvl1pPr marL="0" indent="0">
              <a:buNone/>
              <a:defRPr sz="1080"/>
            </a:lvl1pPr>
            <a:lvl2pPr marL="154305" indent="0">
              <a:buNone/>
              <a:defRPr sz="945"/>
            </a:lvl2pPr>
            <a:lvl3pPr marL="308610" indent="0">
              <a:buNone/>
              <a:defRPr sz="810"/>
            </a:lvl3pPr>
            <a:lvl4pPr marL="462915" indent="0">
              <a:buNone/>
              <a:defRPr sz="675"/>
            </a:lvl4pPr>
            <a:lvl5pPr marL="617220" indent="0">
              <a:buNone/>
              <a:defRPr sz="675"/>
            </a:lvl5pPr>
            <a:lvl6pPr marL="771525" indent="0">
              <a:buNone/>
              <a:defRPr sz="675"/>
            </a:lvl6pPr>
            <a:lvl7pPr marL="925830" indent="0">
              <a:buNone/>
              <a:defRPr sz="675"/>
            </a:lvl7pPr>
            <a:lvl8pPr marL="1080135" indent="0">
              <a:buNone/>
              <a:defRPr sz="675"/>
            </a:lvl8pPr>
            <a:lvl9pPr marL="1234440" indent="0">
              <a:buNone/>
              <a:defRPr sz="6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765334"/>
            <a:ext cx="1327130" cy="1417876"/>
          </a:xfrm>
        </p:spPr>
        <p:txBody>
          <a:bodyPr/>
          <a:lstStyle>
            <a:lvl1pPr marL="0" indent="0">
              <a:buNone/>
              <a:defRPr sz="540"/>
            </a:lvl1pPr>
            <a:lvl2pPr marL="154305" indent="0">
              <a:buNone/>
              <a:defRPr sz="472"/>
            </a:lvl2pPr>
            <a:lvl3pPr marL="308610" indent="0">
              <a:buNone/>
              <a:defRPr sz="405"/>
            </a:lvl3pPr>
            <a:lvl4pPr marL="462915" indent="0">
              <a:buNone/>
              <a:defRPr sz="338"/>
            </a:lvl4pPr>
            <a:lvl5pPr marL="617220" indent="0">
              <a:buNone/>
              <a:defRPr sz="338"/>
            </a:lvl5pPr>
            <a:lvl6pPr marL="771525" indent="0">
              <a:buNone/>
              <a:defRPr sz="338"/>
            </a:lvl6pPr>
            <a:lvl7pPr marL="925830" indent="0">
              <a:buNone/>
              <a:defRPr sz="338"/>
            </a:lvl7pPr>
            <a:lvl8pPr marL="1080135" indent="0">
              <a:buNone/>
              <a:defRPr sz="338"/>
            </a:lvl8pPr>
            <a:lvl9pPr marL="1234440" indent="0">
              <a:buNone/>
              <a:defRPr sz="3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35823"/>
            <a:ext cx="3549015" cy="49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679116"/>
            <a:ext cx="3549015" cy="161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2364504"/>
            <a:ext cx="925830" cy="13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C07D-52B0-E545-A525-0C87407DD5C3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2364504"/>
            <a:ext cx="1388745" cy="13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2364504"/>
            <a:ext cx="925830" cy="13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A2F2-F268-DE44-B147-C574E20A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08610" rtl="0" eaLnBrk="1" latinLnBrk="0" hangingPunct="1">
        <a:lnSpc>
          <a:spcPct val="90000"/>
        </a:lnSpc>
        <a:spcBef>
          <a:spcPct val="0"/>
        </a:spcBef>
        <a:buNone/>
        <a:defRPr sz="14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3" indent="-77153" algn="l" defTabSz="30861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31458" indent="-77153" algn="l" defTabSz="30861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indent="-77153" algn="l" defTabSz="30861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40068" indent="-77153" algn="l" defTabSz="30861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8" kern="1200">
          <a:solidFill>
            <a:schemeClr val="tx1"/>
          </a:solidFill>
          <a:latin typeface="+mn-lt"/>
          <a:ea typeface="+mn-ea"/>
          <a:cs typeface="+mn-cs"/>
        </a:defRPr>
      </a:lvl4pPr>
      <a:lvl5pPr marL="694373" indent="-77153" algn="l" defTabSz="30861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8" kern="1200">
          <a:solidFill>
            <a:schemeClr val="tx1"/>
          </a:solidFill>
          <a:latin typeface="+mn-lt"/>
          <a:ea typeface="+mn-ea"/>
          <a:cs typeface="+mn-cs"/>
        </a:defRPr>
      </a:lvl5pPr>
      <a:lvl6pPr marL="848678" indent="-77153" algn="l" defTabSz="30861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8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3" indent="-77153" algn="l" defTabSz="30861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8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77153" algn="l" defTabSz="30861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8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3" indent="-77153" algn="l" defTabSz="30861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" algn="l" defTabSz="308610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" algn="l" defTabSz="308610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" algn="l" defTabSz="308610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algn="l" defTabSz="308610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" algn="l" defTabSz="308610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" algn="l" defTabSz="308610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algn="l" defTabSz="308610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algn="l" defTabSz="308610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04BA0-C0E3-CB8A-F2B4-75C6A29FAC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891"/>
            <a:ext cx="4114800" cy="255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4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Yuyang Wang</dc:creator>
  <cp:lastModifiedBy>Yuyang Wang</cp:lastModifiedBy>
  <cp:revision>22</cp:revision>
  <dcterms:created xsi:type="dcterms:W3CDTF">2023-11-15T21:34:44Z</dcterms:created>
  <dcterms:modified xsi:type="dcterms:W3CDTF">2023-12-01T05:09:18Z</dcterms:modified>
</cp:coreProperties>
</file>