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6" r:id="rId2"/>
  </p:sldIdLst>
  <p:sldSz cx="5943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/>
    <p:restoredTop sz="91438"/>
  </p:normalViewPr>
  <p:slideViewPr>
    <p:cSldViewPr snapToGrid="0">
      <p:cViewPr>
        <p:scale>
          <a:sx n="125" d="100"/>
          <a:sy n="125" d="100"/>
        </p:scale>
        <p:origin x="8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BBE8B-CB07-8449-8A7A-0C3A6B7FC7F8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2325" y="1143000"/>
            <a:ext cx="2673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D4C12-C550-454A-B2C8-148EF5CB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92325" y="1143000"/>
            <a:ext cx="2673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D4C12-C550-454A-B2C8-148EF5CB14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1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22363"/>
            <a:ext cx="5052060" cy="238760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602038"/>
            <a:ext cx="4457700" cy="1655762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4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4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65125"/>
            <a:ext cx="12815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65125"/>
            <a:ext cx="37704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709740"/>
            <a:ext cx="5126355" cy="2852737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589465"/>
            <a:ext cx="5126355" cy="1500187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7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825625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825625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0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126"/>
            <a:ext cx="5126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681163"/>
            <a:ext cx="2514421" cy="823912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505075"/>
            <a:ext cx="25144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681163"/>
            <a:ext cx="2526804" cy="823912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505075"/>
            <a:ext cx="25268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2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7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87426"/>
            <a:ext cx="3008948" cy="4873625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87426"/>
            <a:ext cx="3008948" cy="4873625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0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65126"/>
            <a:ext cx="5126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825625"/>
            <a:ext cx="512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2" y="6356352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1E066-1182-A048-9922-ABF797884C49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356352"/>
            <a:ext cx="2005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356352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5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36708AC-4631-A9D9-4119-F461602D9A2E}"/>
              </a:ext>
            </a:extLst>
          </p:cNvPr>
          <p:cNvGrpSpPr/>
          <p:nvPr/>
        </p:nvGrpSpPr>
        <p:grpSpPr>
          <a:xfrm>
            <a:off x="154809" y="-76317"/>
            <a:ext cx="5633982" cy="6900835"/>
            <a:chOff x="154809" y="74648"/>
            <a:chExt cx="5633982" cy="69008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0E5181-4F54-10F5-3247-8F9AF33C69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2418"/>
            <a:stretch/>
          </p:blipFill>
          <p:spPr>
            <a:xfrm>
              <a:off x="154809" y="105888"/>
              <a:ext cx="5633982" cy="339828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365EEED-6BBF-0969-8625-4348C97676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r="62418"/>
            <a:stretch/>
          </p:blipFill>
          <p:spPr>
            <a:xfrm>
              <a:off x="154809" y="3577197"/>
              <a:ext cx="5633982" cy="339828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BFCBB2-6F0F-6165-2B2A-1A040CDB6911}"/>
                </a:ext>
              </a:extLst>
            </p:cNvPr>
            <p:cNvSpPr/>
            <p:nvPr/>
          </p:nvSpPr>
          <p:spPr>
            <a:xfrm>
              <a:off x="231815" y="258823"/>
              <a:ext cx="219769" cy="3176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00E30C-2808-E6DC-F3B3-F417A53735A4}"/>
                </a:ext>
              </a:extLst>
            </p:cNvPr>
            <p:cNvSpPr/>
            <p:nvPr/>
          </p:nvSpPr>
          <p:spPr>
            <a:xfrm>
              <a:off x="275136" y="3821572"/>
              <a:ext cx="219769" cy="3176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87C6C7-79D0-D8A0-94C9-2BFE84382288}"/>
                </a:ext>
              </a:extLst>
            </p:cNvPr>
            <p:cNvSpPr txBox="1"/>
            <p:nvPr/>
          </p:nvSpPr>
          <p:spPr>
            <a:xfrm>
              <a:off x="615215" y="74648"/>
              <a:ext cx="5130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a) Comparing two spectra plotted in different colors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89A778-D5E7-8B0C-2B4C-67B3F0FB656D}"/>
                </a:ext>
              </a:extLst>
            </p:cNvPr>
            <p:cNvSpPr txBox="1"/>
            <p:nvPr/>
          </p:nvSpPr>
          <p:spPr>
            <a:xfrm>
              <a:off x="995341" y="3545958"/>
              <a:ext cx="4419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b) The same comparison viewed in grayscale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26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</TotalTime>
  <Words>18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Yuyang Wang</dc:creator>
  <cp:lastModifiedBy>Yuyang Wang</cp:lastModifiedBy>
  <cp:revision>12</cp:revision>
  <dcterms:created xsi:type="dcterms:W3CDTF">2023-04-07T00:29:40Z</dcterms:created>
  <dcterms:modified xsi:type="dcterms:W3CDTF">2023-12-17T15:39:03Z</dcterms:modified>
</cp:coreProperties>
</file>