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5943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8"/>
    <p:restoredTop sz="91438"/>
  </p:normalViewPr>
  <p:slideViewPr>
    <p:cSldViewPr snapToGrid="0">
      <p:cViewPr>
        <p:scale>
          <a:sx n="98" d="100"/>
          <a:sy n="98" d="100"/>
        </p:scale>
        <p:origin x="5048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BBE8B-CB07-8449-8A7A-0C3A6B7FC7F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1143000"/>
            <a:ext cx="2505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D4C12-C550-454A-B2C8-148EF5CB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6463" y="1143000"/>
            <a:ext cx="2505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D4C12-C550-454A-B2C8-148EF5CB14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1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97187"/>
            <a:ext cx="5052060" cy="254677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842174"/>
            <a:ext cx="4457700" cy="1766146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9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89467"/>
            <a:ext cx="1281589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89467"/>
            <a:ext cx="3770471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4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823722"/>
            <a:ext cx="5126355" cy="3042919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895429"/>
            <a:ext cx="5126355" cy="1600199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0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89468"/>
            <a:ext cx="512635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793241"/>
            <a:ext cx="2514421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672080"/>
            <a:ext cx="251442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793241"/>
            <a:ext cx="2526804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672080"/>
            <a:ext cx="25268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4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3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7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053255"/>
            <a:ext cx="3008948" cy="519853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9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053255"/>
            <a:ext cx="3008948" cy="519853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E066-1182-A048-9922-ABF797884C4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4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89468"/>
            <a:ext cx="512635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947333"/>
            <a:ext cx="512635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2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1E066-1182-A048-9922-ABF797884C4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780108"/>
            <a:ext cx="200596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69CE-BF8A-8645-A925-F9A0BEF2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0E5181-4F54-10F5-3247-8F9AF33C6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418"/>
          <a:stretch/>
        </p:blipFill>
        <p:spPr>
          <a:xfrm>
            <a:off x="180715" y="126709"/>
            <a:ext cx="5633982" cy="33982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65EEED-6BBF-0969-8625-4348C97676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62418"/>
          <a:stretch/>
        </p:blipFill>
        <p:spPr>
          <a:xfrm>
            <a:off x="180715" y="3524995"/>
            <a:ext cx="5633982" cy="339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6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Yuyang Wang</dc:creator>
  <cp:lastModifiedBy>Yuyang Wang</cp:lastModifiedBy>
  <cp:revision>8</cp:revision>
  <dcterms:created xsi:type="dcterms:W3CDTF">2023-04-07T00:29:40Z</dcterms:created>
  <dcterms:modified xsi:type="dcterms:W3CDTF">2023-11-15T09:19:06Z</dcterms:modified>
</cp:coreProperties>
</file>