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69B2-8874-45EE-B8EC-7E586D2F6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E8299-BB5E-4140-A4CD-11302414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8D18-17A3-4F10-AC02-41C60B40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C271-649D-4F1B-8E29-EE6B5121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010B-49DF-4953-AEFF-198CC33F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B494-189C-48F7-8EE0-0C673E71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5614F-D481-4FA1-A686-7612E58A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E982-EEC7-426F-9CC3-3E341BC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B384-0D13-4CC4-86A6-F9A76161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F7EB-9A5B-448E-B727-5A0E40DD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09DA3-3C1A-491D-921D-EF56654A0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2BA83-3EE2-4FA5-BC80-74A4CCF98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A5F4D-672F-4E2A-89DB-7E33FD08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5A3E-6027-41C8-A5F2-50B3D531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5816-0A8F-4ABA-A948-7E7F50E0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3640-4382-4100-A0B9-84C1A58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B38F-2DD0-417C-B4E7-0B402ACC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8A0E-A531-4BE2-90B1-D7991AC0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61E7-838E-4266-8F25-8CA3FA58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4CA6F-BD8A-4D43-A22F-5D3DF78B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9946-33C7-407F-A7F1-EF3D8792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C028-97EC-42A1-B885-B2F40739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A9756-876A-4463-AFDF-70ABA692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EE86-6430-4C78-984C-9ACE14F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881-4F58-411B-B645-D83608A1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1763-3EB5-4AD0-8052-467CA8AF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1129-30D3-41F8-BF14-B305F1842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E810A-3EB9-44B0-AA12-4565A481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CDF82-2CA2-401C-9F22-2EB31E30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F0F61-4493-469E-A521-F0C38643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DFBA3-960E-4B9B-859B-E2FA7B41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186A-668D-467C-A844-BAC77D68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4732A-8CDC-4367-BB4F-C9B73F80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100C0-6692-40B0-91FB-05C305D76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9056D-554B-4A45-AC33-EFF8C1680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8559D-1660-4148-ABD6-0D21CB792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BCBF1-7095-421D-BDDE-A1B4756A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204C7-F7BA-4E57-87E5-692805F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4FDE2-A49E-42FB-8E99-A5F6BA87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500F-1846-4CB3-B194-5FAD4E2E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BE1BA-AF02-46D8-B90E-5D9F5F44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F6A6-3821-4FA7-B604-5E8386E7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B61F8-55EF-4F15-9C3C-1EF5163F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D8B05-9596-4F65-BDE1-BBBEE6D6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BC96A-4F94-4479-9B13-A8592891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BBA6F-BC73-4A08-B4AF-1757C668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78DB-8355-4E09-AEEB-B5D3AA9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FAF4-A245-4DA9-9231-44651277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B71A-D7BF-4833-AF43-B1B70C61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BDB3B-6F4C-4136-A390-5ECE59DE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19D07-E7B2-4E80-B75C-DCE05D03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9944F-81B4-41DF-8058-64C05732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7E1F-E5DB-408F-91B0-563D8673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7635A-78B0-4B5A-9A4D-607E76544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1B4CE-98EB-48DB-92E6-069F68BB3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6497A-ED57-4D25-A9AB-8651344B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4AF95-7D00-4E09-A583-CDDB07C0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46E8-E5F4-494E-98B9-0C0FACE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CF818-8847-4513-9717-50B49CC4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4C7A9-164C-4D50-AB1C-7C5518447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D6AE-AB40-49D8-BFD6-07BE51E3B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E057-D69E-414A-81F0-A6B96F98ACF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C98AE-9FDA-4613-A050-C03106985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634E-17DA-414D-9DA0-1E79C5485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5E7E-5586-4F72-90DC-9FC00EF7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3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7F1F63-5AE3-462D-8ED8-FD4ED7C8170D}"/>
              </a:ext>
            </a:extLst>
          </p:cNvPr>
          <p:cNvSpPr/>
          <p:nvPr/>
        </p:nvSpPr>
        <p:spPr>
          <a:xfrm>
            <a:off x="3214245" y="4903296"/>
            <a:ext cx="8749821" cy="159108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C7510C-CBA0-4967-B205-D2D71586E495}"/>
              </a:ext>
            </a:extLst>
          </p:cNvPr>
          <p:cNvSpPr/>
          <p:nvPr/>
        </p:nvSpPr>
        <p:spPr>
          <a:xfrm>
            <a:off x="9128891" y="3449449"/>
            <a:ext cx="1244140" cy="2833523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A66FF6-D110-4813-8016-1724347F939B}"/>
              </a:ext>
            </a:extLst>
          </p:cNvPr>
          <p:cNvSpPr/>
          <p:nvPr/>
        </p:nvSpPr>
        <p:spPr>
          <a:xfrm>
            <a:off x="4770826" y="3449450"/>
            <a:ext cx="1237163" cy="2833523"/>
          </a:xfrm>
          <a:prstGeom prst="roundRect">
            <a:avLst/>
          </a:prstGeom>
          <a:solidFill>
            <a:schemeClr val="bg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F6C3D-DB5A-4938-A0EF-F2EA59BD6BE6}"/>
              </a:ext>
            </a:extLst>
          </p:cNvPr>
          <p:cNvSpPr/>
          <p:nvPr/>
        </p:nvSpPr>
        <p:spPr>
          <a:xfrm>
            <a:off x="4619178" y="4463771"/>
            <a:ext cx="15273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Auto placement grid generation, Auto-scaling 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9C615F-F789-4ABA-9AEA-0D1EBE27D5C1}"/>
              </a:ext>
            </a:extLst>
          </p:cNvPr>
          <p:cNvSpPr/>
          <p:nvPr/>
        </p:nvSpPr>
        <p:spPr>
          <a:xfrm>
            <a:off x="3214245" y="1456988"/>
            <a:ext cx="8749822" cy="1589771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1B8808C-44D9-4753-9CC7-2E180EC8AA95}"/>
              </a:ext>
            </a:extLst>
          </p:cNvPr>
          <p:cNvSpPr/>
          <p:nvPr/>
        </p:nvSpPr>
        <p:spPr>
          <a:xfrm>
            <a:off x="7754115" y="1837180"/>
            <a:ext cx="1093441" cy="864461"/>
          </a:xfrm>
          <a:custGeom>
            <a:avLst/>
            <a:gdLst>
              <a:gd name="connsiteX0" fmla="*/ 0 w 2102878"/>
              <a:gd name="connsiteY0" fmla="*/ 86446 h 864461"/>
              <a:gd name="connsiteX1" fmla="*/ 86446 w 2102878"/>
              <a:gd name="connsiteY1" fmla="*/ 0 h 864461"/>
              <a:gd name="connsiteX2" fmla="*/ 2016432 w 2102878"/>
              <a:gd name="connsiteY2" fmla="*/ 0 h 864461"/>
              <a:gd name="connsiteX3" fmla="*/ 2102878 w 2102878"/>
              <a:gd name="connsiteY3" fmla="*/ 86446 h 864461"/>
              <a:gd name="connsiteX4" fmla="*/ 2102878 w 2102878"/>
              <a:gd name="connsiteY4" fmla="*/ 778015 h 864461"/>
              <a:gd name="connsiteX5" fmla="*/ 2016432 w 2102878"/>
              <a:gd name="connsiteY5" fmla="*/ 864461 h 864461"/>
              <a:gd name="connsiteX6" fmla="*/ 86446 w 2102878"/>
              <a:gd name="connsiteY6" fmla="*/ 864461 h 864461"/>
              <a:gd name="connsiteX7" fmla="*/ 0 w 2102878"/>
              <a:gd name="connsiteY7" fmla="*/ 778015 h 864461"/>
              <a:gd name="connsiteX8" fmla="*/ 0 w 2102878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2878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16432" y="0"/>
                </a:lnTo>
                <a:cubicBezTo>
                  <a:pt x="2064175" y="0"/>
                  <a:pt x="2102878" y="38703"/>
                  <a:pt x="2102878" y="86446"/>
                </a:cubicBezTo>
                <a:lnTo>
                  <a:pt x="2102878" y="778015"/>
                </a:lnTo>
                <a:cubicBezTo>
                  <a:pt x="2102878" y="825758"/>
                  <a:pt x="2064175" y="864461"/>
                  <a:pt x="2016432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</a:rPr>
              <a:t>Auto g</a:t>
            </a:r>
            <a:r>
              <a:rPr lang="en-US" sz="1400" dirty="0">
                <a:solidFill>
                  <a:schemeClr val="tx1"/>
                </a:solidFill>
              </a:rPr>
              <a:t>enerate f</a:t>
            </a:r>
            <a:r>
              <a:rPr lang="en-US" sz="1400" kern="1200" dirty="0">
                <a:solidFill>
                  <a:schemeClr val="tx1"/>
                </a:solidFill>
              </a:rPr>
              <a:t>ill</a:t>
            </a:r>
            <a:r>
              <a:rPr lang="en-US" sz="1400" dirty="0">
                <a:solidFill>
                  <a:schemeClr val="tx1"/>
                </a:solidFill>
              </a:rPr>
              <a:t> &amp;</a:t>
            </a:r>
            <a:r>
              <a:rPr lang="en-US" sz="1400" kern="1200" dirty="0">
                <a:solidFill>
                  <a:schemeClr val="tx1"/>
                </a:solidFill>
              </a:rPr>
              <a:t> GR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29FF8A-FD0E-4928-8FA2-0228FC282BFB}"/>
              </a:ext>
            </a:extLst>
          </p:cNvPr>
          <p:cNvSpPr/>
          <p:nvPr/>
        </p:nvSpPr>
        <p:spPr>
          <a:xfrm>
            <a:off x="3403642" y="1828649"/>
            <a:ext cx="1079062" cy="864461"/>
          </a:xfrm>
          <a:custGeom>
            <a:avLst/>
            <a:gdLst>
              <a:gd name="connsiteX0" fmla="*/ 0 w 2142202"/>
              <a:gd name="connsiteY0" fmla="*/ 86446 h 864461"/>
              <a:gd name="connsiteX1" fmla="*/ 86446 w 2142202"/>
              <a:gd name="connsiteY1" fmla="*/ 0 h 864461"/>
              <a:gd name="connsiteX2" fmla="*/ 2055756 w 2142202"/>
              <a:gd name="connsiteY2" fmla="*/ 0 h 864461"/>
              <a:gd name="connsiteX3" fmla="*/ 2142202 w 2142202"/>
              <a:gd name="connsiteY3" fmla="*/ 86446 h 864461"/>
              <a:gd name="connsiteX4" fmla="*/ 2142202 w 2142202"/>
              <a:gd name="connsiteY4" fmla="*/ 778015 h 864461"/>
              <a:gd name="connsiteX5" fmla="*/ 2055756 w 2142202"/>
              <a:gd name="connsiteY5" fmla="*/ 864461 h 864461"/>
              <a:gd name="connsiteX6" fmla="*/ 86446 w 2142202"/>
              <a:gd name="connsiteY6" fmla="*/ 864461 h 864461"/>
              <a:gd name="connsiteX7" fmla="*/ 0 w 2142202"/>
              <a:gd name="connsiteY7" fmla="*/ 778015 h 864461"/>
              <a:gd name="connsiteX8" fmla="*/ 0 w 2142202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202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55756" y="0"/>
                </a:lnTo>
                <a:cubicBezTo>
                  <a:pt x="2103499" y="0"/>
                  <a:pt x="2142202" y="38703"/>
                  <a:pt x="2142202" y="86446"/>
                </a:cubicBezTo>
                <a:lnTo>
                  <a:pt x="2142202" y="778015"/>
                </a:lnTo>
                <a:cubicBezTo>
                  <a:pt x="2142202" y="825758"/>
                  <a:pt x="2103499" y="864461"/>
                  <a:pt x="2055756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Initialize from schematic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C6E751-592B-40D4-93E8-6F9AFBDE7297}"/>
              </a:ext>
            </a:extLst>
          </p:cNvPr>
          <p:cNvSpPr/>
          <p:nvPr/>
        </p:nvSpPr>
        <p:spPr>
          <a:xfrm>
            <a:off x="4562732" y="1982523"/>
            <a:ext cx="239320" cy="521513"/>
          </a:xfrm>
          <a:custGeom>
            <a:avLst/>
            <a:gdLst>
              <a:gd name="connsiteX0" fmla="*/ 0 w 460254"/>
              <a:gd name="connsiteY0" fmla="*/ 104303 h 521513"/>
              <a:gd name="connsiteX1" fmla="*/ 230127 w 460254"/>
              <a:gd name="connsiteY1" fmla="*/ 104303 h 521513"/>
              <a:gd name="connsiteX2" fmla="*/ 230127 w 460254"/>
              <a:gd name="connsiteY2" fmla="*/ 0 h 521513"/>
              <a:gd name="connsiteX3" fmla="*/ 460254 w 460254"/>
              <a:gd name="connsiteY3" fmla="*/ 260757 h 521513"/>
              <a:gd name="connsiteX4" fmla="*/ 230127 w 460254"/>
              <a:gd name="connsiteY4" fmla="*/ 521513 h 521513"/>
              <a:gd name="connsiteX5" fmla="*/ 230127 w 460254"/>
              <a:gd name="connsiteY5" fmla="*/ 417210 h 521513"/>
              <a:gd name="connsiteX6" fmla="*/ 0 w 460254"/>
              <a:gd name="connsiteY6" fmla="*/ 417210 h 521513"/>
              <a:gd name="connsiteX7" fmla="*/ 0 w 460254"/>
              <a:gd name="connsiteY7" fmla="*/ 104303 h 52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254" h="521513">
                <a:moveTo>
                  <a:pt x="0" y="104303"/>
                </a:moveTo>
                <a:lnTo>
                  <a:pt x="230127" y="104303"/>
                </a:lnTo>
                <a:lnTo>
                  <a:pt x="230127" y="0"/>
                </a:lnTo>
                <a:lnTo>
                  <a:pt x="460254" y="260757"/>
                </a:lnTo>
                <a:lnTo>
                  <a:pt x="230127" y="521513"/>
                </a:lnTo>
                <a:lnTo>
                  <a:pt x="230127" y="417210"/>
                </a:lnTo>
                <a:lnTo>
                  <a:pt x="0" y="417210"/>
                </a:lnTo>
                <a:lnTo>
                  <a:pt x="0" y="10430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303" rIns="138076" bIns="1043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7E7958-1091-4F9E-8AA7-E68D362FD587}"/>
              </a:ext>
            </a:extLst>
          </p:cNvPr>
          <p:cNvSpPr/>
          <p:nvPr/>
        </p:nvSpPr>
        <p:spPr>
          <a:xfrm>
            <a:off x="4848837" y="1828649"/>
            <a:ext cx="1104511" cy="864461"/>
          </a:xfrm>
          <a:custGeom>
            <a:avLst/>
            <a:gdLst>
              <a:gd name="connsiteX0" fmla="*/ 0 w 2109250"/>
              <a:gd name="connsiteY0" fmla="*/ 86446 h 864461"/>
              <a:gd name="connsiteX1" fmla="*/ 86446 w 2109250"/>
              <a:gd name="connsiteY1" fmla="*/ 0 h 864461"/>
              <a:gd name="connsiteX2" fmla="*/ 2022804 w 2109250"/>
              <a:gd name="connsiteY2" fmla="*/ 0 h 864461"/>
              <a:gd name="connsiteX3" fmla="*/ 2109250 w 2109250"/>
              <a:gd name="connsiteY3" fmla="*/ 86446 h 864461"/>
              <a:gd name="connsiteX4" fmla="*/ 2109250 w 2109250"/>
              <a:gd name="connsiteY4" fmla="*/ 778015 h 864461"/>
              <a:gd name="connsiteX5" fmla="*/ 2022804 w 2109250"/>
              <a:gd name="connsiteY5" fmla="*/ 864461 h 864461"/>
              <a:gd name="connsiteX6" fmla="*/ 86446 w 2109250"/>
              <a:gd name="connsiteY6" fmla="*/ 864461 h 864461"/>
              <a:gd name="connsiteX7" fmla="*/ 0 w 2109250"/>
              <a:gd name="connsiteY7" fmla="*/ 778015 h 864461"/>
              <a:gd name="connsiteX8" fmla="*/ 0 w 2109250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9250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22804" y="0"/>
                </a:lnTo>
                <a:cubicBezTo>
                  <a:pt x="2070547" y="0"/>
                  <a:pt x="2109250" y="38703"/>
                  <a:pt x="2109250" y="86446"/>
                </a:cubicBezTo>
                <a:lnTo>
                  <a:pt x="2109250" y="778015"/>
                </a:lnTo>
                <a:cubicBezTo>
                  <a:pt x="2109250" y="825758"/>
                  <a:pt x="2070547" y="864461"/>
                  <a:pt x="2022804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Auto create groups &amp; constraints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AA0A602-CC3B-4986-A0A5-B6B98AA7EB6E}"/>
              </a:ext>
            </a:extLst>
          </p:cNvPr>
          <p:cNvSpPr/>
          <p:nvPr/>
        </p:nvSpPr>
        <p:spPr>
          <a:xfrm>
            <a:off x="6032880" y="1982523"/>
            <a:ext cx="224299" cy="521513"/>
          </a:xfrm>
          <a:custGeom>
            <a:avLst/>
            <a:gdLst>
              <a:gd name="connsiteX0" fmla="*/ 0 w 431366"/>
              <a:gd name="connsiteY0" fmla="*/ 104303 h 521513"/>
              <a:gd name="connsiteX1" fmla="*/ 215683 w 431366"/>
              <a:gd name="connsiteY1" fmla="*/ 104303 h 521513"/>
              <a:gd name="connsiteX2" fmla="*/ 215683 w 431366"/>
              <a:gd name="connsiteY2" fmla="*/ 0 h 521513"/>
              <a:gd name="connsiteX3" fmla="*/ 431366 w 431366"/>
              <a:gd name="connsiteY3" fmla="*/ 260757 h 521513"/>
              <a:gd name="connsiteX4" fmla="*/ 215683 w 431366"/>
              <a:gd name="connsiteY4" fmla="*/ 521513 h 521513"/>
              <a:gd name="connsiteX5" fmla="*/ 215683 w 431366"/>
              <a:gd name="connsiteY5" fmla="*/ 417210 h 521513"/>
              <a:gd name="connsiteX6" fmla="*/ 0 w 431366"/>
              <a:gd name="connsiteY6" fmla="*/ 417210 h 521513"/>
              <a:gd name="connsiteX7" fmla="*/ 0 w 431366"/>
              <a:gd name="connsiteY7" fmla="*/ 104303 h 52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366" h="521513">
                <a:moveTo>
                  <a:pt x="0" y="104303"/>
                </a:moveTo>
                <a:lnTo>
                  <a:pt x="215683" y="104303"/>
                </a:lnTo>
                <a:lnTo>
                  <a:pt x="215683" y="0"/>
                </a:lnTo>
                <a:lnTo>
                  <a:pt x="431366" y="260757"/>
                </a:lnTo>
                <a:lnTo>
                  <a:pt x="215683" y="521513"/>
                </a:lnTo>
                <a:lnTo>
                  <a:pt x="215683" y="417210"/>
                </a:lnTo>
                <a:lnTo>
                  <a:pt x="0" y="417210"/>
                </a:lnTo>
                <a:lnTo>
                  <a:pt x="0" y="10430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303" rIns="129410" bIns="1043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174A2F-3D69-45C9-B5BE-6503BCEE0305}"/>
              </a:ext>
            </a:extLst>
          </p:cNvPr>
          <p:cNvSpPr/>
          <p:nvPr/>
        </p:nvSpPr>
        <p:spPr>
          <a:xfrm>
            <a:off x="6319481" y="1828649"/>
            <a:ext cx="1068501" cy="864461"/>
          </a:xfrm>
          <a:custGeom>
            <a:avLst/>
            <a:gdLst>
              <a:gd name="connsiteX0" fmla="*/ 0 w 2102878"/>
              <a:gd name="connsiteY0" fmla="*/ 86446 h 864461"/>
              <a:gd name="connsiteX1" fmla="*/ 86446 w 2102878"/>
              <a:gd name="connsiteY1" fmla="*/ 0 h 864461"/>
              <a:gd name="connsiteX2" fmla="*/ 2016432 w 2102878"/>
              <a:gd name="connsiteY2" fmla="*/ 0 h 864461"/>
              <a:gd name="connsiteX3" fmla="*/ 2102878 w 2102878"/>
              <a:gd name="connsiteY3" fmla="*/ 86446 h 864461"/>
              <a:gd name="connsiteX4" fmla="*/ 2102878 w 2102878"/>
              <a:gd name="connsiteY4" fmla="*/ 778015 h 864461"/>
              <a:gd name="connsiteX5" fmla="*/ 2016432 w 2102878"/>
              <a:gd name="connsiteY5" fmla="*/ 864461 h 864461"/>
              <a:gd name="connsiteX6" fmla="*/ 86446 w 2102878"/>
              <a:gd name="connsiteY6" fmla="*/ 864461 h 864461"/>
              <a:gd name="connsiteX7" fmla="*/ 0 w 2102878"/>
              <a:gd name="connsiteY7" fmla="*/ 778015 h 864461"/>
              <a:gd name="connsiteX8" fmla="*/ 0 w 2102878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2878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16432" y="0"/>
                </a:lnTo>
                <a:cubicBezTo>
                  <a:pt x="2064175" y="0"/>
                  <a:pt x="2102878" y="38703"/>
                  <a:pt x="2102878" y="86446"/>
                </a:cubicBezTo>
                <a:lnTo>
                  <a:pt x="2102878" y="778015"/>
                </a:lnTo>
                <a:cubicBezTo>
                  <a:pt x="2102878" y="825758"/>
                  <a:pt x="2064175" y="864461"/>
                  <a:pt x="2016432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</a:rPr>
              <a:t>Auto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kern="1200" dirty="0">
                <a:solidFill>
                  <a:schemeClr val="tx1"/>
                </a:solidFill>
              </a:rPr>
              <a:t>place with constraints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E2F988-BCCF-448F-A9FA-8BFF60F34514}"/>
              </a:ext>
            </a:extLst>
          </p:cNvPr>
          <p:cNvSpPr/>
          <p:nvPr/>
        </p:nvSpPr>
        <p:spPr>
          <a:xfrm>
            <a:off x="7475507" y="1982523"/>
            <a:ext cx="231810" cy="521513"/>
          </a:xfrm>
          <a:custGeom>
            <a:avLst/>
            <a:gdLst>
              <a:gd name="connsiteX0" fmla="*/ 0 w 445810"/>
              <a:gd name="connsiteY0" fmla="*/ 104303 h 521513"/>
              <a:gd name="connsiteX1" fmla="*/ 222905 w 445810"/>
              <a:gd name="connsiteY1" fmla="*/ 104303 h 521513"/>
              <a:gd name="connsiteX2" fmla="*/ 222905 w 445810"/>
              <a:gd name="connsiteY2" fmla="*/ 0 h 521513"/>
              <a:gd name="connsiteX3" fmla="*/ 445810 w 445810"/>
              <a:gd name="connsiteY3" fmla="*/ 260757 h 521513"/>
              <a:gd name="connsiteX4" fmla="*/ 222905 w 445810"/>
              <a:gd name="connsiteY4" fmla="*/ 521513 h 521513"/>
              <a:gd name="connsiteX5" fmla="*/ 222905 w 445810"/>
              <a:gd name="connsiteY5" fmla="*/ 417210 h 521513"/>
              <a:gd name="connsiteX6" fmla="*/ 0 w 445810"/>
              <a:gd name="connsiteY6" fmla="*/ 417210 h 521513"/>
              <a:gd name="connsiteX7" fmla="*/ 0 w 445810"/>
              <a:gd name="connsiteY7" fmla="*/ 104303 h 52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810" h="521513">
                <a:moveTo>
                  <a:pt x="0" y="104303"/>
                </a:moveTo>
                <a:lnTo>
                  <a:pt x="222905" y="104303"/>
                </a:lnTo>
                <a:lnTo>
                  <a:pt x="222905" y="0"/>
                </a:lnTo>
                <a:lnTo>
                  <a:pt x="445810" y="260757"/>
                </a:lnTo>
                <a:lnTo>
                  <a:pt x="222905" y="521513"/>
                </a:lnTo>
                <a:lnTo>
                  <a:pt x="222905" y="417210"/>
                </a:lnTo>
                <a:lnTo>
                  <a:pt x="0" y="417210"/>
                </a:lnTo>
                <a:lnTo>
                  <a:pt x="0" y="104303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303" rIns="133743" bIns="10430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DD185CE-2C0E-4951-B190-55C5A38955DD}"/>
              </a:ext>
            </a:extLst>
          </p:cNvPr>
          <p:cNvSpPr/>
          <p:nvPr/>
        </p:nvSpPr>
        <p:spPr>
          <a:xfrm>
            <a:off x="8934943" y="1981525"/>
            <a:ext cx="232697" cy="523509"/>
          </a:xfrm>
          <a:custGeom>
            <a:avLst/>
            <a:gdLst>
              <a:gd name="connsiteX0" fmla="*/ 0 w 447516"/>
              <a:gd name="connsiteY0" fmla="*/ 104702 h 523509"/>
              <a:gd name="connsiteX1" fmla="*/ 223758 w 447516"/>
              <a:gd name="connsiteY1" fmla="*/ 104702 h 523509"/>
              <a:gd name="connsiteX2" fmla="*/ 223758 w 447516"/>
              <a:gd name="connsiteY2" fmla="*/ 0 h 523509"/>
              <a:gd name="connsiteX3" fmla="*/ 447516 w 447516"/>
              <a:gd name="connsiteY3" fmla="*/ 261755 h 523509"/>
              <a:gd name="connsiteX4" fmla="*/ 223758 w 447516"/>
              <a:gd name="connsiteY4" fmla="*/ 523509 h 523509"/>
              <a:gd name="connsiteX5" fmla="*/ 223758 w 447516"/>
              <a:gd name="connsiteY5" fmla="*/ 418807 h 523509"/>
              <a:gd name="connsiteX6" fmla="*/ 0 w 447516"/>
              <a:gd name="connsiteY6" fmla="*/ 418807 h 523509"/>
              <a:gd name="connsiteX7" fmla="*/ 0 w 447516"/>
              <a:gd name="connsiteY7" fmla="*/ 104702 h 52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516" h="523509">
                <a:moveTo>
                  <a:pt x="0" y="104702"/>
                </a:moveTo>
                <a:lnTo>
                  <a:pt x="223758" y="104702"/>
                </a:lnTo>
                <a:lnTo>
                  <a:pt x="223758" y="0"/>
                </a:lnTo>
                <a:lnTo>
                  <a:pt x="447516" y="261755"/>
                </a:lnTo>
                <a:lnTo>
                  <a:pt x="223758" y="523509"/>
                </a:lnTo>
                <a:lnTo>
                  <a:pt x="223758" y="418807"/>
                </a:lnTo>
                <a:lnTo>
                  <a:pt x="0" y="418807"/>
                </a:lnTo>
                <a:lnTo>
                  <a:pt x="0" y="104702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702" rIns="134255" bIns="10470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B7BBA2-3FFC-4D4F-B706-E74636B313D6}"/>
              </a:ext>
            </a:extLst>
          </p:cNvPr>
          <p:cNvSpPr/>
          <p:nvPr/>
        </p:nvSpPr>
        <p:spPr>
          <a:xfrm>
            <a:off x="9202148" y="1856021"/>
            <a:ext cx="1097625" cy="864461"/>
          </a:xfrm>
          <a:custGeom>
            <a:avLst/>
            <a:gdLst>
              <a:gd name="connsiteX0" fmla="*/ 0 w 2110925"/>
              <a:gd name="connsiteY0" fmla="*/ 86446 h 864461"/>
              <a:gd name="connsiteX1" fmla="*/ 86446 w 2110925"/>
              <a:gd name="connsiteY1" fmla="*/ 0 h 864461"/>
              <a:gd name="connsiteX2" fmla="*/ 2024479 w 2110925"/>
              <a:gd name="connsiteY2" fmla="*/ 0 h 864461"/>
              <a:gd name="connsiteX3" fmla="*/ 2110925 w 2110925"/>
              <a:gd name="connsiteY3" fmla="*/ 86446 h 864461"/>
              <a:gd name="connsiteX4" fmla="*/ 2110925 w 2110925"/>
              <a:gd name="connsiteY4" fmla="*/ 778015 h 864461"/>
              <a:gd name="connsiteX5" fmla="*/ 2024479 w 2110925"/>
              <a:gd name="connsiteY5" fmla="*/ 864461 h 864461"/>
              <a:gd name="connsiteX6" fmla="*/ 86446 w 2110925"/>
              <a:gd name="connsiteY6" fmla="*/ 864461 h 864461"/>
              <a:gd name="connsiteX7" fmla="*/ 0 w 2110925"/>
              <a:gd name="connsiteY7" fmla="*/ 778015 h 864461"/>
              <a:gd name="connsiteX8" fmla="*/ 0 w 2110925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0925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24479" y="0"/>
                </a:lnTo>
                <a:cubicBezTo>
                  <a:pt x="2072222" y="0"/>
                  <a:pt x="2110925" y="38703"/>
                  <a:pt x="2110925" y="86446"/>
                </a:cubicBezTo>
                <a:lnTo>
                  <a:pt x="2110925" y="778015"/>
                </a:lnTo>
                <a:cubicBezTo>
                  <a:pt x="2110925" y="825758"/>
                  <a:pt x="2072222" y="864461"/>
                  <a:pt x="2024479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Auto route with constraints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1425857-18B4-4724-9DD9-FF94F2CD88FD}"/>
              </a:ext>
            </a:extLst>
          </p:cNvPr>
          <p:cNvSpPr/>
          <p:nvPr/>
        </p:nvSpPr>
        <p:spPr>
          <a:xfrm>
            <a:off x="7745742" y="5264444"/>
            <a:ext cx="1093441" cy="864461"/>
          </a:xfrm>
          <a:custGeom>
            <a:avLst/>
            <a:gdLst>
              <a:gd name="connsiteX0" fmla="*/ 0 w 2102878"/>
              <a:gd name="connsiteY0" fmla="*/ 86446 h 864461"/>
              <a:gd name="connsiteX1" fmla="*/ 86446 w 2102878"/>
              <a:gd name="connsiteY1" fmla="*/ 0 h 864461"/>
              <a:gd name="connsiteX2" fmla="*/ 2016432 w 2102878"/>
              <a:gd name="connsiteY2" fmla="*/ 0 h 864461"/>
              <a:gd name="connsiteX3" fmla="*/ 2102878 w 2102878"/>
              <a:gd name="connsiteY3" fmla="*/ 86446 h 864461"/>
              <a:gd name="connsiteX4" fmla="*/ 2102878 w 2102878"/>
              <a:gd name="connsiteY4" fmla="*/ 778015 h 864461"/>
              <a:gd name="connsiteX5" fmla="*/ 2016432 w 2102878"/>
              <a:gd name="connsiteY5" fmla="*/ 864461 h 864461"/>
              <a:gd name="connsiteX6" fmla="*/ 86446 w 2102878"/>
              <a:gd name="connsiteY6" fmla="*/ 864461 h 864461"/>
              <a:gd name="connsiteX7" fmla="*/ 0 w 2102878"/>
              <a:gd name="connsiteY7" fmla="*/ 778015 h 864461"/>
              <a:gd name="connsiteX8" fmla="*/ 0 w 2102878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2878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16432" y="0"/>
                </a:lnTo>
                <a:cubicBezTo>
                  <a:pt x="2064175" y="0"/>
                  <a:pt x="2102878" y="38703"/>
                  <a:pt x="2102878" y="86446"/>
                </a:cubicBezTo>
                <a:lnTo>
                  <a:pt x="2102878" y="778015"/>
                </a:lnTo>
                <a:cubicBezTo>
                  <a:pt x="2102878" y="825758"/>
                  <a:pt x="2064175" y="864461"/>
                  <a:pt x="2016432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rgbClr val="FF82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Auto generate fill generate guard rings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22417B-C511-4AD3-9E76-7A98C42130D5}"/>
              </a:ext>
            </a:extLst>
          </p:cNvPr>
          <p:cNvSpPr/>
          <p:nvPr/>
        </p:nvSpPr>
        <p:spPr>
          <a:xfrm>
            <a:off x="3402016" y="5264442"/>
            <a:ext cx="1079062" cy="864461"/>
          </a:xfrm>
          <a:custGeom>
            <a:avLst/>
            <a:gdLst>
              <a:gd name="connsiteX0" fmla="*/ 0 w 2142202"/>
              <a:gd name="connsiteY0" fmla="*/ 86446 h 864461"/>
              <a:gd name="connsiteX1" fmla="*/ 86446 w 2142202"/>
              <a:gd name="connsiteY1" fmla="*/ 0 h 864461"/>
              <a:gd name="connsiteX2" fmla="*/ 2055756 w 2142202"/>
              <a:gd name="connsiteY2" fmla="*/ 0 h 864461"/>
              <a:gd name="connsiteX3" fmla="*/ 2142202 w 2142202"/>
              <a:gd name="connsiteY3" fmla="*/ 86446 h 864461"/>
              <a:gd name="connsiteX4" fmla="*/ 2142202 w 2142202"/>
              <a:gd name="connsiteY4" fmla="*/ 778015 h 864461"/>
              <a:gd name="connsiteX5" fmla="*/ 2055756 w 2142202"/>
              <a:gd name="connsiteY5" fmla="*/ 864461 h 864461"/>
              <a:gd name="connsiteX6" fmla="*/ 86446 w 2142202"/>
              <a:gd name="connsiteY6" fmla="*/ 864461 h 864461"/>
              <a:gd name="connsiteX7" fmla="*/ 0 w 2142202"/>
              <a:gd name="connsiteY7" fmla="*/ 778015 h 864461"/>
              <a:gd name="connsiteX8" fmla="*/ 0 w 2142202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202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55756" y="0"/>
                </a:lnTo>
                <a:cubicBezTo>
                  <a:pt x="2103499" y="0"/>
                  <a:pt x="2142202" y="38703"/>
                  <a:pt x="2142202" y="86446"/>
                </a:cubicBezTo>
                <a:lnTo>
                  <a:pt x="2142202" y="778015"/>
                </a:lnTo>
                <a:cubicBezTo>
                  <a:pt x="2142202" y="825758"/>
                  <a:pt x="2103499" y="864461"/>
                  <a:pt x="2055756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rgbClr val="FF82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Initialize from schematic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41E93CC-3651-472A-AC25-790E9EBB95F9}"/>
              </a:ext>
            </a:extLst>
          </p:cNvPr>
          <p:cNvSpPr/>
          <p:nvPr/>
        </p:nvSpPr>
        <p:spPr>
          <a:xfrm>
            <a:off x="4546101" y="5422391"/>
            <a:ext cx="239320" cy="521513"/>
          </a:xfrm>
          <a:custGeom>
            <a:avLst/>
            <a:gdLst>
              <a:gd name="connsiteX0" fmla="*/ 0 w 460254"/>
              <a:gd name="connsiteY0" fmla="*/ 104303 h 521513"/>
              <a:gd name="connsiteX1" fmla="*/ 230127 w 460254"/>
              <a:gd name="connsiteY1" fmla="*/ 104303 h 521513"/>
              <a:gd name="connsiteX2" fmla="*/ 230127 w 460254"/>
              <a:gd name="connsiteY2" fmla="*/ 0 h 521513"/>
              <a:gd name="connsiteX3" fmla="*/ 460254 w 460254"/>
              <a:gd name="connsiteY3" fmla="*/ 260757 h 521513"/>
              <a:gd name="connsiteX4" fmla="*/ 230127 w 460254"/>
              <a:gd name="connsiteY4" fmla="*/ 521513 h 521513"/>
              <a:gd name="connsiteX5" fmla="*/ 230127 w 460254"/>
              <a:gd name="connsiteY5" fmla="*/ 417210 h 521513"/>
              <a:gd name="connsiteX6" fmla="*/ 0 w 460254"/>
              <a:gd name="connsiteY6" fmla="*/ 417210 h 521513"/>
              <a:gd name="connsiteX7" fmla="*/ 0 w 460254"/>
              <a:gd name="connsiteY7" fmla="*/ 104303 h 52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254" h="521513">
                <a:moveTo>
                  <a:pt x="0" y="104303"/>
                </a:moveTo>
                <a:lnTo>
                  <a:pt x="230127" y="104303"/>
                </a:lnTo>
                <a:lnTo>
                  <a:pt x="230127" y="0"/>
                </a:lnTo>
                <a:lnTo>
                  <a:pt x="460254" y="260757"/>
                </a:lnTo>
                <a:lnTo>
                  <a:pt x="230127" y="521513"/>
                </a:lnTo>
                <a:lnTo>
                  <a:pt x="230127" y="417210"/>
                </a:lnTo>
                <a:lnTo>
                  <a:pt x="0" y="417210"/>
                </a:lnTo>
                <a:lnTo>
                  <a:pt x="0" y="10430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303" rIns="138076" bIns="1043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9A44B3-D921-4EFE-A289-716DC4B41FD8}"/>
              </a:ext>
            </a:extLst>
          </p:cNvPr>
          <p:cNvSpPr/>
          <p:nvPr/>
        </p:nvSpPr>
        <p:spPr>
          <a:xfrm>
            <a:off x="4852420" y="5264443"/>
            <a:ext cx="1079575" cy="864461"/>
          </a:xfrm>
          <a:custGeom>
            <a:avLst/>
            <a:gdLst>
              <a:gd name="connsiteX0" fmla="*/ 0 w 2109250"/>
              <a:gd name="connsiteY0" fmla="*/ 86446 h 864461"/>
              <a:gd name="connsiteX1" fmla="*/ 86446 w 2109250"/>
              <a:gd name="connsiteY1" fmla="*/ 0 h 864461"/>
              <a:gd name="connsiteX2" fmla="*/ 2022804 w 2109250"/>
              <a:gd name="connsiteY2" fmla="*/ 0 h 864461"/>
              <a:gd name="connsiteX3" fmla="*/ 2109250 w 2109250"/>
              <a:gd name="connsiteY3" fmla="*/ 86446 h 864461"/>
              <a:gd name="connsiteX4" fmla="*/ 2109250 w 2109250"/>
              <a:gd name="connsiteY4" fmla="*/ 778015 h 864461"/>
              <a:gd name="connsiteX5" fmla="*/ 2022804 w 2109250"/>
              <a:gd name="connsiteY5" fmla="*/ 864461 h 864461"/>
              <a:gd name="connsiteX6" fmla="*/ 86446 w 2109250"/>
              <a:gd name="connsiteY6" fmla="*/ 864461 h 864461"/>
              <a:gd name="connsiteX7" fmla="*/ 0 w 2109250"/>
              <a:gd name="connsiteY7" fmla="*/ 778015 h 864461"/>
              <a:gd name="connsiteX8" fmla="*/ 0 w 2109250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9250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22804" y="0"/>
                </a:lnTo>
                <a:cubicBezTo>
                  <a:pt x="2070547" y="0"/>
                  <a:pt x="2109250" y="38703"/>
                  <a:pt x="2109250" y="86446"/>
                </a:cubicBezTo>
                <a:lnTo>
                  <a:pt x="2109250" y="778015"/>
                </a:lnTo>
                <a:cubicBezTo>
                  <a:pt x="2109250" y="825758"/>
                  <a:pt x="2070547" y="864461"/>
                  <a:pt x="2022804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rgbClr val="FF82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Apply captured placement &amp; grouping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2AEF68-3D23-40C1-8AC1-220F4BEF92D6}"/>
              </a:ext>
            </a:extLst>
          </p:cNvPr>
          <p:cNvSpPr/>
          <p:nvPr/>
        </p:nvSpPr>
        <p:spPr>
          <a:xfrm>
            <a:off x="6002246" y="5422391"/>
            <a:ext cx="224299" cy="521513"/>
          </a:xfrm>
          <a:custGeom>
            <a:avLst/>
            <a:gdLst>
              <a:gd name="connsiteX0" fmla="*/ 0 w 431366"/>
              <a:gd name="connsiteY0" fmla="*/ 104303 h 521513"/>
              <a:gd name="connsiteX1" fmla="*/ 215683 w 431366"/>
              <a:gd name="connsiteY1" fmla="*/ 104303 h 521513"/>
              <a:gd name="connsiteX2" fmla="*/ 215683 w 431366"/>
              <a:gd name="connsiteY2" fmla="*/ 0 h 521513"/>
              <a:gd name="connsiteX3" fmla="*/ 431366 w 431366"/>
              <a:gd name="connsiteY3" fmla="*/ 260757 h 521513"/>
              <a:gd name="connsiteX4" fmla="*/ 215683 w 431366"/>
              <a:gd name="connsiteY4" fmla="*/ 521513 h 521513"/>
              <a:gd name="connsiteX5" fmla="*/ 215683 w 431366"/>
              <a:gd name="connsiteY5" fmla="*/ 417210 h 521513"/>
              <a:gd name="connsiteX6" fmla="*/ 0 w 431366"/>
              <a:gd name="connsiteY6" fmla="*/ 417210 h 521513"/>
              <a:gd name="connsiteX7" fmla="*/ 0 w 431366"/>
              <a:gd name="connsiteY7" fmla="*/ 104303 h 52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366" h="521513">
                <a:moveTo>
                  <a:pt x="0" y="104303"/>
                </a:moveTo>
                <a:lnTo>
                  <a:pt x="215683" y="104303"/>
                </a:lnTo>
                <a:lnTo>
                  <a:pt x="215683" y="0"/>
                </a:lnTo>
                <a:lnTo>
                  <a:pt x="431366" y="260757"/>
                </a:lnTo>
                <a:lnTo>
                  <a:pt x="215683" y="521513"/>
                </a:lnTo>
                <a:lnTo>
                  <a:pt x="215683" y="417210"/>
                </a:lnTo>
                <a:lnTo>
                  <a:pt x="0" y="417210"/>
                </a:lnTo>
                <a:lnTo>
                  <a:pt x="0" y="10430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303" rIns="129410" bIns="1043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6983BAF-695E-455D-96A5-BC0A49382881}"/>
              </a:ext>
            </a:extLst>
          </p:cNvPr>
          <p:cNvSpPr/>
          <p:nvPr/>
        </p:nvSpPr>
        <p:spPr>
          <a:xfrm>
            <a:off x="6304618" y="5266607"/>
            <a:ext cx="1068501" cy="864461"/>
          </a:xfrm>
          <a:custGeom>
            <a:avLst/>
            <a:gdLst>
              <a:gd name="connsiteX0" fmla="*/ 0 w 2102878"/>
              <a:gd name="connsiteY0" fmla="*/ 86446 h 864461"/>
              <a:gd name="connsiteX1" fmla="*/ 86446 w 2102878"/>
              <a:gd name="connsiteY1" fmla="*/ 0 h 864461"/>
              <a:gd name="connsiteX2" fmla="*/ 2016432 w 2102878"/>
              <a:gd name="connsiteY2" fmla="*/ 0 h 864461"/>
              <a:gd name="connsiteX3" fmla="*/ 2102878 w 2102878"/>
              <a:gd name="connsiteY3" fmla="*/ 86446 h 864461"/>
              <a:gd name="connsiteX4" fmla="*/ 2102878 w 2102878"/>
              <a:gd name="connsiteY4" fmla="*/ 778015 h 864461"/>
              <a:gd name="connsiteX5" fmla="*/ 2016432 w 2102878"/>
              <a:gd name="connsiteY5" fmla="*/ 864461 h 864461"/>
              <a:gd name="connsiteX6" fmla="*/ 86446 w 2102878"/>
              <a:gd name="connsiteY6" fmla="*/ 864461 h 864461"/>
              <a:gd name="connsiteX7" fmla="*/ 0 w 2102878"/>
              <a:gd name="connsiteY7" fmla="*/ 778015 h 864461"/>
              <a:gd name="connsiteX8" fmla="*/ 0 w 2102878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2878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16432" y="0"/>
                </a:lnTo>
                <a:cubicBezTo>
                  <a:pt x="2064175" y="0"/>
                  <a:pt x="2102878" y="38703"/>
                  <a:pt x="2102878" y="86446"/>
                </a:cubicBezTo>
                <a:lnTo>
                  <a:pt x="2102878" y="778015"/>
                </a:lnTo>
                <a:cubicBezTo>
                  <a:pt x="2102878" y="825758"/>
                  <a:pt x="2064175" y="864461"/>
                  <a:pt x="2016432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rgbClr val="FF82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Run incremental p</a:t>
            </a:r>
            <a:r>
              <a:rPr lang="en-US" sz="1400" kern="1200" dirty="0">
                <a:solidFill>
                  <a:schemeClr val="tx1"/>
                </a:solidFill>
              </a:rPr>
              <a:t>lacer and auto-adjust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48ED7A-CB33-4534-85A9-B454B0C0A66D}"/>
              </a:ext>
            </a:extLst>
          </p:cNvPr>
          <p:cNvSpPr/>
          <p:nvPr/>
        </p:nvSpPr>
        <p:spPr>
          <a:xfrm>
            <a:off x="7435183" y="5419770"/>
            <a:ext cx="231810" cy="521513"/>
          </a:xfrm>
          <a:custGeom>
            <a:avLst/>
            <a:gdLst>
              <a:gd name="connsiteX0" fmla="*/ 0 w 445810"/>
              <a:gd name="connsiteY0" fmla="*/ 104303 h 521513"/>
              <a:gd name="connsiteX1" fmla="*/ 222905 w 445810"/>
              <a:gd name="connsiteY1" fmla="*/ 104303 h 521513"/>
              <a:gd name="connsiteX2" fmla="*/ 222905 w 445810"/>
              <a:gd name="connsiteY2" fmla="*/ 0 h 521513"/>
              <a:gd name="connsiteX3" fmla="*/ 445810 w 445810"/>
              <a:gd name="connsiteY3" fmla="*/ 260757 h 521513"/>
              <a:gd name="connsiteX4" fmla="*/ 222905 w 445810"/>
              <a:gd name="connsiteY4" fmla="*/ 521513 h 521513"/>
              <a:gd name="connsiteX5" fmla="*/ 222905 w 445810"/>
              <a:gd name="connsiteY5" fmla="*/ 417210 h 521513"/>
              <a:gd name="connsiteX6" fmla="*/ 0 w 445810"/>
              <a:gd name="connsiteY6" fmla="*/ 417210 h 521513"/>
              <a:gd name="connsiteX7" fmla="*/ 0 w 445810"/>
              <a:gd name="connsiteY7" fmla="*/ 104303 h 52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810" h="521513">
                <a:moveTo>
                  <a:pt x="0" y="104303"/>
                </a:moveTo>
                <a:lnTo>
                  <a:pt x="222905" y="104303"/>
                </a:lnTo>
                <a:lnTo>
                  <a:pt x="222905" y="0"/>
                </a:lnTo>
                <a:lnTo>
                  <a:pt x="445810" y="260757"/>
                </a:lnTo>
                <a:lnTo>
                  <a:pt x="222905" y="521513"/>
                </a:lnTo>
                <a:lnTo>
                  <a:pt x="222905" y="417210"/>
                </a:lnTo>
                <a:lnTo>
                  <a:pt x="0" y="417210"/>
                </a:lnTo>
                <a:lnTo>
                  <a:pt x="0" y="104303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303" rIns="133743" bIns="10430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BE5577-1036-4A75-8B9D-B509AA6D10A2}"/>
              </a:ext>
            </a:extLst>
          </p:cNvPr>
          <p:cNvSpPr/>
          <p:nvPr/>
        </p:nvSpPr>
        <p:spPr>
          <a:xfrm>
            <a:off x="8902580" y="5419770"/>
            <a:ext cx="232697" cy="523509"/>
          </a:xfrm>
          <a:custGeom>
            <a:avLst/>
            <a:gdLst>
              <a:gd name="connsiteX0" fmla="*/ 0 w 447516"/>
              <a:gd name="connsiteY0" fmla="*/ 104702 h 523509"/>
              <a:gd name="connsiteX1" fmla="*/ 223758 w 447516"/>
              <a:gd name="connsiteY1" fmla="*/ 104702 h 523509"/>
              <a:gd name="connsiteX2" fmla="*/ 223758 w 447516"/>
              <a:gd name="connsiteY2" fmla="*/ 0 h 523509"/>
              <a:gd name="connsiteX3" fmla="*/ 447516 w 447516"/>
              <a:gd name="connsiteY3" fmla="*/ 261755 h 523509"/>
              <a:gd name="connsiteX4" fmla="*/ 223758 w 447516"/>
              <a:gd name="connsiteY4" fmla="*/ 523509 h 523509"/>
              <a:gd name="connsiteX5" fmla="*/ 223758 w 447516"/>
              <a:gd name="connsiteY5" fmla="*/ 418807 h 523509"/>
              <a:gd name="connsiteX6" fmla="*/ 0 w 447516"/>
              <a:gd name="connsiteY6" fmla="*/ 418807 h 523509"/>
              <a:gd name="connsiteX7" fmla="*/ 0 w 447516"/>
              <a:gd name="connsiteY7" fmla="*/ 104702 h 52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516" h="523509">
                <a:moveTo>
                  <a:pt x="0" y="104702"/>
                </a:moveTo>
                <a:lnTo>
                  <a:pt x="223758" y="104702"/>
                </a:lnTo>
                <a:lnTo>
                  <a:pt x="223758" y="0"/>
                </a:lnTo>
                <a:lnTo>
                  <a:pt x="447516" y="261755"/>
                </a:lnTo>
                <a:lnTo>
                  <a:pt x="223758" y="523509"/>
                </a:lnTo>
                <a:lnTo>
                  <a:pt x="223758" y="418807"/>
                </a:lnTo>
                <a:lnTo>
                  <a:pt x="0" y="418807"/>
                </a:lnTo>
                <a:lnTo>
                  <a:pt x="0" y="104702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702" rIns="134255" bIns="10470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9DB68BC-DBC9-4C34-AE13-E12BE3D6291B}"/>
              </a:ext>
            </a:extLst>
          </p:cNvPr>
          <p:cNvSpPr/>
          <p:nvPr/>
        </p:nvSpPr>
        <p:spPr>
          <a:xfrm>
            <a:off x="9202148" y="5266607"/>
            <a:ext cx="1097625" cy="864461"/>
          </a:xfrm>
          <a:custGeom>
            <a:avLst/>
            <a:gdLst>
              <a:gd name="connsiteX0" fmla="*/ 0 w 2110925"/>
              <a:gd name="connsiteY0" fmla="*/ 86446 h 864461"/>
              <a:gd name="connsiteX1" fmla="*/ 86446 w 2110925"/>
              <a:gd name="connsiteY1" fmla="*/ 0 h 864461"/>
              <a:gd name="connsiteX2" fmla="*/ 2024479 w 2110925"/>
              <a:gd name="connsiteY2" fmla="*/ 0 h 864461"/>
              <a:gd name="connsiteX3" fmla="*/ 2110925 w 2110925"/>
              <a:gd name="connsiteY3" fmla="*/ 86446 h 864461"/>
              <a:gd name="connsiteX4" fmla="*/ 2110925 w 2110925"/>
              <a:gd name="connsiteY4" fmla="*/ 778015 h 864461"/>
              <a:gd name="connsiteX5" fmla="*/ 2024479 w 2110925"/>
              <a:gd name="connsiteY5" fmla="*/ 864461 h 864461"/>
              <a:gd name="connsiteX6" fmla="*/ 86446 w 2110925"/>
              <a:gd name="connsiteY6" fmla="*/ 864461 h 864461"/>
              <a:gd name="connsiteX7" fmla="*/ 0 w 2110925"/>
              <a:gd name="connsiteY7" fmla="*/ 778015 h 864461"/>
              <a:gd name="connsiteX8" fmla="*/ 0 w 2110925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0925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24479" y="0"/>
                </a:lnTo>
                <a:cubicBezTo>
                  <a:pt x="2072222" y="0"/>
                  <a:pt x="2110925" y="38703"/>
                  <a:pt x="2110925" y="86446"/>
                </a:cubicBezTo>
                <a:lnTo>
                  <a:pt x="2110925" y="778015"/>
                </a:lnTo>
                <a:cubicBezTo>
                  <a:pt x="2110925" y="825758"/>
                  <a:pt x="2072222" y="864461"/>
                  <a:pt x="2024479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rgbClr val="FF82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dirty="0">
                <a:solidFill>
                  <a:schemeClr val="tx1"/>
                </a:solidFill>
              </a:rPr>
              <a:t>Apply routing, topology and auto route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B38D55-FCE1-4055-98EC-DDA226242E3C}"/>
              </a:ext>
            </a:extLst>
          </p:cNvPr>
          <p:cNvSpPr txBox="1"/>
          <p:nvPr/>
        </p:nvSpPr>
        <p:spPr>
          <a:xfrm>
            <a:off x="3214245" y="1463175"/>
            <a:ext cx="8709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Automated and Assisted Placement and Routing Flow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03F11C-C77B-400E-96FB-D131731832D9}"/>
              </a:ext>
            </a:extLst>
          </p:cNvPr>
          <p:cNvSpPr txBox="1"/>
          <p:nvPr/>
        </p:nvSpPr>
        <p:spPr>
          <a:xfrm>
            <a:off x="3214246" y="6175601"/>
            <a:ext cx="874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Automated Migration Flow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32D0C41-2DCA-4F4E-B89C-52F0E4068E0A}"/>
              </a:ext>
            </a:extLst>
          </p:cNvPr>
          <p:cNvSpPr/>
          <p:nvPr/>
        </p:nvSpPr>
        <p:spPr>
          <a:xfrm>
            <a:off x="1818969" y="3267749"/>
            <a:ext cx="10145100" cy="1417302"/>
          </a:xfrm>
          <a:prstGeom prst="roundRect">
            <a:avLst/>
          </a:prstGeom>
          <a:solidFill>
            <a:srgbClr val="BFBFB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F534B5-161F-42A4-8865-D251D1CD188A}"/>
              </a:ext>
            </a:extLst>
          </p:cNvPr>
          <p:cNvSpPr/>
          <p:nvPr/>
        </p:nvSpPr>
        <p:spPr>
          <a:xfrm>
            <a:off x="1841984" y="3189172"/>
            <a:ext cx="100817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Source Layout Data (L:C:V, Template Files)</a:t>
            </a:r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A0A4A0AA-A91D-40BC-9FB0-D3F905DCF4A0}"/>
              </a:ext>
            </a:extLst>
          </p:cNvPr>
          <p:cNvSpPr/>
          <p:nvPr/>
        </p:nvSpPr>
        <p:spPr>
          <a:xfrm>
            <a:off x="4840883" y="3542459"/>
            <a:ext cx="1112465" cy="91226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Placement, Grouping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6649EA-97A1-46AD-BEBF-947E9EB3DB38}"/>
              </a:ext>
            </a:extLst>
          </p:cNvPr>
          <p:cNvSpPr/>
          <p:nvPr/>
        </p:nvSpPr>
        <p:spPr>
          <a:xfrm>
            <a:off x="4802696" y="2669084"/>
            <a:ext cx="26464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Auto placement grid generation 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B4E12-2B71-432F-90A5-F6312B5C4A0D}"/>
              </a:ext>
            </a:extLst>
          </p:cNvPr>
          <p:cNvSpPr/>
          <p:nvPr/>
        </p:nvSpPr>
        <p:spPr>
          <a:xfrm>
            <a:off x="8229692" y="2688995"/>
            <a:ext cx="3041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Auto WSP &amp; supply grid generation</a:t>
            </a:r>
            <a:endParaRPr lang="en-US" sz="14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F05774-CD03-4670-AAF7-2180DCD82093}"/>
              </a:ext>
            </a:extLst>
          </p:cNvPr>
          <p:cNvSpPr/>
          <p:nvPr/>
        </p:nvSpPr>
        <p:spPr>
          <a:xfrm>
            <a:off x="268297" y="1456052"/>
            <a:ext cx="1407620" cy="15744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BFA0AC1-131A-49B8-8FC2-92C6891F6BF8}"/>
              </a:ext>
            </a:extLst>
          </p:cNvPr>
          <p:cNvSpPr/>
          <p:nvPr/>
        </p:nvSpPr>
        <p:spPr>
          <a:xfrm>
            <a:off x="432197" y="1806559"/>
            <a:ext cx="1079061" cy="854889"/>
          </a:xfrm>
          <a:custGeom>
            <a:avLst/>
            <a:gdLst>
              <a:gd name="connsiteX0" fmla="*/ 0 w 2142202"/>
              <a:gd name="connsiteY0" fmla="*/ 86446 h 864461"/>
              <a:gd name="connsiteX1" fmla="*/ 86446 w 2142202"/>
              <a:gd name="connsiteY1" fmla="*/ 0 h 864461"/>
              <a:gd name="connsiteX2" fmla="*/ 2055756 w 2142202"/>
              <a:gd name="connsiteY2" fmla="*/ 0 h 864461"/>
              <a:gd name="connsiteX3" fmla="*/ 2142202 w 2142202"/>
              <a:gd name="connsiteY3" fmla="*/ 86446 h 864461"/>
              <a:gd name="connsiteX4" fmla="*/ 2142202 w 2142202"/>
              <a:gd name="connsiteY4" fmla="*/ 778015 h 864461"/>
              <a:gd name="connsiteX5" fmla="*/ 2055756 w 2142202"/>
              <a:gd name="connsiteY5" fmla="*/ 864461 h 864461"/>
              <a:gd name="connsiteX6" fmla="*/ 86446 w 2142202"/>
              <a:gd name="connsiteY6" fmla="*/ 864461 h 864461"/>
              <a:gd name="connsiteX7" fmla="*/ 0 w 2142202"/>
              <a:gd name="connsiteY7" fmla="*/ 778015 h 864461"/>
              <a:gd name="connsiteX8" fmla="*/ 0 w 2142202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202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55756" y="0"/>
                </a:lnTo>
                <a:cubicBezTo>
                  <a:pt x="2103499" y="0"/>
                  <a:pt x="2142202" y="38703"/>
                  <a:pt x="2142202" y="86446"/>
                </a:cubicBezTo>
                <a:lnTo>
                  <a:pt x="2142202" y="778015"/>
                </a:lnTo>
                <a:cubicBezTo>
                  <a:pt x="2142202" y="825758"/>
                  <a:pt x="2103499" y="864461"/>
                  <a:pt x="2055756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Create, simulate, or optimize to meet spec 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C6BD93C-6B51-4554-A6D4-895F3285FEFA}"/>
              </a:ext>
            </a:extLst>
          </p:cNvPr>
          <p:cNvSpPr/>
          <p:nvPr/>
        </p:nvSpPr>
        <p:spPr>
          <a:xfrm>
            <a:off x="90197" y="4903296"/>
            <a:ext cx="1669665" cy="159108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F126226-4266-4ABD-87AE-FFF2ABE05C66}"/>
              </a:ext>
            </a:extLst>
          </p:cNvPr>
          <p:cNvSpPr/>
          <p:nvPr/>
        </p:nvSpPr>
        <p:spPr>
          <a:xfrm>
            <a:off x="398641" y="5194046"/>
            <a:ext cx="1079062" cy="854889"/>
          </a:xfrm>
          <a:custGeom>
            <a:avLst/>
            <a:gdLst>
              <a:gd name="connsiteX0" fmla="*/ 0 w 2142202"/>
              <a:gd name="connsiteY0" fmla="*/ 86446 h 864461"/>
              <a:gd name="connsiteX1" fmla="*/ 86446 w 2142202"/>
              <a:gd name="connsiteY1" fmla="*/ 0 h 864461"/>
              <a:gd name="connsiteX2" fmla="*/ 2055756 w 2142202"/>
              <a:gd name="connsiteY2" fmla="*/ 0 h 864461"/>
              <a:gd name="connsiteX3" fmla="*/ 2142202 w 2142202"/>
              <a:gd name="connsiteY3" fmla="*/ 86446 h 864461"/>
              <a:gd name="connsiteX4" fmla="*/ 2142202 w 2142202"/>
              <a:gd name="connsiteY4" fmla="*/ 778015 h 864461"/>
              <a:gd name="connsiteX5" fmla="*/ 2055756 w 2142202"/>
              <a:gd name="connsiteY5" fmla="*/ 864461 h 864461"/>
              <a:gd name="connsiteX6" fmla="*/ 86446 w 2142202"/>
              <a:gd name="connsiteY6" fmla="*/ 864461 h 864461"/>
              <a:gd name="connsiteX7" fmla="*/ 0 w 2142202"/>
              <a:gd name="connsiteY7" fmla="*/ 778015 h 864461"/>
              <a:gd name="connsiteX8" fmla="*/ 0 w 2142202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202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55756" y="0"/>
                </a:lnTo>
                <a:cubicBezTo>
                  <a:pt x="2103499" y="0"/>
                  <a:pt x="2142202" y="38703"/>
                  <a:pt x="2142202" y="86446"/>
                </a:cubicBezTo>
                <a:lnTo>
                  <a:pt x="2142202" y="778015"/>
                </a:lnTo>
                <a:cubicBezTo>
                  <a:pt x="2142202" y="825758"/>
                  <a:pt x="2103499" y="864461"/>
                  <a:pt x="2055756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tx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Map, simulate, or optimize to meet spec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3FEF135-BCE0-4E80-A414-D66797457D40}"/>
              </a:ext>
            </a:extLst>
          </p:cNvPr>
          <p:cNvSpPr/>
          <p:nvPr/>
        </p:nvSpPr>
        <p:spPr>
          <a:xfrm>
            <a:off x="268297" y="3267749"/>
            <a:ext cx="1406861" cy="1389888"/>
          </a:xfrm>
          <a:prstGeom prst="roundRect">
            <a:avLst/>
          </a:prstGeom>
          <a:solidFill>
            <a:srgbClr val="BFBFB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FB044E07-FC17-4FC4-9D57-3DA24A243233}"/>
              </a:ext>
            </a:extLst>
          </p:cNvPr>
          <p:cNvSpPr/>
          <p:nvPr/>
        </p:nvSpPr>
        <p:spPr>
          <a:xfrm>
            <a:off x="415607" y="3512047"/>
            <a:ext cx="1079063" cy="902165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Cell and parameter mappings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ACEADF-83EF-4F3C-ABAC-BF0EBF9EB708}"/>
              </a:ext>
            </a:extLst>
          </p:cNvPr>
          <p:cNvSpPr txBox="1"/>
          <p:nvPr/>
        </p:nvSpPr>
        <p:spPr>
          <a:xfrm>
            <a:off x="65030" y="1493827"/>
            <a:ext cx="18477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Schematic Capture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606D26-9EB6-4082-9EA3-D2AB2102A844}"/>
              </a:ext>
            </a:extLst>
          </p:cNvPr>
          <p:cNvSpPr txBox="1"/>
          <p:nvPr/>
        </p:nvSpPr>
        <p:spPr>
          <a:xfrm>
            <a:off x="-45978" y="6087688"/>
            <a:ext cx="19839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Schematic  Migration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3CA7201-324F-48FC-B6E1-3E62DE6BA892}"/>
              </a:ext>
            </a:extLst>
          </p:cNvPr>
          <p:cNvSpPr/>
          <p:nvPr/>
        </p:nvSpPr>
        <p:spPr>
          <a:xfrm>
            <a:off x="10658840" y="1856021"/>
            <a:ext cx="1097625" cy="864461"/>
          </a:xfrm>
          <a:custGeom>
            <a:avLst/>
            <a:gdLst>
              <a:gd name="connsiteX0" fmla="*/ 0 w 2110925"/>
              <a:gd name="connsiteY0" fmla="*/ 86446 h 864461"/>
              <a:gd name="connsiteX1" fmla="*/ 86446 w 2110925"/>
              <a:gd name="connsiteY1" fmla="*/ 0 h 864461"/>
              <a:gd name="connsiteX2" fmla="*/ 2024479 w 2110925"/>
              <a:gd name="connsiteY2" fmla="*/ 0 h 864461"/>
              <a:gd name="connsiteX3" fmla="*/ 2110925 w 2110925"/>
              <a:gd name="connsiteY3" fmla="*/ 86446 h 864461"/>
              <a:gd name="connsiteX4" fmla="*/ 2110925 w 2110925"/>
              <a:gd name="connsiteY4" fmla="*/ 778015 h 864461"/>
              <a:gd name="connsiteX5" fmla="*/ 2024479 w 2110925"/>
              <a:gd name="connsiteY5" fmla="*/ 864461 h 864461"/>
              <a:gd name="connsiteX6" fmla="*/ 86446 w 2110925"/>
              <a:gd name="connsiteY6" fmla="*/ 864461 h 864461"/>
              <a:gd name="connsiteX7" fmla="*/ 0 w 2110925"/>
              <a:gd name="connsiteY7" fmla="*/ 778015 h 864461"/>
              <a:gd name="connsiteX8" fmla="*/ 0 w 2110925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0925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24479" y="0"/>
                </a:lnTo>
                <a:cubicBezTo>
                  <a:pt x="2072222" y="0"/>
                  <a:pt x="2110925" y="38703"/>
                  <a:pt x="2110925" y="86446"/>
                </a:cubicBezTo>
                <a:lnTo>
                  <a:pt x="2110925" y="778015"/>
                </a:lnTo>
                <a:cubicBezTo>
                  <a:pt x="2110925" y="825758"/>
                  <a:pt x="2072222" y="864461"/>
                  <a:pt x="2024479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</a:rPr>
              <a:t>Sign-off: DRC, LVS, Extraction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A0838B5-ACF3-46C0-8903-44CDB673EB18}"/>
              </a:ext>
            </a:extLst>
          </p:cNvPr>
          <p:cNvSpPr/>
          <p:nvPr/>
        </p:nvSpPr>
        <p:spPr>
          <a:xfrm>
            <a:off x="10388035" y="1981525"/>
            <a:ext cx="232697" cy="523509"/>
          </a:xfrm>
          <a:custGeom>
            <a:avLst/>
            <a:gdLst>
              <a:gd name="connsiteX0" fmla="*/ 0 w 447516"/>
              <a:gd name="connsiteY0" fmla="*/ 104702 h 523509"/>
              <a:gd name="connsiteX1" fmla="*/ 223758 w 447516"/>
              <a:gd name="connsiteY1" fmla="*/ 104702 h 523509"/>
              <a:gd name="connsiteX2" fmla="*/ 223758 w 447516"/>
              <a:gd name="connsiteY2" fmla="*/ 0 h 523509"/>
              <a:gd name="connsiteX3" fmla="*/ 447516 w 447516"/>
              <a:gd name="connsiteY3" fmla="*/ 261755 h 523509"/>
              <a:gd name="connsiteX4" fmla="*/ 223758 w 447516"/>
              <a:gd name="connsiteY4" fmla="*/ 523509 h 523509"/>
              <a:gd name="connsiteX5" fmla="*/ 223758 w 447516"/>
              <a:gd name="connsiteY5" fmla="*/ 418807 h 523509"/>
              <a:gd name="connsiteX6" fmla="*/ 0 w 447516"/>
              <a:gd name="connsiteY6" fmla="*/ 418807 h 523509"/>
              <a:gd name="connsiteX7" fmla="*/ 0 w 447516"/>
              <a:gd name="connsiteY7" fmla="*/ 104702 h 52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516" h="523509">
                <a:moveTo>
                  <a:pt x="0" y="104702"/>
                </a:moveTo>
                <a:lnTo>
                  <a:pt x="223758" y="104702"/>
                </a:lnTo>
                <a:lnTo>
                  <a:pt x="223758" y="0"/>
                </a:lnTo>
                <a:lnTo>
                  <a:pt x="447516" y="261755"/>
                </a:lnTo>
                <a:lnTo>
                  <a:pt x="223758" y="523509"/>
                </a:lnTo>
                <a:lnTo>
                  <a:pt x="223758" y="418807"/>
                </a:lnTo>
                <a:lnTo>
                  <a:pt x="0" y="418807"/>
                </a:lnTo>
                <a:lnTo>
                  <a:pt x="0" y="104702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702" rIns="134255" bIns="10470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99CEEEB-39A4-45FB-B2E0-3D049A32DFB5}"/>
              </a:ext>
            </a:extLst>
          </p:cNvPr>
          <p:cNvSpPr/>
          <p:nvPr/>
        </p:nvSpPr>
        <p:spPr>
          <a:xfrm>
            <a:off x="10669124" y="5266607"/>
            <a:ext cx="1097625" cy="864461"/>
          </a:xfrm>
          <a:custGeom>
            <a:avLst/>
            <a:gdLst>
              <a:gd name="connsiteX0" fmla="*/ 0 w 2110925"/>
              <a:gd name="connsiteY0" fmla="*/ 86446 h 864461"/>
              <a:gd name="connsiteX1" fmla="*/ 86446 w 2110925"/>
              <a:gd name="connsiteY1" fmla="*/ 0 h 864461"/>
              <a:gd name="connsiteX2" fmla="*/ 2024479 w 2110925"/>
              <a:gd name="connsiteY2" fmla="*/ 0 h 864461"/>
              <a:gd name="connsiteX3" fmla="*/ 2110925 w 2110925"/>
              <a:gd name="connsiteY3" fmla="*/ 86446 h 864461"/>
              <a:gd name="connsiteX4" fmla="*/ 2110925 w 2110925"/>
              <a:gd name="connsiteY4" fmla="*/ 778015 h 864461"/>
              <a:gd name="connsiteX5" fmla="*/ 2024479 w 2110925"/>
              <a:gd name="connsiteY5" fmla="*/ 864461 h 864461"/>
              <a:gd name="connsiteX6" fmla="*/ 86446 w 2110925"/>
              <a:gd name="connsiteY6" fmla="*/ 864461 h 864461"/>
              <a:gd name="connsiteX7" fmla="*/ 0 w 2110925"/>
              <a:gd name="connsiteY7" fmla="*/ 778015 h 864461"/>
              <a:gd name="connsiteX8" fmla="*/ 0 w 2110925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0925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24479" y="0"/>
                </a:lnTo>
                <a:cubicBezTo>
                  <a:pt x="2072222" y="0"/>
                  <a:pt x="2110925" y="38703"/>
                  <a:pt x="2110925" y="86446"/>
                </a:cubicBezTo>
                <a:lnTo>
                  <a:pt x="2110925" y="778015"/>
                </a:lnTo>
                <a:cubicBezTo>
                  <a:pt x="2110925" y="825758"/>
                  <a:pt x="2072222" y="864461"/>
                  <a:pt x="2024479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rgbClr val="FF82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tx1"/>
                </a:solidFill>
              </a:rPr>
              <a:t>Compare, sign-off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D8D1EC8-C6CD-4261-B2BF-EFF9A4D3C718}"/>
              </a:ext>
            </a:extLst>
          </p:cNvPr>
          <p:cNvSpPr/>
          <p:nvPr/>
        </p:nvSpPr>
        <p:spPr>
          <a:xfrm>
            <a:off x="10373030" y="5459400"/>
            <a:ext cx="232697" cy="523509"/>
          </a:xfrm>
          <a:custGeom>
            <a:avLst/>
            <a:gdLst>
              <a:gd name="connsiteX0" fmla="*/ 0 w 447516"/>
              <a:gd name="connsiteY0" fmla="*/ 104702 h 523509"/>
              <a:gd name="connsiteX1" fmla="*/ 223758 w 447516"/>
              <a:gd name="connsiteY1" fmla="*/ 104702 h 523509"/>
              <a:gd name="connsiteX2" fmla="*/ 223758 w 447516"/>
              <a:gd name="connsiteY2" fmla="*/ 0 h 523509"/>
              <a:gd name="connsiteX3" fmla="*/ 447516 w 447516"/>
              <a:gd name="connsiteY3" fmla="*/ 261755 h 523509"/>
              <a:gd name="connsiteX4" fmla="*/ 223758 w 447516"/>
              <a:gd name="connsiteY4" fmla="*/ 523509 h 523509"/>
              <a:gd name="connsiteX5" fmla="*/ 223758 w 447516"/>
              <a:gd name="connsiteY5" fmla="*/ 418807 h 523509"/>
              <a:gd name="connsiteX6" fmla="*/ 0 w 447516"/>
              <a:gd name="connsiteY6" fmla="*/ 418807 h 523509"/>
              <a:gd name="connsiteX7" fmla="*/ 0 w 447516"/>
              <a:gd name="connsiteY7" fmla="*/ 104702 h 523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516" h="523509">
                <a:moveTo>
                  <a:pt x="0" y="104702"/>
                </a:moveTo>
                <a:lnTo>
                  <a:pt x="223758" y="104702"/>
                </a:lnTo>
                <a:lnTo>
                  <a:pt x="223758" y="0"/>
                </a:lnTo>
                <a:lnTo>
                  <a:pt x="447516" y="261755"/>
                </a:lnTo>
                <a:lnTo>
                  <a:pt x="223758" y="523509"/>
                </a:lnTo>
                <a:lnTo>
                  <a:pt x="223758" y="418807"/>
                </a:lnTo>
                <a:lnTo>
                  <a:pt x="0" y="418807"/>
                </a:lnTo>
                <a:lnTo>
                  <a:pt x="0" y="104702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accent5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5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5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702" rIns="134255" bIns="10470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0B1981-9E4A-4CAD-A45E-BB66CDCE3C2B}"/>
              </a:ext>
            </a:extLst>
          </p:cNvPr>
          <p:cNvSpPr/>
          <p:nvPr/>
        </p:nvSpPr>
        <p:spPr>
          <a:xfrm>
            <a:off x="8962064" y="4472564"/>
            <a:ext cx="15273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Auto WSP generation, </a:t>
            </a:r>
          </a:p>
          <a:p>
            <a:pPr algn="ctr"/>
            <a:r>
              <a:rPr lang="en-US" sz="1400" i="1" dirty="0"/>
              <a:t>Auto-scaling </a:t>
            </a:r>
            <a:endParaRPr lang="en-US" sz="1400" dirty="0"/>
          </a:p>
        </p:txBody>
      </p: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B6E7F169-68AC-4637-839F-1C5C9C693A9C}"/>
              </a:ext>
            </a:extLst>
          </p:cNvPr>
          <p:cNvSpPr/>
          <p:nvPr/>
        </p:nvSpPr>
        <p:spPr>
          <a:xfrm>
            <a:off x="9182077" y="3542459"/>
            <a:ext cx="1117696" cy="91226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Routing, Topology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FD1391D-D306-4E11-A794-D24B9A9B5E51}"/>
              </a:ext>
            </a:extLst>
          </p:cNvPr>
          <p:cNvSpPr/>
          <p:nvPr/>
        </p:nvSpPr>
        <p:spPr>
          <a:xfrm>
            <a:off x="3403642" y="3542459"/>
            <a:ext cx="1079062" cy="864461"/>
          </a:xfrm>
          <a:custGeom>
            <a:avLst/>
            <a:gdLst>
              <a:gd name="connsiteX0" fmla="*/ 0 w 2142202"/>
              <a:gd name="connsiteY0" fmla="*/ 86446 h 864461"/>
              <a:gd name="connsiteX1" fmla="*/ 86446 w 2142202"/>
              <a:gd name="connsiteY1" fmla="*/ 0 h 864461"/>
              <a:gd name="connsiteX2" fmla="*/ 2055756 w 2142202"/>
              <a:gd name="connsiteY2" fmla="*/ 0 h 864461"/>
              <a:gd name="connsiteX3" fmla="*/ 2142202 w 2142202"/>
              <a:gd name="connsiteY3" fmla="*/ 86446 h 864461"/>
              <a:gd name="connsiteX4" fmla="*/ 2142202 w 2142202"/>
              <a:gd name="connsiteY4" fmla="*/ 778015 h 864461"/>
              <a:gd name="connsiteX5" fmla="*/ 2055756 w 2142202"/>
              <a:gd name="connsiteY5" fmla="*/ 864461 h 864461"/>
              <a:gd name="connsiteX6" fmla="*/ 86446 w 2142202"/>
              <a:gd name="connsiteY6" fmla="*/ 864461 h 864461"/>
              <a:gd name="connsiteX7" fmla="*/ 0 w 2142202"/>
              <a:gd name="connsiteY7" fmla="*/ 778015 h 864461"/>
              <a:gd name="connsiteX8" fmla="*/ 0 w 2142202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202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55756" y="0"/>
                </a:lnTo>
                <a:cubicBezTo>
                  <a:pt x="2103499" y="0"/>
                  <a:pt x="2142202" y="38703"/>
                  <a:pt x="2142202" y="86446"/>
                </a:cubicBezTo>
                <a:lnTo>
                  <a:pt x="2142202" y="778015"/>
                </a:lnTo>
                <a:cubicBezTo>
                  <a:pt x="2142202" y="825758"/>
                  <a:pt x="2103499" y="864461"/>
                  <a:pt x="2055756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Capture source data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E9C202C-1328-4BB5-B7FF-4261DFC40980}"/>
              </a:ext>
            </a:extLst>
          </p:cNvPr>
          <p:cNvSpPr/>
          <p:nvPr/>
        </p:nvSpPr>
        <p:spPr>
          <a:xfrm>
            <a:off x="2006050" y="3542459"/>
            <a:ext cx="1079062" cy="864461"/>
          </a:xfrm>
          <a:custGeom>
            <a:avLst/>
            <a:gdLst>
              <a:gd name="connsiteX0" fmla="*/ 0 w 2142202"/>
              <a:gd name="connsiteY0" fmla="*/ 86446 h 864461"/>
              <a:gd name="connsiteX1" fmla="*/ 86446 w 2142202"/>
              <a:gd name="connsiteY1" fmla="*/ 0 h 864461"/>
              <a:gd name="connsiteX2" fmla="*/ 2055756 w 2142202"/>
              <a:gd name="connsiteY2" fmla="*/ 0 h 864461"/>
              <a:gd name="connsiteX3" fmla="*/ 2142202 w 2142202"/>
              <a:gd name="connsiteY3" fmla="*/ 86446 h 864461"/>
              <a:gd name="connsiteX4" fmla="*/ 2142202 w 2142202"/>
              <a:gd name="connsiteY4" fmla="*/ 778015 h 864461"/>
              <a:gd name="connsiteX5" fmla="*/ 2055756 w 2142202"/>
              <a:gd name="connsiteY5" fmla="*/ 864461 h 864461"/>
              <a:gd name="connsiteX6" fmla="*/ 86446 w 2142202"/>
              <a:gd name="connsiteY6" fmla="*/ 864461 h 864461"/>
              <a:gd name="connsiteX7" fmla="*/ 0 w 2142202"/>
              <a:gd name="connsiteY7" fmla="*/ 778015 h 864461"/>
              <a:gd name="connsiteX8" fmla="*/ 0 w 2142202"/>
              <a:gd name="connsiteY8" fmla="*/ 86446 h 86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2202" h="864461">
                <a:moveTo>
                  <a:pt x="0" y="86446"/>
                </a:moveTo>
                <a:cubicBezTo>
                  <a:pt x="0" y="38703"/>
                  <a:pt x="38703" y="0"/>
                  <a:pt x="86446" y="0"/>
                </a:cubicBezTo>
                <a:lnTo>
                  <a:pt x="2055756" y="0"/>
                </a:lnTo>
                <a:cubicBezTo>
                  <a:pt x="2103499" y="0"/>
                  <a:pt x="2142202" y="38703"/>
                  <a:pt x="2142202" y="86446"/>
                </a:cubicBezTo>
                <a:lnTo>
                  <a:pt x="2142202" y="778015"/>
                </a:lnTo>
                <a:cubicBezTo>
                  <a:pt x="2142202" y="825758"/>
                  <a:pt x="2103499" y="864461"/>
                  <a:pt x="2055756" y="864461"/>
                </a:cubicBezTo>
                <a:lnTo>
                  <a:pt x="86446" y="864461"/>
                </a:lnTo>
                <a:cubicBezTo>
                  <a:pt x="38703" y="864461"/>
                  <a:pt x="0" y="825758"/>
                  <a:pt x="0" y="778015"/>
                </a:cubicBezTo>
                <a:lnTo>
                  <a:pt x="0" y="8644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899" tIns="93899" rIns="93899" bIns="9389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Ensure source XL compliant</a:t>
            </a:r>
            <a:endParaRPr lang="en-US" sz="1400" kern="1200" dirty="0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1564F50-AD24-405D-AF9E-FC6E6589B94D}"/>
              </a:ext>
            </a:extLst>
          </p:cNvPr>
          <p:cNvSpPr/>
          <p:nvPr/>
        </p:nvSpPr>
        <p:spPr>
          <a:xfrm>
            <a:off x="3126573" y="3755755"/>
            <a:ext cx="239320" cy="521513"/>
          </a:xfrm>
          <a:custGeom>
            <a:avLst/>
            <a:gdLst>
              <a:gd name="connsiteX0" fmla="*/ 0 w 460254"/>
              <a:gd name="connsiteY0" fmla="*/ 104303 h 521513"/>
              <a:gd name="connsiteX1" fmla="*/ 230127 w 460254"/>
              <a:gd name="connsiteY1" fmla="*/ 104303 h 521513"/>
              <a:gd name="connsiteX2" fmla="*/ 230127 w 460254"/>
              <a:gd name="connsiteY2" fmla="*/ 0 h 521513"/>
              <a:gd name="connsiteX3" fmla="*/ 460254 w 460254"/>
              <a:gd name="connsiteY3" fmla="*/ 260757 h 521513"/>
              <a:gd name="connsiteX4" fmla="*/ 230127 w 460254"/>
              <a:gd name="connsiteY4" fmla="*/ 521513 h 521513"/>
              <a:gd name="connsiteX5" fmla="*/ 230127 w 460254"/>
              <a:gd name="connsiteY5" fmla="*/ 417210 h 521513"/>
              <a:gd name="connsiteX6" fmla="*/ 0 w 460254"/>
              <a:gd name="connsiteY6" fmla="*/ 417210 h 521513"/>
              <a:gd name="connsiteX7" fmla="*/ 0 w 460254"/>
              <a:gd name="connsiteY7" fmla="*/ 104303 h 52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254" h="521513">
                <a:moveTo>
                  <a:pt x="0" y="104303"/>
                </a:moveTo>
                <a:lnTo>
                  <a:pt x="230127" y="104303"/>
                </a:lnTo>
                <a:lnTo>
                  <a:pt x="230127" y="0"/>
                </a:lnTo>
                <a:lnTo>
                  <a:pt x="460254" y="260757"/>
                </a:lnTo>
                <a:lnTo>
                  <a:pt x="230127" y="521513"/>
                </a:lnTo>
                <a:lnTo>
                  <a:pt x="230127" y="417210"/>
                </a:lnTo>
                <a:lnTo>
                  <a:pt x="0" y="417210"/>
                </a:lnTo>
                <a:lnTo>
                  <a:pt x="0" y="10430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4303" rIns="138076" bIns="104303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>
              <a:solidFill>
                <a:schemeClr val="tx1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71B1808-E652-471E-850E-94DC64148BDF}"/>
              </a:ext>
            </a:extLst>
          </p:cNvPr>
          <p:cNvSpPr/>
          <p:nvPr/>
        </p:nvSpPr>
        <p:spPr>
          <a:xfrm>
            <a:off x="774292" y="4598705"/>
            <a:ext cx="361694" cy="37827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3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Sriram</dc:creator>
  <cp:lastModifiedBy>Priya Sriram</cp:lastModifiedBy>
  <cp:revision>9</cp:revision>
  <dcterms:created xsi:type="dcterms:W3CDTF">2023-05-03T09:39:55Z</dcterms:created>
  <dcterms:modified xsi:type="dcterms:W3CDTF">2023-05-03T11:35:28Z</dcterms:modified>
</cp:coreProperties>
</file>