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3300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45-0033-428C-90CF-DBC053CD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6071-80F7-49B8-A5C9-7F49D5FF8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D1B3-D111-4F33-905B-9698D16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530A-FF29-4887-B84B-98AC3C6D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C291-269A-4B3B-80DA-5FB298F3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E1A-9B04-4738-A2AA-55613250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026C-42E2-4441-8C22-5E0E6473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68B2-AD5F-4CE9-B1F8-B8C8259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19AD-C0DD-4A11-AE7E-F0338C75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3980-9C39-4E62-BBBE-A1F8F3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92102-1636-4892-AEFE-7AED2345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8A1F-1B1D-4157-9B77-B68F0FBD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0429-75A5-42F8-B373-94980B7C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264A-A0B2-40E7-95B6-BEC6CA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1D83-CA8D-449E-8CB9-E4B51767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6A39-05C0-4A7A-89A9-DE87ACE8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4CF4-E75D-4E5D-8438-DD0F7357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1E92-2D59-4896-BB19-91C2353A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8EC8-4C69-46D8-8F7C-FA2DBDE3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6AD1-CB76-43F2-862B-019C6D7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203D-62CF-4371-8EBA-2F94A2A7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A8B4-8DE0-4730-8B2C-B44D2E71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7508-157F-4E83-B65C-7C7E8E13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456E-D1D5-448E-BD2F-E76D9F3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A527-F20E-4CEC-9430-EE3E3D0B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6724-ACDA-4858-B3A0-FFBAD9A6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9C39-7C8E-42BF-8AD9-3E98166D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B591-E164-4C39-8683-6E155040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6601A-D2D9-4CF0-8B7D-27F6CE62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DEC-2A12-480A-9B1D-0EC17740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EE4-4E32-4950-BB94-9D67E72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2591-DF43-44B8-BFEE-558764EF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189D-9E83-4B74-8D07-F88E8837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6BE26-3722-45D0-BDCB-DAB6ED42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AA1FA-7152-421D-B91A-D27D07CD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8320-AF15-4FD8-82E6-937F4770B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CFB01-3F6F-471A-9BE6-A0235653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2C1F9-E6C5-46E5-8B41-7CCC32C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C10CF-97A2-4458-95F2-6FABD14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973-6CE8-43E5-9460-96058783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06B2-A455-4BA7-AC4A-0BF44233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C6A4-2BAB-464E-AA2B-114F03F8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7072-C15C-49B4-8754-D51E569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6F3E7-D830-4F30-A325-C929D4C2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989F8-0B6B-48C6-9C05-5D6BBFE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1517-B57F-4412-869E-57BBE382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591E-B9F5-442D-A935-EA459164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EC68-CA59-42DF-9101-8671DC7A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33530-0D69-459E-B21E-6830E09E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73FA-8C85-46CC-B5F6-E59B7F4C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7A77C-9EFA-4261-ABFF-25501FE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17A6-5A6F-43DB-A4EF-2A76BFD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D572-E7B0-4110-AA6D-75E06E3C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6A8E1-1849-4672-A365-A93C4E7B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39A3-8B17-4120-9303-6DAF0EB6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5EE5-F0DB-420D-B7A5-B7F742A1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BE7A-478A-46D8-8CEA-D90A91A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F7D6-D443-4ECF-86A5-9781198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1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EBA04-2075-46EB-BCD6-421FE608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3328-3516-438A-8296-3A75A678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4C46-0F2D-405E-9A5E-B0AEF3D5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3535-FF9A-48BA-B9DA-36A05CC39A84}" type="datetimeFigureOut">
              <a:rPr lang="en-US" smtClean="0"/>
              <a:t>9/4/2018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543C-E598-46F4-9F60-69DE86DA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A563-E88B-4DC1-A4BE-674B04281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4D046C6-57D4-4969-A9C9-39966EDA4977}"/>
              </a:ext>
            </a:extLst>
          </p:cNvPr>
          <p:cNvSpPr txBox="1"/>
          <p:nvPr/>
        </p:nvSpPr>
        <p:spPr>
          <a:xfrm>
            <a:off x="2392872" y="1323291"/>
            <a:ext cx="1097280" cy="137160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Multiple users perform these tasks parallelly in Concurrent Layout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BF7788E-B155-434D-BB76-5AA45438F32F}"/>
              </a:ext>
            </a:extLst>
          </p:cNvPr>
          <p:cNvCxnSpPr>
            <a:cxnSpLocks/>
          </p:cNvCxnSpPr>
          <p:nvPr/>
        </p:nvCxnSpPr>
        <p:spPr>
          <a:xfrm>
            <a:off x="4231043" y="18080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7D256C-F285-4DCC-B6FB-3AD8493BD301}"/>
              </a:ext>
            </a:extLst>
          </p:cNvPr>
          <p:cNvGrpSpPr/>
          <p:nvPr/>
        </p:nvGrpSpPr>
        <p:grpSpPr>
          <a:xfrm>
            <a:off x="4325283" y="1990509"/>
            <a:ext cx="1005840" cy="769441"/>
            <a:chOff x="5024067" y="1889270"/>
            <a:chExt cx="1005840" cy="769441"/>
          </a:xfrm>
        </p:grpSpPr>
        <p:sp>
          <p:nvSpPr>
            <p:cNvPr id="83" name="Flowchart: Magnetic Disk 31">
              <a:extLst>
                <a:ext uri="{FF2B5EF4-FFF2-40B4-BE49-F238E27FC236}">
                  <a16:creationId xmlns:a16="http://schemas.microsoft.com/office/drawing/2014/main" id="{B6680625-0373-4678-9491-B9899366C4AF}"/>
                </a:ext>
              </a:extLst>
            </p:cNvPr>
            <p:cNvSpPr/>
            <p:nvPr/>
          </p:nvSpPr>
          <p:spPr bwMode="auto">
            <a:xfrm>
              <a:off x="5024067" y="1961415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EA0AB2-61EA-435E-BB07-70A2730C6FF0}"/>
                </a:ext>
              </a:extLst>
            </p:cNvPr>
            <p:cNvSpPr txBox="1"/>
            <p:nvPr/>
          </p:nvSpPr>
          <p:spPr>
            <a:xfrm>
              <a:off x="5064869" y="1889270"/>
              <a:ext cx="92235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P2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cs typeface="Arial" panose="020B0604020202020204" pitchFamily="34" charset="0"/>
                </a:rPr>
                <a:t>Design Partition View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1E7914-D636-490E-9AAD-7729B70A798B}"/>
              </a:ext>
            </a:extLst>
          </p:cNvPr>
          <p:cNvGrpSpPr/>
          <p:nvPr/>
        </p:nvGrpSpPr>
        <p:grpSpPr>
          <a:xfrm>
            <a:off x="3269493" y="1975814"/>
            <a:ext cx="1005840" cy="769441"/>
            <a:chOff x="3946293" y="1896614"/>
            <a:chExt cx="1005840" cy="769441"/>
          </a:xfrm>
        </p:grpSpPr>
        <p:sp>
          <p:nvSpPr>
            <p:cNvPr id="85" name="Flowchart: Magnetic Disk 31">
              <a:extLst>
                <a:ext uri="{FF2B5EF4-FFF2-40B4-BE49-F238E27FC236}">
                  <a16:creationId xmlns:a16="http://schemas.microsoft.com/office/drawing/2014/main" id="{25A2AC4E-1465-4D45-8AAF-019C15B43798}"/>
                </a:ext>
              </a:extLst>
            </p:cNvPr>
            <p:cNvSpPr/>
            <p:nvPr/>
          </p:nvSpPr>
          <p:spPr bwMode="auto">
            <a:xfrm>
              <a:off x="3946293" y="1968156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682CAE-4279-4C3B-8354-05B78306D86F}"/>
                </a:ext>
              </a:extLst>
            </p:cNvPr>
            <p:cNvSpPr txBox="1"/>
            <p:nvPr/>
          </p:nvSpPr>
          <p:spPr>
            <a:xfrm>
              <a:off x="3960693" y="1896614"/>
              <a:ext cx="965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P1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cs typeface="Arial" panose="020B0604020202020204" pitchFamily="34" charset="0"/>
                </a:rPr>
                <a:t>Design Partition View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2539C2-88FA-4119-B959-618571488E1E}"/>
              </a:ext>
            </a:extLst>
          </p:cNvPr>
          <p:cNvCxnSpPr>
            <a:cxnSpLocks/>
          </p:cNvCxnSpPr>
          <p:nvPr/>
        </p:nvCxnSpPr>
        <p:spPr>
          <a:xfrm>
            <a:off x="1910507" y="108904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83FAAA-BD10-43F5-9D69-09D3658D73FA}"/>
              </a:ext>
            </a:extLst>
          </p:cNvPr>
          <p:cNvCxnSpPr>
            <a:cxnSpLocks/>
          </p:cNvCxnSpPr>
          <p:nvPr/>
        </p:nvCxnSpPr>
        <p:spPr>
          <a:xfrm>
            <a:off x="1911010" y="15465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330B1E-0FD5-4D78-9920-CE1EB220EA65}"/>
              </a:ext>
            </a:extLst>
          </p:cNvPr>
          <p:cNvCxnSpPr>
            <a:cxnSpLocks/>
          </p:cNvCxnSpPr>
          <p:nvPr/>
        </p:nvCxnSpPr>
        <p:spPr>
          <a:xfrm>
            <a:off x="1911010" y="210091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05C47D-9CF8-4EE4-9A93-8C3EA85070F3}"/>
              </a:ext>
            </a:extLst>
          </p:cNvPr>
          <p:cNvCxnSpPr>
            <a:cxnSpLocks/>
          </p:cNvCxnSpPr>
          <p:nvPr/>
        </p:nvCxnSpPr>
        <p:spPr>
          <a:xfrm>
            <a:off x="1910507" y="2695050"/>
            <a:ext cx="0" cy="19215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192EFB-C44C-4FDA-8B28-3E7F89ED8F2B}"/>
              </a:ext>
            </a:extLst>
          </p:cNvPr>
          <p:cNvCxnSpPr>
            <a:cxnSpLocks/>
          </p:cNvCxnSpPr>
          <p:nvPr/>
        </p:nvCxnSpPr>
        <p:spPr>
          <a:xfrm flipH="1">
            <a:off x="1894712" y="2973084"/>
            <a:ext cx="1898" cy="268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F9DF8A-791D-43FB-B945-D032AAE0F4BB}"/>
              </a:ext>
            </a:extLst>
          </p:cNvPr>
          <p:cNvCxnSpPr>
            <a:cxnSpLocks/>
          </p:cNvCxnSpPr>
          <p:nvPr/>
        </p:nvCxnSpPr>
        <p:spPr>
          <a:xfrm>
            <a:off x="1921897" y="72853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08AFCC-EA9E-42BD-ADD5-839D20AB1D2F}"/>
              </a:ext>
            </a:extLst>
          </p:cNvPr>
          <p:cNvCxnSpPr>
            <a:cxnSpLocks/>
          </p:cNvCxnSpPr>
          <p:nvPr/>
        </p:nvCxnSpPr>
        <p:spPr>
          <a:xfrm rot="10800000">
            <a:off x="5335015" y="2205989"/>
            <a:ext cx="659978" cy="538186"/>
          </a:xfrm>
          <a:prstGeom prst="bentConnector3">
            <a:avLst>
              <a:gd name="adj1" fmla="val 16317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2879C6C-76DC-4488-8561-D136F61F2614}"/>
              </a:ext>
            </a:extLst>
          </p:cNvPr>
          <p:cNvSpPr/>
          <p:nvPr/>
        </p:nvSpPr>
        <p:spPr bwMode="auto">
          <a:xfrm>
            <a:off x="1468612" y="1019064"/>
            <a:ext cx="1005840" cy="18471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6BB5A6-2651-4CE6-A0BB-0F300657BABD}"/>
              </a:ext>
            </a:extLst>
          </p:cNvPr>
          <p:cNvSpPr txBox="1">
            <a:spLocks/>
          </p:cNvSpPr>
          <p:nvPr/>
        </p:nvSpPr>
        <p:spPr>
          <a:xfrm>
            <a:off x="2743725" y="168343"/>
            <a:ext cx="3431766" cy="250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Concurrent Layout Flow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89056FB-6290-483A-B5BF-E9B788419190}"/>
              </a:ext>
            </a:extLst>
          </p:cNvPr>
          <p:cNvSpPr/>
          <p:nvPr/>
        </p:nvSpPr>
        <p:spPr bwMode="auto">
          <a:xfrm>
            <a:off x="1456211" y="1358673"/>
            <a:ext cx="909598" cy="27432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DRC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7707F2A-1573-4BC6-9B9F-F76DF3DC74A5}"/>
              </a:ext>
            </a:extLst>
          </p:cNvPr>
          <p:cNvSpPr/>
          <p:nvPr/>
        </p:nvSpPr>
        <p:spPr bwMode="auto">
          <a:xfrm>
            <a:off x="1403455" y="1837505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Wire 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optimization</a:t>
            </a:r>
            <a:endParaRPr lang="en-US" sz="1100" dirty="0"/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8C28CC02-03E4-4307-82BF-2D31A62F4307}"/>
              </a:ext>
            </a:extLst>
          </p:cNvPr>
          <p:cNvSpPr/>
          <p:nvPr/>
        </p:nvSpPr>
        <p:spPr bwMode="auto">
          <a:xfrm>
            <a:off x="1439410" y="2881573"/>
            <a:ext cx="1005840" cy="20116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Finish Editing</a:t>
            </a:r>
            <a:endParaRPr lang="en-US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8C11068D-9F14-4B90-BAD1-2CFC694A2AD8}"/>
              </a:ext>
            </a:extLst>
          </p:cNvPr>
          <p:cNvSpPr/>
          <p:nvPr/>
        </p:nvSpPr>
        <p:spPr bwMode="auto">
          <a:xfrm>
            <a:off x="1451409" y="3249102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992FD84-187E-4FC6-9E50-D0332D882277}"/>
              </a:ext>
            </a:extLst>
          </p:cNvPr>
          <p:cNvSpPr txBox="1">
            <a:spLocks/>
          </p:cNvSpPr>
          <p:nvPr/>
        </p:nvSpPr>
        <p:spPr>
          <a:xfrm>
            <a:off x="708307" y="202747"/>
            <a:ext cx="2596044" cy="2409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 Virtuoso Layout - Default Flow</a:t>
            </a: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endParaRPr lang="en-US" sz="11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Title 2">
            <a:extLst>
              <a:ext uri="{FF2B5EF4-FFF2-40B4-BE49-F238E27FC236}">
                <a16:creationId xmlns:a16="http://schemas.microsoft.com/office/drawing/2014/main" id="{7D171248-66C4-425B-9619-2FEF0E5D9534}"/>
              </a:ext>
            </a:extLst>
          </p:cNvPr>
          <p:cNvSpPr txBox="1">
            <a:spLocks/>
          </p:cNvSpPr>
          <p:nvPr/>
        </p:nvSpPr>
        <p:spPr>
          <a:xfrm>
            <a:off x="3824173" y="351603"/>
            <a:ext cx="1084082" cy="298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Parallel Flow</a:t>
            </a:r>
          </a:p>
        </p:txBody>
      </p:sp>
      <p:sp>
        <p:nvSpPr>
          <p:cNvPr id="49" name="Title 2">
            <a:extLst>
              <a:ext uri="{FF2B5EF4-FFF2-40B4-BE49-F238E27FC236}">
                <a16:creationId xmlns:a16="http://schemas.microsoft.com/office/drawing/2014/main" id="{3066E43A-3FC9-476E-AB82-29F481332584}"/>
              </a:ext>
            </a:extLst>
          </p:cNvPr>
          <p:cNvSpPr txBox="1">
            <a:spLocks/>
          </p:cNvSpPr>
          <p:nvPr/>
        </p:nvSpPr>
        <p:spPr>
          <a:xfrm>
            <a:off x="1399081" y="450052"/>
            <a:ext cx="1218407" cy="240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Sequential Flow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8E48BF-56F3-40C7-A579-2EA1733910DC}"/>
              </a:ext>
            </a:extLst>
          </p:cNvPr>
          <p:cNvCxnSpPr>
            <a:cxnSpLocks/>
          </p:cNvCxnSpPr>
          <p:nvPr/>
        </p:nvCxnSpPr>
        <p:spPr>
          <a:xfrm>
            <a:off x="4341121" y="6980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5617A6-0B07-4787-8E27-B7D06FFDA2F4}"/>
              </a:ext>
            </a:extLst>
          </p:cNvPr>
          <p:cNvCxnSpPr>
            <a:cxnSpLocks/>
          </p:cNvCxnSpPr>
          <p:nvPr/>
        </p:nvCxnSpPr>
        <p:spPr>
          <a:xfrm flipV="1">
            <a:off x="2411316" y="2286286"/>
            <a:ext cx="767425" cy="2139"/>
          </a:xfrm>
          <a:prstGeom prst="straightConnector1">
            <a:avLst/>
          </a:prstGeom>
          <a:ln w="44450">
            <a:solidFill>
              <a:srgbClr val="CD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C3B053AB-BC21-4191-B478-4B63E1CD719E}"/>
              </a:ext>
            </a:extLst>
          </p:cNvPr>
          <p:cNvSpPr/>
          <p:nvPr/>
        </p:nvSpPr>
        <p:spPr>
          <a:xfrm>
            <a:off x="1399080" y="1337501"/>
            <a:ext cx="1031255" cy="1371600"/>
          </a:xfrm>
          <a:prstGeom prst="bracketPair">
            <a:avLst/>
          </a:prstGeom>
          <a:ln w="44450">
            <a:solidFill>
              <a:srgbClr val="CD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8420-8304-49BB-B332-233124227C45}"/>
              </a:ext>
            </a:extLst>
          </p:cNvPr>
          <p:cNvSpPr txBox="1"/>
          <p:nvPr/>
        </p:nvSpPr>
        <p:spPr>
          <a:xfrm>
            <a:off x="5413567" y="19676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4D2773B-FA73-4187-831A-3297EF1F1739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 rot="5400000">
            <a:off x="5212799" y="3048682"/>
            <a:ext cx="483844" cy="857707"/>
          </a:xfrm>
          <a:prstGeom prst="bentConnector2">
            <a:avLst/>
          </a:prstGeom>
          <a:ln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2BF70B-E138-4E26-8F8D-0D76839BBDC2}"/>
              </a:ext>
            </a:extLst>
          </p:cNvPr>
          <p:cNvSpPr txBox="1"/>
          <p:nvPr/>
        </p:nvSpPr>
        <p:spPr>
          <a:xfrm>
            <a:off x="5413567" y="3754486"/>
            <a:ext cx="41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69D189A-A041-4920-A00D-CCBA9D943777}"/>
              </a:ext>
            </a:extLst>
          </p:cNvPr>
          <p:cNvGrpSpPr/>
          <p:nvPr/>
        </p:nvGrpSpPr>
        <p:grpSpPr>
          <a:xfrm>
            <a:off x="5376762" y="2492666"/>
            <a:ext cx="1005840" cy="822960"/>
            <a:chOff x="5361108" y="2537465"/>
            <a:chExt cx="925346" cy="73152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821DE65-2A25-4631-9845-1FEB66E27033}"/>
                </a:ext>
              </a:extLst>
            </p:cNvPr>
            <p:cNvSpPr/>
            <p:nvPr/>
          </p:nvSpPr>
          <p:spPr>
            <a:xfrm>
              <a:off x="5361108" y="2537465"/>
              <a:ext cx="914400" cy="731520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5BF420-25AF-4141-A20A-72DFF920DDD7}"/>
                </a:ext>
              </a:extLst>
            </p:cNvPr>
            <p:cNvSpPr txBox="1"/>
            <p:nvPr/>
          </p:nvSpPr>
          <p:spPr>
            <a:xfrm>
              <a:off x="5368269" y="2597698"/>
              <a:ext cx="9181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cs typeface="Arial" panose="020B0604020202020204" pitchFamily="34" charset="0"/>
                </a:rPr>
                <a:t>Are </a:t>
              </a:r>
            </a:p>
            <a:p>
              <a:pPr algn="ctr"/>
              <a:r>
                <a:rPr lang="en-US" sz="1100" dirty="0">
                  <a:cs typeface="Arial" panose="020B0604020202020204" pitchFamily="34" charset="0"/>
                </a:rPr>
                <a:t>more edits needed?</a:t>
              </a:r>
            </a:p>
          </p:txBody>
        </p:sp>
      </p:grp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C2B47FCA-A6DF-4095-9953-B3642F46B73C}"/>
              </a:ext>
            </a:extLst>
          </p:cNvPr>
          <p:cNvSpPr/>
          <p:nvPr/>
        </p:nvSpPr>
        <p:spPr>
          <a:xfrm>
            <a:off x="1469093" y="682817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614942-6B4F-4E40-9401-23625CFCDA17}"/>
              </a:ext>
            </a:extLst>
          </p:cNvPr>
          <p:cNvCxnSpPr>
            <a:cxnSpLocks/>
          </p:cNvCxnSpPr>
          <p:nvPr/>
        </p:nvCxnSpPr>
        <p:spPr>
          <a:xfrm>
            <a:off x="4341121" y="1240282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07F8FE-A71F-4873-A03E-1C394B0A7E6C}"/>
              </a:ext>
            </a:extLst>
          </p:cNvPr>
          <p:cNvCxnSpPr>
            <a:cxnSpLocks/>
          </p:cNvCxnSpPr>
          <p:nvPr/>
        </p:nvCxnSpPr>
        <p:spPr>
          <a:xfrm flipH="1">
            <a:off x="4121843" y="17996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6A338F4-ADAA-4051-8C95-71430A0E6011}"/>
              </a:ext>
            </a:extLst>
          </p:cNvPr>
          <p:cNvCxnSpPr>
            <a:cxnSpLocks/>
          </p:cNvCxnSpPr>
          <p:nvPr/>
        </p:nvCxnSpPr>
        <p:spPr>
          <a:xfrm>
            <a:off x="4317443" y="394117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0F9A5432-5DCF-4733-8A66-F46DEE19243E}"/>
              </a:ext>
            </a:extLst>
          </p:cNvPr>
          <p:cNvSpPr/>
          <p:nvPr/>
        </p:nvSpPr>
        <p:spPr bwMode="auto">
          <a:xfrm>
            <a:off x="3838201" y="978989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the Design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285EE195-694F-49EF-9C37-0CCFCEAB85B1}"/>
              </a:ext>
            </a:extLst>
          </p:cNvPr>
          <p:cNvSpPr/>
          <p:nvPr/>
        </p:nvSpPr>
        <p:spPr bwMode="auto">
          <a:xfrm>
            <a:off x="3548953" y="2685454"/>
            <a:ext cx="16459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Design Manager reviews changes and merges updated partitions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5AD53B13-EB48-4257-B423-849B52B3399A}"/>
              </a:ext>
            </a:extLst>
          </p:cNvPr>
          <p:cNvSpPr/>
          <p:nvPr/>
        </p:nvSpPr>
        <p:spPr>
          <a:xfrm>
            <a:off x="3909014" y="640724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3E05F869-B2B9-47EE-84C2-53BD0F19C50A}"/>
              </a:ext>
            </a:extLst>
          </p:cNvPr>
          <p:cNvSpPr/>
          <p:nvPr/>
        </p:nvSpPr>
        <p:spPr bwMode="auto">
          <a:xfrm>
            <a:off x="3882867" y="4200808"/>
            <a:ext cx="914400" cy="34953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3346860-C2F2-4486-8677-66AA0FEC4D10}"/>
              </a:ext>
            </a:extLst>
          </p:cNvPr>
          <p:cNvSpPr/>
          <p:nvPr/>
        </p:nvSpPr>
        <p:spPr bwMode="auto">
          <a:xfrm>
            <a:off x="3817574" y="1528928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Define Design Partitions</a:t>
            </a:r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3FB0D418-91C7-4BBE-A4E0-BE42085B8B2E}"/>
              </a:ext>
            </a:extLst>
          </p:cNvPr>
          <p:cNvSpPr/>
          <p:nvPr/>
        </p:nvSpPr>
        <p:spPr bwMode="auto">
          <a:xfrm>
            <a:off x="3654267" y="3445137"/>
            <a:ext cx="137160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Exit Concurrent Layout and clear all partitions</a:t>
            </a:r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E174E6BE-5410-4C0F-A7A2-4926F9AE20AC}"/>
              </a:ext>
            </a:extLst>
          </p:cNvPr>
          <p:cNvSpPr/>
          <p:nvPr/>
        </p:nvSpPr>
        <p:spPr bwMode="auto">
          <a:xfrm>
            <a:off x="1416712" y="2356702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cs typeface="Arial" panose="020B0604020202020204" pitchFamily="34" charset="0"/>
              </a:rPr>
              <a:t>Single cut to </a:t>
            </a:r>
          </a:p>
          <a:p>
            <a:r>
              <a:rPr lang="en-US" sz="1100" dirty="0">
                <a:cs typeface="Arial" panose="020B0604020202020204" pitchFamily="34" charset="0"/>
              </a:rPr>
              <a:t>double cuts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3C9A83-F3ED-4D1C-A74C-21B0E92D42BB}"/>
              </a:ext>
            </a:extLst>
          </p:cNvPr>
          <p:cNvCxnSpPr>
            <a:cxnSpLocks/>
          </p:cNvCxnSpPr>
          <p:nvPr/>
        </p:nvCxnSpPr>
        <p:spPr>
          <a:xfrm>
            <a:off x="3758733" y="248851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A5C02F-7F41-4377-844E-8B998D70EA79}"/>
              </a:ext>
            </a:extLst>
          </p:cNvPr>
          <p:cNvCxnSpPr>
            <a:cxnSpLocks/>
          </p:cNvCxnSpPr>
          <p:nvPr/>
        </p:nvCxnSpPr>
        <p:spPr>
          <a:xfrm>
            <a:off x="4842381" y="250896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185BEC-92BB-4756-A2A5-512CBB2BE10F}"/>
              </a:ext>
            </a:extLst>
          </p:cNvPr>
          <p:cNvCxnSpPr>
            <a:cxnSpLocks/>
          </p:cNvCxnSpPr>
          <p:nvPr/>
        </p:nvCxnSpPr>
        <p:spPr>
          <a:xfrm rot="16200000">
            <a:off x="5293720" y="2819619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F6E2E4-9A81-4AF8-9940-F362749856E0}"/>
              </a:ext>
            </a:extLst>
          </p:cNvPr>
          <p:cNvCxnSpPr>
            <a:cxnSpLocks/>
          </p:cNvCxnSpPr>
          <p:nvPr/>
        </p:nvCxnSpPr>
        <p:spPr>
          <a:xfrm>
            <a:off x="3979501" y="372722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C1762D-6D25-423D-8CE9-AE83AD7B56C4}"/>
              </a:ext>
            </a:extLst>
          </p:cNvPr>
          <p:cNvCxnSpPr>
            <a:cxnSpLocks/>
          </p:cNvCxnSpPr>
          <p:nvPr/>
        </p:nvCxnSpPr>
        <p:spPr>
          <a:xfrm>
            <a:off x="3991127" y="322698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583E67-056B-43D6-92F5-D8F85FFEDDC5}"/>
              </a:ext>
            </a:extLst>
          </p:cNvPr>
          <p:cNvCxnSpPr>
            <a:cxnSpLocks/>
          </p:cNvCxnSpPr>
          <p:nvPr/>
        </p:nvCxnSpPr>
        <p:spPr>
          <a:xfrm>
            <a:off x="3979501" y="2729520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3D246-2256-4871-843B-605CA919A249}"/>
              </a:ext>
            </a:extLst>
          </p:cNvPr>
          <p:cNvCxnSpPr>
            <a:cxnSpLocks/>
          </p:cNvCxnSpPr>
          <p:nvPr/>
        </p:nvCxnSpPr>
        <p:spPr>
          <a:xfrm>
            <a:off x="1921897" y="2036275"/>
            <a:ext cx="0" cy="17373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6C812-F98B-4288-9EDE-BDA93C227ED5}"/>
              </a:ext>
            </a:extLst>
          </p:cNvPr>
          <p:cNvCxnSpPr>
            <a:cxnSpLocks/>
          </p:cNvCxnSpPr>
          <p:nvPr/>
        </p:nvCxnSpPr>
        <p:spPr>
          <a:xfrm flipH="1">
            <a:off x="2617527" y="403077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5A86A-AB22-45EB-8F4F-3268D6EF5979}"/>
              </a:ext>
            </a:extLst>
          </p:cNvPr>
          <p:cNvCxnSpPr>
            <a:cxnSpLocks/>
          </p:cNvCxnSpPr>
          <p:nvPr/>
        </p:nvCxnSpPr>
        <p:spPr>
          <a:xfrm>
            <a:off x="1910507" y="108904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244B7-37D9-4740-AFE8-94C172423A6B}"/>
              </a:ext>
            </a:extLst>
          </p:cNvPr>
          <p:cNvCxnSpPr>
            <a:cxnSpLocks/>
          </p:cNvCxnSpPr>
          <p:nvPr/>
        </p:nvCxnSpPr>
        <p:spPr>
          <a:xfrm>
            <a:off x="1910736" y="1391768"/>
            <a:ext cx="0" cy="1371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189E7-D300-4D36-83B0-663C17C95287}"/>
              </a:ext>
            </a:extLst>
          </p:cNvPr>
          <p:cNvCxnSpPr>
            <a:cxnSpLocks/>
          </p:cNvCxnSpPr>
          <p:nvPr/>
        </p:nvCxnSpPr>
        <p:spPr>
          <a:xfrm flipH="1">
            <a:off x="1921897" y="4042791"/>
            <a:ext cx="1898" cy="3657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81A7B-E783-458A-9064-B89D786DF8DF}"/>
              </a:ext>
            </a:extLst>
          </p:cNvPr>
          <p:cNvCxnSpPr>
            <a:cxnSpLocks/>
          </p:cNvCxnSpPr>
          <p:nvPr/>
        </p:nvCxnSpPr>
        <p:spPr>
          <a:xfrm>
            <a:off x="1921897" y="72853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9401204B-2BF4-44E8-95F4-8A9D989054BA}"/>
              </a:ext>
            </a:extLst>
          </p:cNvPr>
          <p:cNvSpPr/>
          <p:nvPr/>
        </p:nvSpPr>
        <p:spPr bwMode="auto">
          <a:xfrm>
            <a:off x="1468612" y="1019064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 P1 of Block A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FFC36BC8-CC9B-43C2-9E3E-1FD96FDCE8DB}"/>
              </a:ext>
            </a:extLst>
          </p:cNvPr>
          <p:cNvSpPr/>
          <p:nvPr/>
        </p:nvSpPr>
        <p:spPr bwMode="auto">
          <a:xfrm>
            <a:off x="1331452" y="3814191"/>
            <a:ext cx="1280160" cy="4572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Store reference to </a:t>
            </a:r>
            <a:r>
              <a:rPr lang="en-US" sz="1100" dirty="0" err="1"/>
              <a:t>SUB_BlockA_eip</a:t>
            </a:r>
            <a:r>
              <a:rPr lang="en-US" sz="1100" dirty="0"/>
              <a:t> in P1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49F9A844-DE5C-40F3-9A7C-AAAE8E82FC9E}"/>
              </a:ext>
            </a:extLst>
          </p:cNvPr>
          <p:cNvSpPr/>
          <p:nvPr/>
        </p:nvSpPr>
        <p:spPr bwMode="auto">
          <a:xfrm>
            <a:off x="1464697" y="4408551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Save P1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52AF87-9E7F-4E22-93C3-390C85F9E357}"/>
              </a:ext>
            </a:extLst>
          </p:cNvPr>
          <p:cNvCxnSpPr>
            <a:cxnSpLocks/>
          </p:cNvCxnSpPr>
          <p:nvPr/>
        </p:nvCxnSpPr>
        <p:spPr>
          <a:xfrm>
            <a:off x="4016115" y="728537"/>
            <a:ext cx="0" cy="809611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F80ED4-4AEB-4EBF-A135-FD67010332D9}"/>
              </a:ext>
            </a:extLst>
          </p:cNvPr>
          <p:cNvCxnSpPr>
            <a:cxnSpLocks/>
          </p:cNvCxnSpPr>
          <p:nvPr/>
        </p:nvCxnSpPr>
        <p:spPr>
          <a:xfrm>
            <a:off x="2531520" y="180619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1A66E076-4661-4DBE-BBCF-9AC597D53EC0}"/>
              </a:ext>
            </a:extLst>
          </p:cNvPr>
          <p:cNvSpPr/>
          <p:nvPr/>
        </p:nvSpPr>
        <p:spPr>
          <a:xfrm>
            <a:off x="1434240" y="702028"/>
            <a:ext cx="100584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Block A + P1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731981-014A-4CBA-BAAA-9CBF0C29ABCC}"/>
              </a:ext>
            </a:extLst>
          </p:cNvPr>
          <p:cNvCxnSpPr>
            <a:cxnSpLocks/>
          </p:cNvCxnSpPr>
          <p:nvPr/>
        </p:nvCxnSpPr>
        <p:spPr>
          <a:xfrm>
            <a:off x="4005428" y="2042967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3">
            <a:extLst>
              <a:ext uri="{FF2B5EF4-FFF2-40B4-BE49-F238E27FC236}">
                <a16:creationId xmlns:a16="http://schemas.microsoft.com/office/drawing/2014/main" id="{7FB690E7-703D-40EF-B27C-817FE15C83FA}"/>
              </a:ext>
            </a:extLst>
          </p:cNvPr>
          <p:cNvSpPr/>
          <p:nvPr/>
        </p:nvSpPr>
        <p:spPr bwMode="auto">
          <a:xfrm>
            <a:off x="3345555" y="1538339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SUB Concurrent Layout Editing</a:t>
            </a: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718FC731-05D0-47EC-80CA-7E062396138A}"/>
              </a:ext>
            </a:extLst>
          </p:cNvPr>
          <p:cNvSpPr/>
          <p:nvPr/>
        </p:nvSpPr>
        <p:spPr bwMode="auto">
          <a:xfrm>
            <a:off x="3365348" y="3409863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Save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E61BC760-971D-4BBC-9F50-3B628AE4612F}"/>
              </a:ext>
            </a:extLst>
          </p:cNvPr>
          <p:cNvSpPr/>
          <p:nvPr/>
        </p:nvSpPr>
        <p:spPr>
          <a:xfrm>
            <a:off x="3558915" y="702028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4448ED64-6230-45FD-8CBE-EFAB3F006217}"/>
              </a:ext>
            </a:extLst>
          </p:cNvPr>
          <p:cNvSpPr/>
          <p:nvPr/>
        </p:nvSpPr>
        <p:spPr bwMode="auto">
          <a:xfrm>
            <a:off x="3365348" y="2909625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Edit in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31DB669B-C444-4D0D-A178-27BC9445FF92}"/>
              </a:ext>
            </a:extLst>
          </p:cNvPr>
          <p:cNvSpPr/>
          <p:nvPr/>
        </p:nvSpPr>
        <p:spPr bwMode="auto">
          <a:xfrm>
            <a:off x="3345555" y="3923404"/>
            <a:ext cx="1280160" cy="18288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Return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F81FE9-1625-4413-B005-17AE19AC2A6F}"/>
              </a:ext>
            </a:extLst>
          </p:cNvPr>
          <p:cNvCxnSpPr>
            <a:cxnSpLocks/>
          </p:cNvCxnSpPr>
          <p:nvPr/>
        </p:nvCxnSpPr>
        <p:spPr>
          <a:xfrm rot="16200000">
            <a:off x="4736948" y="3507954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AB6BCB97-B16C-4B3D-A891-D88E5723F5B4}"/>
              </a:ext>
            </a:extLst>
          </p:cNvPr>
          <p:cNvSpPr/>
          <p:nvPr/>
        </p:nvSpPr>
        <p:spPr bwMode="auto">
          <a:xfrm>
            <a:off x="1342800" y="1531870"/>
            <a:ext cx="11887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Concurrent EIP</a:t>
            </a:r>
          </a:p>
          <a:p>
            <a:pPr algn="ctr"/>
            <a:r>
              <a:rPr lang="en-US" sz="1100" dirty="0"/>
              <a:t>into </a:t>
            </a:r>
            <a:r>
              <a:rPr lang="en-US" sz="1100" dirty="0" err="1"/>
              <a:t>subcell</a:t>
            </a:r>
            <a:r>
              <a:rPr lang="en-US" sz="1100" dirty="0"/>
              <a:t> SUB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26B67257-2F1E-40F0-BADD-FCDB395C5ED0}"/>
              </a:ext>
            </a:extLst>
          </p:cNvPr>
          <p:cNvSpPr/>
          <p:nvPr/>
        </p:nvSpPr>
        <p:spPr bwMode="auto">
          <a:xfrm>
            <a:off x="3365348" y="2226038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Define partition "</a:t>
            </a:r>
            <a:r>
              <a:rPr lang="en-US" sz="1100" dirty="0" err="1"/>
              <a:t>eip</a:t>
            </a:r>
            <a:r>
              <a:rPr lang="en-US" sz="1100" dirty="0"/>
              <a:t>" and  create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53EB8648-07BD-47FC-97F9-F7FA1D604F5F}"/>
              </a:ext>
            </a:extLst>
          </p:cNvPr>
          <p:cNvSpPr/>
          <p:nvPr/>
        </p:nvSpPr>
        <p:spPr>
          <a:xfrm>
            <a:off x="4828388" y="3356991"/>
            <a:ext cx="146304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charset="0"/>
              </a:rPr>
              <a:t>SUB +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</a:rPr>
              <a:t>SUB_BlockA_eip</a:t>
            </a:r>
            <a:endParaRPr lang="en-US" sz="11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C49F00-CDA9-4773-8CCE-AE48C5A2BA70}"/>
              </a:ext>
            </a:extLst>
          </p:cNvPr>
          <p:cNvCxnSpPr>
            <a:cxnSpLocks/>
          </p:cNvCxnSpPr>
          <p:nvPr/>
        </p:nvCxnSpPr>
        <p:spPr>
          <a:xfrm>
            <a:off x="8987674" y="372197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0B9AAB-A225-48B7-8860-680ACE844A9B}"/>
              </a:ext>
            </a:extLst>
          </p:cNvPr>
          <p:cNvCxnSpPr>
            <a:cxnSpLocks/>
          </p:cNvCxnSpPr>
          <p:nvPr/>
        </p:nvCxnSpPr>
        <p:spPr>
          <a:xfrm>
            <a:off x="8999300" y="322173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5E6D28-97C9-41F2-985E-5C71E152688F}"/>
              </a:ext>
            </a:extLst>
          </p:cNvPr>
          <p:cNvCxnSpPr>
            <a:cxnSpLocks/>
          </p:cNvCxnSpPr>
          <p:nvPr/>
        </p:nvCxnSpPr>
        <p:spPr>
          <a:xfrm>
            <a:off x="8987674" y="2724270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15385C-4577-4C85-8F53-ACE512564744}"/>
              </a:ext>
            </a:extLst>
          </p:cNvPr>
          <p:cNvCxnSpPr>
            <a:cxnSpLocks/>
          </p:cNvCxnSpPr>
          <p:nvPr/>
        </p:nvCxnSpPr>
        <p:spPr>
          <a:xfrm>
            <a:off x="6930070" y="2031025"/>
            <a:ext cx="0" cy="17373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D80CD6-E0AD-44E9-9DB2-EF42606B5813}"/>
              </a:ext>
            </a:extLst>
          </p:cNvPr>
          <p:cNvCxnSpPr>
            <a:cxnSpLocks/>
          </p:cNvCxnSpPr>
          <p:nvPr/>
        </p:nvCxnSpPr>
        <p:spPr>
          <a:xfrm flipH="1">
            <a:off x="7625700" y="402552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FE0207-72DE-48C4-8E4F-84B67D98B38B}"/>
              </a:ext>
            </a:extLst>
          </p:cNvPr>
          <p:cNvCxnSpPr>
            <a:cxnSpLocks/>
          </p:cNvCxnSpPr>
          <p:nvPr/>
        </p:nvCxnSpPr>
        <p:spPr>
          <a:xfrm>
            <a:off x="6918680" y="108379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D7DB2-EBD7-4DA1-9A8F-085BF1BA0900}"/>
              </a:ext>
            </a:extLst>
          </p:cNvPr>
          <p:cNvCxnSpPr>
            <a:cxnSpLocks/>
          </p:cNvCxnSpPr>
          <p:nvPr/>
        </p:nvCxnSpPr>
        <p:spPr>
          <a:xfrm>
            <a:off x="6918909" y="1386518"/>
            <a:ext cx="0" cy="1371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8BDE76-F1C3-4C30-B772-21B12F975280}"/>
              </a:ext>
            </a:extLst>
          </p:cNvPr>
          <p:cNvCxnSpPr>
            <a:cxnSpLocks/>
          </p:cNvCxnSpPr>
          <p:nvPr/>
        </p:nvCxnSpPr>
        <p:spPr>
          <a:xfrm flipH="1">
            <a:off x="6930070" y="4037541"/>
            <a:ext cx="1898" cy="3657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FED13B-845B-4576-B7ED-86877776185D}"/>
              </a:ext>
            </a:extLst>
          </p:cNvPr>
          <p:cNvCxnSpPr>
            <a:cxnSpLocks/>
          </p:cNvCxnSpPr>
          <p:nvPr/>
        </p:nvCxnSpPr>
        <p:spPr>
          <a:xfrm>
            <a:off x="6930070" y="72328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2C0E95EB-D8D9-43C3-BB40-74AEAFDB568E}"/>
              </a:ext>
            </a:extLst>
          </p:cNvPr>
          <p:cNvSpPr/>
          <p:nvPr/>
        </p:nvSpPr>
        <p:spPr bwMode="auto">
          <a:xfrm>
            <a:off x="6476785" y="1013814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 P1 of Block A</a:t>
            </a:r>
          </a:p>
        </p:txBody>
      </p:sp>
      <p:sp>
        <p:nvSpPr>
          <p:cNvPr id="82" name="Rounded Rectangle 38">
            <a:extLst>
              <a:ext uri="{FF2B5EF4-FFF2-40B4-BE49-F238E27FC236}">
                <a16:creationId xmlns:a16="http://schemas.microsoft.com/office/drawing/2014/main" id="{7FED1350-23A5-4FC1-BCCE-A34FCCFD1A48}"/>
              </a:ext>
            </a:extLst>
          </p:cNvPr>
          <p:cNvSpPr/>
          <p:nvPr/>
        </p:nvSpPr>
        <p:spPr bwMode="auto">
          <a:xfrm>
            <a:off x="6339625" y="3808941"/>
            <a:ext cx="1280160" cy="4572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Store reference to </a:t>
            </a:r>
            <a:r>
              <a:rPr lang="en-US" sz="1100" dirty="0" err="1"/>
              <a:t>SUB_BlockA_eip</a:t>
            </a:r>
            <a:r>
              <a:rPr lang="en-US" sz="1100" dirty="0"/>
              <a:t> in P1</a:t>
            </a:r>
          </a:p>
        </p:txBody>
      </p:sp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62DC9300-3982-4427-875A-AD01C8D22A3E}"/>
              </a:ext>
            </a:extLst>
          </p:cNvPr>
          <p:cNvSpPr/>
          <p:nvPr/>
        </p:nvSpPr>
        <p:spPr bwMode="auto">
          <a:xfrm>
            <a:off x="6472870" y="4403301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Save 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D7314-5EE5-4563-8A9B-5F60A73CC146}"/>
              </a:ext>
            </a:extLst>
          </p:cNvPr>
          <p:cNvCxnSpPr>
            <a:cxnSpLocks/>
          </p:cNvCxnSpPr>
          <p:nvPr/>
        </p:nvCxnSpPr>
        <p:spPr>
          <a:xfrm>
            <a:off x="9024288" y="723287"/>
            <a:ext cx="0" cy="809611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C925A8-CB4B-49A0-ADF5-1AE282B389B2}"/>
              </a:ext>
            </a:extLst>
          </p:cNvPr>
          <p:cNvCxnSpPr>
            <a:cxnSpLocks/>
          </p:cNvCxnSpPr>
          <p:nvPr/>
        </p:nvCxnSpPr>
        <p:spPr>
          <a:xfrm>
            <a:off x="7539693" y="18009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23001E11-553E-402C-978E-89D70EB1C93D}"/>
              </a:ext>
            </a:extLst>
          </p:cNvPr>
          <p:cNvSpPr/>
          <p:nvPr/>
        </p:nvSpPr>
        <p:spPr>
          <a:xfrm>
            <a:off x="6442413" y="696778"/>
            <a:ext cx="100584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Block A + P1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9BA86B-FF1C-4906-9AE2-DFBCE2531601}"/>
              </a:ext>
            </a:extLst>
          </p:cNvPr>
          <p:cNvCxnSpPr>
            <a:cxnSpLocks/>
          </p:cNvCxnSpPr>
          <p:nvPr/>
        </p:nvCxnSpPr>
        <p:spPr>
          <a:xfrm>
            <a:off x="9013601" y="2037717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3">
            <a:extLst>
              <a:ext uri="{FF2B5EF4-FFF2-40B4-BE49-F238E27FC236}">
                <a16:creationId xmlns:a16="http://schemas.microsoft.com/office/drawing/2014/main" id="{B55CB9CA-1CBE-4EC3-9195-A8368DCDD151}"/>
              </a:ext>
            </a:extLst>
          </p:cNvPr>
          <p:cNvSpPr/>
          <p:nvPr/>
        </p:nvSpPr>
        <p:spPr bwMode="auto">
          <a:xfrm>
            <a:off x="8353728" y="1533089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SUB Concurrent Layout Editing</a:t>
            </a:r>
          </a:p>
        </p:txBody>
      </p:sp>
      <p:sp>
        <p:nvSpPr>
          <p:cNvPr id="89" name="Rounded Rectangle 18">
            <a:extLst>
              <a:ext uri="{FF2B5EF4-FFF2-40B4-BE49-F238E27FC236}">
                <a16:creationId xmlns:a16="http://schemas.microsoft.com/office/drawing/2014/main" id="{33581D82-5368-47E4-8865-BBDF9AE6B9D2}"/>
              </a:ext>
            </a:extLst>
          </p:cNvPr>
          <p:cNvSpPr/>
          <p:nvPr/>
        </p:nvSpPr>
        <p:spPr bwMode="auto">
          <a:xfrm>
            <a:off x="8373521" y="3404613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Save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80E2C48E-F607-45E3-A66D-675E659E019D}"/>
              </a:ext>
            </a:extLst>
          </p:cNvPr>
          <p:cNvSpPr/>
          <p:nvPr/>
        </p:nvSpPr>
        <p:spPr>
          <a:xfrm>
            <a:off x="8567088" y="696778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60EC3266-48C8-4B22-8D4F-D56572456839}"/>
              </a:ext>
            </a:extLst>
          </p:cNvPr>
          <p:cNvSpPr/>
          <p:nvPr/>
        </p:nvSpPr>
        <p:spPr bwMode="auto">
          <a:xfrm>
            <a:off x="8373521" y="2904375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Edit in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2" name="Rounded Rectangle 38">
            <a:extLst>
              <a:ext uri="{FF2B5EF4-FFF2-40B4-BE49-F238E27FC236}">
                <a16:creationId xmlns:a16="http://schemas.microsoft.com/office/drawing/2014/main" id="{99DA4D91-24B1-421D-BBE9-FC04192FE8CA}"/>
              </a:ext>
            </a:extLst>
          </p:cNvPr>
          <p:cNvSpPr/>
          <p:nvPr/>
        </p:nvSpPr>
        <p:spPr bwMode="auto">
          <a:xfrm>
            <a:off x="8353728" y="3918154"/>
            <a:ext cx="1280160" cy="18288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Return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C5BE4F-D3FF-4E33-96AD-6FCABA3F5631}"/>
              </a:ext>
            </a:extLst>
          </p:cNvPr>
          <p:cNvCxnSpPr>
            <a:cxnSpLocks/>
          </p:cNvCxnSpPr>
          <p:nvPr/>
        </p:nvCxnSpPr>
        <p:spPr>
          <a:xfrm rot="16200000">
            <a:off x="9745121" y="3502704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5">
            <a:extLst>
              <a:ext uri="{FF2B5EF4-FFF2-40B4-BE49-F238E27FC236}">
                <a16:creationId xmlns:a16="http://schemas.microsoft.com/office/drawing/2014/main" id="{325BE2F0-DE81-4B85-93F9-F5E62A47A548}"/>
              </a:ext>
            </a:extLst>
          </p:cNvPr>
          <p:cNvSpPr/>
          <p:nvPr/>
        </p:nvSpPr>
        <p:spPr bwMode="auto">
          <a:xfrm>
            <a:off x="6350973" y="1526620"/>
            <a:ext cx="11887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Concurrent EIP</a:t>
            </a:r>
          </a:p>
          <a:p>
            <a:pPr algn="ctr"/>
            <a:r>
              <a:rPr lang="en-US" sz="1100" dirty="0"/>
              <a:t>into </a:t>
            </a:r>
            <a:r>
              <a:rPr lang="en-US" sz="1100" dirty="0" err="1"/>
              <a:t>subcell</a:t>
            </a:r>
            <a:r>
              <a:rPr lang="en-US" sz="1100" dirty="0"/>
              <a:t> SUB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95" name="Rounded Rectangle 13">
            <a:extLst>
              <a:ext uri="{FF2B5EF4-FFF2-40B4-BE49-F238E27FC236}">
                <a16:creationId xmlns:a16="http://schemas.microsoft.com/office/drawing/2014/main" id="{520A0F1B-53B4-4E2D-A9F6-1B3CC6B26852}"/>
              </a:ext>
            </a:extLst>
          </p:cNvPr>
          <p:cNvSpPr/>
          <p:nvPr/>
        </p:nvSpPr>
        <p:spPr bwMode="auto">
          <a:xfrm>
            <a:off x="8373521" y="2220788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Define partition "</a:t>
            </a:r>
            <a:r>
              <a:rPr lang="en-US" sz="1100" dirty="0" err="1"/>
              <a:t>eip</a:t>
            </a:r>
            <a:r>
              <a:rPr lang="en-US" sz="1100" dirty="0"/>
              <a:t>" and  create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6" name="Flowchart: Terminator 95">
            <a:extLst>
              <a:ext uri="{FF2B5EF4-FFF2-40B4-BE49-F238E27FC236}">
                <a16:creationId xmlns:a16="http://schemas.microsoft.com/office/drawing/2014/main" id="{C567A912-BAF8-41C8-9641-63790B4D7521}"/>
              </a:ext>
            </a:extLst>
          </p:cNvPr>
          <p:cNvSpPr/>
          <p:nvPr/>
        </p:nvSpPr>
        <p:spPr>
          <a:xfrm>
            <a:off x="9836561" y="3351741"/>
            <a:ext cx="146304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charset="0"/>
              </a:rPr>
              <a:t>SUB +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</a:rPr>
              <a:t>SUB_BlockA_eip</a:t>
            </a:r>
            <a:endParaRPr lang="en-US" sz="11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81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3528</TotalTime>
  <Words>212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Sucharita Mehta</dc:creator>
  <cp:lastModifiedBy>Sucharita Mehta</cp:lastModifiedBy>
  <cp:revision>46</cp:revision>
  <dcterms:created xsi:type="dcterms:W3CDTF">2018-07-16T06:00:32Z</dcterms:created>
  <dcterms:modified xsi:type="dcterms:W3CDTF">2018-09-04T20:23:02Z</dcterms:modified>
</cp:coreProperties>
</file>