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7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624-F02B-46DE-890E-5F5E33B32B2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8AE-A932-4680-968E-533FD7FE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5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624-F02B-46DE-890E-5F5E33B32B2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8AE-A932-4680-968E-533FD7FE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610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624-F02B-46DE-890E-5F5E33B32B2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8AE-A932-4680-968E-533FD7FE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594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624-F02B-46DE-890E-5F5E33B32B2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8AE-A932-4680-968E-533FD7FE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716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624-F02B-46DE-890E-5F5E33B32B2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8AE-A932-4680-968E-533FD7FE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31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624-F02B-46DE-890E-5F5E33B32B2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8AE-A932-4680-968E-533FD7FE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74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624-F02B-46DE-890E-5F5E33B32B2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8AE-A932-4680-968E-533FD7FE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03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624-F02B-46DE-890E-5F5E33B32B2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8AE-A932-4680-968E-533FD7FE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1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624-F02B-46DE-890E-5F5E33B32B2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8AE-A932-4680-968E-533FD7FE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217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624-F02B-46DE-890E-5F5E33B32B2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8AE-A932-4680-968E-533FD7FE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717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7A624-F02B-46DE-890E-5F5E33B32B2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2C28AE-A932-4680-968E-533FD7FE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742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7A624-F02B-46DE-890E-5F5E33B32B2E}" type="datetimeFigureOut">
              <a:rPr lang="en-US" smtClean="0"/>
              <a:t>6/16/2016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2C28AE-A932-4680-968E-533FD7FEE4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73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17271" y="1510145"/>
            <a:ext cx="9163893" cy="4876800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6363570" y="1510145"/>
            <a:ext cx="9521" cy="4876800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883" y="1523997"/>
            <a:ext cx="3440687" cy="1136076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334620" y="2660073"/>
            <a:ext cx="3028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Electrical parameters to be extracted on TLP I(V) curves</a:t>
            </a:r>
            <a:endParaRPr lang="en-US" sz="1400" dirty="0"/>
          </a:p>
        </p:txBody>
      </p:sp>
      <p:grpSp>
        <p:nvGrpSpPr>
          <p:cNvPr id="32" name="Group 31"/>
          <p:cNvGrpSpPr/>
          <p:nvPr/>
        </p:nvGrpSpPr>
        <p:grpSpPr>
          <a:xfrm>
            <a:off x="6816446" y="2507680"/>
            <a:ext cx="2175168" cy="1648690"/>
            <a:chOff x="6525491" y="2299855"/>
            <a:chExt cx="2175168" cy="1648690"/>
          </a:xfrm>
        </p:grpSpPr>
        <p:sp>
          <p:nvSpPr>
            <p:cNvPr id="19" name="TextBox 18"/>
            <p:cNvSpPr txBox="1"/>
            <p:nvPr/>
          </p:nvSpPr>
          <p:spPr>
            <a:xfrm>
              <a:off x="7578440" y="3491340"/>
              <a:ext cx="1122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Voltage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pic>
          <p:nvPicPr>
            <p:cNvPr id="21" name="Picture 2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25491" y="2400852"/>
              <a:ext cx="1454718" cy="1097419"/>
            </a:xfrm>
            <a:prstGeom prst="rect">
              <a:avLst/>
            </a:prstGeom>
          </p:spPr>
        </p:pic>
        <p:cxnSp>
          <p:nvCxnSpPr>
            <p:cNvPr id="23" name="Straight Arrow Connector 22"/>
            <p:cNvCxnSpPr/>
            <p:nvPr/>
          </p:nvCxnSpPr>
          <p:spPr>
            <a:xfrm flipV="1">
              <a:off x="6858000" y="2299855"/>
              <a:ext cx="0" cy="1648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6525491" y="3422072"/>
              <a:ext cx="16140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/>
          <p:cNvGrpSpPr/>
          <p:nvPr/>
        </p:nvGrpSpPr>
        <p:grpSpPr>
          <a:xfrm>
            <a:off x="6717413" y="1766071"/>
            <a:ext cx="3562660" cy="367529"/>
            <a:chOff x="6717413" y="1766071"/>
            <a:chExt cx="3562660" cy="367529"/>
          </a:xfrm>
        </p:grpSpPr>
        <p:cxnSp>
          <p:nvCxnSpPr>
            <p:cNvPr id="27" name="Straight Arrow Connector 26"/>
            <p:cNvCxnSpPr/>
            <p:nvPr/>
          </p:nvCxnSpPr>
          <p:spPr>
            <a:xfrm>
              <a:off x="7816805" y="1981205"/>
              <a:ext cx="1202504" cy="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8139549" y="1773382"/>
              <a:ext cx="561110" cy="36021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ESD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019309" y="1773382"/>
              <a:ext cx="1260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Cathode_ESD</a:t>
              </a:r>
              <a:endParaRPr lang="en-US" sz="14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717413" y="1766071"/>
              <a:ext cx="1260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Anode_ESD</a:t>
              </a:r>
              <a:endParaRPr lang="en-US" sz="1400" dirty="0"/>
            </a:p>
          </p:txBody>
        </p:sp>
      </p:grpSp>
      <p:sp>
        <p:nvSpPr>
          <p:cNvPr id="31" name="TextBox 30"/>
          <p:cNvSpPr txBox="1"/>
          <p:nvPr/>
        </p:nvSpPr>
        <p:spPr>
          <a:xfrm>
            <a:off x="6134101" y="2443842"/>
            <a:ext cx="11222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accent6">
                    <a:lumMod val="75000"/>
                  </a:schemeClr>
                </a:solidFill>
              </a:rPr>
              <a:t>Current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7339450" y="3699160"/>
            <a:ext cx="61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Vt1+</a:t>
            </a:r>
            <a:endParaRPr lang="en-US" sz="1400" b="1" dirty="0">
              <a:solidFill>
                <a:srgbClr val="C00000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8587775" y="4107198"/>
            <a:ext cx="3604225" cy="415638"/>
            <a:chOff x="6675848" y="1717962"/>
            <a:chExt cx="3604225" cy="415638"/>
          </a:xfrm>
        </p:grpSpPr>
        <p:cxnSp>
          <p:nvCxnSpPr>
            <p:cNvPr id="36" name="Straight Arrow Connector 35"/>
            <p:cNvCxnSpPr/>
            <p:nvPr/>
          </p:nvCxnSpPr>
          <p:spPr>
            <a:xfrm>
              <a:off x="7816805" y="1981205"/>
              <a:ext cx="1202504" cy="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8139549" y="1773382"/>
              <a:ext cx="561110" cy="36021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ESD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9019309" y="1717962"/>
              <a:ext cx="1260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Anode_ESD</a:t>
              </a:r>
              <a:endParaRPr lang="en-US" sz="1400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6675848" y="1724506"/>
              <a:ext cx="12607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Cathode_ESD</a:t>
              </a:r>
              <a:endParaRPr lang="en-US" sz="1400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558653" y="4738255"/>
            <a:ext cx="2615042" cy="1648690"/>
            <a:chOff x="8558653" y="4738255"/>
            <a:chExt cx="2615042" cy="1648690"/>
          </a:xfrm>
        </p:grpSpPr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909582" y="4790204"/>
              <a:ext cx="1638300" cy="1095375"/>
            </a:xfrm>
            <a:prstGeom prst="rect">
              <a:avLst/>
            </a:prstGeom>
          </p:spPr>
        </p:pic>
        <p:cxnSp>
          <p:nvCxnSpPr>
            <p:cNvPr id="42" name="Straight Arrow Connector 41"/>
            <p:cNvCxnSpPr/>
            <p:nvPr/>
          </p:nvCxnSpPr>
          <p:spPr>
            <a:xfrm flipV="1">
              <a:off x="9573503" y="4738255"/>
              <a:ext cx="0" cy="1648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8991614" y="5885584"/>
              <a:ext cx="16140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8558653" y="4789888"/>
              <a:ext cx="1122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Current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10051476" y="5925282"/>
              <a:ext cx="1122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Voltage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9680872" y="5928366"/>
              <a:ext cx="613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Vt1-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cxnSp>
        <p:nvCxnSpPr>
          <p:cNvPr id="48" name="Straight Connector 47"/>
          <p:cNvCxnSpPr/>
          <p:nvPr/>
        </p:nvCxnSpPr>
        <p:spPr>
          <a:xfrm>
            <a:off x="1939641" y="3332025"/>
            <a:ext cx="0" cy="2005866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>
            <a:off x="1634836" y="3853048"/>
            <a:ext cx="678873" cy="0"/>
          </a:xfrm>
          <a:prstGeom prst="line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/>
          <p:cNvSpPr/>
          <p:nvPr/>
        </p:nvSpPr>
        <p:spPr>
          <a:xfrm>
            <a:off x="1415780" y="3853047"/>
            <a:ext cx="1042316" cy="936841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1176787" y="2916208"/>
            <a:ext cx="156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Cathode_ESD</a:t>
            </a:r>
            <a:endParaRPr lang="en-US" dirty="0"/>
          </a:p>
        </p:txBody>
      </p:sp>
      <p:sp>
        <p:nvSpPr>
          <p:cNvPr id="53" name="TextBox 52"/>
          <p:cNvSpPr txBox="1"/>
          <p:nvPr/>
        </p:nvSpPr>
        <p:spPr>
          <a:xfrm>
            <a:off x="1132338" y="5315417"/>
            <a:ext cx="1565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Anode_ESD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86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884237" y="1233055"/>
            <a:ext cx="9892127" cy="4951119"/>
          </a:xfrm>
          <a:prstGeom prst="rect">
            <a:avLst/>
          </a:prstGeom>
          <a:noFill/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8185" y="1413175"/>
            <a:ext cx="3372696" cy="2488723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>
            <a:off x="5250881" y="1233055"/>
            <a:ext cx="0" cy="4951119"/>
          </a:xfrm>
          <a:prstGeom prst="line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755423"/>
            <a:ext cx="1543050" cy="16002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7818" y="2563091"/>
            <a:ext cx="70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D_ESD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153842" y="3272479"/>
            <a:ext cx="70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B050"/>
                </a:solidFill>
              </a:rPr>
              <a:t>B</a:t>
            </a:r>
            <a:r>
              <a:rPr lang="en-US" sz="1400" b="1" dirty="0" smtClean="0">
                <a:solidFill>
                  <a:srgbClr val="00B050"/>
                </a:solidFill>
              </a:rPr>
              <a:t>_ESD</a:t>
            </a:r>
            <a:endParaRPr lang="en-US" sz="1400" b="1" dirty="0">
              <a:solidFill>
                <a:srgbClr val="00B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3539" y="4440096"/>
            <a:ext cx="70658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00B050"/>
                </a:solidFill>
              </a:rPr>
              <a:t>S_ESD</a:t>
            </a:r>
            <a:endParaRPr lang="en-US" sz="1400" b="1" dirty="0">
              <a:solidFill>
                <a:srgbClr val="00B050"/>
              </a:solidFill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126244" y="2157272"/>
            <a:ext cx="3093628" cy="2198351"/>
            <a:chOff x="4987694" y="2157272"/>
            <a:chExt cx="2773490" cy="1802579"/>
          </a:xfrm>
        </p:grpSpPr>
        <p:grpSp>
          <p:nvGrpSpPr>
            <p:cNvPr id="13" name="Group 12"/>
            <p:cNvGrpSpPr/>
            <p:nvPr/>
          </p:nvGrpSpPr>
          <p:grpSpPr>
            <a:xfrm>
              <a:off x="5586016" y="2311161"/>
              <a:ext cx="2175168" cy="1648690"/>
              <a:chOff x="6525491" y="2299855"/>
              <a:chExt cx="2175168" cy="1648690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7578440" y="3491340"/>
                <a:ext cx="112221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 smtClean="0">
                    <a:solidFill>
                      <a:schemeClr val="accent6">
                        <a:lumMod val="75000"/>
                      </a:schemeClr>
                    </a:solidFill>
                  </a:rPr>
                  <a:t>Voltage</a:t>
                </a:r>
                <a:endParaRPr lang="en-US" sz="1400" b="1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  <p:pic>
            <p:nvPicPr>
              <p:cNvPr id="15" name="Picture 1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25491" y="2400852"/>
                <a:ext cx="1454718" cy="1097419"/>
              </a:xfrm>
              <a:prstGeom prst="rect">
                <a:avLst/>
              </a:prstGeom>
            </p:spPr>
          </p:pic>
          <p:cxnSp>
            <p:nvCxnSpPr>
              <p:cNvPr id="16" name="Straight Arrow Connector 15"/>
              <p:cNvCxnSpPr/>
              <p:nvPr/>
            </p:nvCxnSpPr>
            <p:spPr>
              <a:xfrm flipV="1">
                <a:off x="6858000" y="2299855"/>
                <a:ext cx="0" cy="16486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>
                <a:off x="6525491" y="3422072"/>
                <a:ext cx="1614058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TextBox 17"/>
            <p:cNvSpPr txBox="1"/>
            <p:nvPr/>
          </p:nvSpPr>
          <p:spPr>
            <a:xfrm>
              <a:off x="4987694" y="2157272"/>
              <a:ext cx="1122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Current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8013140" y="4230927"/>
            <a:ext cx="2746756" cy="1953247"/>
            <a:chOff x="8558653" y="4738255"/>
            <a:chExt cx="2615042" cy="1648690"/>
          </a:xfrm>
        </p:grpSpPr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09582" y="4790204"/>
              <a:ext cx="1638300" cy="1095375"/>
            </a:xfrm>
            <a:prstGeom prst="rect">
              <a:avLst/>
            </a:prstGeom>
          </p:spPr>
        </p:pic>
        <p:cxnSp>
          <p:nvCxnSpPr>
            <p:cNvPr id="21" name="Straight Arrow Connector 20"/>
            <p:cNvCxnSpPr/>
            <p:nvPr/>
          </p:nvCxnSpPr>
          <p:spPr>
            <a:xfrm flipV="1">
              <a:off x="9573503" y="4738255"/>
              <a:ext cx="0" cy="164869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8991614" y="5885584"/>
              <a:ext cx="1614058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8558653" y="4789888"/>
              <a:ext cx="1122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Current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0051476" y="5925282"/>
              <a:ext cx="11222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>
                  <a:solidFill>
                    <a:schemeClr val="accent6">
                      <a:lumMod val="75000"/>
                    </a:schemeClr>
                  </a:solidFill>
                </a:rPr>
                <a:t>Voltage</a:t>
              </a:r>
              <a:endParaRPr lang="en-US" sz="1400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9680872" y="5928366"/>
              <a:ext cx="61307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smtClean="0">
                  <a:solidFill>
                    <a:srgbClr val="C00000"/>
                  </a:solidFill>
                </a:rPr>
                <a:t>Vt1-</a:t>
              </a:r>
              <a:endParaRPr lang="en-US" sz="1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425816" y="1400315"/>
            <a:ext cx="3078808" cy="539330"/>
            <a:chOff x="7132410" y="1303330"/>
            <a:chExt cx="3078808" cy="539330"/>
          </a:xfrm>
        </p:grpSpPr>
        <p:cxnSp>
          <p:nvCxnSpPr>
            <p:cNvPr id="26" name="Straight Arrow Connector 25"/>
            <p:cNvCxnSpPr/>
            <p:nvPr/>
          </p:nvCxnSpPr>
          <p:spPr>
            <a:xfrm>
              <a:off x="8039398" y="1662551"/>
              <a:ext cx="1260466" cy="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6"/>
            <p:cNvSpPr/>
            <p:nvPr/>
          </p:nvSpPr>
          <p:spPr>
            <a:xfrm>
              <a:off x="8358428" y="1471978"/>
              <a:ext cx="588156" cy="37068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ESD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132410" y="1314162"/>
              <a:ext cx="1019335" cy="348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D_ESD</a:t>
              </a:r>
              <a:endParaRPr lang="en-US" sz="1600" b="1" dirty="0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9191883" y="1303330"/>
              <a:ext cx="1019335" cy="3483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S</a:t>
              </a:r>
              <a:r>
                <a:rPr lang="en-US" sz="1600" b="1" dirty="0" smtClean="0"/>
                <a:t>_ESD</a:t>
              </a:r>
              <a:endParaRPr lang="en-US" sz="1600" b="1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8809543" y="3239408"/>
            <a:ext cx="2936669" cy="557154"/>
            <a:chOff x="8961948" y="3433378"/>
            <a:chExt cx="2936669" cy="557154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9845885" y="3838137"/>
              <a:ext cx="1202504" cy="0"/>
            </a:xfrm>
            <a:prstGeom prst="straightConnector1">
              <a:avLst/>
            </a:prstGeom>
            <a:ln w="571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10168629" y="3630314"/>
              <a:ext cx="561110" cy="360218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solidFill>
                    <a:schemeClr val="tx1"/>
                  </a:solidFill>
                </a:rPr>
                <a:t>ESD</a:t>
              </a:r>
              <a:endParaRPr 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8961948" y="3490362"/>
              <a:ext cx="972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B_ESD</a:t>
              </a:r>
              <a:endParaRPr lang="en-US" sz="1600" b="1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926156" y="3433378"/>
              <a:ext cx="9724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/>
                <a:t>D_ESD</a:t>
              </a:r>
              <a:endParaRPr lang="en-US" sz="1600" b="1" dirty="0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6293096" y="3777203"/>
            <a:ext cx="6130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</a:rPr>
              <a:t>Vt1+</a:t>
            </a:r>
            <a:endParaRPr lang="en-US" sz="1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67436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41</Words>
  <Application>Microsoft Office PowerPoint</Application>
  <PresentationFormat>Widescreen</PresentationFormat>
  <Paragraphs>30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>Cadence Design Systems, Inc.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 Kapoor</dc:creator>
  <cp:lastModifiedBy>Anu Kapoor</cp:lastModifiedBy>
  <cp:revision>7</cp:revision>
  <dcterms:created xsi:type="dcterms:W3CDTF">2016-06-16T03:05:25Z</dcterms:created>
  <dcterms:modified xsi:type="dcterms:W3CDTF">2016-06-16T03:47:31Z</dcterms:modified>
</cp:coreProperties>
</file>