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6622-D88E-4C8C-9144-EC29E99B2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B7AFF-3A93-4003-B6F5-945109ABF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F1E90-9F0D-493B-BAA5-1035327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94DD-CCCD-443A-A28F-CB8058BE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824C0-5967-455C-A96E-38BA5A1C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6340-32E9-41B2-8804-F90C970E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3B26B-D474-498A-A670-5B2BE50F9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1DF7-400D-4D75-8038-E96E7D93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47E6-017A-4C8A-B4F8-433E4DCF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2624-9A7B-4E64-94AA-76DE11F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9A37C-9C8F-4452-9A54-4E4FFFE89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DC831-062F-4B7A-847D-1B535F87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D82F-6471-42BF-BFDD-83B088E3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CBB7-A50B-4869-9141-743E9EB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68FC-FC39-4983-9C18-85EDD62F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C38D-6B09-46DC-B461-C5BB48A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A7DE-43BC-4700-A815-9DCB18B3A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0781-6FAC-4F31-AA65-221E0457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530B-A5F2-49DB-A9AD-7CF732B0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8818-B1E7-4381-8AC7-33CD03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A82B-9CF1-4D5A-BE41-C8255D7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8A356-5C5E-4371-BC1D-E1FA5FAC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C334-916F-4602-B283-16D5184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C69E-70F8-49A4-A968-5E3ACDFC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4BF7-491B-42BB-9E84-5A4C5C31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B6A8-5FC5-4B45-A6BA-2D6A4D6C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2468-CFB0-4995-9099-F29D9A85D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27723-FEC9-457C-9999-8F253297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F3BA7-51A2-4778-9890-E54F5C21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5CA4F-DFEE-45AE-A243-1BCA09D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FC55-63CF-4FF9-B0C5-C58DB355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BD32-DC6A-4DA7-B222-28C655F3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0301-6FED-48D3-8D47-D0E9B09F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47F53-90C9-480F-9497-8D0253C80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5CCB0-3F55-4B98-9048-A34A7448F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1A4FC-5B69-45D7-A1C1-9F38988C0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2F639-E597-42B0-8C9D-FF76A3B0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57509-539A-4C89-890D-C4F92F0B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E8594-7960-4FFC-AF96-65A2DE82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4490-B42B-415F-84F1-B1409210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627DB-164B-4FD3-9303-43AEE2A6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E721E-CAA0-4603-8BD7-09FC5A31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DBBF7-2229-4F72-9C7B-A7A5074D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549D1-308A-4F0D-B80E-271E291A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FD12B-FDA3-44D1-AEB0-6AE9BBC6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9924C-BACD-441C-88A9-6CA52A9C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B872-BBD9-49FA-9AC1-C8865FFE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AEDC-BA68-46E4-98C3-0FF456761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D9539-B9F2-455F-85E2-95A56CF2E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1E18A-63C7-4895-AD6F-34AA9BA3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236E-8C03-4955-8FED-A1591C67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69CF-A149-46E6-95EB-3D375385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1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2EE1-721C-4D36-94DE-D15A95C9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DA077-BFEE-47C9-A1EE-2FDB84219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F573-9C60-4676-96D2-14ACAEDF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F35F-A41A-4487-A75A-A467AF12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57D27-5026-4181-AABA-6ABE5DF2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77054-F929-4541-8991-A48A19DC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7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4FE3-E912-4CA9-B26B-2ECB5428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AD20-B558-4242-9ECC-E04611B71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C81E5-A7BF-4CDF-BDC0-656786153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D26F-7C07-4356-A94B-AEE7A00FE62B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5552-8DBF-4733-AE9F-8DA6510A0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BB69-AEBB-4793-9D38-CFA254AAB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FE434-1929-4440-9245-895003764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6970F-9A1A-4F1F-9D1F-DE6E0F8E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69" y="214268"/>
            <a:ext cx="5000000" cy="36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B55518-80C5-448E-A193-A966BAB9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8" y="214268"/>
            <a:ext cx="5304762" cy="3380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935E5E-C997-4257-A45D-0346C8B70834}"/>
              </a:ext>
            </a:extLst>
          </p:cNvPr>
          <p:cNvSpPr/>
          <p:nvPr/>
        </p:nvSpPr>
        <p:spPr>
          <a:xfrm>
            <a:off x="625743" y="686843"/>
            <a:ext cx="1763502" cy="234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88865-C104-4429-9B78-F8B106413E48}"/>
              </a:ext>
            </a:extLst>
          </p:cNvPr>
          <p:cNvSpPr/>
          <p:nvPr/>
        </p:nvSpPr>
        <p:spPr>
          <a:xfrm>
            <a:off x="6357012" y="2549769"/>
            <a:ext cx="3525542" cy="1213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89941-1728-43C3-8441-F197B6850ADA}"/>
              </a:ext>
            </a:extLst>
          </p:cNvPr>
          <p:cNvSpPr txBox="1"/>
          <p:nvPr/>
        </p:nvSpPr>
        <p:spPr>
          <a:xfrm>
            <a:off x="656136" y="4327925"/>
            <a:ext cx="5268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previous versions, only one type of design partition </a:t>
            </a:r>
          </a:p>
          <a:p>
            <a:r>
              <a:rPr lang="en-US" dirty="0"/>
              <a:t>could be defined at one time.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B21A3-E41A-4C8C-A0E8-000CE58E4487}"/>
              </a:ext>
            </a:extLst>
          </p:cNvPr>
          <p:cNvSpPr txBox="1"/>
          <p:nvPr/>
        </p:nvSpPr>
        <p:spPr>
          <a:xfrm>
            <a:off x="6357012" y="4357643"/>
            <a:ext cx="5397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now define both types of design partitions and </a:t>
            </a:r>
          </a:p>
          <a:p>
            <a:r>
              <a:rPr lang="en-US" dirty="0"/>
              <a:t>a mixed design partition at the same time. </a:t>
            </a:r>
          </a:p>
        </p:txBody>
      </p:sp>
    </p:spTree>
    <p:extLst>
      <p:ext uri="{BB962C8B-B14F-4D97-AF65-F5344CB8AC3E}">
        <p14:creationId xmlns:p14="http://schemas.microsoft.com/office/powerpoint/2010/main" val="383688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Cadence Design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Sucharita Mehta</dc:creator>
  <cp:lastModifiedBy>Sucharita Mehta</cp:lastModifiedBy>
  <cp:revision>3</cp:revision>
  <dcterms:created xsi:type="dcterms:W3CDTF">2023-03-09T06:47:36Z</dcterms:created>
  <dcterms:modified xsi:type="dcterms:W3CDTF">2023-03-17T07:53:39Z</dcterms:modified>
</cp:coreProperties>
</file>