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69E2-9A43-4D02-A67F-05D85C0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D16FC-F2FE-41E5-807B-3625CCA2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91E4-0094-41EF-8B78-2211CFA5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E2BA-C9BF-46CD-976E-1DD54B7D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57C0-0D51-4460-8398-EF18D8C0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2D33-D8AB-4F80-B75F-5AEC409F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EB8E-F5C0-4259-BA79-372C41D2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0736-3B47-4163-AA1B-6EC90161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C29C-10E1-4E22-991F-9BACD608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7C9D-9FD0-49A7-8DD0-583EDE13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E2CE-FC36-405A-BEB1-A293D31E4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4211-6AE6-4A78-9D42-87D5085C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F27E-2123-4D93-8F9B-03D2B95F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C684-A421-410B-A525-C477907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04D1-30C9-4F9B-A7F6-544EDA3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3C60-4968-401A-AE30-D8FFA3F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A294-0BCE-45D6-9745-846EEC51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E433-59AD-426F-9090-B7EEB6E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56F4-6521-492E-827B-175F6D0E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0794-7E6A-41CF-8E4F-BFAAFC46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71DF-1DEC-4112-A7E5-1979AE19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0EFD-4926-4151-A5A4-D431CF84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9B1A-8E77-4CA2-9422-34435AA1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5977-CCE2-4981-9F4F-5520FE8D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3E06-04B7-4DCF-BD34-E7498342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04C3-53A3-4912-82B5-8542CC00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4006-A5F8-4410-9460-F073D1EB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97DC-7812-4DFF-B9C2-613587DC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5C4B-36B4-4D7C-A5C0-175058E6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40399-C272-458F-8EFE-8C6E22DC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00FF-313A-4581-80CB-E8C4562F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D9EF-D663-4229-BBA6-9B8162E9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4678-0B55-476C-A86B-74EC755D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DACC1-8066-402B-A843-4EF892CEA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2E0C-BBA6-4698-B133-FAE86D17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C6D8-06B4-4356-8296-73E234F3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F5DD0-FB2D-43E7-B5CF-04A4E162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8BC0D-0108-416A-9D75-39E85D9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B30F4-C15A-46D5-8422-681BCF3E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1C55-3362-4F06-8ED2-5F0567A8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D69CF-B535-4C6C-87D1-288E8048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944B9-4CD0-4C74-8095-233A7146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5986F-736F-47F5-ACAE-741C5D79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0ED4A-DB7C-4D6F-A3A2-7145890F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21DB-839F-4E65-AC3E-CCDD1FF9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B41C-C50E-42D5-A589-5784007E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7BAF-575B-47FF-8FE1-0954CEB1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FA1F-3B73-44AE-99EB-23946468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61CB-FF06-4275-899E-01A33EDC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1D3AB-D14B-4112-9265-1C68944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DD8E-3AC2-4C09-AA19-97C4D519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4646-1055-4C16-A20F-B099894C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4FE0-581C-4290-93E0-EDF75E1A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952D1-0911-46B8-B146-65D2BF1E8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7C33-CC84-466A-A158-17D91078F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ECE6-DFBC-4FE3-B6B7-CA1EBB7E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E768-D4E4-437B-8EB4-83889245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A473-B4EB-41D7-90CD-BE9BBAC2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45A5C-DD78-46C3-9F3C-3744B95A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EA5DE-AA03-447F-A40E-25019BAC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F720-BFB0-49BC-A96E-AD85A6992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7CB8-A5DD-4A4B-BC15-84FBBF05445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DF99-DC64-434F-8FC9-688D1D72D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76D1-AC39-4C5B-836F-B4002D220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A6D5-86B0-488C-8380-F1F1E458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Nets created with the same base name but different net types (scalar vs. bus net)</a:t>
            </a:r>
            <a:br>
              <a:rPr lang="en-US" dirty="0"/>
            </a:br>
            <a:r>
              <a:rPr lang="en-US" dirty="0"/>
              <a:t>Auto conflict </a:t>
            </a:r>
            <a:r>
              <a:rPr lang="en-US"/>
              <a:t>resolution (</a:t>
            </a:r>
            <a:r>
              <a:rPr lang="en-US" dirty="0"/>
              <a:t>s</a:t>
            </a:r>
            <a:r>
              <a:rPr lang="en-US"/>
              <a:t>ame </a:t>
            </a:r>
            <a:r>
              <a:rPr lang="en-US" dirty="0"/>
              <a:t>as Rename)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F302C0-A348-4B1E-9581-FDC89BBF3AE0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7" y="1371537"/>
            <a:chExt cx="1810328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7" y="1371537"/>
              <a:ext cx="1810328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27565" y="1710403"/>
              <a:ext cx="1593806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3846E-1903-44BD-885D-30964B45E1C2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AE6302-F59C-4102-9260-EC39547C5F9A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5A7BEA4-A499-4C95-9A18-F85141BEDAA2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7D4518B-EEC1-4874-8F78-6C3566AFCBFE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netB</a:t>
              </a:r>
              <a:r>
                <a:rPr lang="en-US" dirty="0">
                  <a:solidFill>
                    <a:schemeClr val="bg1"/>
                  </a:solidFill>
                </a:rPr>
                <a:t>&lt;0:3&gt;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801C4E-3769-4950-802A-AFFA9EED5A10}"/>
              </a:ext>
            </a:extLst>
          </p:cNvPr>
          <p:cNvGrpSpPr/>
          <p:nvPr/>
        </p:nvGrpSpPr>
        <p:grpSpPr>
          <a:xfrm>
            <a:off x="1043707" y="4316586"/>
            <a:ext cx="2346037" cy="1898135"/>
            <a:chOff x="2216726" y="1888781"/>
            <a:chExt cx="2346037" cy="18981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627B76-CB32-4429-98AD-08692868FA3D}"/>
                </a:ext>
              </a:extLst>
            </p:cNvPr>
            <p:cNvSpPr/>
            <p:nvPr/>
          </p:nvSpPr>
          <p:spPr>
            <a:xfrm>
              <a:off x="2216726" y="1888781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97A6ED0-C943-45B9-AA5C-D23DDB849A55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C6D110-6D09-4FCD-966C-0627B1D6844E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A20C6B-C398-47D2-9C00-047D247D7272}"/>
              </a:ext>
            </a:extLst>
          </p:cNvPr>
          <p:cNvGrpSpPr/>
          <p:nvPr/>
        </p:nvGrpSpPr>
        <p:grpSpPr>
          <a:xfrm>
            <a:off x="8033323" y="2978338"/>
            <a:ext cx="2346037" cy="2199086"/>
            <a:chOff x="8033323" y="3052226"/>
            <a:chExt cx="2346037" cy="21990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34A64A-CCA8-4971-978B-C14FD3F7948B}"/>
                </a:ext>
              </a:extLst>
            </p:cNvPr>
            <p:cNvSpPr/>
            <p:nvPr/>
          </p:nvSpPr>
          <p:spPr>
            <a:xfrm>
              <a:off x="8033323" y="3052226"/>
              <a:ext cx="2346037" cy="2199086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F6D7FB8-1DAC-4E8C-9A51-5E317C63D393}"/>
                </a:ext>
              </a:extLst>
            </p:cNvPr>
            <p:cNvSpPr/>
            <p:nvPr/>
          </p:nvSpPr>
          <p:spPr>
            <a:xfrm>
              <a:off x="8176960" y="3391092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A756D2A-B0E1-4C75-87C8-07A645E61E11}"/>
                </a:ext>
              </a:extLst>
            </p:cNvPr>
            <p:cNvSpPr/>
            <p:nvPr/>
          </p:nvSpPr>
          <p:spPr>
            <a:xfrm>
              <a:off x="8186917" y="3985880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netB_cle_p1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D5EE7A5-621A-4EED-8429-E820DF4D0DD9}"/>
                </a:ext>
              </a:extLst>
            </p:cNvPr>
            <p:cNvSpPr/>
            <p:nvPr/>
          </p:nvSpPr>
          <p:spPr>
            <a:xfrm>
              <a:off x="8186917" y="45697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netB</a:t>
              </a:r>
              <a:r>
                <a:rPr lang="en-US" dirty="0">
                  <a:solidFill>
                    <a:schemeClr val="bg1"/>
                  </a:solidFill>
                </a:rPr>
                <a:t>&lt;0:3&gt;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Nets created with the same name but different signal types</a:t>
            </a:r>
            <a:br>
              <a:rPr lang="en-US" dirty="0"/>
            </a:br>
            <a:r>
              <a:rPr lang="en-US" dirty="0"/>
              <a:t>Auto conflict resolution (same as 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F302C0-A348-4B1E-9581-FDC89BBF3AE0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7" y="1371537"/>
            <a:chExt cx="1810328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7" y="1371537"/>
              <a:ext cx="1810328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27565" y="1710403"/>
              <a:ext cx="1593806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FA7F1A-87E6-4196-858C-F66791B92C77}"/>
              </a:ext>
            </a:extLst>
          </p:cNvPr>
          <p:cNvGrpSpPr/>
          <p:nvPr/>
        </p:nvGrpSpPr>
        <p:grpSpPr>
          <a:xfrm>
            <a:off x="1043707" y="4328438"/>
            <a:ext cx="2346037" cy="1898135"/>
            <a:chOff x="1043707" y="3774250"/>
            <a:chExt cx="2346037" cy="18981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C0D465-69AA-4734-86A5-BA8396941100}"/>
                </a:ext>
              </a:extLst>
            </p:cNvPr>
            <p:cNvSpPr/>
            <p:nvPr/>
          </p:nvSpPr>
          <p:spPr>
            <a:xfrm>
              <a:off x="1043707" y="3774250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04ECA8-28CA-4CFD-9686-9A962A053A67}"/>
                </a:ext>
              </a:extLst>
            </p:cNvPr>
            <p:cNvSpPr/>
            <p:nvPr/>
          </p:nvSpPr>
          <p:spPr>
            <a:xfrm>
              <a:off x="1187344" y="4113116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E8658E-2C76-4E3E-BB8C-BAF17152745B}"/>
                </a:ext>
              </a:extLst>
            </p:cNvPr>
            <p:cNvSpPr/>
            <p:nvPr/>
          </p:nvSpPr>
          <p:spPr>
            <a:xfrm>
              <a:off x="1184004" y="4712814"/>
              <a:ext cx="2065442" cy="598095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  <a:p>
              <a:pPr algn="ctr"/>
              <a:r>
                <a:rPr lang="en-US" dirty="0" err="1"/>
                <a:t>sigType</a:t>
              </a:r>
              <a:r>
                <a:rPr lang="en-US" dirty="0"/>
                <a:t>: power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2EED39-BD9D-4A0F-9BCC-7F123CDF9F24}"/>
              </a:ext>
            </a:extLst>
          </p:cNvPr>
          <p:cNvGrpSpPr/>
          <p:nvPr/>
        </p:nvGrpSpPr>
        <p:grpSpPr>
          <a:xfrm>
            <a:off x="3595251" y="4317934"/>
            <a:ext cx="2346037" cy="1898135"/>
            <a:chOff x="1043707" y="3774250"/>
            <a:chExt cx="2346037" cy="18981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3A6965-6BC0-4680-B838-BD9EE570959B}"/>
                </a:ext>
              </a:extLst>
            </p:cNvPr>
            <p:cNvSpPr/>
            <p:nvPr/>
          </p:nvSpPr>
          <p:spPr>
            <a:xfrm>
              <a:off x="1043707" y="3774250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3A255C1-C446-4E9C-9332-816E87460193}"/>
                </a:ext>
              </a:extLst>
            </p:cNvPr>
            <p:cNvSpPr/>
            <p:nvPr/>
          </p:nvSpPr>
          <p:spPr>
            <a:xfrm>
              <a:off x="1187344" y="4113116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8A10FE2-D081-4912-90FA-E252230079A0}"/>
                </a:ext>
              </a:extLst>
            </p:cNvPr>
            <p:cNvSpPr/>
            <p:nvPr/>
          </p:nvSpPr>
          <p:spPr>
            <a:xfrm>
              <a:off x="1184004" y="4712814"/>
              <a:ext cx="2065442" cy="598095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  <a:p>
              <a:pPr algn="ctr"/>
              <a:r>
                <a:rPr lang="en-US" dirty="0" err="1"/>
                <a:t>sigType</a:t>
              </a:r>
              <a:r>
                <a:rPr lang="en-US" dirty="0"/>
                <a:t>: clock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6ECD07-C4E3-4F7C-96DD-56C9B8916809}"/>
              </a:ext>
            </a:extLst>
          </p:cNvPr>
          <p:cNvGrpSpPr/>
          <p:nvPr/>
        </p:nvGrpSpPr>
        <p:grpSpPr>
          <a:xfrm>
            <a:off x="8033324" y="2974370"/>
            <a:ext cx="2346037" cy="1898135"/>
            <a:chOff x="1043707" y="3774250"/>
            <a:chExt cx="2346037" cy="18981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AB02AC-01DB-4BDB-8DC3-1FE6005AFD81}"/>
                </a:ext>
              </a:extLst>
            </p:cNvPr>
            <p:cNvSpPr/>
            <p:nvPr/>
          </p:nvSpPr>
          <p:spPr>
            <a:xfrm>
              <a:off x="1043707" y="3774250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 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1BE298-DE8B-4AEF-9EE9-D458D4FB0870}"/>
                </a:ext>
              </a:extLst>
            </p:cNvPr>
            <p:cNvSpPr/>
            <p:nvPr/>
          </p:nvSpPr>
          <p:spPr>
            <a:xfrm>
              <a:off x="1187344" y="4113116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1075B45-B32D-4FF3-B855-46950BDC1DCA}"/>
                </a:ext>
              </a:extLst>
            </p:cNvPr>
            <p:cNvSpPr/>
            <p:nvPr/>
          </p:nvSpPr>
          <p:spPr>
            <a:xfrm>
              <a:off x="1184004" y="4712814"/>
              <a:ext cx="2065442" cy="598095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  <a:p>
              <a:pPr algn="ctr"/>
              <a:r>
                <a:rPr lang="en-US" dirty="0" err="1"/>
                <a:t>sigType</a:t>
              </a:r>
              <a:r>
                <a:rPr lang="en-US" dirty="0"/>
                <a:t>: power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6565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Existing Net Is Renamed in two partitions</a:t>
            </a:r>
            <a:br>
              <a:rPr lang="en-US" dirty="0"/>
            </a:br>
            <a:r>
              <a:rPr lang="en-US" dirty="0"/>
              <a:t>Connectivity Name Conflict Action: 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0B958-7587-415F-900B-4B142F41A947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6" y="1925725"/>
            <a:chExt cx="2346037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F04DC8-69A0-405D-9998-6D3B4A8E93FF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C0AEE-74B8-4F33-85AE-2D3CBF5CA081}"/>
              </a:ext>
            </a:extLst>
          </p:cNvPr>
          <p:cNvGrpSpPr/>
          <p:nvPr/>
        </p:nvGrpSpPr>
        <p:grpSpPr>
          <a:xfrm>
            <a:off x="1043707" y="4328635"/>
            <a:ext cx="2346037" cy="1898135"/>
            <a:chOff x="2216726" y="1925725"/>
            <a:chExt cx="2346037" cy="18981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568-48A1-4DBD-B346-69737FD284CE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D76A5-0CE3-4511-9856-46C2B5B1D0F9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A08C5-6A5C-4217-83E2-8E24C0525728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12641-FBC8-40F1-B32A-0533303DBCF8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7528F0-050F-4B22-97F9-57C3109F11B1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B1EE96-5688-422B-AEC3-F354CF002E6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8BD6FC-0130-4630-85C2-A39A41A8110D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13E172-A466-4206-A2EE-AAEEA3D72667}"/>
              </a:ext>
            </a:extLst>
          </p:cNvPr>
          <p:cNvGrpSpPr/>
          <p:nvPr/>
        </p:nvGrpSpPr>
        <p:grpSpPr>
          <a:xfrm>
            <a:off x="8033324" y="2973102"/>
            <a:ext cx="2346037" cy="1898135"/>
            <a:chOff x="2216726" y="1925725"/>
            <a:chExt cx="2346037" cy="189813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B0EA8A-3485-4DA9-9514-FFA27F983935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655A7E5-DF80-4D23-BF22-11A71D8D6BF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820C65-52ED-4995-B619-9178CA65AB72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netB_p1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95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Existing Net Is Renamed in two partitions</a:t>
            </a:r>
            <a:br>
              <a:rPr lang="en-US" dirty="0"/>
            </a:br>
            <a:r>
              <a:rPr lang="en-US" dirty="0"/>
              <a:t>Connectivity Name Conflict Action: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0B958-7587-415F-900B-4B142F41A947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6" y="1925725"/>
            <a:chExt cx="2346037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F04DC8-69A0-405D-9998-6D3B4A8E93FF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C0AEE-74B8-4F33-85AE-2D3CBF5CA081}"/>
              </a:ext>
            </a:extLst>
          </p:cNvPr>
          <p:cNvGrpSpPr/>
          <p:nvPr/>
        </p:nvGrpSpPr>
        <p:grpSpPr>
          <a:xfrm>
            <a:off x="1043707" y="4328635"/>
            <a:ext cx="2346037" cy="1898135"/>
            <a:chOff x="2216726" y="1925725"/>
            <a:chExt cx="2346037" cy="18981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568-48A1-4DBD-B346-69737FD284CE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D76A5-0CE3-4511-9856-46C2B5B1D0F9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A08C5-6A5C-4217-83E2-8E24C0525728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12641-FBC8-40F1-B32A-0533303DBCF8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7528F0-050F-4B22-97F9-57C3109F11B1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B1EE96-5688-422B-AEC3-F354CF002E6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8BD6FC-0130-4630-85C2-A39A41A8110D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13E172-A466-4206-A2EE-AAEEA3D72667}"/>
              </a:ext>
            </a:extLst>
          </p:cNvPr>
          <p:cNvGrpSpPr/>
          <p:nvPr/>
        </p:nvGrpSpPr>
        <p:grpSpPr>
          <a:xfrm>
            <a:off x="8033324" y="2973102"/>
            <a:ext cx="2346037" cy="1898135"/>
            <a:chOff x="2216726" y="1925725"/>
            <a:chExt cx="2346037" cy="189813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B0EA8A-3485-4DA9-9514-FFA27F983935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655A7E5-DF80-4D23-BF22-11A71D8D6BF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820C65-52ED-4995-B619-9178CA65AB72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95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Existing Net Is Renamed in two partitions</a:t>
            </a:r>
            <a:br>
              <a:rPr lang="en-US" dirty="0"/>
            </a:br>
            <a:r>
              <a:rPr lang="en-US" dirty="0"/>
              <a:t>Connectivity Name Conflict Action: Rename</a:t>
            </a:r>
            <a:br>
              <a:rPr lang="en-US" dirty="0"/>
            </a:br>
            <a:r>
              <a:rPr lang="en-US" sz="3100" dirty="0"/>
              <a:t>(Same as action Error, b/c one net cannot be renamed into two)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0B958-7587-415F-900B-4B142F41A947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6" y="1925725"/>
            <a:chExt cx="2346037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F04DC8-69A0-405D-9998-6D3B4A8E93FF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C0AEE-74B8-4F33-85AE-2D3CBF5CA081}"/>
              </a:ext>
            </a:extLst>
          </p:cNvPr>
          <p:cNvGrpSpPr/>
          <p:nvPr/>
        </p:nvGrpSpPr>
        <p:grpSpPr>
          <a:xfrm>
            <a:off x="1043707" y="4328635"/>
            <a:ext cx="2346037" cy="1898135"/>
            <a:chOff x="2216726" y="1925725"/>
            <a:chExt cx="2346037" cy="18981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568-48A1-4DBD-B346-69737FD284CE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D76A5-0CE3-4511-9856-46C2B5B1D0F9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A08C5-6A5C-4217-83E2-8E24C0525728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12641-FBC8-40F1-B32A-0533303DBCF8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7528F0-050F-4B22-97F9-57C3109F11B1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B1EE96-5688-422B-AEC3-F354CF002E6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8BD6FC-0130-4630-85C2-A39A41A8110D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59D3FC-34B1-4D93-83B4-9A77F1DA84D3}"/>
              </a:ext>
            </a:extLst>
          </p:cNvPr>
          <p:cNvGrpSpPr/>
          <p:nvPr/>
        </p:nvGrpSpPr>
        <p:grpSpPr>
          <a:xfrm>
            <a:off x="8010433" y="2973102"/>
            <a:ext cx="2418412" cy="1898135"/>
            <a:chOff x="8010433" y="2973102"/>
            <a:chExt cx="2418412" cy="18981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DBEF1D-565F-4F13-A239-5E1002E4C2A4}"/>
                </a:ext>
              </a:extLst>
            </p:cNvPr>
            <p:cNvSpPr/>
            <p:nvPr/>
          </p:nvSpPr>
          <p:spPr>
            <a:xfrm>
              <a:off x="8033324" y="2973102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039C088-EE2B-4DCD-9CE8-6AB6F9701E84}"/>
                </a:ext>
              </a:extLst>
            </p:cNvPr>
            <p:cNvSpPr/>
            <p:nvPr/>
          </p:nvSpPr>
          <p:spPr>
            <a:xfrm>
              <a:off x="8176961" y="3311968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E15FE86-0CEC-4937-A14C-46FE2873E35B}"/>
                </a:ext>
              </a:extLst>
            </p:cNvPr>
            <p:cNvSpPr/>
            <p:nvPr/>
          </p:nvSpPr>
          <p:spPr>
            <a:xfrm>
              <a:off x="8186918" y="3906756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089F89-CF3B-4018-869C-1ACA8081C456}"/>
                </a:ext>
              </a:extLst>
            </p:cNvPr>
            <p:cNvSpPr txBox="1"/>
            <p:nvPr/>
          </p:nvSpPr>
          <p:spPr>
            <a:xfrm>
              <a:off x="8010433" y="4328635"/>
              <a:ext cx="2418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(Do not merge </a:t>
              </a:r>
              <a:r>
                <a:rPr lang="en-US" sz="1400" dirty="0" err="1">
                  <a:solidFill>
                    <a:srgbClr val="FF0000"/>
                  </a:solidFill>
                </a:rPr>
                <a:t>netB’s</a:t>
              </a:r>
              <a:r>
                <a:rPr lang="en-US" sz="1400" dirty="0">
                  <a:solidFill>
                    <a:srgbClr val="FF0000"/>
                  </a:solidFill>
                </a:rPr>
                <a:t> changes)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1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Existing Net Is Renamed in two partitions</a:t>
            </a:r>
            <a:br>
              <a:rPr lang="en-US" dirty="0"/>
            </a:br>
            <a:r>
              <a:rPr lang="en-US" dirty="0"/>
              <a:t>Connectivity Name Conflict Action: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0B958-7587-415F-900B-4B142F41A947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6" y="1925725"/>
            <a:chExt cx="2346037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F04DC8-69A0-405D-9998-6D3B4A8E93FF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C0AEE-74B8-4F33-85AE-2D3CBF5CA081}"/>
              </a:ext>
            </a:extLst>
          </p:cNvPr>
          <p:cNvGrpSpPr/>
          <p:nvPr/>
        </p:nvGrpSpPr>
        <p:grpSpPr>
          <a:xfrm>
            <a:off x="1043707" y="4319399"/>
            <a:ext cx="2346037" cy="1898135"/>
            <a:chOff x="2216726" y="1925725"/>
            <a:chExt cx="2346037" cy="18981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568-48A1-4DBD-B346-69737FD284CE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D76A5-0CE3-4511-9856-46C2B5B1D0F9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A08C5-6A5C-4217-83E2-8E24C0525728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12641-FBC8-40F1-B32A-0533303DBCF8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7528F0-050F-4B22-97F9-57C3109F11B1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B1EE96-5688-422B-AEC3-F354CF002E6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8BD6FC-0130-4630-85C2-A39A41A8110D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err="1"/>
                <a:t>netB</a:t>
              </a:r>
              <a:r>
                <a:rPr lang="en-US" dirty="0"/>
                <a:t> -&gt; </a:t>
              </a:r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0B76F1-2AE1-4FE5-AF99-7F6F2DE31E52}"/>
              </a:ext>
            </a:extLst>
          </p:cNvPr>
          <p:cNvGrpSpPr/>
          <p:nvPr/>
        </p:nvGrpSpPr>
        <p:grpSpPr>
          <a:xfrm>
            <a:off x="8387286" y="2058703"/>
            <a:ext cx="2346037" cy="1898135"/>
            <a:chOff x="8033324" y="2058703"/>
            <a:chExt cx="2346037" cy="189813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B0EA8A-3485-4DA9-9514-FFA27F983935}"/>
                </a:ext>
              </a:extLst>
            </p:cNvPr>
            <p:cNvSpPr/>
            <p:nvPr/>
          </p:nvSpPr>
          <p:spPr>
            <a:xfrm>
              <a:off x="8033324" y="2058703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655A7E5-DF80-4D23-BF22-11A71D8D6BF0}"/>
                </a:ext>
              </a:extLst>
            </p:cNvPr>
            <p:cNvSpPr/>
            <p:nvPr/>
          </p:nvSpPr>
          <p:spPr>
            <a:xfrm>
              <a:off x="8176961" y="2397569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820C65-52ED-4995-B619-9178CA65AB72}"/>
                </a:ext>
              </a:extLst>
            </p:cNvPr>
            <p:cNvSpPr/>
            <p:nvPr/>
          </p:nvSpPr>
          <p:spPr>
            <a:xfrm>
              <a:off x="8186918" y="2992357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netB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88E1F7-8516-41E8-BF54-1BFD814E6AB2}"/>
                </a:ext>
              </a:extLst>
            </p:cNvPr>
            <p:cNvSpPr txBox="1"/>
            <p:nvPr/>
          </p:nvSpPr>
          <p:spPr>
            <a:xfrm>
              <a:off x="8560155" y="3417103"/>
              <a:ext cx="129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(Stop merge)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A21666-2B9A-401E-8BF7-1E8497203205}"/>
              </a:ext>
            </a:extLst>
          </p:cNvPr>
          <p:cNvGrpSpPr/>
          <p:nvPr/>
        </p:nvGrpSpPr>
        <p:grpSpPr>
          <a:xfrm>
            <a:off x="8400582" y="4222484"/>
            <a:ext cx="2346037" cy="1898135"/>
            <a:chOff x="8400582" y="4222484"/>
            <a:chExt cx="2346037" cy="189813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8D7643-F383-4E03-BFE9-D77B8760AEE8}"/>
                </a:ext>
              </a:extLst>
            </p:cNvPr>
            <p:cNvSpPr/>
            <p:nvPr/>
          </p:nvSpPr>
          <p:spPr>
            <a:xfrm>
              <a:off x="8400582" y="4222484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BEBD7F-483D-4132-BAEE-701E7F14B29A}"/>
                </a:ext>
              </a:extLst>
            </p:cNvPr>
            <p:cNvSpPr/>
            <p:nvPr/>
          </p:nvSpPr>
          <p:spPr>
            <a:xfrm>
              <a:off x="8544219" y="4561350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netA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9A150DE-96F1-451C-BCEF-26F5B16EA581}"/>
                </a:ext>
              </a:extLst>
            </p:cNvPr>
            <p:cNvSpPr/>
            <p:nvPr/>
          </p:nvSpPr>
          <p:spPr>
            <a:xfrm>
              <a:off x="8554176" y="5156138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netB_p2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D8EC00-BB6B-4539-8042-EEFF7A5C127F}"/>
                </a:ext>
              </a:extLst>
            </p:cNvPr>
            <p:cNvSpPr txBox="1"/>
            <p:nvPr/>
          </p:nvSpPr>
          <p:spPr>
            <a:xfrm>
              <a:off x="8498997" y="5632341"/>
              <a:ext cx="2175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(The last partition wins)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887668-003F-4388-AD43-5F00F17862C4}"/>
              </a:ext>
            </a:extLst>
          </p:cNvPr>
          <p:cNvGrpSpPr/>
          <p:nvPr/>
        </p:nvGrpSpPr>
        <p:grpSpPr>
          <a:xfrm>
            <a:off x="5823365" y="2708722"/>
            <a:ext cx="2487583" cy="2678535"/>
            <a:chOff x="5518566" y="2708722"/>
            <a:chExt cx="2487583" cy="26785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3611C9-5BBD-48D3-9CEF-E593817C6DAC}"/>
                </a:ext>
              </a:extLst>
            </p:cNvPr>
            <p:cNvSpPr/>
            <p:nvPr/>
          </p:nvSpPr>
          <p:spPr>
            <a:xfrm rot="5400000">
              <a:off x="5130475" y="3756428"/>
              <a:ext cx="2133380" cy="3392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F8BDFD6-B629-4758-9E0B-8FA903066C4D}"/>
                </a:ext>
              </a:extLst>
            </p:cNvPr>
            <p:cNvSpPr/>
            <p:nvPr/>
          </p:nvSpPr>
          <p:spPr>
            <a:xfrm>
              <a:off x="6027523" y="2708722"/>
              <a:ext cx="1978626" cy="59809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Error Action: Stop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FAE4199-CC2E-43CD-9C6A-1F436008065D}"/>
                </a:ext>
              </a:extLst>
            </p:cNvPr>
            <p:cNvSpPr/>
            <p:nvPr/>
          </p:nvSpPr>
          <p:spPr>
            <a:xfrm>
              <a:off x="6027523" y="4789162"/>
              <a:ext cx="1978626" cy="59809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Error Action: Continue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8767A1-9397-4561-B1DC-E7605C8D81C1}"/>
                </a:ext>
              </a:extLst>
            </p:cNvPr>
            <p:cNvSpPr/>
            <p:nvPr/>
          </p:nvSpPr>
          <p:spPr>
            <a:xfrm>
              <a:off x="5518566" y="3851476"/>
              <a:ext cx="848243" cy="295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2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4644-B0D6-4AB1-B32A-51E481A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Pins created with the same name</a:t>
            </a:r>
            <a:br>
              <a:rPr lang="en-US" dirty="0"/>
            </a:br>
            <a:r>
              <a:rPr lang="en-US" dirty="0"/>
              <a:t>Connectivity Name Conflict Action: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8624-FBAE-4D94-9E6E-4B809763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AE1F405-C0FB-4CBC-BFFE-48FBFB70F426}"/>
              </a:ext>
            </a:extLst>
          </p:cNvPr>
          <p:cNvSpPr/>
          <p:nvPr/>
        </p:nvSpPr>
        <p:spPr>
          <a:xfrm>
            <a:off x="6164479" y="3624389"/>
            <a:ext cx="1570182" cy="5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0B958-7587-415F-900B-4B142F41A947}"/>
              </a:ext>
            </a:extLst>
          </p:cNvPr>
          <p:cNvGrpSpPr/>
          <p:nvPr/>
        </p:nvGrpSpPr>
        <p:grpSpPr>
          <a:xfrm>
            <a:off x="2216726" y="1925725"/>
            <a:ext cx="2346037" cy="1898135"/>
            <a:chOff x="2216726" y="1925725"/>
            <a:chExt cx="2346037" cy="1898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4C5218-A15B-49D7-B1DA-68F7D69A4449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A291E2B-4870-4CE3-B82A-01829D0474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12641-FBC8-40F1-B32A-0533303DBCF8}"/>
              </a:ext>
            </a:extLst>
          </p:cNvPr>
          <p:cNvGrpSpPr/>
          <p:nvPr/>
        </p:nvGrpSpPr>
        <p:grpSpPr>
          <a:xfrm>
            <a:off x="3595251" y="4317933"/>
            <a:ext cx="2346037" cy="1898135"/>
            <a:chOff x="2216726" y="1925725"/>
            <a:chExt cx="2346037" cy="18981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7528F0-050F-4B22-97F9-57C3109F11B1}"/>
                </a:ext>
              </a:extLst>
            </p:cNvPr>
            <p:cNvSpPr/>
            <p:nvPr/>
          </p:nvSpPr>
          <p:spPr>
            <a:xfrm>
              <a:off x="2216726" y="1925725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cle_p2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B1EE96-5688-422B-AEC3-F354CF002E60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term1:pin1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8BD6FC-0130-4630-85C2-A39A41A8110D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term1:pin2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6E2FB-11E0-412B-9637-1B03C9017AC3}"/>
              </a:ext>
            </a:extLst>
          </p:cNvPr>
          <p:cNvGrpSpPr/>
          <p:nvPr/>
        </p:nvGrpSpPr>
        <p:grpSpPr>
          <a:xfrm>
            <a:off x="1043707" y="4316586"/>
            <a:ext cx="2346037" cy="1898135"/>
            <a:chOff x="2216726" y="1888781"/>
            <a:chExt cx="2346037" cy="18981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40EB5-50EA-49E0-9B93-6157AA940ECB}"/>
                </a:ext>
              </a:extLst>
            </p:cNvPr>
            <p:cNvSpPr/>
            <p:nvPr/>
          </p:nvSpPr>
          <p:spPr>
            <a:xfrm>
              <a:off x="2216726" y="1888781"/>
              <a:ext cx="2346037" cy="189813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Design Partition cle_p1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30B99B3-466D-4E44-9874-240D760037AD}"/>
                </a:ext>
              </a:extLst>
            </p:cNvPr>
            <p:cNvSpPr/>
            <p:nvPr/>
          </p:nvSpPr>
          <p:spPr>
            <a:xfrm>
              <a:off x="2360363" y="2264591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9B0174-4EDC-4F19-A8FE-8C176065A43A}"/>
                </a:ext>
              </a:extLst>
            </p:cNvPr>
            <p:cNvSpPr/>
            <p:nvPr/>
          </p:nvSpPr>
          <p:spPr>
            <a:xfrm>
              <a:off x="2370320" y="28593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360524-0541-417B-BF08-5A201652856D}"/>
              </a:ext>
            </a:extLst>
          </p:cNvPr>
          <p:cNvGrpSpPr/>
          <p:nvPr/>
        </p:nvGrpSpPr>
        <p:grpSpPr>
          <a:xfrm>
            <a:off x="8033323" y="2978338"/>
            <a:ext cx="2346037" cy="2199086"/>
            <a:chOff x="8033323" y="3052226"/>
            <a:chExt cx="2346037" cy="21990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9F568-48A1-4DBD-B346-69737FD284CE}"/>
                </a:ext>
              </a:extLst>
            </p:cNvPr>
            <p:cNvSpPr/>
            <p:nvPr/>
          </p:nvSpPr>
          <p:spPr>
            <a:xfrm>
              <a:off x="8033323" y="3052226"/>
              <a:ext cx="2346037" cy="2199086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Top Design</a:t>
              </a: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DD76A5-0CE3-4511-9856-46C2B5B1D0F9}"/>
                </a:ext>
              </a:extLst>
            </p:cNvPr>
            <p:cNvSpPr/>
            <p:nvPr/>
          </p:nvSpPr>
          <p:spPr>
            <a:xfrm>
              <a:off x="8176960" y="3391092"/>
              <a:ext cx="2065442" cy="4314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term1:pin1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A08C5-6A5C-4217-83E2-8E24C0525728}"/>
                </a:ext>
              </a:extLst>
            </p:cNvPr>
            <p:cNvSpPr/>
            <p:nvPr/>
          </p:nvSpPr>
          <p:spPr>
            <a:xfrm>
              <a:off x="8186917" y="3985880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CEEA6B5-2CA0-414D-9403-3D99A2CD3E13}"/>
                </a:ext>
              </a:extLst>
            </p:cNvPr>
            <p:cNvSpPr/>
            <p:nvPr/>
          </p:nvSpPr>
          <p:spPr>
            <a:xfrm>
              <a:off x="8186917" y="4569779"/>
              <a:ext cx="2065442" cy="431411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term1:pin2_cle_p2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0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332</Words>
  <Application>Microsoft Office PowerPoint</Application>
  <PresentationFormat>Widescreen</PresentationFormat>
  <Paragraphs>226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Nets created with the same base name but different net types (scalar vs. bus net) Auto conflict resolution (same as Rename)</vt:lpstr>
      <vt:lpstr>Nets created with the same name but different signal types Auto conflict resolution (same as Skip)</vt:lpstr>
      <vt:lpstr>An Existing Net Is Renamed in two partitions Connectivity Name Conflict Action: Skip</vt:lpstr>
      <vt:lpstr>An Existing Net Is Renamed in two partitions Connectivity Name Conflict Action: Replace</vt:lpstr>
      <vt:lpstr>An Existing Net Is Renamed in two partitions Connectivity Name Conflict Action: Rename (Same as action Error, b/c one net cannot be renamed into two)</vt:lpstr>
      <vt:lpstr>An Existing Net Is Renamed in two partitions Connectivity Name Conflict Action: Error</vt:lpstr>
      <vt:lpstr>Pins created with the same name Connectivity Name Conflict Action: Rename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Chung Chao</dc:creator>
  <cp:lastModifiedBy>Wei Chung Chao</cp:lastModifiedBy>
  <cp:revision>78</cp:revision>
  <dcterms:created xsi:type="dcterms:W3CDTF">2022-05-23T09:49:23Z</dcterms:created>
  <dcterms:modified xsi:type="dcterms:W3CDTF">2022-05-25T08:00:41Z</dcterms:modified>
</cp:coreProperties>
</file>