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74" r:id="rId3"/>
    <p:sldId id="377" r:id="rId4"/>
    <p:sldId id="409" r:id="rId5"/>
    <p:sldId id="403" r:id="rId6"/>
    <p:sldId id="410" r:id="rId7"/>
    <p:sldId id="404" r:id="rId8"/>
    <p:sldId id="391" r:id="rId9"/>
    <p:sldId id="411" r:id="rId10"/>
    <p:sldId id="412" r:id="rId11"/>
    <p:sldId id="405" r:id="rId12"/>
    <p:sldId id="413" r:id="rId13"/>
    <p:sldId id="406" r:id="rId14"/>
    <p:sldId id="414" r:id="rId15"/>
    <p:sldId id="415" r:id="rId16"/>
    <p:sldId id="407" r:id="rId17"/>
    <p:sldId id="416" r:id="rId18"/>
    <p:sldId id="408" r:id="rId19"/>
    <p:sldId id="392" r:id="rId20"/>
    <p:sldId id="401" r:id="rId21"/>
    <p:sldId id="402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ter" initials="m" lastIdx="8" clrIdx="0">
    <p:extLst>
      <p:ext uri="{19B8F6BF-5375-455C-9EA6-DF929625EA0E}">
        <p15:presenceInfo xmlns:p15="http://schemas.microsoft.com/office/powerpoint/2012/main" userId="84a3e2557788f9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85A"/>
    <a:srgbClr val="BDC1C7"/>
    <a:srgbClr val="669BC3"/>
    <a:srgbClr val="287D92"/>
    <a:srgbClr val="198BCA"/>
    <a:srgbClr val="489FBB"/>
    <a:srgbClr val="ACD7EA"/>
    <a:srgbClr val="77C0E3"/>
    <a:srgbClr val="B5BABB"/>
    <a:srgbClr val="B4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7A269-7DD9-9247-85C8-BBDA89442ECA}" v="41" dt="2022-10-21T08:18:40.14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2" autoAdjust="0"/>
    <p:restoredTop sz="92517"/>
  </p:normalViewPr>
  <p:slideViewPr>
    <p:cSldViewPr>
      <p:cViewPr>
        <p:scale>
          <a:sx n="69" d="100"/>
          <a:sy n="69" d="100"/>
        </p:scale>
        <p:origin x="2280" y="63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Kevin" userId="219556b0-477b-4636-b173-4fc533fe8bdd" providerId="ADAL" clId="{2CB7A269-7DD9-9247-85C8-BBDA89442ECA}"/>
    <pc:docChg chg="undo custSel addSld delSld modSld sldOrd">
      <pc:chgData name="KimKevin" userId="219556b0-477b-4636-b173-4fc533fe8bdd" providerId="ADAL" clId="{2CB7A269-7DD9-9247-85C8-BBDA89442ECA}" dt="2022-10-21T08:21:15.927" v="4816" actId="1076"/>
      <pc:docMkLst>
        <pc:docMk/>
      </pc:docMkLst>
      <pc:sldChg chg="addSp delSp modSp mod">
        <pc:chgData name="KimKevin" userId="219556b0-477b-4636-b173-4fc533fe8bdd" providerId="ADAL" clId="{2CB7A269-7DD9-9247-85C8-BBDA89442ECA}" dt="2022-10-21T08:21:15.927" v="4816" actId="1076"/>
        <pc:sldMkLst>
          <pc:docMk/>
          <pc:sldMk cId="0" sldId="256"/>
        </pc:sldMkLst>
        <pc:spChg chg="add del mod">
          <ac:chgData name="KimKevin" userId="219556b0-477b-4636-b173-4fc533fe8bdd" providerId="ADAL" clId="{2CB7A269-7DD9-9247-85C8-BBDA89442ECA}" dt="2022-10-21T07:45:42.242" v="233" actId="20577"/>
          <ac:spMkLst>
            <pc:docMk/>
            <pc:sldMk cId="0" sldId="256"/>
            <ac:spMk id="2" creationId="{02E4F906-A8E5-E089-77FD-8C5DC9ECFDAA}"/>
          </ac:spMkLst>
        </pc:spChg>
        <pc:spChg chg="add del mod">
          <ac:chgData name="KimKevin" userId="219556b0-477b-4636-b173-4fc533fe8bdd" providerId="ADAL" clId="{2CB7A269-7DD9-9247-85C8-BBDA89442ECA}" dt="2022-10-21T07:45:46.290" v="235" actId="478"/>
          <ac:spMkLst>
            <pc:docMk/>
            <pc:sldMk cId="0" sldId="256"/>
            <ac:spMk id="3" creationId="{591CCBEE-9620-11B3-726E-9FD3CCDF375D}"/>
          </ac:spMkLst>
        </pc:spChg>
        <pc:spChg chg="mod">
          <ac:chgData name="KimKevin" userId="219556b0-477b-4636-b173-4fc533fe8bdd" providerId="ADAL" clId="{2CB7A269-7DD9-9247-85C8-BBDA89442ECA}" dt="2022-10-21T08:21:15.927" v="4816" actId="1076"/>
          <ac:spMkLst>
            <pc:docMk/>
            <pc:sldMk cId="0" sldId="256"/>
            <ac:spMk id="196" creationId="{00000000-0000-0000-0000-000000000000}"/>
          </ac:spMkLst>
        </pc:spChg>
      </pc:sldChg>
      <pc:sldChg chg="modSp mod">
        <pc:chgData name="KimKevin" userId="219556b0-477b-4636-b173-4fc533fe8bdd" providerId="ADAL" clId="{2CB7A269-7DD9-9247-85C8-BBDA89442ECA}" dt="2022-10-21T07:46:59.788" v="392" actId="1076"/>
        <pc:sldMkLst>
          <pc:docMk/>
          <pc:sldMk cId="1088354182" sldId="374"/>
        </pc:sldMkLst>
        <pc:spChg chg="mod">
          <ac:chgData name="KimKevin" userId="219556b0-477b-4636-b173-4fc533fe8bdd" providerId="ADAL" clId="{2CB7A269-7DD9-9247-85C8-BBDA89442ECA}" dt="2022-10-21T07:46:59.788" v="392" actId="1076"/>
          <ac:spMkLst>
            <pc:docMk/>
            <pc:sldMk cId="1088354182" sldId="374"/>
            <ac:spMk id="11" creationId="{00000000-0000-0000-0000-000000000000}"/>
          </ac:spMkLst>
        </pc:spChg>
      </pc:sldChg>
      <pc:sldChg chg="del">
        <pc:chgData name="KimKevin" userId="219556b0-477b-4636-b173-4fc533fe8bdd" providerId="ADAL" clId="{2CB7A269-7DD9-9247-85C8-BBDA89442ECA}" dt="2022-10-21T07:55:32.574" v="1444" actId="2696"/>
        <pc:sldMkLst>
          <pc:docMk/>
          <pc:sldMk cId="995537013" sldId="385"/>
        </pc:sldMkLst>
      </pc:sldChg>
      <pc:sldChg chg="del">
        <pc:chgData name="KimKevin" userId="219556b0-477b-4636-b173-4fc533fe8bdd" providerId="ADAL" clId="{2CB7A269-7DD9-9247-85C8-BBDA89442ECA}" dt="2022-10-21T08:19:27.982" v="4772" actId="2696"/>
        <pc:sldMkLst>
          <pc:docMk/>
          <pc:sldMk cId="2003505483" sldId="386"/>
        </pc:sldMkLst>
      </pc:sldChg>
      <pc:sldChg chg="del">
        <pc:chgData name="KimKevin" userId="219556b0-477b-4636-b173-4fc533fe8bdd" providerId="ADAL" clId="{2CB7A269-7DD9-9247-85C8-BBDA89442ECA}" dt="2022-10-21T08:19:27.982" v="4772" actId="2696"/>
        <pc:sldMkLst>
          <pc:docMk/>
          <pc:sldMk cId="978550424" sldId="387"/>
        </pc:sldMkLst>
      </pc:sldChg>
      <pc:sldChg chg="del">
        <pc:chgData name="KimKevin" userId="219556b0-477b-4636-b173-4fc533fe8bdd" providerId="ADAL" clId="{2CB7A269-7DD9-9247-85C8-BBDA89442ECA}" dt="2022-10-21T08:19:27.982" v="4772" actId="2696"/>
        <pc:sldMkLst>
          <pc:docMk/>
          <pc:sldMk cId="335909213" sldId="388"/>
        </pc:sldMkLst>
      </pc:sldChg>
      <pc:sldChg chg="del">
        <pc:chgData name="KimKevin" userId="219556b0-477b-4636-b173-4fc533fe8bdd" providerId="ADAL" clId="{2CB7A269-7DD9-9247-85C8-BBDA89442ECA}" dt="2022-10-21T07:55:30.443" v="1442" actId="2696"/>
        <pc:sldMkLst>
          <pc:docMk/>
          <pc:sldMk cId="101479934" sldId="389"/>
        </pc:sldMkLst>
      </pc:sldChg>
      <pc:sldChg chg="del">
        <pc:chgData name="KimKevin" userId="219556b0-477b-4636-b173-4fc533fe8bdd" providerId="ADAL" clId="{2CB7A269-7DD9-9247-85C8-BBDA89442ECA}" dt="2022-10-21T07:55:31.594" v="1443" actId="2696"/>
        <pc:sldMkLst>
          <pc:docMk/>
          <pc:sldMk cId="2252224094" sldId="390"/>
        </pc:sldMkLst>
      </pc:sldChg>
      <pc:sldChg chg="delSp modSp mod ord">
        <pc:chgData name="KimKevin" userId="219556b0-477b-4636-b173-4fc533fe8bdd" providerId="ADAL" clId="{2CB7A269-7DD9-9247-85C8-BBDA89442ECA}" dt="2022-10-21T07:58:46.175" v="1784" actId="465"/>
        <pc:sldMkLst>
          <pc:docMk/>
          <pc:sldMk cId="376608238" sldId="391"/>
        </pc:sldMkLst>
        <pc:spChg chg="del mod">
          <ac:chgData name="KimKevin" userId="219556b0-477b-4636-b173-4fc533fe8bdd" providerId="ADAL" clId="{2CB7A269-7DD9-9247-85C8-BBDA89442ECA}" dt="2022-10-21T07:56:35.818" v="1518" actId="478"/>
          <ac:spMkLst>
            <pc:docMk/>
            <pc:sldMk cId="376608238" sldId="391"/>
            <ac:spMk id="2" creationId="{21792BB0-E986-C560-CD41-9B448943904A}"/>
          </ac:spMkLst>
        </pc:spChg>
        <pc:spChg chg="mod">
          <ac:chgData name="KimKevin" userId="219556b0-477b-4636-b173-4fc533fe8bdd" providerId="ADAL" clId="{2CB7A269-7DD9-9247-85C8-BBDA89442ECA}" dt="2022-10-21T07:58:46.175" v="1784" actId="465"/>
          <ac:spMkLst>
            <pc:docMk/>
            <pc:sldMk cId="376608238" sldId="391"/>
            <ac:spMk id="3" creationId="{EDD3E7EB-A404-C746-0DC5-1839D1917829}"/>
          </ac:spMkLst>
        </pc:spChg>
        <pc:spChg chg="mod">
          <ac:chgData name="KimKevin" userId="219556b0-477b-4636-b173-4fc533fe8bdd" providerId="ADAL" clId="{2CB7A269-7DD9-9247-85C8-BBDA89442ECA}" dt="2022-10-21T07:58:46.175" v="1784" actId="465"/>
          <ac:spMkLst>
            <pc:docMk/>
            <pc:sldMk cId="376608238" sldId="391"/>
            <ac:spMk id="4" creationId="{7089AA36-E927-61B2-ED56-C8EECE4B5A3C}"/>
          </ac:spMkLst>
        </pc:spChg>
        <pc:spChg chg="mod">
          <ac:chgData name="KimKevin" userId="219556b0-477b-4636-b173-4fc533fe8bdd" providerId="ADAL" clId="{2CB7A269-7DD9-9247-85C8-BBDA89442ECA}" dt="2022-10-21T07:58:46.175" v="1784" actId="465"/>
          <ac:spMkLst>
            <pc:docMk/>
            <pc:sldMk cId="376608238" sldId="391"/>
            <ac:spMk id="5" creationId="{0A5AFD76-D33B-2ADD-60D4-48C97ECDA63F}"/>
          </ac:spMkLst>
        </pc:spChg>
        <pc:spChg chg="mod">
          <ac:chgData name="KimKevin" userId="219556b0-477b-4636-b173-4fc533fe8bdd" providerId="ADAL" clId="{2CB7A269-7DD9-9247-85C8-BBDA89442ECA}" dt="2022-10-21T07:57:07.174" v="1571" actId="20577"/>
          <ac:spMkLst>
            <pc:docMk/>
            <pc:sldMk cId="376608238" sldId="391"/>
            <ac:spMk id="6" creationId="{265CE09B-0135-5469-723C-06F7C5E36F69}"/>
          </ac:spMkLst>
        </pc:spChg>
        <pc:spChg chg="del">
          <ac:chgData name="KimKevin" userId="219556b0-477b-4636-b173-4fc533fe8bdd" providerId="ADAL" clId="{2CB7A269-7DD9-9247-85C8-BBDA89442ECA}" dt="2022-10-21T07:56:35.818" v="1518" actId="478"/>
          <ac:spMkLst>
            <pc:docMk/>
            <pc:sldMk cId="376608238" sldId="391"/>
            <ac:spMk id="7" creationId="{FBE1F88F-144D-63B6-C3C4-18C9BCA400F4}"/>
          </ac:spMkLst>
        </pc:spChg>
        <pc:spChg chg="mod">
          <ac:chgData name="KimKevin" userId="219556b0-477b-4636-b173-4fc533fe8bdd" providerId="ADAL" clId="{2CB7A269-7DD9-9247-85C8-BBDA89442ECA}" dt="2022-10-21T07:55:57.519" v="1481" actId="20577"/>
          <ac:spMkLst>
            <pc:docMk/>
            <pc:sldMk cId="376608238" sldId="391"/>
            <ac:spMk id="9" creationId="{00000000-0000-0000-0000-000000000000}"/>
          </ac:spMkLst>
        </pc:spChg>
      </pc:sldChg>
      <pc:sldChg chg="addSp delSp modSp mod">
        <pc:chgData name="KimKevin" userId="219556b0-477b-4636-b173-4fc533fe8bdd" providerId="ADAL" clId="{2CB7A269-7DD9-9247-85C8-BBDA89442ECA}" dt="2022-10-21T08:19:08.093" v="4771" actId="1076"/>
        <pc:sldMkLst>
          <pc:docMk/>
          <pc:sldMk cId="2980827351" sldId="392"/>
        </pc:sldMkLst>
        <pc:spChg chg="add del mod">
          <ac:chgData name="KimKevin" userId="219556b0-477b-4636-b173-4fc533fe8bdd" providerId="ADAL" clId="{2CB7A269-7DD9-9247-85C8-BBDA89442ECA}" dt="2022-10-21T08:17:55.437" v="4504" actId="478"/>
          <ac:spMkLst>
            <pc:docMk/>
            <pc:sldMk cId="2980827351" sldId="392"/>
            <ac:spMk id="2" creationId="{31072A58-6EFB-FEFC-9EAC-4ED70A3B7489}"/>
          </ac:spMkLst>
        </pc:spChg>
        <pc:spChg chg="add mod">
          <ac:chgData name="KimKevin" userId="219556b0-477b-4636-b173-4fc533fe8bdd" providerId="ADAL" clId="{2CB7A269-7DD9-9247-85C8-BBDA89442ECA}" dt="2022-10-21T08:19:08.093" v="4771" actId="1076"/>
          <ac:spMkLst>
            <pc:docMk/>
            <pc:sldMk cId="2980827351" sldId="392"/>
            <ac:spMk id="3" creationId="{40C4658D-EFE0-0C87-2B95-A60A24901F66}"/>
          </ac:spMkLst>
        </pc:spChg>
        <pc:spChg chg="mod">
          <ac:chgData name="KimKevin" userId="219556b0-477b-4636-b173-4fc533fe8bdd" providerId="ADAL" clId="{2CB7A269-7DD9-9247-85C8-BBDA89442ECA}" dt="2022-10-21T08:17:52.488" v="4502" actId="20577"/>
          <ac:spMkLst>
            <pc:docMk/>
            <pc:sldMk cId="2980827351" sldId="392"/>
            <ac:spMk id="6" creationId="{265CE09B-0135-5469-723C-06F7C5E36F69}"/>
          </ac:spMkLst>
        </pc:spChg>
        <pc:spChg chg="mod">
          <ac:chgData name="KimKevin" userId="219556b0-477b-4636-b173-4fc533fe8bdd" providerId="ADAL" clId="{2CB7A269-7DD9-9247-85C8-BBDA89442ECA}" dt="2022-10-21T08:18:13.396" v="4580" actId="1076"/>
          <ac:spMkLst>
            <pc:docMk/>
            <pc:sldMk cId="2980827351" sldId="392"/>
            <ac:spMk id="7" creationId="{FBE1F88F-144D-63B6-C3C4-18C9BCA400F4}"/>
          </ac:spMkLst>
        </pc:spChg>
        <pc:spChg chg="mod">
          <ac:chgData name="KimKevin" userId="219556b0-477b-4636-b173-4fc533fe8bdd" providerId="ADAL" clId="{2CB7A269-7DD9-9247-85C8-BBDA89442ECA}" dt="2022-10-21T08:18:29.287" v="4626" actId="20577"/>
          <ac:spMkLst>
            <pc:docMk/>
            <pc:sldMk cId="2980827351" sldId="392"/>
            <ac:spMk id="8" creationId="{8EF3E2EA-1FBB-AD6D-3AA6-900CC035AA92}"/>
          </ac:spMkLst>
        </pc:spChg>
        <pc:spChg chg="mod">
          <ac:chgData name="KimKevin" userId="219556b0-477b-4636-b173-4fc533fe8bdd" providerId="ADAL" clId="{2CB7A269-7DD9-9247-85C8-BBDA89442ECA}" dt="2022-10-21T08:17:35.473" v="4464" actId="20577"/>
          <ac:spMkLst>
            <pc:docMk/>
            <pc:sldMk cId="2980827351" sldId="392"/>
            <ac:spMk id="9" creationId="{00000000-0000-0000-0000-000000000000}"/>
          </ac:spMkLst>
        </pc:spChg>
        <pc:spChg chg="del">
          <ac:chgData name="KimKevin" userId="219556b0-477b-4636-b173-4fc533fe8bdd" providerId="ADAL" clId="{2CB7A269-7DD9-9247-85C8-BBDA89442ECA}" dt="2022-10-21T08:18:34.048" v="4627" actId="478"/>
          <ac:spMkLst>
            <pc:docMk/>
            <pc:sldMk cId="2980827351" sldId="392"/>
            <ac:spMk id="11" creationId="{3E0059F0-CF4B-3D6D-BC6E-45C20EF483A2}"/>
          </ac:spMkLst>
        </pc:spChg>
        <pc:spChg chg="del">
          <ac:chgData name="KimKevin" userId="219556b0-477b-4636-b173-4fc533fe8bdd" providerId="ADAL" clId="{2CB7A269-7DD9-9247-85C8-BBDA89442ECA}" dt="2022-10-21T08:18:34.048" v="4627" actId="478"/>
          <ac:spMkLst>
            <pc:docMk/>
            <pc:sldMk cId="2980827351" sldId="392"/>
            <ac:spMk id="14" creationId="{4F4EDFB9-67F2-DF61-99BE-F93198352021}"/>
          </ac:spMkLst>
        </pc:spChg>
        <pc:spChg chg="del">
          <ac:chgData name="KimKevin" userId="219556b0-477b-4636-b173-4fc533fe8bdd" providerId="ADAL" clId="{2CB7A269-7DD9-9247-85C8-BBDA89442ECA}" dt="2022-10-21T08:18:34.048" v="4627" actId="478"/>
          <ac:spMkLst>
            <pc:docMk/>
            <pc:sldMk cId="2980827351" sldId="392"/>
            <ac:spMk id="15" creationId="{86B7EA5C-6138-A406-5F0F-AEE63D55349E}"/>
          </ac:spMkLst>
        </pc:spChg>
        <pc:spChg chg="del">
          <ac:chgData name="KimKevin" userId="219556b0-477b-4636-b173-4fc533fe8bdd" providerId="ADAL" clId="{2CB7A269-7DD9-9247-85C8-BBDA89442ECA}" dt="2022-10-21T08:18:34.048" v="4627" actId="478"/>
          <ac:spMkLst>
            <pc:docMk/>
            <pc:sldMk cId="2980827351" sldId="392"/>
            <ac:spMk id="16" creationId="{897919CD-7DA9-9FFE-E0D8-26ECBFA1DB41}"/>
          </ac:spMkLst>
        </pc:spChg>
        <pc:spChg chg="del">
          <ac:chgData name="KimKevin" userId="219556b0-477b-4636-b173-4fc533fe8bdd" providerId="ADAL" clId="{2CB7A269-7DD9-9247-85C8-BBDA89442ECA}" dt="2022-10-21T08:18:34.048" v="4627" actId="478"/>
          <ac:spMkLst>
            <pc:docMk/>
            <pc:sldMk cId="2980827351" sldId="392"/>
            <ac:spMk id="17" creationId="{A6A5CAE0-3823-5477-E874-A9CB98F67771}"/>
          </ac:spMkLst>
        </pc:spChg>
      </pc:sldChg>
      <pc:sldChg chg="del">
        <pc:chgData name="KimKevin" userId="219556b0-477b-4636-b173-4fc533fe8bdd" providerId="ADAL" clId="{2CB7A269-7DD9-9247-85C8-BBDA89442ECA}" dt="2022-10-21T08:19:27.982" v="4772" actId="2696"/>
        <pc:sldMkLst>
          <pc:docMk/>
          <pc:sldMk cId="4166190069" sldId="393"/>
        </pc:sldMkLst>
      </pc:sldChg>
      <pc:sldChg chg="del">
        <pc:chgData name="KimKevin" userId="219556b0-477b-4636-b173-4fc533fe8bdd" providerId="ADAL" clId="{2CB7A269-7DD9-9247-85C8-BBDA89442ECA}" dt="2022-10-21T08:19:27.982" v="4772" actId="2696"/>
        <pc:sldMkLst>
          <pc:docMk/>
          <pc:sldMk cId="1607428999" sldId="394"/>
        </pc:sldMkLst>
      </pc:sldChg>
      <pc:sldChg chg="del">
        <pc:chgData name="KimKevin" userId="219556b0-477b-4636-b173-4fc533fe8bdd" providerId="ADAL" clId="{2CB7A269-7DD9-9247-85C8-BBDA89442ECA}" dt="2022-10-21T08:19:27.982" v="4772" actId="2696"/>
        <pc:sldMkLst>
          <pc:docMk/>
          <pc:sldMk cId="785981371" sldId="395"/>
        </pc:sldMkLst>
      </pc:sldChg>
      <pc:sldChg chg="del">
        <pc:chgData name="KimKevin" userId="219556b0-477b-4636-b173-4fc533fe8bdd" providerId="ADAL" clId="{2CB7A269-7DD9-9247-85C8-BBDA89442ECA}" dt="2022-10-21T08:19:27.982" v="4772" actId="2696"/>
        <pc:sldMkLst>
          <pc:docMk/>
          <pc:sldMk cId="1449400955" sldId="396"/>
        </pc:sldMkLst>
      </pc:sldChg>
      <pc:sldChg chg="del">
        <pc:chgData name="KimKevin" userId="219556b0-477b-4636-b173-4fc533fe8bdd" providerId="ADAL" clId="{2CB7A269-7DD9-9247-85C8-BBDA89442ECA}" dt="2022-10-21T08:19:27.982" v="4772" actId="2696"/>
        <pc:sldMkLst>
          <pc:docMk/>
          <pc:sldMk cId="95896101" sldId="397"/>
        </pc:sldMkLst>
      </pc:sldChg>
      <pc:sldChg chg="del">
        <pc:chgData name="KimKevin" userId="219556b0-477b-4636-b173-4fc533fe8bdd" providerId="ADAL" clId="{2CB7A269-7DD9-9247-85C8-BBDA89442ECA}" dt="2022-10-21T08:19:27.982" v="4772" actId="2696"/>
        <pc:sldMkLst>
          <pc:docMk/>
          <pc:sldMk cId="2114787975" sldId="398"/>
        </pc:sldMkLst>
      </pc:sldChg>
      <pc:sldChg chg="del">
        <pc:chgData name="KimKevin" userId="219556b0-477b-4636-b173-4fc533fe8bdd" providerId="ADAL" clId="{2CB7A269-7DD9-9247-85C8-BBDA89442ECA}" dt="2022-10-21T08:19:27.982" v="4772" actId="2696"/>
        <pc:sldMkLst>
          <pc:docMk/>
          <pc:sldMk cId="2307921877" sldId="399"/>
        </pc:sldMkLst>
      </pc:sldChg>
      <pc:sldChg chg="del">
        <pc:chgData name="KimKevin" userId="219556b0-477b-4636-b173-4fc533fe8bdd" providerId="ADAL" clId="{2CB7A269-7DD9-9247-85C8-BBDA89442ECA}" dt="2022-10-21T08:19:27.982" v="4772" actId="2696"/>
        <pc:sldMkLst>
          <pc:docMk/>
          <pc:sldMk cId="4097453263" sldId="400"/>
        </pc:sldMkLst>
      </pc:sldChg>
      <pc:sldChg chg="modSp mod">
        <pc:chgData name="KimKevin" userId="219556b0-477b-4636-b173-4fc533fe8bdd" providerId="ADAL" clId="{2CB7A269-7DD9-9247-85C8-BBDA89442ECA}" dt="2022-10-21T08:19:35.351" v="4782" actId="20577"/>
        <pc:sldMkLst>
          <pc:docMk/>
          <pc:sldMk cId="3313366369" sldId="401"/>
        </pc:sldMkLst>
        <pc:spChg chg="mod">
          <ac:chgData name="KimKevin" userId="219556b0-477b-4636-b173-4fc533fe8bdd" providerId="ADAL" clId="{2CB7A269-7DD9-9247-85C8-BBDA89442ECA}" dt="2022-10-21T08:19:35.351" v="4782" actId="20577"/>
          <ac:spMkLst>
            <pc:docMk/>
            <pc:sldMk cId="3313366369" sldId="401"/>
            <ac:spMk id="2" creationId="{00000000-0000-0000-0000-000000000000}"/>
          </ac:spMkLst>
        </pc:spChg>
      </pc:sldChg>
      <pc:sldChg chg="addSp delSp modSp mod">
        <pc:chgData name="KimKevin" userId="219556b0-477b-4636-b173-4fc533fe8bdd" providerId="ADAL" clId="{2CB7A269-7DD9-9247-85C8-BBDA89442ECA}" dt="2022-10-21T08:21:02.292" v="4813" actId="1076"/>
        <pc:sldMkLst>
          <pc:docMk/>
          <pc:sldMk cId="707850535" sldId="402"/>
        </pc:sldMkLst>
        <pc:spChg chg="add mod">
          <ac:chgData name="KimKevin" userId="219556b0-477b-4636-b173-4fc533fe8bdd" providerId="ADAL" clId="{2CB7A269-7DD9-9247-85C8-BBDA89442ECA}" dt="2022-10-21T08:21:02.292" v="4813" actId="1076"/>
          <ac:spMkLst>
            <pc:docMk/>
            <pc:sldMk cId="707850535" sldId="402"/>
            <ac:spMk id="3" creationId="{047BF3D8-55E7-56B4-6C96-E01AFB2F0454}"/>
          </ac:spMkLst>
        </pc:spChg>
        <pc:spChg chg="del mod">
          <ac:chgData name="KimKevin" userId="219556b0-477b-4636-b173-4fc533fe8bdd" providerId="ADAL" clId="{2CB7A269-7DD9-9247-85C8-BBDA89442ECA}" dt="2022-10-21T08:19:58.094" v="4794" actId="478"/>
          <ac:spMkLst>
            <pc:docMk/>
            <pc:sldMk cId="707850535" sldId="402"/>
            <ac:spMk id="8" creationId="{78CFE0A0-F64F-6A09-B486-28008DE77F62}"/>
          </ac:spMkLst>
        </pc:spChg>
        <pc:spChg chg="mod">
          <ac:chgData name="KimKevin" userId="219556b0-477b-4636-b173-4fc533fe8bdd" providerId="ADAL" clId="{2CB7A269-7DD9-9247-85C8-BBDA89442ECA}" dt="2022-10-21T08:19:52.263" v="4792" actId="20577"/>
          <ac:spMkLst>
            <pc:docMk/>
            <pc:sldMk cId="707850535" sldId="402"/>
            <ac:spMk id="11" creationId="{F97442E3-F7DF-9800-A07D-77CD76855254}"/>
          </ac:spMkLst>
        </pc:spChg>
      </pc:sldChg>
      <pc:sldChg chg="modSp add mod">
        <pc:chgData name="KimKevin" userId="219556b0-477b-4636-b173-4fc533fe8bdd" providerId="ADAL" clId="{2CB7A269-7DD9-9247-85C8-BBDA89442ECA}" dt="2022-10-21T07:47:20.096" v="407" actId="20577"/>
        <pc:sldMkLst>
          <pc:docMk/>
          <pc:sldMk cId="509682897" sldId="403"/>
        </pc:sldMkLst>
        <pc:spChg chg="mod">
          <ac:chgData name="KimKevin" userId="219556b0-477b-4636-b173-4fc533fe8bdd" providerId="ADAL" clId="{2CB7A269-7DD9-9247-85C8-BBDA89442ECA}" dt="2022-10-21T07:47:20.096" v="407" actId="20577"/>
          <ac:spMkLst>
            <pc:docMk/>
            <pc:sldMk cId="509682897" sldId="403"/>
            <ac:spMk id="2" creationId="{00000000-0000-0000-0000-000000000000}"/>
          </ac:spMkLst>
        </pc:spChg>
      </pc:sldChg>
      <pc:sldChg chg="add del">
        <pc:chgData name="KimKevin" userId="219556b0-477b-4636-b173-4fc533fe8bdd" providerId="ADAL" clId="{2CB7A269-7DD9-9247-85C8-BBDA89442ECA}" dt="2022-10-21T07:46:52.928" v="390"/>
        <pc:sldMkLst>
          <pc:docMk/>
          <pc:sldMk cId="2016313679" sldId="403"/>
        </pc:sldMkLst>
      </pc:sldChg>
      <pc:sldChg chg="modSp add mod">
        <pc:chgData name="KimKevin" userId="219556b0-477b-4636-b173-4fc533fe8bdd" providerId="ADAL" clId="{2CB7A269-7DD9-9247-85C8-BBDA89442ECA}" dt="2022-10-21T07:47:32.258" v="438" actId="20577"/>
        <pc:sldMkLst>
          <pc:docMk/>
          <pc:sldMk cId="2178634282" sldId="404"/>
        </pc:sldMkLst>
        <pc:spChg chg="mod">
          <ac:chgData name="KimKevin" userId="219556b0-477b-4636-b173-4fc533fe8bdd" providerId="ADAL" clId="{2CB7A269-7DD9-9247-85C8-BBDA89442ECA}" dt="2022-10-21T07:47:32.258" v="438" actId="20577"/>
          <ac:spMkLst>
            <pc:docMk/>
            <pc:sldMk cId="2178634282" sldId="404"/>
            <ac:spMk id="2" creationId="{00000000-0000-0000-0000-000000000000}"/>
          </ac:spMkLst>
        </pc:spChg>
      </pc:sldChg>
      <pc:sldChg chg="modSp add mod">
        <pc:chgData name="KimKevin" userId="219556b0-477b-4636-b173-4fc533fe8bdd" providerId="ADAL" clId="{2CB7A269-7DD9-9247-85C8-BBDA89442ECA}" dt="2022-10-21T07:47:42.855" v="454" actId="20577"/>
        <pc:sldMkLst>
          <pc:docMk/>
          <pc:sldMk cId="600667290" sldId="405"/>
        </pc:sldMkLst>
        <pc:spChg chg="mod">
          <ac:chgData name="KimKevin" userId="219556b0-477b-4636-b173-4fc533fe8bdd" providerId="ADAL" clId="{2CB7A269-7DD9-9247-85C8-BBDA89442ECA}" dt="2022-10-21T07:47:42.855" v="454" actId="20577"/>
          <ac:spMkLst>
            <pc:docMk/>
            <pc:sldMk cId="600667290" sldId="405"/>
            <ac:spMk id="2" creationId="{00000000-0000-0000-0000-000000000000}"/>
          </ac:spMkLst>
        </pc:spChg>
      </pc:sldChg>
      <pc:sldChg chg="modSp add mod">
        <pc:chgData name="KimKevin" userId="219556b0-477b-4636-b173-4fc533fe8bdd" providerId="ADAL" clId="{2CB7A269-7DD9-9247-85C8-BBDA89442ECA}" dt="2022-10-21T07:47:53.579" v="468" actId="20577"/>
        <pc:sldMkLst>
          <pc:docMk/>
          <pc:sldMk cId="3423331252" sldId="406"/>
        </pc:sldMkLst>
        <pc:spChg chg="mod">
          <ac:chgData name="KimKevin" userId="219556b0-477b-4636-b173-4fc533fe8bdd" providerId="ADAL" clId="{2CB7A269-7DD9-9247-85C8-BBDA89442ECA}" dt="2022-10-21T07:47:53.579" v="468" actId="20577"/>
          <ac:spMkLst>
            <pc:docMk/>
            <pc:sldMk cId="3423331252" sldId="406"/>
            <ac:spMk id="2" creationId="{00000000-0000-0000-0000-000000000000}"/>
          </ac:spMkLst>
        </pc:spChg>
      </pc:sldChg>
      <pc:sldChg chg="modSp add mod">
        <pc:chgData name="KimKevin" userId="219556b0-477b-4636-b173-4fc533fe8bdd" providerId="ADAL" clId="{2CB7A269-7DD9-9247-85C8-BBDA89442ECA}" dt="2022-10-21T07:48:12.292" v="488" actId="20577"/>
        <pc:sldMkLst>
          <pc:docMk/>
          <pc:sldMk cId="577314224" sldId="407"/>
        </pc:sldMkLst>
        <pc:spChg chg="mod">
          <ac:chgData name="KimKevin" userId="219556b0-477b-4636-b173-4fc533fe8bdd" providerId="ADAL" clId="{2CB7A269-7DD9-9247-85C8-BBDA89442ECA}" dt="2022-10-21T07:48:12.292" v="488" actId="20577"/>
          <ac:spMkLst>
            <pc:docMk/>
            <pc:sldMk cId="577314224" sldId="407"/>
            <ac:spMk id="2" creationId="{00000000-0000-0000-0000-000000000000}"/>
          </ac:spMkLst>
        </pc:spChg>
      </pc:sldChg>
      <pc:sldChg chg="modSp add mod">
        <pc:chgData name="KimKevin" userId="219556b0-477b-4636-b173-4fc533fe8bdd" providerId="ADAL" clId="{2CB7A269-7DD9-9247-85C8-BBDA89442ECA}" dt="2022-10-21T07:48:24.941" v="519" actId="20577"/>
        <pc:sldMkLst>
          <pc:docMk/>
          <pc:sldMk cId="3699976566" sldId="408"/>
        </pc:sldMkLst>
        <pc:spChg chg="mod">
          <ac:chgData name="KimKevin" userId="219556b0-477b-4636-b173-4fc533fe8bdd" providerId="ADAL" clId="{2CB7A269-7DD9-9247-85C8-BBDA89442ECA}" dt="2022-10-21T07:48:24.941" v="519" actId="20577"/>
          <ac:spMkLst>
            <pc:docMk/>
            <pc:sldMk cId="3699976566" sldId="408"/>
            <ac:spMk id="2" creationId="{00000000-0000-0000-0000-000000000000}"/>
          </ac:spMkLst>
        </pc:spChg>
      </pc:sldChg>
      <pc:sldChg chg="delSp modSp add mod">
        <pc:chgData name="KimKevin" userId="219556b0-477b-4636-b173-4fc533fe8bdd" providerId="ADAL" clId="{2CB7A269-7DD9-9247-85C8-BBDA89442ECA}" dt="2022-10-21T07:51:49.907" v="976" actId="1076"/>
        <pc:sldMkLst>
          <pc:docMk/>
          <pc:sldMk cId="3748086537" sldId="409"/>
        </pc:sldMkLst>
        <pc:spChg chg="mod">
          <ac:chgData name="KimKevin" userId="219556b0-477b-4636-b173-4fc533fe8bdd" providerId="ADAL" clId="{2CB7A269-7DD9-9247-85C8-BBDA89442ECA}" dt="2022-10-21T07:49:58.436" v="701" actId="20577"/>
          <ac:spMkLst>
            <pc:docMk/>
            <pc:sldMk cId="3748086537" sldId="409"/>
            <ac:spMk id="2" creationId="{E1BD2EDF-8543-72EA-FC3F-C3051979C5DC}"/>
          </ac:spMkLst>
        </pc:spChg>
        <pc:spChg chg="mod">
          <ac:chgData name="KimKevin" userId="219556b0-477b-4636-b173-4fc533fe8bdd" providerId="ADAL" clId="{2CB7A269-7DD9-9247-85C8-BBDA89442ECA}" dt="2022-10-21T07:49:05.576" v="565" actId="20577"/>
          <ac:spMkLst>
            <pc:docMk/>
            <pc:sldMk cId="3748086537" sldId="409"/>
            <ac:spMk id="3" creationId="{62AD65CA-EAAA-5DC7-9F7B-93C5D34E867B}"/>
          </ac:spMkLst>
        </pc:spChg>
        <pc:spChg chg="mod">
          <ac:chgData name="KimKevin" userId="219556b0-477b-4636-b173-4fc533fe8bdd" providerId="ADAL" clId="{2CB7A269-7DD9-9247-85C8-BBDA89442ECA}" dt="2022-10-21T07:51:49.907" v="976" actId="1076"/>
          <ac:spMkLst>
            <pc:docMk/>
            <pc:sldMk cId="3748086537" sldId="409"/>
            <ac:spMk id="4" creationId="{6D52D781-5FD4-1A20-0799-0404B03BB125}"/>
          </ac:spMkLst>
        </pc:spChg>
        <pc:spChg chg="del">
          <ac:chgData name="KimKevin" userId="219556b0-477b-4636-b173-4fc533fe8bdd" providerId="ADAL" clId="{2CB7A269-7DD9-9247-85C8-BBDA89442ECA}" dt="2022-10-21T07:50:15.852" v="709" actId="478"/>
          <ac:spMkLst>
            <pc:docMk/>
            <pc:sldMk cId="3748086537" sldId="409"/>
            <ac:spMk id="13" creationId="{FA89D3F6-1198-5A6B-BFD8-AB6D7DE94748}"/>
          </ac:spMkLst>
        </pc:spChg>
      </pc:sldChg>
      <pc:sldChg chg="addSp delSp modSp add mod">
        <pc:chgData name="KimKevin" userId="219556b0-477b-4636-b173-4fc533fe8bdd" providerId="ADAL" clId="{2CB7A269-7DD9-9247-85C8-BBDA89442ECA}" dt="2022-10-21T07:55:22.654" v="1441" actId="1076"/>
        <pc:sldMkLst>
          <pc:docMk/>
          <pc:sldMk cId="2913948545" sldId="410"/>
        </pc:sldMkLst>
        <pc:spChg chg="add del mod">
          <ac:chgData name="KimKevin" userId="219556b0-477b-4636-b173-4fc533fe8bdd" providerId="ADAL" clId="{2CB7A269-7DD9-9247-85C8-BBDA89442ECA}" dt="2022-10-21T07:55:22.654" v="1441" actId="1076"/>
          <ac:spMkLst>
            <pc:docMk/>
            <pc:sldMk cId="2913948545" sldId="410"/>
            <ac:spMk id="2" creationId="{E1BD2EDF-8543-72EA-FC3F-C3051979C5DC}"/>
          </ac:spMkLst>
        </pc:spChg>
        <pc:spChg chg="del">
          <ac:chgData name="KimKevin" userId="219556b0-477b-4636-b173-4fc533fe8bdd" providerId="ADAL" clId="{2CB7A269-7DD9-9247-85C8-BBDA89442ECA}" dt="2022-10-21T07:54:55.363" v="1334" actId="478"/>
          <ac:spMkLst>
            <pc:docMk/>
            <pc:sldMk cId="2913948545" sldId="410"/>
            <ac:spMk id="3" creationId="{62AD65CA-EAAA-5DC7-9F7B-93C5D34E867B}"/>
          </ac:spMkLst>
        </pc:spChg>
        <pc:spChg chg="del mod">
          <ac:chgData name="KimKevin" userId="219556b0-477b-4636-b173-4fc533fe8bdd" providerId="ADAL" clId="{2CB7A269-7DD9-9247-85C8-BBDA89442ECA}" dt="2022-10-21T07:54:52.917" v="1333" actId="478"/>
          <ac:spMkLst>
            <pc:docMk/>
            <pc:sldMk cId="2913948545" sldId="410"/>
            <ac:spMk id="4" creationId="{6D52D781-5FD4-1A20-0799-0404B03BB125}"/>
          </ac:spMkLst>
        </pc:spChg>
        <pc:spChg chg="mod">
          <ac:chgData name="KimKevin" userId="219556b0-477b-4636-b173-4fc533fe8bdd" providerId="ADAL" clId="{2CB7A269-7DD9-9247-85C8-BBDA89442ECA}" dt="2022-10-21T07:52:03.127" v="995" actId="20577"/>
          <ac:spMkLst>
            <pc:docMk/>
            <pc:sldMk cId="2913948545" sldId="410"/>
            <ac:spMk id="9" creationId="{00000000-0000-0000-0000-000000000000}"/>
          </ac:spMkLst>
        </pc:spChg>
        <pc:spChg chg="mod">
          <ac:chgData name="KimKevin" userId="219556b0-477b-4636-b173-4fc533fe8bdd" providerId="ADAL" clId="{2CB7A269-7DD9-9247-85C8-BBDA89442ECA}" dt="2022-10-21T07:53:19.027" v="1018" actId="20577"/>
          <ac:spMkLst>
            <pc:docMk/>
            <pc:sldMk cId="2913948545" sldId="410"/>
            <ac:spMk id="12" creationId="{17DEEDBD-3EB4-4C3B-9E31-EBD0AC7A7FF5}"/>
          </ac:spMkLst>
        </pc:spChg>
      </pc:sldChg>
      <pc:sldChg chg="addSp modSp add mod">
        <pc:chgData name="KimKevin" userId="219556b0-477b-4636-b173-4fc533fe8bdd" providerId="ADAL" clId="{2CB7A269-7DD9-9247-85C8-BBDA89442ECA}" dt="2022-10-21T08:03:18.012" v="2107" actId="1076"/>
        <pc:sldMkLst>
          <pc:docMk/>
          <pc:sldMk cId="363913124" sldId="411"/>
        </pc:sldMkLst>
        <pc:spChg chg="add mod">
          <ac:chgData name="KimKevin" userId="219556b0-477b-4636-b173-4fc533fe8bdd" providerId="ADAL" clId="{2CB7A269-7DD9-9247-85C8-BBDA89442ECA}" dt="2022-10-21T08:03:18.012" v="2107" actId="1076"/>
          <ac:spMkLst>
            <pc:docMk/>
            <pc:sldMk cId="363913124" sldId="411"/>
            <ac:spMk id="2" creationId="{257A119D-1A15-877C-70C6-4F0A991F1DEF}"/>
          </ac:spMkLst>
        </pc:spChg>
        <pc:spChg chg="mod">
          <ac:chgData name="KimKevin" userId="219556b0-477b-4636-b173-4fc533fe8bdd" providerId="ADAL" clId="{2CB7A269-7DD9-9247-85C8-BBDA89442ECA}" dt="2022-10-21T07:59:26.666" v="1919" actId="20577"/>
          <ac:spMkLst>
            <pc:docMk/>
            <pc:sldMk cId="363913124" sldId="411"/>
            <ac:spMk id="3" creationId="{EDD3E7EB-A404-C746-0DC5-1839D1917829}"/>
          </ac:spMkLst>
        </pc:spChg>
        <pc:spChg chg="mod">
          <ac:chgData name="KimKevin" userId="219556b0-477b-4636-b173-4fc533fe8bdd" providerId="ADAL" clId="{2CB7A269-7DD9-9247-85C8-BBDA89442ECA}" dt="2022-10-21T07:59:45.909" v="1969" actId="1076"/>
          <ac:spMkLst>
            <pc:docMk/>
            <pc:sldMk cId="363913124" sldId="411"/>
            <ac:spMk id="4" creationId="{7089AA36-E927-61B2-ED56-C8EECE4B5A3C}"/>
          </ac:spMkLst>
        </pc:spChg>
        <pc:spChg chg="mod">
          <ac:chgData name="KimKevin" userId="219556b0-477b-4636-b173-4fc533fe8bdd" providerId="ADAL" clId="{2CB7A269-7DD9-9247-85C8-BBDA89442ECA}" dt="2022-10-21T08:03:07.710" v="2105" actId="14100"/>
          <ac:spMkLst>
            <pc:docMk/>
            <pc:sldMk cId="363913124" sldId="411"/>
            <ac:spMk id="5" creationId="{0A5AFD76-D33B-2ADD-60D4-48C97ECDA63F}"/>
          </ac:spMkLst>
        </pc:spChg>
        <pc:spChg chg="mod">
          <ac:chgData name="KimKevin" userId="219556b0-477b-4636-b173-4fc533fe8bdd" providerId="ADAL" clId="{2CB7A269-7DD9-9247-85C8-BBDA89442ECA}" dt="2022-10-21T07:59:04.556" v="1824" actId="20577"/>
          <ac:spMkLst>
            <pc:docMk/>
            <pc:sldMk cId="363913124" sldId="411"/>
            <ac:spMk id="6" creationId="{265CE09B-0135-5469-723C-06F7C5E36F69}"/>
          </ac:spMkLst>
        </pc:spChg>
        <pc:picChg chg="add mod">
          <ac:chgData name="KimKevin" userId="219556b0-477b-4636-b173-4fc533fe8bdd" providerId="ADAL" clId="{2CB7A269-7DD9-9247-85C8-BBDA89442ECA}" dt="2022-10-21T08:01:49.148" v="2021" actId="1076"/>
          <ac:picMkLst>
            <pc:docMk/>
            <pc:sldMk cId="363913124" sldId="411"/>
            <ac:picMk id="1026" creationId="{82D56A0F-6030-05C7-6596-950B5240FA81}"/>
          </ac:picMkLst>
        </pc:picChg>
        <pc:picChg chg="add mod">
          <ac:chgData name="KimKevin" userId="219556b0-477b-4636-b173-4fc533fe8bdd" providerId="ADAL" clId="{2CB7A269-7DD9-9247-85C8-BBDA89442ECA}" dt="2022-10-21T08:01:49.148" v="2021" actId="1076"/>
          <ac:picMkLst>
            <pc:docMk/>
            <pc:sldMk cId="363913124" sldId="411"/>
            <ac:picMk id="1028" creationId="{6307DCE0-4EE3-0F09-16FB-692E6186A432}"/>
          </ac:picMkLst>
        </pc:picChg>
        <pc:picChg chg="add mod">
          <ac:chgData name="KimKevin" userId="219556b0-477b-4636-b173-4fc533fe8bdd" providerId="ADAL" clId="{2CB7A269-7DD9-9247-85C8-BBDA89442ECA}" dt="2022-10-21T08:01:49.148" v="2021" actId="1076"/>
          <ac:picMkLst>
            <pc:docMk/>
            <pc:sldMk cId="363913124" sldId="411"/>
            <ac:picMk id="1030" creationId="{EC38CCCE-9D59-D243-6609-E90305D8FD8E}"/>
          </ac:picMkLst>
        </pc:picChg>
      </pc:sldChg>
      <pc:sldChg chg="addSp delSp modSp add mod">
        <pc:chgData name="KimKevin" userId="219556b0-477b-4636-b173-4fc533fe8bdd" providerId="ADAL" clId="{2CB7A269-7DD9-9247-85C8-BBDA89442ECA}" dt="2022-10-21T08:05:23.422" v="2364" actId="20577"/>
        <pc:sldMkLst>
          <pc:docMk/>
          <pc:sldMk cId="3033565824" sldId="412"/>
        </pc:sldMkLst>
        <pc:spChg chg="del">
          <ac:chgData name="KimKevin" userId="219556b0-477b-4636-b173-4fc533fe8bdd" providerId="ADAL" clId="{2CB7A269-7DD9-9247-85C8-BBDA89442ECA}" dt="2022-10-21T08:03:48.116" v="2109" actId="478"/>
          <ac:spMkLst>
            <pc:docMk/>
            <pc:sldMk cId="3033565824" sldId="412"/>
            <ac:spMk id="2" creationId="{257A119D-1A15-877C-70C6-4F0A991F1DEF}"/>
          </ac:spMkLst>
        </pc:spChg>
        <pc:spChg chg="mod">
          <ac:chgData name="KimKevin" userId="219556b0-477b-4636-b173-4fc533fe8bdd" providerId="ADAL" clId="{2CB7A269-7DD9-9247-85C8-BBDA89442ECA}" dt="2022-10-21T08:04:48.820" v="2274" actId="1076"/>
          <ac:spMkLst>
            <pc:docMk/>
            <pc:sldMk cId="3033565824" sldId="412"/>
            <ac:spMk id="3" creationId="{EDD3E7EB-A404-C746-0DC5-1839D1917829}"/>
          </ac:spMkLst>
        </pc:spChg>
        <pc:spChg chg="mod">
          <ac:chgData name="KimKevin" userId="219556b0-477b-4636-b173-4fc533fe8bdd" providerId="ADAL" clId="{2CB7A269-7DD9-9247-85C8-BBDA89442ECA}" dt="2022-10-21T08:05:07.139" v="2276" actId="1076"/>
          <ac:spMkLst>
            <pc:docMk/>
            <pc:sldMk cId="3033565824" sldId="412"/>
            <ac:spMk id="4" creationId="{7089AA36-E927-61B2-ED56-C8EECE4B5A3C}"/>
          </ac:spMkLst>
        </pc:spChg>
        <pc:spChg chg="del">
          <ac:chgData name="KimKevin" userId="219556b0-477b-4636-b173-4fc533fe8bdd" providerId="ADAL" clId="{2CB7A269-7DD9-9247-85C8-BBDA89442ECA}" dt="2022-10-21T08:03:48.116" v="2109" actId="478"/>
          <ac:spMkLst>
            <pc:docMk/>
            <pc:sldMk cId="3033565824" sldId="412"/>
            <ac:spMk id="5" creationId="{0A5AFD76-D33B-2ADD-60D4-48C97ECDA63F}"/>
          </ac:spMkLst>
        </pc:spChg>
        <pc:spChg chg="mod">
          <ac:chgData name="KimKevin" userId="219556b0-477b-4636-b173-4fc533fe8bdd" providerId="ADAL" clId="{2CB7A269-7DD9-9247-85C8-BBDA89442ECA}" dt="2022-10-21T08:03:56.454" v="2124" actId="20577"/>
          <ac:spMkLst>
            <pc:docMk/>
            <pc:sldMk cId="3033565824" sldId="412"/>
            <ac:spMk id="6" creationId="{265CE09B-0135-5469-723C-06F7C5E36F69}"/>
          </ac:spMkLst>
        </pc:spChg>
        <pc:spChg chg="add mod">
          <ac:chgData name="KimKevin" userId="219556b0-477b-4636-b173-4fc533fe8bdd" providerId="ADAL" clId="{2CB7A269-7DD9-9247-85C8-BBDA89442ECA}" dt="2022-10-21T08:05:23.422" v="2364" actId="20577"/>
          <ac:spMkLst>
            <pc:docMk/>
            <pc:sldMk cId="3033565824" sldId="412"/>
            <ac:spMk id="7" creationId="{5937E3CE-9A2F-0C42-B67D-1A5F80C0B70D}"/>
          </ac:spMkLst>
        </pc:spChg>
        <pc:picChg chg="del">
          <ac:chgData name="KimKevin" userId="219556b0-477b-4636-b173-4fc533fe8bdd" providerId="ADAL" clId="{2CB7A269-7DD9-9247-85C8-BBDA89442ECA}" dt="2022-10-21T08:03:48.116" v="2109" actId="478"/>
          <ac:picMkLst>
            <pc:docMk/>
            <pc:sldMk cId="3033565824" sldId="412"/>
            <ac:picMk id="1026" creationId="{82D56A0F-6030-05C7-6596-950B5240FA81}"/>
          </ac:picMkLst>
        </pc:picChg>
        <pc:picChg chg="del">
          <ac:chgData name="KimKevin" userId="219556b0-477b-4636-b173-4fc533fe8bdd" providerId="ADAL" clId="{2CB7A269-7DD9-9247-85C8-BBDA89442ECA}" dt="2022-10-21T08:03:48.116" v="2109" actId="478"/>
          <ac:picMkLst>
            <pc:docMk/>
            <pc:sldMk cId="3033565824" sldId="412"/>
            <ac:picMk id="1028" creationId="{6307DCE0-4EE3-0F09-16FB-692E6186A432}"/>
          </ac:picMkLst>
        </pc:picChg>
        <pc:picChg chg="del">
          <ac:chgData name="KimKevin" userId="219556b0-477b-4636-b173-4fc533fe8bdd" providerId="ADAL" clId="{2CB7A269-7DD9-9247-85C8-BBDA89442ECA}" dt="2022-10-21T08:03:48.116" v="2109" actId="478"/>
          <ac:picMkLst>
            <pc:docMk/>
            <pc:sldMk cId="3033565824" sldId="412"/>
            <ac:picMk id="1030" creationId="{EC38CCCE-9D59-D243-6609-E90305D8FD8E}"/>
          </ac:picMkLst>
        </pc:picChg>
      </pc:sldChg>
      <pc:sldChg chg="addSp delSp modSp add mod">
        <pc:chgData name="KimKevin" userId="219556b0-477b-4636-b173-4fc533fe8bdd" providerId="ADAL" clId="{2CB7A269-7DD9-9247-85C8-BBDA89442ECA}" dt="2022-10-21T08:08:12.638" v="2789" actId="20577"/>
        <pc:sldMkLst>
          <pc:docMk/>
          <pc:sldMk cId="3584602832" sldId="413"/>
        </pc:sldMkLst>
        <pc:spChg chg="add mod">
          <ac:chgData name="KimKevin" userId="219556b0-477b-4636-b173-4fc533fe8bdd" providerId="ADAL" clId="{2CB7A269-7DD9-9247-85C8-BBDA89442ECA}" dt="2022-10-21T08:07:22.003" v="2649" actId="20577"/>
          <ac:spMkLst>
            <pc:docMk/>
            <pc:sldMk cId="3584602832" sldId="413"/>
            <ac:spMk id="2" creationId="{2B4A93B5-6EB4-0465-25E8-81D379C6FB2E}"/>
          </ac:spMkLst>
        </pc:spChg>
        <pc:spChg chg="mod">
          <ac:chgData name="KimKevin" userId="219556b0-477b-4636-b173-4fc533fe8bdd" providerId="ADAL" clId="{2CB7A269-7DD9-9247-85C8-BBDA89442ECA}" dt="2022-10-21T08:06:39.531" v="2571" actId="1076"/>
          <ac:spMkLst>
            <pc:docMk/>
            <pc:sldMk cId="3584602832" sldId="413"/>
            <ac:spMk id="3" creationId="{EDD3E7EB-A404-C746-0DC5-1839D1917829}"/>
          </ac:spMkLst>
        </pc:spChg>
        <pc:spChg chg="mod">
          <ac:chgData name="KimKevin" userId="219556b0-477b-4636-b173-4fc533fe8bdd" providerId="ADAL" clId="{2CB7A269-7DD9-9247-85C8-BBDA89442ECA}" dt="2022-10-21T08:07:07.216" v="2613" actId="1076"/>
          <ac:spMkLst>
            <pc:docMk/>
            <pc:sldMk cId="3584602832" sldId="413"/>
            <ac:spMk id="4" creationId="{7089AA36-E927-61B2-ED56-C8EECE4B5A3C}"/>
          </ac:spMkLst>
        </pc:spChg>
        <pc:spChg chg="add mod">
          <ac:chgData name="KimKevin" userId="219556b0-477b-4636-b173-4fc533fe8bdd" providerId="ADAL" clId="{2CB7A269-7DD9-9247-85C8-BBDA89442ECA}" dt="2022-10-21T08:07:27.751" v="2651" actId="1076"/>
          <ac:spMkLst>
            <pc:docMk/>
            <pc:sldMk cId="3584602832" sldId="413"/>
            <ac:spMk id="5" creationId="{1232E507-F894-3DDE-02B8-1154792F2C6C}"/>
          </ac:spMkLst>
        </pc:spChg>
        <pc:spChg chg="mod">
          <ac:chgData name="KimKevin" userId="219556b0-477b-4636-b173-4fc533fe8bdd" providerId="ADAL" clId="{2CB7A269-7DD9-9247-85C8-BBDA89442ECA}" dt="2022-10-21T08:06:42.305" v="2573" actId="1076"/>
          <ac:spMkLst>
            <pc:docMk/>
            <pc:sldMk cId="3584602832" sldId="413"/>
            <ac:spMk id="6" creationId="{265CE09B-0135-5469-723C-06F7C5E36F69}"/>
          </ac:spMkLst>
        </pc:spChg>
        <pc:spChg chg="del">
          <ac:chgData name="KimKevin" userId="219556b0-477b-4636-b173-4fc533fe8bdd" providerId="ADAL" clId="{2CB7A269-7DD9-9247-85C8-BBDA89442ECA}" dt="2022-10-21T08:06:34.959" v="2569" actId="478"/>
          <ac:spMkLst>
            <pc:docMk/>
            <pc:sldMk cId="3584602832" sldId="413"/>
            <ac:spMk id="7" creationId="{5937E3CE-9A2F-0C42-B67D-1A5F80C0B70D}"/>
          </ac:spMkLst>
        </pc:spChg>
        <pc:spChg chg="add mod">
          <ac:chgData name="KimKevin" userId="219556b0-477b-4636-b173-4fc533fe8bdd" providerId="ADAL" clId="{2CB7A269-7DD9-9247-85C8-BBDA89442ECA}" dt="2022-10-21T08:07:34.928" v="2665" actId="20577"/>
          <ac:spMkLst>
            <pc:docMk/>
            <pc:sldMk cId="3584602832" sldId="413"/>
            <ac:spMk id="8" creationId="{67BD73A9-32C3-5363-B975-AE4318F5B9A3}"/>
          </ac:spMkLst>
        </pc:spChg>
        <pc:spChg chg="mod">
          <ac:chgData name="KimKevin" userId="219556b0-477b-4636-b173-4fc533fe8bdd" providerId="ADAL" clId="{2CB7A269-7DD9-9247-85C8-BBDA89442ECA}" dt="2022-10-21T08:05:39.375" v="2380" actId="20577"/>
          <ac:spMkLst>
            <pc:docMk/>
            <pc:sldMk cId="3584602832" sldId="413"/>
            <ac:spMk id="9" creationId="{00000000-0000-0000-0000-000000000000}"/>
          </ac:spMkLst>
        </pc:spChg>
        <pc:spChg chg="add mod">
          <ac:chgData name="KimKevin" userId="219556b0-477b-4636-b173-4fc533fe8bdd" providerId="ADAL" clId="{2CB7A269-7DD9-9247-85C8-BBDA89442ECA}" dt="2022-10-21T08:07:50.446" v="2707" actId="20577"/>
          <ac:spMkLst>
            <pc:docMk/>
            <pc:sldMk cId="3584602832" sldId="413"/>
            <ac:spMk id="11" creationId="{05A3A678-9237-0C29-FF11-4F9A8BDEDB7E}"/>
          </ac:spMkLst>
        </pc:spChg>
        <pc:spChg chg="add mod">
          <ac:chgData name="KimKevin" userId="219556b0-477b-4636-b173-4fc533fe8bdd" providerId="ADAL" clId="{2CB7A269-7DD9-9247-85C8-BBDA89442ECA}" dt="2022-10-21T08:08:12.638" v="2789" actId="20577"/>
          <ac:spMkLst>
            <pc:docMk/>
            <pc:sldMk cId="3584602832" sldId="413"/>
            <ac:spMk id="12" creationId="{81CE8FE8-BF7E-BC3D-407A-3C98AF7CAF80}"/>
          </ac:spMkLst>
        </pc:spChg>
      </pc:sldChg>
      <pc:sldChg chg="addSp delSp modSp add mod">
        <pc:chgData name="KimKevin" userId="219556b0-477b-4636-b173-4fc533fe8bdd" providerId="ADAL" clId="{2CB7A269-7DD9-9247-85C8-BBDA89442ECA}" dt="2022-10-21T08:11:09.168" v="3315" actId="20577"/>
        <pc:sldMkLst>
          <pc:docMk/>
          <pc:sldMk cId="1268498497" sldId="414"/>
        </pc:sldMkLst>
        <pc:spChg chg="mod">
          <ac:chgData name="KimKevin" userId="219556b0-477b-4636-b173-4fc533fe8bdd" providerId="ADAL" clId="{2CB7A269-7DD9-9247-85C8-BBDA89442ECA}" dt="2022-10-21T08:10:22.259" v="3149" actId="1076"/>
          <ac:spMkLst>
            <pc:docMk/>
            <pc:sldMk cId="1268498497" sldId="414"/>
            <ac:spMk id="2" creationId="{2B4A93B5-6EB4-0465-25E8-81D379C6FB2E}"/>
          </ac:spMkLst>
        </pc:spChg>
        <pc:spChg chg="mod">
          <ac:chgData name="KimKevin" userId="219556b0-477b-4636-b173-4fc533fe8bdd" providerId="ADAL" clId="{2CB7A269-7DD9-9247-85C8-BBDA89442ECA}" dt="2022-10-21T08:10:15.119" v="3146" actId="20577"/>
          <ac:spMkLst>
            <pc:docMk/>
            <pc:sldMk cId="1268498497" sldId="414"/>
            <ac:spMk id="3" creationId="{EDD3E7EB-A404-C746-0DC5-1839D1917829}"/>
          </ac:spMkLst>
        </pc:spChg>
        <pc:spChg chg="del mod">
          <ac:chgData name="KimKevin" userId="219556b0-477b-4636-b173-4fc533fe8bdd" providerId="ADAL" clId="{2CB7A269-7DD9-9247-85C8-BBDA89442ECA}" dt="2022-10-21T08:10:17.907" v="3148" actId="478"/>
          <ac:spMkLst>
            <pc:docMk/>
            <pc:sldMk cId="1268498497" sldId="414"/>
            <ac:spMk id="4" creationId="{7089AA36-E927-61B2-ED56-C8EECE4B5A3C}"/>
          </ac:spMkLst>
        </pc:spChg>
        <pc:spChg chg="del">
          <ac:chgData name="KimKevin" userId="219556b0-477b-4636-b173-4fc533fe8bdd" providerId="ADAL" clId="{2CB7A269-7DD9-9247-85C8-BBDA89442ECA}" dt="2022-10-21T08:09:47.743" v="3022" actId="478"/>
          <ac:spMkLst>
            <pc:docMk/>
            <pc:sldMk cId="1268498497" sldId="414"/>
            <ac:spMk id="5" creationId="{1232E507-F894-3DDE-02B8-1154792F2C6C}"/>
          </ac:spMkLst>
        </pc:spChg>
        <pc:spChg chg="mod">
          <ac:chgData name="KimKevin" userId="219556b0-477b-4636-b173-4fc533fe8bdd" providerId="ADAL" clId="{2CB7A269-7DD9-9247-85C8-BBDA89442ECA}" dt="2022-10-21T08:09:03.157" v="2882" actId="20577"/>
          <ac:spMkLst>
            <pc:docMk/>
            <pc:sldMk cId="1268498497" sldId="414"/>
            <ac:spMk id="6" creationId="{265CE09B-0135-5469-723C-06F7C5E36F69}"/>
          </ac:spMkLst>
        </pc:spChg>
        <pc:spChg chg="add del mod">
          <ac:chgData name="KimKevin" userId="219556b0-477b-4636-b173-4fc533fe8bdd" providerId="ADAL" clId="{2CB7A269-7DD9-9247-85C8-BBDA89442ECA}" dt="2022-10-21T08:09:49.294" v="3024"/>
          <ac:spMkLst>
            <pc:docMk/>
            <pc:sldMk cId="1268498497" sldId="414"/>
            <ac:spMk id="7" creationId="{5079BC5A-8276-BC6F-033A-818E05DDC3A4}"/>
          </ac:spMkLst>
        </pc:spChg>
        <pc:spChg chg="mod">
          <ac:chgData name="KimKevin" userId="219556b0-477b-4636-b173-4fc533fe8bdd" providerId="ADAL" clId="{2CB7A269-7DD9-9247-85C8-BBDA89442ECA}" dt="2022-10-21T08:10:22.259" v="3149" actId="1076"/>
          <ac:spMkLst>
            <pc:docMk/>
            <pc:sldMk cId="1268498497" sldId="414"/>
            <ac:spMk id="8" creationId="{67BD73A9-32C3-5363-B975-AE4318F5B9A3}"/>
          </ac:spMkLst>
        </pc:spChg>
        <pc:spChg chg="mod">
          <ac:chgData name="KimKevin" userId="219556b0-477b-4636-b173-4fc533fe8bdd" providerId="ADAL" clId="{2CB7A269-7DD9-9247-85C8-BBDA89442ECA}" dt="2022-10-21T08:08:32.289" v="2801" actId="20577"/>
          <ac:spMkLst>
            <pc:docMk/>
            <pc:sldMk cId="1268498497" sldId="414"/>
            <ac:spMk id="9" creationId="{00000000-0000-0000-0000-000000000000}"/>
          </ac:spMkLst>
        </pc:spChg>
        <pc:spChg chg="mod">
          <ac:chgData name="KimKevin" userId="219556b0-477b-4636-b173-4fc533fe8bdd" providerId="ADAL" clId="{2CB7A269-7DD9-9247-85C8-BBDA89442ECA}" dt="2022-10-21T08:10:46.184" v="3231" actId="20577"/>
          <ac:spMkLst>
            <pc:docMk/>
            <pc:sldMk cId="1268498497" sldId="414"/>
            <ac:spMk id="11" creationId="{05A3A678-9237-0C29-FF11-4F9A8BDEDB7E}"/>
          </ac:spMkLst>
        </pc:spChg>
        <pc:spChg chg="mod">
          <ac:chgData name="KimKevin" userId="219556b0-477b-4636-b173-4fc533fe8bdd" providerId="ADAL" clId="{2CB7A269-7DD9-9247-85C8-BBDA89442ECA}" dt="2022-10-21T08:11:09.168" v="3315" actId="20577"/>
          <ac:spMkLst>
            <pc:docMk/>
            <pc:sldMk cId="1268498497" sldId="414"/>
            <ac:spMk id="12" creationId="{81CE8FE8-BF7E-BC3D-407A-3C98AF7CAF80}"/>
          </ac:spMkLst>
        </pc:spChg>
      </pc:sldChg>
      <pc:sldChg chg="addSp delSp modSp add mod">
        <pc:chgData name="KimKevin" userId="219556b0-477b-4636-b173-4fc533fe8bdd" providerId="ADAL" clId="{2CB7A269-7DD9-9247-85C8-BBDA89442ECA}" dt="2022-10-21T08:14:40.860" v="3942" actId="20577"/>
        <pc:sldMkLst>
          <pc:docMk/>
          <pc:sldMk cId="268157464" sldId="415"/>
        </pc:sldMkLst>
        <pc:spChg chg="mod">
          <ac:chgData name="KimKevin" userId="219556b0-477b-4636-b173-4fc533fe8bdd" providerId="ADAL" clId="{2CB7A269-7DD9-9247-85C8-BBDA89442ECA}" dt="2022-10-21T08:13:09.311" v="3737" actId="1076"/>
          <ac:spMkLst>
            <pc:docMk/>
            <pc:sldMk cId="268157464" sldId="415"/>
            <ac:spMk id="2" creationId="{2B4A93B5-6EB4-0465-25E8-81D379C6FB2E}"/>
          </ac:spMkLst>
        </pc:spChg>
        <pc:spChg chg="mod">
          <ac:chgData name="KimKevin" userId="219556b0-477b-4636-b173-4fc533fe8bdd" providerId="ADAL" clId="{2CB7A269-7DD9-9247-85C8-BBDA89442ECA}" dt="2022-10-21T08:13:11.963" v="3738" actId="1076"/>
          <ac:spMkLst>
            <pc:docMk/>
            <pc:sldMk cId="268157464" sldId="415"/>
            <ac:spMk id="3" creationId="{EDD3E7EB-A404-C746-0DC5-1839D1917829}"/>
          </ac:spMkLst>
        </pc:spChg>
        <pc:spChg chg="mod">
          <ac:chgData name="KimKevin" userId="219556b0-477b-4636-b173-4fc533fe8bdd" providerId="ADAL" clId="{2CB7A269-7DD9-9247-85C8-BBDA89442ECA}" dt="2022-10-21T08:11:59.951" v="3503" actId="20577"/>
          <ac:spMkLst>
            <pc:docMk/>
            <pc:sldMk cId="268157464" sldId="415"/>
            <ac:spMk id="4" creationId="{7089AA36-E927-61B2-ED56-C8EECE4B5A3C}"/>
          </ac:spMkLst>
        </pc:spChg>
        <pc:spChg chg="del mod">
          <ac:chgData name="KimKevin" userId="219556b0-477b-4636-b173-4fc533fe8bdd" providerId="ADAL" clId="{2CB7A269-7DD9-9247-85C8-BBDA89442ECA}" dt="2022-10-21T08:13:03.749" v="3735" actId="478"/>
          <ac:spMkLst>
            <pc:docMk/>
            <pc:sldMk cId="268157464" sldId="415"/>
            <ac:spMk id="5" creationId="{1232E507-F894-3DDE-02B8-1154792F2C6C}"/>
          </ac:spMkLst>
        </pc:spChg>
        <pc:spChg chg="mod">
          <ac:chgData name="KimKevin" userId="219556b0-477b-4636-b173-4fc533fe8bdd" providerId="ADAL" clId="{2CB7A269-7DD9-9247-85C8-BBDA89442ECA}" dt="2022-10-21T08:11:28.632" v="3375" actId="20577"/>
          <ac:spMkLst>
            <pc:docMk/>
            <pc:sldMk cId="268157464" sldId="415"/>
            <ac:spMk id="6" creationId="{265CE09B-0135-5469-723C-06F7C5E36F69}"/>
          </ac:spMkLst>
        </pc:spChg>
        <pc:spChg chg="add mod">
          <ac:chgData name="KimKevin" userId="219556b0-477b-4636-b173-4fc533fe8bdd" providerId="ADAL" clId="{2CB7A269-7DD9-9247-85C8-BBDA89442ECA}" dt="2022-10-21T08:14:26.441" v="3871" actId="20577"/>
          <ac:spMkLst>
            <pc:docMk/>
            <pc:sldMk cId="268157464" sldId="415"/>
            <ac:spMk id="7" creationId="{272FC256-5876-C2E1-8A8E-EE3EC4DFA0D4}"/>
          </ac:spMkLst>
        </pc:spChg>
        <pc:spChg chg="mod">
          <ac:chgData name="KimKevin" userId="219556b0-477b-4636-b173-4fc533fe8bdd" providerId="ADAL" clId="{2CB7A269-7DD9-9247-85C8-BBDA89442ECA}" dt="2022-10-21T08:13:09.311" v="3737" actId="1076"/>
          <ac:spMkLst>
            <pc:docMk/>
            <pc:sldMk cId="268157464" sldId="415"/>
            <ac:spMk id="8" creationId="{67BD73A9-32C3-5363-B975-AE4318F5B9A3}"/>
          </ac:spMkLst>
        </pc:spChg>
        <pc:spChg chg="mod">
          <ac:chgData name="KimKevin" userId="219556b0-477b-4636-b173-4fc533fe8bdd" providerId="ADAL" clId="{2CB7A269-7DD9-9247-85C8-BBDA89442ECA}" dt="2022-10-21T08:13:57.414" v="3811" actId="20577"/>
          <ac:spMkLst>
            <pc:docMk/>
            <pc:sldMk cId="268157464" sldId="415"/>
            <ac:spMk id="9" creationId="{00000000-0000-0000-0000-000000000000}"/>
          </ac:spMkLst>
        </pc:spChg>
        <pc:spChg chg="mod">
          <ac:chgData name="KimKevin" userId="219556b0-477b-4636-b173-4fc533fe8bdd" providerId="ADAL" clId="{2CB7A269-7DD9-9247-85C8-BBDA89442ECA}" dt="2022-10-21T08:13:43.726" v="3800" actId="20577"/>
          <ac:spMkLst>
            <pc:docMk/>
            <pc:sldMk cId="268157464" sldId="415"/>
            <ac:spMk id="11" creationId="{05A3A678-9237-0C29-FF11-4F9A8BDEDB7E}"/>
          </ac:spMkLst>
        </pc:spChg>
        <pc:spChg chg="mod">
          <ac:chgData name="KimKevin" userId="219556b0-477b-4636-b173-4fc533fe8bdd" providerId="ADAL" clId="{2CB7A269-7DD9-9247-85C8-BBDA89442ECA}" dt="2022-10-21T08:14:15.285" v="3857" actId="20577"/>
          <ac:spMkLst>
            <pc:docMk/>
            <pc:sldMk cId="268157464" sldId="415"/>
            <ac:spMk id="12" creationId="{81CE8FE8-BF7E-BC3D-407A-3C98AF7CAF80}"/>
          </ac:spMkLst>
        </pc:spChg>
        <pc:spChg chg="add mod">
          <ac:chgData name="KimKevin" userId="219556b0-477b-4636-b173-4fc533fe8bdd" providerId="ADAL" clId="{2CB7A269-7DD9-9247-85C8-BBDA89442ECA}" dt="2022-10-21T08:14:40.860" v="3942" actId="20577"/>
          <ac:spMkLst>
            <pc:docMk/>
            <pc:sldMk cId="268157464" sldId="415"/>
            <ac:spMk id="13" creationId="{992AD087-8866-E9E1-5F83-653F28BE6AE1}"/>
          </ac:spMkLst>
        </pc:spChg>
      </pc:sldChg>
      <pc:sldChg chg="modSp add mod">
        <pc:chgData name="KimKevin" userId="219556b0-477b-4636-b173-4fc533fe8bdd" providerId="ADAL" clId="{2CB7A269-7DD9-9247-85C8-BBDA89442ECA}" dt="2022-10-21T08:17:23.393" v="4430" actId="1076"/>
        <pc:sldMkLst>
          <pc:docMk/>
          <pc:sldMk cId="392779348" sldId="416"/>
        </pc:sldMkLst>
        <pc:spChg chg="mod">
          <ac:chgData name="KimKevin" userId="219556b0-477b-4636-b173-4fc533fe8bdd" providerId="ADAL" clId="{2CB7A269-7DD9-9247-85C8-BBDA89442ECA}" dt="2022-10-21T08:16:15.780" v="4223" actId="20577"/>
          <ac:spMkLst>
            <pc:docMk/>
            <pc:sldMk cId="392779348" sldId="416"/>
            <ac:spMk id="2" creationId="{2B4A93B5-6EB4-0465-25E8-81D379C6FB2E}"/>
          </ac:spMkLst>
        </pc:spChg>
        <pc:spChg chg="mod">
          <ac:chgData name="KimKevin" userId="219556b0-477b-4636-b173-4fc533fe8bdd" providerId="ADAL" clId="{2CB7A269-7DD9-9247-85C8-BBDA89442ECA}" dt="2022-10-21T08:15:50.525" v="4140" actId="20577"/>
          <ac:spMkLst>
            <pc:docMk/>
            <pc:sldMk cId="392779348" sldId="416"/>
            <ac:spMk id="3" creationId="{EDD3E7EB-A404-C746-0DC5-1839D1917829}"/>
          </ac:spMkLst>
        </pc:spChg>
        <pc:spChg chg="mod">
          <ac:chgData name="KimKevin" userId="219556b0-477b-4636-b173-4fc533fe8bdd" providerId="ADAL" clId="{2CB7A269-7DD9-9247-85C8-BBDA89442ECA}" dt="2022-10-21T08:15:31.571" v="4069" actId="20577"/>
          <ac:spMkLst>
            <pc:docMk/>
            <pc:sldMk cId="392779348" sldId="416"/>
            <ac:spMk id="6" creationId="{265CE09B-0135-5469-723C-06F7C5E36F69}"/>
          </ac:spMkLst>
        </pc:spChg>
        <pc:spChg chg="mod">
          <ac:chgData name="KimKevin" userId="219556b0-477b-4636-b173-4fc533fe8bdd" providerId="ADAL" clId="{2CB7A269-7DD9-9247-85C8-BBDA89442ECA}" dt="2022-10-21T08:16:41.721" v="4305" actId="1076"/>
          <ac:spMkLst>
            <pc:docMk/>
            <pc:sldMk cId="392779348" sldId="416"/>
            <ac:spMk id="8" creationId="{67BD73A9-32C3-5363-B975-AE4318F5B9A3}"/>
          </ac:spMkLst>
        </pc:spChg>
        <pc:spChg chg="mod">
          <ac:chgData name="KimKevin" userId="219556b0-477b-4636-b173-4fc533fe8bdd" providerId="ADAL" clId="{2CB7A269-7DD9-9247-85C8-BBDA89442ECA}" dt="2022-10-21T08:15:17.580" v="3988" actId="20577"/>
          <ac:spMkLst>
            <pc:docMk/>
            <pc:sldMk cId="392779348" sldId="416"/>
            <ac:spMk id="9" creationId="{00000000-0000-0000-0000-000000000000}"/>
          </ac:spMkLst>
        </pc:spChg>
        <pc:spChg chg="mod">
          <ac:chgData name="KimKevin" userId="219556b0-477b-4636-b173-4fc533fe8bdd" providerId="ADAL" clId="{2CB7A269-7DD9-9247-85C8-BBDA89442ECA}" dt="2022-10-21T08:16:50.681" v="4326" actId="1076"/>
          <ac:spMkLst>
            <pc:docMk/>
            <pc:sldMk cId="392779348" sldId="416"/>
            <ac:spMk id="11" creationId="{05A3A678-9237-0C29-FF11-4F9A8BDEDB7E}"/>
          </ac:spMkLst>
        </pc:spChg>
        <pc:spChg chg="mod">
          <ac:chgData name="KimKevin" userId="219556b0-477b-4636-b173-4fc533fe8bdd" providerId="ADAL" clId="{2CB7A269-7DD9-9247-85C8-BBDA89442ECA}" dt="2022-10-21T08:17:23.393" v="4430" actId="1076"/>
          <ac:spMkLst>
            <pc:docMk/>
            <pc:sldMk cId="392779348" sldId="416"/>
            <ac:spMk id="12" creationId="{81CE8FE8-BF7E-BC3D-407A-3C98AF7CAF80}"/>
          </ac:spMkLst>
        </pc:spChg>
      </pc:sldChg>
      <pc:sldChg chg="modSp add del mod">
        <pc:chgData name="KimKevin" userId="219556b0-477b-4636-b173-4fc533fe8bdd" providerId="ADAL" clId="{2CB7A269-7DD9-9247-85C8-BBDA89442ECA}" dt="2022-10-21T08:15:09.798" v="3969" actId="2696"/>
        <pc:sldMkLst>
          <pc:docMk/>
          <pc:sldMk cId="1828488886" sldId="416"/>
        </pc:sldMkLst>
        <pc:spChg chg="mod">
          <ac:chgData name="KimKevin" userId="219556b0-477b-4636-b173-4fc533fe8bdd" providerId="ADAL" clId="{2CB7A269-7DD9-9247-85C8-BBDA89442ECA}" dt="2022-10-21T08:14:57.136" v="3968" actId="20577"/>
          <ac:spMkLst>
            <pc:docMk/>
            <pc:sldMk cId="1828488886" sldId="416"/>
            <ac:spMk id="9" creationId="{00000000-0000-0000-0000-000000000000}"/>
          </ac:spMkLst>
        </pc:spChg>
      </pc:sldChg>
    </pc:docChg>
  </pc:docChgLst>
  <pc:docChgLst>
    <pc:chgData name="KimKevin" userId="219556b0-477b-4636-b173-4fc533fe8bdd" providerId="ADAL" clId="{8E40D571-66D0-A74F-9997-C73D819D20CC}"/>
    <pc:docChg chg="undo custSel addSld modSld">
      <pc:chgData name="KimKevin" userId="219556b0-477b-4636-b173-4fc533fe8bdd" providerId="ADAL" clId="{8E40D571-66D0-A74F-9997-C73D819D20CC}" dt="2022-09-21T01:10:50.821" v="683" actId="404"/>
      <pc:docMkLst>
        <pc:docMk/>
      </pc:docMkLst>
      <pc:sldChg chg="modSp mod">
        <pc:chgData name="KimKevin" userId="219556b0-477b-4636-b173-4fc533fe8bdd" providerId="ADAL" clId="{8E40D571-66D0-A74F-9997-C73D819D20CC}" dt="2022-09-21T01:10:50.821" v="683" actId="404"/>
        <pc:sldMkLst>
          <pc:docMk/>
          <pc:sldMk cId="376608238" sldId="391"/>
        </pc:sldMkLst>
        <pc:spChg chg="mod">
          <ac:chgData name="KimKevin" userId="219556b0-477b-4636-b173-4fc533fe8bdd" providerId="ADAL" clId="{8E40D571-66D0-A74F-9997-C73D819D20CC}" dt="2022-09-21T01:10:46.049" v="682" actId="404"/>
          <ac:spMkLst>
            <pc:docMk/>
            <pc:sldMk cId="376608238" sldId="391"/>
            <ac:spMk id="3" creationId="{EDD3E7EB-A404-C746-0DC5-1839D1917829}"/>
          </ac:spMkLst>
        </pc:spChg>
        <pc:spChg chg="mod">
          <ac:chgData name="KimKevin" userId="219556b0-477b-4636-b173-4fc533fe8bdd" providerId="ADAL" clId="{8E40D571-66D0-A74F-9997-C73D819D20CC}" dt="2022-09-21T01:10:41.427" v="681" actId="404"/>
          <ac:spMkLst>
            <pc:docMk/>
            <pc:sldMk cId="376608238" sldId="391"/>
            <ac:spMk id="4" creationId="{7089AA36-E927-61B2-ED56-C8EECE4B5A3C}"/>
          </ac:spMkLst>
        </pc:spChg>
        <pc:spChg chg="mod">
          <ac:chgData name="KimKevin" userId="219556b0-477b-4636-b173-4fc533fe8bdd" providerId="ADAL" clId="{8E40D571-66D0-A74F-9997-C73D819D20CC}" dt="2022-09-21T01:10:50.821" v="683" actId="404"/>
          <ac:spMkLst>
            <pc:docMk/>
            <pc:sldMk cId="376608238" sldId="391"/>
            <ac:spMk id="5" creationId="{0A5AFD76-D33B-2ADD-60D4-48C97ECDA63F}"/>
          </ac:spMkLst>
        </pc:spChg>
      </pc:sldChg>
      <pc:sldChg chg="modSp add mod">
        <pc:chgData name="KimKevin" userId="219556b0-477b-4636-b173-4fc533fe8bdd" providerId="ADAL" clId="{8E40D571-66D0-A74F-9997-C73D819D20CC}" dt="2022-09-20T01:52:11.302" v="14" actId="20577"/>
        <pc:sldMkLst>
          <pc:docMk/>
          <pc:sldMk cId="3313366369" sldId="401"/>
        </pc:sldMkLst>
        <pc:spChg chg="mod">
          <ac:chgData name="KimKevin" userId="219556b0-477b-4636-b173-4fc533fe8bdd" providerId="ADAL" clId="{8E40D571-66D0-A74F-9997-C73D819D20CC}" dt="2022-09-20T01:52:11.302" v="14" actId="20577"/>
          <ac:spMkLst>
            <pc:docMk/>
            <pc:sldMk cId="3313366369" sldId="401"/>
            <ac:spMk id="2" creationId="{00000000-0000-0000-0000-000000000000}"/>
          </ac:spMkLst>
        </pc:spChg>
      </pc:sldChg>
      <pc:sldChg chg="delSp modSp add mod">
        <pc:chgData name="KimKevin" userId="219556b0-477b-4636-b173-4fc533fe8bdd" providerId="ADAL" clId="{8E40D571-66D0-A74F-9997-C73D819D20CC}" dt="2022-09-20T01:56:58.360" v="600" actId="120"/>
        <pc:sldMkLst>
          <pc:docMk/>
          <pc:sldMk cId="707850535" sldId="402"/>
        </pc:sldMkLst>
        <pc:spChg chg="del">
          <ac:chgData name="KimKevin" userId="219556b0-477b-4636-b173-4fc533fe8bdd" providerId="ADAL" clId="{8E40D571-66D0-A74F-9997-C73D819D20CC}" dt="2022-09-20T01:52:37.925" v="50" actId="478"/>
          <ac:spMkLst>
            <pc:docMk/>
            <pc:sldMk cId="707850535" sldId="402"/>
            <ac:spMk id="3" creationId="{FF130486-9F34-BCEA-949E-A0B32231576B}"/>
          </ac:spMkLst>
        </pc:spChg>
        <pc:spChg chg="del">
          <ac:chgData name="KimKevin" userId="219556b0-477b-4636-b173-4fc533fe8bdd" providerId="ADAL" clId="{8E40D571-66D0-A74F-9997-C73D819D20CC}" dt="2022-09-20T01:52:37.925" v="50" actId="478"/>
          <ac:spMkLst>
            <pc:docMk/>
            <pc:sldMk cId="707850535" sldId="402"/>
            <ac:spMk id="4" creationId="{48FF07C1-5071-5F2B-5F70-2566C156978F}"/>
          </ac:spMkLst>
        </pc:spChg>
        <pc:spChg chg="del">
          <ac:chgData name="KimKevin" userId="219556b0-477b-4636-b173-4fc533fe8bdd" providerId="ADAL" clId="{8E40D571-66D0-A74F-9997-C73D819D20CC}" dt="2022-09-20T01:52:37.925" v="50" actId="478"/>
          <ac:spMkLst>
            <pc:docMk/>
            <pc:sldMk cId="707850535" sldId="402"/>
            <ac:spMk id="5" creationId="{BBFC6B9A-7E46-9BC7-8C98-013A5DAD50AA}"/>
          </ac:spMkLst>
        </pc:spChg>
        <pc:spChg chg="del">
          <ac:chgData name="KimKevin" userId="219556b0-477b-4636-b173-4fc533fe8bdd" providerId="ADAL" clId="{8E40D571-66D0-A74F-9997-C73D819D20CC}" dt="2022-09-20T01:52:37.925" v="50" actId="478"/>
          <ac:spMkLst>
            <pc:docMk/>
            <pc:sldMk cId="707850535" sldId="402"/>
            <ac:spMk id="6" creationId="{7EC26604-456C-534C-82E2-68BF6128E92A}"/>
          </ac:spMkLst>
        </pc:spChg>
        <pc:spChg chg="del">
          <ac:chgData name="KimKevin" userId="219556b0-477b-4636-b173-4fc533fe8bdd" providerId="ADAL" clId="{8E40D571-66D0-A74F-9997-C73D819D20CC}" dt="2022-09-20T01:52:37.925" v="50" actId="478"/>
          <ac:spMkLst>
            <pc:docMk/>
            <pc:sldMk cId="707850535" sldId="402"/>
            <ac:spMk id="7" creationId="{EA71D9A8-15D0-C63E-B340-9D78858847D0}"/>
          </ac:spMkLst>
        </pc:spChg>
        <pc:spChg chg="mod">
          <ac:chgData name="KimKevin" userId="219556b0-477b-4636-b173-4fc533fe8bdd" providerId="ADAL" clId="{8E40D571-66D0-A74F-9997-C73D819D20CC}" dt="2022-09-20T01:56:58.360" v="600" actId="120"/>
          <ac:spMkLst>
            <pc:docMk/>
            <pc:sldMk cId="707850535" sldId="402"/>
            <ac:spMk id="8" creationId="{78CFE0A0-F64F-6A09-B486-28008DE77F62}"/>
          </ac:spMkLst>
        </pc:spChg>
        <pc:spChg chg="del">
          <ac:chgData name="KimKevin" userId="219556b0-477b-4636-b173-4fc533fe8bdd" providerId="ADAL" clId="{8E40D571-66D0-A74F-9997-C73D819D20CC}" dt="2022-09-20T01:52:37.925" v="50" actId="478"/>
          <ac:spMkLst>
            <pc:docMk/>
            <pc:sldMk cId="707850535" sldId="402"/>
            <ac:spMk id="9" creationId="{1A6D07B1-D074-B005-5BF2-CD5823E345BE}"/>
          </ac:spMkLst>
        </pc:spChg>
        <pc:spChg chg="mod">
          <ac:chgData name="KimKevin" userId="219556b0-477b-4636-b173-4fc533fe8bdd" providerId="ADAL" clId="{8E40D571-66D0-A74F-9997-C73D819D20CC}" dt="2022-09-20T01:52:28.470" v="49" actId="20577"/>
          <ac:spMkLst>
            <pc:docMk/>
            <pc:sldMk cId="707850535" sldId="402"/>
            <ac:spMk id="11" creationId="{F97442E3-F7DF-9800-A07D-77CD768552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05986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238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647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5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49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16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551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9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78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59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416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04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27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1068193" y="2128032"/>
            <a:ext cx="11928471" cy="589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65" y="21378"/>
                </a:moveTo>
                <a:cubicBezTo>
                  <a:pt x="5934" y="21378"/>
                  <a:pt x="5910" y="21428"/>
                  <a:pt x="5910" y="21489"/>
                </a:cubicBezTo>
                <a:cubicBezTo>
                  <a:pt x="5910" y="21550"/>
                  <a:pt x="5934" y="21600"/>
                  <a:pt x="5965" y="21600"/>
                </a:cubicBezTo>
                <a:cubicBezTo>
                  <a:pt x="5995" y="21600"/>
                  <a:pt x="6019" y="21550"/>
                  <a:pt x="6019" y="21489"/>
                </a:cubicBezTo>
                <a:cubicBezTo>
                  <a:pt x="6019" y="21428"/>
                  <a:pt x="5995" y="21378"/>
                  <a:pt x="5965" y="21378"/>
                </a:cubicBezTo>
                <a:close/>
                <a:moveTo>
                  <a:pt x="5786" y="21378"/>
                </a:moveTo>
                <a:cubicBezTo>
                  <a:pt x="5755" y="21378"/>
                  <a:pt x="5731" y="21428"/>
                  <a:pt x="5731" y="21489"/>
                </a:cubicBezTo>
                <a:cubicBezTo>
                  <a:pt x="5731" y="21550"/>
                  <a:pt x="5755" y="21600"/>
                  <a:pt x="5786" y="21600"/>
                </a:cubicBezTo>
                <a:cubicBezTo>
                  <a:pt x="5816" y="21600"/>
                  <a:pt x="5840" y="21550"/>
                  <a:pt x="5840" y="21489"/>
                </a:cubicBezTo>
                <a:cubicBezTo>
                  <a:pt x="5840" y="21428"/>
                  <a:pt x="5816" y="21378"/>
                  <a:pt x="5786" y="21378"/>
                </a:cubicBezTo>
                <a:close/>
                <a:moveTo>
                  <a:pt x="5606" y="21378"/>
                </a:moveTo>
                <a:cubicBezTo>
                  <a:pt x="5576" y="21378"/>
                  <a:pt x="5552" y="21428"/>
                  <a:pt x="5552" y="21489"/>
                </a:cubicBezTo>
                <a:cubicBezTo>
                  <a:pt x="5552" y="21550"/>
                  <a:pt x="5576" y="21600"/>
                  <a:pt x="5606" y="21600"/>
                </a:cubicBezTo>
                <a:cubicBezTo>
                  <a:pt x="5637" y="21600"/>
                  <a:pt x="5661" y="21550"/>
                  <a:pt x="5661" y="21489"/>
                </a:cubicBezTo>
                <a:cubicBezTo>
                  <a:pt x="5661" y="21428"/>
                  <a:pt x="5637" y="21378"/>
                  <a:pt x="5606" y="21378"/>
                </a:cubicBezTo>
                <a:close/>
                <a:moveTo>
                  <a:pt x="6347" y="20966"/>
                </a:moveTo>
                <a:cubicBezTo>
                  <a:pt x="6317" y="20966"/>
                  <a:pt x="6292" y="21016"/>
                  <a:pt x="6292" y="21077"/>
                </a:cubicBezTo>
                <a:cubicBezTo>
                  <a:pt x="6292" y="21139"/>
                  <a:pt x="6317" y="21188"/>
                  <a:pt x="6347" y="21188"/>
                </a:cubicBezTo>
                <a:cubicBezTo>
                  <a:pt x="6377" y="21188"/>
                  <a:pt x="6402" y="21139"/>
                  <a:pt x="6402" y="21077"/>
                </a:cubicBezTo>
                <a:cubicBezTo>
                  <a:pt x="6402" y="21016"/>
                  <a:pt x="6377" y="20966"/>
                  <a:pt x="6347" y="20966"/>
                </a:cubicBezTo>
                <a:close/>
                <a:moveTo>
                  <a:pt x="6168" y="20966"/>
                </a:moveTo>
                <a:cubicBezTo>
                  <a:pt x="6138" y="20966"/>
                  <a:pt x="6113" y="21016"/>
                  <a:pt x="6113" y="21077"/>
                </a:cubicBezTo>
                <a:cubicBezTo>
                  <a:pt x="6113" y="21139"/>
                  <a:pt x="6138" y="21188"/>
                  <a:pt x="6168" y="21188"/>
                </a:cubicBezTo>
                <a:cubicBezTo>
                  <a:pt x="6198" y="21188"/>
                  <a:pt x="6223" y="21139"/>
                  <a:pt x="6223" y="21077"/>
                </a:cubicBezTo>
                <a:cubicBezTo>
                  <a:pt x="6223" y="21016"/>
                  <a:pt x="6198" y="20966"/>
                  <a:pt x="6168" y="20966"/>
                </a:cubicBezTo>
                <a:close/>
                <a:moveTo>
                  <a:pt x="5786" y="21016"/>
                </a:moveTo>
                <a:cubicBezTo>
                  <a:pt x="5755" y="21016"/>
                  <a:pt x="5731" y="21065"/>
                  <a:pt x="5731" y="21127"/>
                </a:cubicBezTo>
                <a:cubicBezTo>
                  <a:pt x="5731" y="21188"/>
                  <a:pt x="5755" y="21238"/>
                  <a:pt x="5786" y="21238"/>
                </a:cubicBezTo>
                <a:cubicBezTo>
                  <a:pt x="5816" y="21238"/>
                  <a:pt x="5840" y="21188"/>
                  <a:pt x="5840" y="21127"/>
                </a:cubicBezTo>
                <a:cubicBezTo>
                  <a:pt x="5840" y="21065"/>
                  <a:pt x="5816" y="21016"/>
                  <a:pt x="5786" y="21016"/>
                </a:cubicBezTo>
                <a:close/>
                <a:moveTo>
                  <a:pt x="5606" y="21016"/>
                </a:moveTo>
                <a:cubicBezTo>
                  <a:pt x="5576" y="21016"/>
                  <a:pt x="5552" y="21065"/>
                  <a:pt x="5552" y="21127"/>
                </a:cubicBezTo>
                <a:cubicBezTo>
                  <a:pt x="5552" y="21188"/>
                  <a:pt x="5576" y="21238"/>
                  <a:pt x="5606" y="21238"/>
                </a:cubicBezTo>
                <a:cubicBezTo>
                  <a:pt x="5637" y="21238"/>
                  <a:pt x="5661" y="21188"/>
                  <a:pt x="5661" y="21127"/>
                </a:cubicBezTo>
                <a:cubicBezTo>
                  <a:pt x="5661" y="21065"/>
                  <a:pt x="5637" y="21016"/>
                  <a:pt x="5606" y="21016"/>
                </a:cubicBezTo>
                <a:close/>
                <a:moveTo>
                  <a:pt x="5427" y="21016"/>
                </a:moveTo>
                <a:cubicBezTo>
                  <a:pt x="5397" y="21016"/>
                  <a:pt x="5372" y="21065"/>
                  <a:pt x="5372" y="21127"/>
                </a:cubicBezTo>
                <a:cubicBezTo>
                  <a:pt x="5372" y="21188"/>
                  <a:pt x="5397" y="21238"/>
                  <a:pt x="5427" y="21238"/>
                </a:cubicBezTo>
                <a:cubicBezTo>
                  <a:pt x="5458" y="21238"/>
                  <a:pt x="5482" y="21188"/>
                  <a:pt x="5482" y="21127"/>
                </a:cubicBezTo>
                <a:cubicBezTo>
                  <a:pt x="5482" y="21065"/>
                  <a:pt x="5458" y="21016"/>
                  <a:pt x="5427" y="21016"/>
                </a:cubicBezTo>
                <a:close/>
                <a:moveTo>
                  <a:pt x="5606" y="20653"/>
                </a:moveTo>
                <a:cubicBezTo>
                  <a:pt x="5576" y="20653"/>
                  <a:pt x="5552" y="20703"/>
                  <a:pt x="5552" y="20764"/>
                </a:cubicBezTo>
                <a:cubicBezTo>
                  <a:pt x="5552" y="20826"/>
                  <a:pt x="5576" y="20875"/>
                  <a:pt x="5606" y="20875"/>
                </a:cubicBezTo>
                <a:cubicBezTo>
                  <a:pt x="5637" y="20875"/>
                  <a:pt x="5661" y="20826"/>
                  <a:pt x="5661" y="20764"/>
                </a:cubicBezTo>
                <a:cubicBezTo>
                  <a:pt x="5661" y="20703"/>
                  <a:pt x="5637" y="20653"/>
                  <a:pt x="5606" y="20653"/>
                </a:cubicBezTo>
                <a:close/>
                <a:moveTo>
                  <a:pt x="5427" y="20653"/>
                </a:moveTo>
                <a:cubicBezTo>
                  <a:pt x="5397" y="20653"/>
                  <a:pt x="5372" y="20703"/>
                  <a:pt x="5372" y="20764"/>
                </a:cubicBezTo>
                <a:cubicBezTo>
                  <a:pt x="5372" y="20826"/>
                  <a:pt x="5397" y="20875"/>
                  <a:pt x="5427" y="20875"/>
                </a:cubicBezTo>
                <a:cubicBezTo>
                  <a:pt x="5458" y="20875"/>
                  <a:pt x="5482" y="20826"/>
                  <a:pt x="5482" y="20764"/>
                </a:cubicBezTo>
                <a:cubicBezTo>
                  <a:pt x="5482" y="20703"/>
                  <a:pt x="5458" y="20653"/>
                  <a:pt x="5427" y="20653"/>
                </a:cubicBezTo>
                <a:close/>
                <a:moveTo>
                  <a:pt x="5248" y="20653"/>
                </a:moveTo>
                <a:cubicBezTo>
                  <a:pt x="5218" y="20653"/>
                  <a:pt x="5193" y="20703"/>
                  <a:pt x="5193" y="20764"/>
                </a:cubicBezTo>
                <a:cubicBezTo>
                  <a:pt x="5193" y="20826"/>
                  <a:pt x="5218" y="20875"/>
                  <a:pt x="5248" y="20875"/>
                </a:cubicBezTo>
                <a:cubicBezTo>
                  <a:pt x="5279" y="20875"/>
                  <a:pt x="5303" y="20826"/>
                  <a:pt x="5303" y="20764"/>
                </a:cubicBezTo>
                <a:cubicBezTo>
                  <a:pt x="5303" y="20703"/>
                  <a:pt x="5279" y="20653"/>
                  <a:pt x="5248" y="20653"/>
                </a:cubicBezTo>
                <a:close/>
                <a:moveTo>
                  <a:pt x="5786" y="20291"/>
                </a:moveTo>
                <a:cubicBezTo>
                  <a:pt x="5755" y="20291"/>
                  <a:pt x="5731" y="20341"/>
                  <a:pt x="5731" y="20402"/>
                </a:cubicBezTo>
                <a:cubicBezTo>
                  <a:pt x="5731" y="20463"/>
                  <a:pt x="5755" y="20513"/>
                  <a:pt x="5786" y="20513"/>
                </a:cubicBezTo>
                <a:cubicBezTo>
                  <a:pt x="5816" y="20513"/>
                  <a:pt x="5840" y="20463"/>
                  <a:pt x="5840" y="20402"/>
                </a:cubicBezTo>
                <a:cubicBezTo>
                  <a:pt x="5840" y="20341"/>
                  <a:pt x="5816" y="20291"/>
                  <a:pt x="5786" y="20291"/>
                </a:cubicBezTo>
                <a:close/>
                <a:moveTo>
                  <a:pt x="5606" y="20291"/>
                </a:moveTo>
                <a:cubicBezTo>
                  <a:pt x="5576" y="20291"/>
                  <a:pt x="5552" y="20341"/>
                  <a:pt x="5552" y="20402"/>
                </a:cubicBezTo>
                <a:cubicBezTo>
                  <a:pt x="5552" y="20463"/>
                  <a:pt x="5576" y="20513"/>
                  <a:pt x="5606" y="20513"/>
                </a:cubicBezTo>
                <a:cubicBezTo>
                  <a:pt x="5637" y="20513"/>
                  <a:pt x="5661" y="20463"/>
                  <a:pt x="5661" y="20402"/>
                </a:cubicBezTo>
                <a:cubicBezTo>
                  <a:pt x="5661" y="20341"/>
                  <a:pt x="5637" y="20291"/>
                  <a:pt x="5606" y="20291"/>
                </a:cubicBezTo>
                <a:close/>
                <a:moveTo>
                  <a:pt x="5427" y="20291"/>
                </a:moveTo>
                <a:cubicBezTo>
                  <a:pt x="5397" y="20291"/>
                  <a:pt x="5372" y="20341"/>
                  <a:pt x="5372" y="20402"/>
                </a:cubicBezTo>
                <a:cubicBezTo>
                  <a:pt x="5372" y="20463"/>
                  <a:pt x="5397" y="20513"/>
                  <a:pt x="5427" y="20513"/>
                </a:cubicBezTo>
                <a:cubicBezTo>
                  <a:pt x="5458" y="20513"/>
                  <a:pt x="5482" y="20463"/>
                  <a:pt x="5482" y="20402"/>
                </a:cubicBezTo>
                <a:cubicBezTo>
                  <a:pt x="5482" y="20341"/>
                  <a:pt x="5458" y="20291"/>
                  <a:pt x="5427" y="20291"/>
                </a:cubicBezTo>
                <a:close/>
                <a:moveTo>
                  <a:pt x="5248" y="20291"/>
                </a:moveTo>
                <a:cubicBezTo>
                  <a:pt x="5218" y="20291"/>
                  <a:pt x="5193" y="20341"/>
                  <a:pt x="5193" y="20402"/>
                </a:cubicBezTo>
                <a:cubicBezTo>
                  <a:pt x="5193" y="20463"/>
                  <a:pt x="5218" y="20513"/>
                  <a:pt x="5248" y="20513"/>
                </a:cubicBezTo>
                <a:cubicBezTo>
                  <a:pt x="5279" y="20513"/>
                  <a:pt x="5303" y="20463"/>
                  <a:pt x="5303" y="20402"/>
                </a:cubicBezTo>
                <a:cubicBezTo>
                  <a:pt x="5303" y="20341"/>
                  <a:pt x="5279" y="20291"/>
                  <a:pt x="5248" y="20291"/>
                </a:cubicBezTo>
                <a:close/>
                <a:moveTo>
                  <a:pt x="5069" y="20291"/>
                </a:moveTo>
                <a:cubicBezTo>
                  <a:pt x="5039" y="20291"/>
                  <a:pt x="5014" y="20341"/>
                  <a:pt x="5014" y="20402"/>
                </a:cubicBezTo>
                <a:cubicBezTo>
                  <a:pt x="5014" y="20463"/>
                  <a:pt x="5039" y="20513"/>
                  <a:pt x="5069" y="20513"/>
                </a:cubicBezTo>
                <a:cubicBezTo>
                  <a:pt x="5099" y="20513"/>
                  <a:pt x="5124" y="20463"/>
                  <a:pt x="5124" y="20402"/>
                </a:cubicBezTo>
                <a:cubicBezTo>
                  <a:pt x="5124" y="20341"/>
                  <a:pt x="5099" y="20291"/>
                  <a:pt x="5069" y="20291"/>
                </a:cubicBezTo>
                <a:close/>
                <a:moveTo>
                  <a:pt x="20650" y="19929"/>
                </a:moveTo>
                <a:cubicBezTo>
                  <a:pt x="20619" y="19929"/>
                  <a:pt x="20595" y="19978"/>
                  <a:pt x="20595" y="20040"/>
                </a:cubicBezTo>
                <a:cubicBezTo>
                  <a:pt x="20595" y="20101"/>
                  <a:pt x="20619" y="20151"/>
                  <a:pt x="20650" y="20151"/>
                </a:cubicBezTo>
                <a:cubicBezTo>
                  <a:pt x="20680" y="20151"/>
                  <a:pt x="20705" y="20101"/>
                  <a:pt x="20705" y="20040"/>
                </a:cubicBezTo>
                <a:cubicBezTo>
                  <a:pt x="20705" y="19978"/>
                  <a:pt x="20680" y="19929"/>
                  <a:pt x="20650" y="19929"/>
                </a:cubicBezTo>
                <a:close/>
                <a:moveTo>
                  <a:pt x="20471" y="19929"/>
                </a:moveTo>
                <a:cubicBezTo>
                  <a:pt x="20440" y="19929"/>
                  <a:pt x="20416" y="19978"/>
                  <a:pt x="20416" y="20040"/>
                </a:cubicBezTo>
                <a:cubicBezTo>
                  <a:pt x="20416" y="20101"/>
                  <a:pt x="20440" y="20151"/>
                  <a:pt x="20471" y="20151"/>
                </a:cubicBezTo>
                <a:cubicBezTo>
                  <a:pt x="20501" y="20151"/>
                  <a:pt x="20525" y="20101"/>
                  <a:pt x="20525" y="20040"/>
                </a:cubicBezTo>
                <a:cubicBezTo>
                  <a:pt x="20525" y="19978"/>
                  <a:pt x="20501" y="19929"/>
                  <a:pt x="20471" y="19929"/>
                </a:cubicBezTo>
                <a:close/>
                <a:moveTo>
                  <a:pt x="5606" y="19929"/>
                </a:moveTo>
                <a:cubicBezTo>
                  <a:pt x="5576" y="19929"/>
                  <a:pt x="5552" y="19978"/>
                  <a:pt x="5552" y="20040"/>
                </a:cubicBezTo>
                <a:cubicBezTo>
                  <a:pt x="5552" y="20101"/>
                  <a:pt x="5576" y="20151"/>
                  <a:pt x="5606" y="20151"/>
                </a:cubicBezTo>
                <a:cubicBezTo>
                  <a:pt x="5637" y="20151"/>
                  <a:pt x="5661" y="20101"/>
                  <a:pt x="5661" y="20040"/>
                </a:cubicBezTo>
                <a:cubicBezTo>
                  <a:pt x="5661" y="19978"/>
                  <a:pt x="5637" y="19929"/>
                  <a:pt x="5606" y="19929"/>
                </a:cubicBezTo>
                <a:close/>
                <a:moveTo>
                  <a:pt x="5427" y="19929"/>
                </a:moveTo>
                <a:cubicBezTo>
                  <a:pt x="5397" y="19929"/>
                  <a:pt x="5372" y="19978"/>
                  <a:pt x="5372" y="20040"/>
                </a:cubicBezTo>
                <a:cubicBezTo>
                  <a:pt x="5372" y="20101"/>
                  <a:pt x="5397" y="20151"/>
                  <a:pt x="5427" y="20151"/>
                </a:cubicBezTo>
                <a:cubicBezTo>
                  <a:pt x="5458" y="20151"/>
                  <a:pt x="5482" y="20101"/>
                  <a:pt x="5482" y="20040"/>
                </a:cubicBezTo>
                <a:cubicBezTo>
                  <a:pt x="5482" y="19978"/>
                  <a:pt x="5458" y="19929"/>
                  <a:pt x="5427" y="19929"/>
                </a:cubicBezTo>
                <a:close/>
                <a:moveTo>
                  <a:pt x="5248" y="19929"/>
                </a:moveTo>
                <a:cubicBezTo>
                  <a:pt x="5218" y="19929"/>
                  <a:pt x="5193" y="19978"/>
                  <a:pt x="5193" y="20040"/>
                </a:cubicBezTo>
                <a:cubicBezTo>
                  <a:pt x="5193" y="20101"/>
                  <a:pt x="5218" y="20151"/>
                  <a:pt x="5248" y="20151"/>
                </a:cubicBezTo>
                <a:cubicBezTo>
                  <a:pt x="5279" y="20151"/>
                  <a:pt x="5303" y="20101"/>
                  <a:pt x="5303" y="20040"/>
                </a:cubicBezTo>
                <a:cubicBezTo>
                  <a:pt x="5303" y="19978"/>
                  <a:pt x="5279" y="19929"/>
                  <a:pt x="5248" y="19929"/>
                </a:cubicBezTo>
                <a:close/>
                <a:moveTo>
                  <a:pt x="5069" y="19929"/>
                </a:moveTo>
                <a:cubicBezTo>
                  <a:pt x="5039" y="19929"/>
                  <a:pt x="5014" y="19978"/>
                  <a:pt x="5014" y="20040"/>
                </a:cubicBezTo>
                <a:cubicBezTo>
                  <a:pt x="5014" y="20101"/>
                  <a:pt x="5039" y="20151"/>
                  <a:pt x="5069" y="20151"/>
                </a:cubicBezTo>
                <a:cubicBezTo>
                  <a:pt x="5099" y="20151"/>
                  <a:pt x="5124" y="20101"/>
                  <a:pt x="5124" y="20040"/>
                </a:cubicBezTo>
                <a:cubicBezTo>
                  <a:pt x="5124" y="19978"/>
                  <a:pt x="5099" y="19929"/>
                  <a:pt x="5069" y="19929"/>
                </a:cubicBezTo>
                <a:close/>
                <a:moveTo>
                  <a:pt x="21008" y="19566"/>
                </a:moveTo>
                <a:cubicBezTo>
                  <a:pt x="20978" y="19566"/>
                  <a:pt x="20953" y="19616"/>
                  <a:pt x="20953" y="19677"/>
                </a:cubicBezTo>
                <a:cubicBezTo>
                  <a:pt x="20953" y="19739"/>
                  <a:pt x="20978" y="19788"/>
                  <a:pt x="21008" y="19788"/>
                </a:cubicBezTo>
                <a:cubicBezTo>
                  <a:pt x="21038" y="19788"/>
                  <a:pt x="21063" y="19739"/>
                  <a:pt x="21063" y="19677"/>
                </a:cubicBezTo>
                <a:cubicBezTo>
                  <a:pt x="21063" y="19616"/>
                  <a:pt x="21038" y="19566"/>
                  <a:pt x="21008" y="19566"/>
                </a:cubicBezTo>
                <a:close/>
                <a:moveTo>
                  <a:pt x="20829" y="19566"/>
                </a:moveTo>
                <a:cubicBezTo>
                  <a:pt x="20798" y="19566"/>
                  <a:pt x="20774" y="19616"/>
                  <a:pt x="20774" y="19677"/>
                </a:cubicBezTo>
                <a:cubicBezTo>
                  <a:pt x="20774" y="19739"/>
                  <a:pt x="20798" y="19788"/>
                  <a:pt x="20829" y="19788"/>
                </a:cubicBezTo>
                <a:cubicBezTo>
                  <a:pt x="20859" y="19788"/>
                  <a:pt x="20884" y="19739"/>
                  <a:pt x="20884" y="19677"/>
                </a:cubicBezTo>
                <a:cubicBezTo>
                  <a:pt x="20884" y="19616"/>
                  <a:pt x="20859" y="19566"/>
                  <a:pt x="20829" y="19566"/>
                </a:cubicBezTo>
                <a:close/>
                <a:moveTo>
                  <a:pt x="19396" y="19566"/>
                </a:moveTo>
                <a:cubicBezTo>
                  <a:pt x="19366" y="19566"/>
                  <a:pt x="19341" y="19616"/>
                  <a:pt x="19341" y="19677"/>
                </a:cubicBezTo>
                <a:cubicBezTo>
                  <a:pt x="19341" y="19739"/>
                  <a:pt x="19366" y="19788"/>
                  <a:pt x="19396" y="19788"/>
                </a:cubicBezTo>
                <a:cubicBezTo>
                  <a:pt x="19426" y="19788"/>
                  <a:pt x="19451" y="19739"/>
                  <a:pt x="19451" y="19677"/>
                </a:cubicBezTo>
                <a:cubicBezTo>
                  <a:pt x="19451" y="19616"/>
                  <a:pt x="19426" y="19566"/>
                  <a:pt x="19396" y="19566"/>
                </a:cubicBezTo>
                <a:close/>
                <a:moveTo>
                  <a:pt x="19217" y="19566"/>
                </a:moveTo>
                <a:cubicBezTo>
                  <a:pt x="19187" y="19566"/>
                  <a:pt x="19162" y="19616"/>
                  <a:pt x="19162" y="19677"/>
                </a:cubicBezTo>
                <a:cubicBezTo>
                  <a:pt x="19162" y="19739"/>
                  <a:pt x="19187" y="19788"/>
                  <a:pt x="19217" y="19788"/>
                </a:cubicBezTo>
                <a:cubicBezTo>
                  <a:pt x="19247" y="19788"/>
                  <a:pt x="19272" y="19739"/>
                  <a:pt x="19272" y="19677"/>
                </a:cubicBezTo>
                <a:cubicBezTo>
                  <a:pt x="19272" y="19616"/>
                  <a:pt x="19247" y="19566"/>
                  <a:pt x="19217" y="19566"/>
                </a:cubicBezTo>
                <a:close/>
                <a:moveTo>
                  <a:pt x="5606" y="19566"/>
                </a:moveTo>
                <a:cubicBezTo>
                  <a:pt x="5576" y="19566"/>
                  <a:pt x="5552" y="19616"/>
                  <a:pt x="5552" y="19677"/>
                </a:cubicBezTo>
                <a:cubicBezTo>
                  <a:pt x="5552" y="19739"/>
                  <a:pt x="5576" y="19788"/>
                  <a:pt x="5606" y="19788"/>
                </a:cubicBezTo>
                <a:cubicBezTo>
                  <a:pt x="5637" y="19788"/>
                  <a:pt x="5661" y="19739"/>
                  <a:pt x="5661" y="19677"/>
                </a:cubicBezTo>
                <a:cubicBezTo>
                  <a:pt x="5661" y="19616"/>
                  <a:pt x="5637" y="19566"/>
                  <a:pt x="5606" y="19566"/>
                </a:cubicBezTo>
                <a:close/>
                <a:moveTo>
                  <a:pt x="5427" y="19566"/>
                </a:moveTo>
                <a:cubicBezTo>
                  <a:pt x="5397" y="19566"/>
                  <a:pt x="5372" y="19616"/>
                  <a:pt x="5372" y="19677"/>
                </a:cubicBezTo>
                <a:cubicBezTo>
                  <a:pt x="5372" y="19739"/>
                  <a:pt x="5397" y="19788"/>
                  <a:pt x="5427" y="19788"/>
                </a:cubicBezTo>
                <a:cubicBezTo>
                  <a:pt x="5458" y="19788"/>
                  <a:pt x="5482" y="19739"/>
                  <a:pt x="5482" y="19677"/>
                </a:cubicBezTo>
                <a:cubicBezTo>
                  <a:pt x="5482" y="19616"/>
                  <a:pt x="5458" y="19566"/>
                  <a:pt x="5427" y="19566"/>
                </a:cubicBezTo>
                <a:close/>
                <a:moveTo>
                  <a:pt x="5248" y="19566"/>
                </a:moveTo>
                <a:cubicBezTo>
                  <a:pt x="5218" y="19566"/>
                  <a:pt x="5193" y="19616"/>
                  <a:pt x="5193" y="19677"/>
                </a:cubicBezTo>
                <a:cubicBezTo>
                  <a:pt x="5193" y="19739"/>
                  <a:pt x="5218" y="19788"/>
                  <a:pt x="5248" y="19788"/>
                </a:cubicBezTo>
                <a:cubicBezTo>
                  <a:pt x="5279" y="19788"/>
                  <a:pt x="5303" y="19739"/>
                  <a:pt x="5303" y="19677"/>
                </a:cubicBezTo>
                <a:cubicBezTo>
                  <a:pt x="5303" y="19616"/>
                  <a:pt x="5279" y="19566"/>
                  <a:pt x="5248" y="19566"/>
                </a:cubicBezTo>
                <a:close/>
                <a:moveTo>
                  <a:pt x="21187" y="19204"/>
                </a:moveTo>
                <a:cubicBezTo>
                  <a:pt x="21157" y="19204"/>
                  <a:pt x="21132" y="19254"/>
                  <a:pt x="21132" y="19315"/>
                </a:cubicBezTo>
                <a:cubicBezTo>
                  <a:pt x="21132" y="19376"/>
                  <a:pt x="21157" y="19426"/>
                  <a:pt x="21187" y="19426"/>
                </a:cubicBezTo>
                <a:cubicBezTo>
                  <a:pt x="21217" y="19426"/>
                  <a:pt x="21242" y="19376"/>
                  <a:pt x="21242" y="19315"/>
                </a:cubicBezTo>
                <a:cubicBezTo>
                  <a:pt x="21242" y="19254"/>
                  <a:pt x="21217" y="19204"/>
                  <a:pt x="21187" y="19204"/>
                </a:cubicBezTo>
                <a:close/>
                <a:moveTo>
                  <a:pt x="21008" y="19204"/>
                </a:moveTo>
                <a:cubicBezTo>
                  <a:pt x="20978" y="19204"/>
                  <a:pt x="20953" y="19254"/>
                  <a:pt x="20953" y="19315"/>
                </a:cubicBezTo>
                <a:cubicBezTo>
                  <a:pt x="20953" y="19376"/>
                  <a:pt x="20978" y="19426"/>
                  <a:pt x="21008" y="19426"/>
                </a:cubicBezTo>
                <a:cubicBezTo>
                  <a:pt x="21038" y="19426"/>
                  <a:pt x="21063" y="19376"/>
                  <a:pt x="21063" y="19315"/>
                </a:cubicBezTo>
                <a:cubicBezTo>
                  <a:pt x="21063" y="19254"/>
                  <a:pt x="21038" y="19204"/>
                  <a:pt x="21008" y="19204"/>
                </a:cubicBezTo>
                <a:close/>
                <a:moveTo>
                  <a:pt x="19396" y="19204"/>
                </a:moveTo>
                <a:cubicBezTo>
                  <a:pt x="19366" y="19204"/>
                  <a:pt x="19341" y="19254"/>
                  <a:pt x="19341" y="19315"/>
                </a:cubicBezTo>
                <a:cubicBezTo>
                  <a:pt x="19341" y="19376"/>
                  <a:pt x="19366" y="19426"/>
                  <a:pt x="19396" y="19426"/>
                </a:cubicBezTo>
                <a:cubicBezTo>
                  <a:pt x="19426" y="19426"/>
                  <a:pt x="19451" y="19376"/>
                  <a:pt x="19451" y="19315"/>
                </a:cubicBezTo>
                <a:cubicBezTo>
                  <a:pt x="19451" y="19254"/>
                  <a:pt x="19426" y="19204"/>
                  <a:pt x="19396" y="19204"/>
                </a:cubicBezTo>
                <a:close/>
                <a:moveTo>
                  <a:pt x="19217" y="19204"/>
                </a:moveTo>
                <a:cubicBezTo>
                  <a:pt x="19187" y="19204"/>
                  <a:pt x="19162" y="19254"/>
                  <a:pt x="19162" y="19315"/>
                </a:cubicBezTo>
                <a:cubicBezTo>
                  <a:pt x="19162" y="19376"/>
                  <a:pt x="19187" y="19426"/>
                  <a:pt x="19217" y="19426"/>
                </a:cubicBezTo>
                <a:cubicBezTo>
                  <a:pt x="19247" y="19426"/>
                  <a:pt x="19272" y="19376"/>
                  <a:pt x="19272" y="19315"/>
                </a:cubicBezTo>
                <a:cubicBezTo>
                  <a:pt x="19272" y="19254"/>
                  <a:pt x="19247" y="19204"/>
                  <a:pt x="19217" y="19204"/>
                </a:cubicBezTo>
                <a:close/>
                <a:moveTo>
                  <a:pt x="5786" y="19204"/>
                </a:moveTo>
                <a:cubicBezTo>
                  <a:pt x="5755" y="19204"/>
                  <a:pt x="5731" y="19254"/>
                  <a:pt x="5731" y="19315"/>
                </a:cubicBezTo>
                <a:cubicBezTo>
                  <a:pt x="5731" y="19376"/>
                  <a:pt x="5755" y="19426"/>
                  <a:pt x="5786" y="19426"/>
                </a:cubicBezTo>
                <a:cubicBezTo>
                  <a:pt x="5816" y="19426"/>
                  <a:pt x="5840" y="19376"/>
                  <a:pt x="5840" y="19315"/>
                </a:cubicBezTo>
                <a:cubicBezTo>
                  <a:pt x="5840" y="19254"/>
                  <a:pt x="5816" y="19204"/>
                  <a:pt x="5786" y="19204"/>
                </a:cubicBezTo>
                <a:close/>
                <a:moveTo>
                  <a:pt x="5606" y="19204"/>
                </a:moveTo>
                <a:cubicBezTo>
                  <a:pt x="5576" y="19204"/>
                  <a:pt x="5552" y="19254"/>
                  <a:pt x="5552" y="19315"/>
                </a:cubicBezTo>
                <a:cubicBezTo>
                  <a:pt x="5552" y="19376"/>
                  <a:pt x="5576" y="19426"/>
                  <a:pt x="5606" y="19426"/>
                </a:cubicBezTo>
                <a:cubicBezTo>
                  <a:pt x="5637" y="19426"/>
                  <a:pt x="5661" y="19376"/>
                  <a:pt x="5661" y="19315"/>
                </a:cubicBezTo>
                <a:cubicBezTo>
                  <a:pt x="5661" y="19254"/>
                  <a:pt x="5637" y="19204"/>
                  <a:pt x="5606" y="19204"/>
                </a:cubicBezTo>
                <a:close/>
                <a:moveTo>
                  <a:pt x="5427" y="19204"/>
                </a:moveTo>
                <a:cubicBezTo>
                  <a:pt x="5397" y="19204"/>
                  <a:pt x="5372" y="19254"/>
                  <a:pt x="5372" y="19315"/>
                </a:cubicBezTo>
                <a:cubicBezTo>
                  <a:pt x="5372" y="19376"/>
                  <a:pt x="5397" y="19426"/>
                  <a:pt x="5427" y="19426"/>
                </a:cubicBezTo>
                <a:cubicBezTo>
                  <a:pt x="5458" y="19426"/>
                  <a:pt x="5482" y="19376"/>
                  <a:pt x="5482" y="19315"/>
                </a:cubicBezTo>
                <a:cubicBezTo>
                  <a:pt x="5482" y="19254"/>
                  <a:pt x="5458" y="19204"/>
                  <a:pt x="5427" y="19204"/>
                </a:cubicBezTo>
                <a:close/>
                <a:moveTo>
                  <a:pt x="5248" y="19204"/>
                </a:moveTo>
                <a:cubicBezTo>
                  <a:pt x="5218" y="19204"/>
                  <a:pt x="5193" y="19254"/>
                  <a:pt x="5193" y="19315"/>
                </a:cubicBezTo>
                <a:cubicBezTo>
                  <a:pt x="5193" y="19376"/>
                  <a:pt x="5218" y="19426"/>
                  <a:pt x="5248" y="19426"/>
                </a:cubicBezTo>
                <a:cubicBezTo>
                  <a:pt x="5279" y="19426"/>
                  <a:pt x="5303" y="19376"/>
                  <a:pt x="5303" y="19315"/>
                </a:cubicBezTo>
                <a:cubicBezTo>
                  <a:pt x="5303" y="19254"/>
                  <a:pt x="5279" y="19204"/>
                  <a:pt x="5248" y="19204"/>
                </a:cubicBezTo>
                <a:close/>
                <a:moveTo>
                  <a:pt x="5069" y="19204"/>
                </a:moveTo>
                <a:cubicBezTo>
                  <a:pt x="5039" y="19204"/>
                  <a:pt x="5014" y="19254"/>
                  <a:pt x="5014" y="19315"/>
                </a:cubicBezTo>
                <a:cubicBezTo>
                  <a:pt x="5014" y="19376"/>
                  <a:pt x="5039" y="19426"/>
                  <a:pt x="5069" y="19426"/>
                </a:cubicBezTo>
                <a:cubicBezTo>
                  <a:pt x="5099" y="19426"/>
                  <a:pt x="5124" y="19376"/>
                  <a:pt x="5124" y="19315"/>
                </a:cubicBezTo>
                <a:cubicBezTo>
                  <a:pt x="5124" y="19254"/>
                  <a:pt x="5099" y="19204"/>
                  <a:pt x="5069" y="19204"/>
                </a:cubicBezTo>
                <a:close/>
                <a:moveTo>
                  <a:pt x="21545" y="18842"/>
                </a:moveTo>
                <a:cubicBezTo>
                  <a:pt x="21515" y="18842"/>
                  <a:pt x="21490" y="18891"/>
                  <a:pt x="21490" y="18953"/>
                </a:cubicBezTo>
                <a:cubicBezTo>
                  <a:pt x="21490" y="19014"/>
                  <a:pt x="21515" y="19064"/>
                  <a:pt x="21545" y="19064"/>
                </a:cubicBezTo>
                <a:cubicBezTo>
                  <a:pt x="21575" y="19064"/>
                  <a:pt x="21600" y="19014"/>
                  <a:pt x="21600" y="18953"/>
                </a:cubicBezTo>
                <a:cubicBezTo>
                  <a:pt x="21600" y="18891"/>
                  <a:pt x="21575" y="18842"/>
                  <a:pt x="21545" y="18842"/>
                </a:cubicBezTo>
                <a:close/>
                <a:moveTo>
                  <a:pt x="21366" y="18842"/>
                </a:moveTo>
                <a:cubicBezTo>
                  <a:pt x="21336" y="18842"/>
                  <a:pt x="21311" y="18891"/>
                  <a:pt x="21311" y="18953"/>
                </a:cubicBezTo>
                <a:cubicBezTo>
                  <a:pt x="21311" y="19014"/>
                  <a:pt x="21336" y="19064"/>
                  <a:pt x="21366" y="19064"/>
                </a:cubicBezTo>
                <a:cubicBezTo>
                  <a:pt x="21396" y="19064"/>
                  <a:pt x="21421" y="19014"/>
                  <a:pt x="21421" y="18953"/>
                </a:cubicBezTo>
                <a:cubicBezTo>
                  <a:pt x="21421" y="18891"/>
                  <a:pt x="21396" y="18842"/>
                  <a:pt x="21366" y="18842"/>
                </a:cubicBezTo>
                <a:close/>
                <a:moveTo>
                  <a:pt x="21187" y="18842"/>
                </a:moveTo>
                <a:cubicBezTo>
                  <a:pt x="21157" y="18842"/>
                  <a:pt x="21132" y="18891"/>
                  <a:pt x="21132" y="18953"/>
                </a:cubicBezTo>
                <a:cubicBezTo>
                  <a:pt x="21132" y="19014"/>
                  <a:pt x="21157" y="19064"/>
                  <a:pt x="21187" y="19064"/>
                </a:cubicBezTo>
                <a:cubicBezTo>
                  <a:pt x="21217" y="19064"/>
                  <a:pt x="21242" y="19014"/>
                  <a:pt x="21242" y="18953"/>
                </a:cubicBezTo>
                <a:cubicBezTo>
                  <a:pt x="21242" y="18891"/>
                  <a:pt x="21217" y="18842"/>
                  <a:pt x="21187" y="18842"/>
                </a:cubicBezTo>
                <a:close/>
                <a:moveTo>
                  <a:pt x="19575" y="18842"/>
                </a:moveTo>
                <a:cubicBezTo>
                  <a:pt x="19545" y="18842"/>
                  <a:pt x="19520" y="18891"/>
                  <a:pt x="19520" y="18953"/>
                </a:cubicBezTo>
                <a:cubicBezTo>
                  <a:pt x="19520" y="19014"/>
                  <a:pt x="19545" y="19064"/>
                  <a:pt x="19575" y="19064"/>
                </a:cubicBezTo>
                <a:cubicBezTo>
                  <a:pt x="19605" y="19064"/>
                  <a:pt x="19630" y="19014"/>
                  <a:pt x="19630" y="18953"/>
                </a:cubicBezTo>
                <a:cubicBezTo>
                  <a:pt x="19630" y="18891"/>
                  <a:pt x="19605" y="18842"/>
                  <a:pt x="19575" y="18842"/>
                </a:cubicBezTo>
                <a:close/>
                <a:moveTo>
                  <a:pt x="19396" y="18842"/>
                </a:moveTo>
                <a:cubicBezTo>
                  <a:pt x="19366" y="18842"/>
                  <a:pt x="19341" y="18891"/>
                  <a:pt x="19341" y="18953"/>
                </a:cubicBezTo>
                <a:cubicBezTo>
                  <a:pt x="19341" y="19014"/>
                  <a:pt x="19366" y="19064"/>
                  <a:pt x="19396" y="19064"/>
                </a:cubicBezTo>
                <a:cubicBezTo>
                  <a:pt x="19426" y="19064"/>
                  <a:pt x="19451" y="19014"/>
                  <a:pt x="19451" y="18953"/>
                </a:cubicBezTo>
                <a:cubicBezTo>
                  <a:pt x="19451" y="18891"/>
                  <a:pt x="19426" y="18842"/>
                  <a:pt x="19396" y="18842"/>
                </a:cubicBezTo>
                <a:close/>
                <a:moveTo>
                  <a:pt x="19217" y="18842"/>
                </a:moveTo>
                <a:cubicBezTo>
                  <a:pt x="19187" y="18842"/>
                  <a:pt x="19162" y="18891"/>
                  <a:pt x="19162" y="18953"/>
                </a:cubicBezTo>
                <a:cubicBezTo>
                  <a:pt x="19162" y="19014"/>
                  <a:pt x="19187" y="19064"/>
                  <a:pt x="19217" y="19064"/>
                </a:cubicBezTo>
                <a:cubicBezTo>
                  <a:pt x="19247" y="19064"/>
                  <a:pt x="19272" y="19014"/>
                  <a:pt x="19272" y="18953"/>
                </a:cubicBezTo>
                <a:cubicBezTo>
                  <a:pt x="19272" y="18891"/>
                  <a:pt x="19247" y="18842"/>
                  <a:pt x="19217" y="18842"/>
                </a:cubicBezTo>
                <a:close/>
                <a:moveTo>
                  <a:pt x="19038" y="18842"/>
                </a:moveTo>
                <a:cubicBezTo>
                  <a:pt x="19008" y="18842"/>
                  <a:pt x="18983" y="18891"/>
                  <a:pt x="18983" y="18953"/>
                </a:cubicBezTo>
                <a:cubicBezTo>
                  <a:pt x="18983" y="19014"/>
                  <a:pt x="19008" y="19064"/>
                  <a:pt x="19038" y="19064"/>
                </a:cubicBezTo>
                <a:cubicBezTo>
                  <a:pt x="19068" y="19064"/>
                  <a:pt x="19093" y="19014"/>
                  <a:pt x="19093" y="18953"/>
                </a:cubicBezTo>
                <a:cubicBezTo>
                  <a:pt x="19093" y="18891"/>
                  <a:pt x="19068" y="18842"/>
                  <a:pt x="19038" y="18842"/>
                </a:cubicBezTo>
                <a:close/>
                <a:moveTo>
                  <a:pt x="5965" y="18842"/>
                </a:moveTo>
                <a:cubicBezTo>
                  <a:pt x="5934" y="18842"/>
                  <a:pt x="5910" y="18891"/>
                  <a:pt x="5910" y="18953"/>
                </a:cubicBezTo>
                <a:cubicBezTo>
                  <a:pt x="5910" y="19014"/>
                  <a:pt x="5934" y="19064"/>
                  <a:pt x="5965" y="19064"/>
                </a:cubicBezTo>
                <a:cubicBezTo>
                  <a:pt x="5995" y="19064"/>
                  <a:pt x="6019" y="19014"/>
                  <a:pt x="6019" y="18953"/>
                </a:cubicBezTo>
                <a:cubicBezTo>
                  <a:pt x="6019" y="18891"/>
                  <a:pt x="5995" y="18842"/>
                  <a:pt x="5965" y="18842"/>
                </a:cubicBezTo>
                <a:close/>
                <a:moveTo>
                  <a:pt x="5786" y="18842"/>
                </a:moveTo>
                <a:cubicBezTo>
                  <a:pt x="5755" y="18842"/>
                  <a:pt x="5731" y="18891"/>
                  <a:pt x="5731" y="18953"/>
                </a:cubicBezTo>
                <a:cubicBezTo>
                  <a:pt x="5731" y="19014"/>
                  <a:pt x="5755" y="19064"/>
                  <a:pt x="5786" y="19064"/>
                </a:cubicBezTo>
                <a:cubicBezTo>
                  <a:pt x="5816" y="19064"/>
                  <a:pt x="5840" y="19014"/>
                  <a:pt x="5840" y="18953"/>
                </a:cubicBezTo>
                <a:cubicBezTo>
                  <a:pt x="5840" y="18891"/>
                  <a:pt x="5816" y="18842"/>
                  <a:pt x="5786" y="18842"/>
                </a:cubicBezTo>
                <a:close/>
                <a:moveTo>
                  <a:pt x="5606" y="18842"/>
                </a:moveTo>
                <a:cubicBezTo>
                  <a:pt x="5576" y="18842"/>
                  <a:pt x="5552" y="18891"/>
                  <a:pt x="5552" y="18953"/>
                </a:cubicBezTo>
                <a:cubicBezTo>
                  <a:pt x="5552" y="19014"/>
                  <a:pt x="5576" y="19064"/>
                  <a:pt x="5606" y="19064"/>
                </a:cubicBezTo>
                <a:cubicBezTo>
                  <a:pt x="5637" y="19064"/>
                  <a:pt x="5661" y="19014"/>
                  <a:pt x="5661" y="18953"/>
                </a:cubicBezTo>
                <a:cubicBezTo>
                  <a:pt x="5661" y="18891"/>
                  <a:pt x="5637" y="18842"/>
                  <a:pt x="5606" y="18842"/>
                </a:cubicBezTo>
                <a:close/>
                <a:moveTo>
                  <a:pt x="5427" y="18842"/>
                </a:moveTo>
                <a:cubicBezTo>
                  <a:pt x="5397" y="18842"/>
                  <a:pt x="5372" y="18891"/>
                  <a:pt x="5372" y="18953"/>
                </a:cubicBezTo>
                <a:cubicBezTo>
                  <a:pt x="5372" y="19014"/>
                  <a:pt x="5397" y="19064"/>
                  <a:pt x="5427" y="19064"/>
                </a:cubicBezTo>
                <a:cubicBezTo>
                  <a:pt x="5458" y="19064"/>
                  <a:pt x="5482" y="19014"/>
                  <a:pt x="5482" y="18953"/>
                </a:cubicBezTo>
                <a:cubicBezTo>
                  <a:pt x="5482" y="18891"/>
                  <a:pt x="5458" y="18842"/>
                  <a:pt x="5427" y="18842"/>
                </a:cubicBezTo>
                <a:close/>
                <a:moveTo>
                  <a:pt x="5248" y="18842"/>
                </a:moveTo>
                <a:cubicBezTo>
                  <a:pt x="5218" y="18842"/>
                  <a:pt x="5193" y="18891"/>
                  <a:pt x="5193" y="18953"/>
                </a:cubicBezTo>
                <a:cubicBezTo>
                  <a:pt x="5193" y="19014"/>
                  <a:pt x="5218" y="19064"/>
                  <a:pt x="5248" y="19064"/>
                </a:cubicBezTo>
                <a:cubicBezTo>
                  <a:pt x="5279" y="19064"/>
                  <a:pt x="5303" y="19014"/>
                  <a:pt x="5303" y="18953"/>
                </a:cubicBezTo>
                <a:cubicBezTo>
                  <a:pt x="5303" y="18891"/>
                  <a:pt x="5279" y="18842"/>
                  <a:pt x="5248" y="18842"/>
                </a:cubicBezTo>
                <a:close/>
                <a:moveTo>
                  <a:pt x="5069" y="18842"/>
                </a:moveTo>
                <a:cubicBezTo>
                  <a:pt x="5039" y="18842"/>
                  <a:pt x="5014" y="18891"/>
                  <a:pt x="5014" y="18953"/>
                </a:cubicBezTo>
                <a:cubicBezTo>
                  <a:pt x="5014" y="19014"/>
                  <a:pt x="5039" y="19064"/>
                  <a:pt x="5069" y="19064"/>
                </a:cubicBezTo>
                <a:cubicBezTo>
                  <a:pt x="5099" y="19064"/>
                  <a:pt x="5124" y="19014"/>
                  <a:pt x="5124" y="18953"/>
                </a:cubicBezTo>
                <a:cubicBezTo>
                  <a:pt x="5124" y="18891"/>
                  <a:pt x="5099" y="18842"/>
                  <a:pt x="5069" y="18842"/>
                </a:cubicBezTo>
                <a:close/>
                <a:moveTo>
                  <a:pt x="21366" y="18479"/>
                </a:moveTo>
                <a:cubicBezTo>
                  <a:pt x="21336" y="18479"/>
                  <a:pt x="21311" y="18529"/>
                  <a:pt x="21311" y="18590"/>
                </a:cubicBezTo>
                <a:cubicBezTo>
                  <a:pt x="21311" y="18652"/>
                  <a:pt x="21336" y="18701"/>
                  <a:pt x="21366" y="18701"/>
                </a:cubicBezTo>
                <a:cubicBezTo>
                  <a:pt x="21396" y="18701"/>
                  <a:pt x="21421" y="18652"/>
                  <a:pt x="21421" y="18590"/>
                </a:cubicBezTo>
                <a:cubicBezTo>
                  <a:pt x="21421" y="18529"/>
                  <a:pt x="21396" y="18479"/>
                  <a:pt x="21366" y="18479"/>
                </a:cubicBezTo>
                <a:close/>
                <a:moveTo>
                  <a:pt x="19754" y="18479"/>
                </a:moveTo>
                <a:cubicBezTo>
                  <a:pt x="19724" y="18479"/>
                  <a:pt x="19699" y="18529"/>
                  <a:pt x="19699" y="18590"/>
                </a:cubicBezTo>
                <a:cubicBezTo>
                  <a:pt x="19699" y="18652"/>
                  <a:pt x="19724" y="18701"/>
                  <a:pt x="19754" y="18701"/>
                </a:cubicBezTo>
                <a:cubicBezTo>
                  <a:pt x="19785" y="18701"/>
                  <a:pt x="19809" y="18652"/>
                  <a:pt x="19809" y="18590"/>
                </a:cubicBezTo>
                <a:cubicBezTo>
                  <a:pt x="19809" y="18529"/>
                  <a:pt x="19785" y="18479"/>
                  <a:pt x="19754" y="18479"/>
                </a:cubicBezTo>
                <a:close/>
                <a:moveTo>
                  <a:pt x="19575" y="18479"/>
                </a:moveTo>
                <a:cubicBezTo>
                  <a:pt x="19545" y="18479"/>
                  <a:pt x="19520" y="18529"/>
                  <a:pt x="19520" y="18590"/>
                </a:cubicBezTo>
                <a:cubicBezTo>
                  <a:pt x="19520" y="18652"/>
                  <a:pt x="19545" y="18701"/>
                  <a:pt x="19575" y="18701"/>
                </a:cubicBezTo>
                <a:cubicBezTo>
                  <a:pt x="19605" y="18701"/>
                  <a:pt x="19630" y="18652"/>
                  <a:pt x="19630" y="18590"/>
                </a:cubicBezTo>
                <a:cubicBezTo>
                  <a:pt x="19630" y="18529"/>
                  <a:pt x="19605" y="18479"/>
                  <a:pt x="19575" y="18479"/>
                </a:cubicBezTo>
                <a:close/>
                <a:moveTo>
                  <a:pt x="19396" y="18479"/>
                </a:moveTo>
                <a:cubicBezTo>
                  <a:pt x="19366" y="18479"/>
                  <a:pt x="19341" y="18529"/>
                  <a:pt x="19341" y="18590"/>
                </a:cubicBezTo>
                <a:cubicBezTo>
                  <a:pt x="19341" y="18652"/>
                  <a:pt x="19366" y="18701"/>
                  <a:pt x="19396" y="18701"/>
                </a:cubicBezTo>
                <a:cubicBezTo>
                  <a:pt x="19426" y="18701"/>
                  <a:pt x="19451" y="18652"/>
                  <a:pt x="19451" y="18590"/>
                </a:cubicBezTo>
                <a:cubicBezTo>
                  <a:pt x="19451" y="18529"/>
                  <a:pt x="19426" y="18479"/>
                  <a:pt x="19396" y="18479"/>
                </a:cubicBezTo>
                <a:close/>
                <a:moveTo>
                  <a:pt x="19217" y="18479"/>
                </a:moveTo>
                <a:cubicBezTo>
                  <a:pt x="19187" y="18479"/>
                  <a:pt x="19162" y="18529"/>
                  <a:pt x="19162" y="18590"/>
                </a:cubicBezTo>
                <a:cubicBezTo>
                  <a:pt x="19162" y="18652"/>
                  <a:pt x="19187" y="18701"/>
                  <a:pt x="19217" y="18701"/>
                </a:cubicBezTo>
                <a:cubicBezTo>
                  <a:pt x="19247" y="18701"/>
                  <a:pt x="19272" y="18652"/>
                  <a:pt x="19272" y="18590"/>
                </a:cubicBezTo>
                <a:cubicBezTo>
                  <a:pt x="19272" y="18529"/>
                  <a:pt x="19247" y="18479"/>
                  <a:pt x="19217" y="18479"/>
                </a:cubicBezTo>
                <a:close/>
                <a:moveTo>
                  <a:pt x="19038" y="18479"/>
                </a:moveTo>
                <a:cubicBezTo>
                  <a:pt x="19008" y="18479"/>
                  <a:pt x="18983" y="18529"/>
                  <a:pt x="18983" y="18590"/>
                </a:cubicBezTo>
                <a:cubicBezTo>
                  <a:pt x="18983" y="18652"/>
                  <a:pt x="19008" y="18701"/>
                  <a:pt x="19038" y="18701"/>
                </a:cubicBezTo>
                <a:cubicBezTo>
                  <a:pt x="19068" y="18701"/>
                  <a:pt x="19093" y="18652"/>
                  <a:pt x="19093" y="18590"/>
                </a:cubicBezTo>
                <a:cubicBezTo>
                  <a:pt x="19093" y="18529"/>
                  <a:pt x="19068" y="18479"/>
                  <a:pt x="19038" y="18479"/>
                </a:cubicBezTo>
                <a:close/>
                <a:moveTo>
                  <a:pt x="5965" y="18479"/>
                </a:moveTo>
                <a:cubicBezTo>
                  <a:pt x="5934" y="18479"/>
                  <a:pt x="5910" y="18529"/>
                  <a:pt x="5910" y="18590"/>
                </a:cubicBezTo>
                <a:cubicBezTo>
                  <a:pt x="5910" y="18652"/>
                  <a:pt x="5934" y="18701"/>
                  <a:pt x="5965" y="18701"/>
                </a:cubicBezTo>
                <a:cubicBezTo>
                  <a:pt x="5995" y="18701"/>
                  <a:pt x="6019" y="18652"/>
                  <a:pt x="6019" y="18590"/>
                </a:cubicBezTo>
                <a:cubicBezTo>
                  <a:pt x="6019" y="18529"/>
                  <a:pt x="5995" y="18479"/>
                  <a:pt x="5965" y="18479"/>
                </a:cubicBezTo>
                <a:close/>
                <a:moveTo>
                  <a:pt x="5786" y="18479"/>
                </a:moveTo>
                <a:cubicBezTo>
                  <a:pt x="5755" y="18479"/>
                  <a:pt x="5731" y="18529"/>
                  <a:pt x="5731" y="18590"/>
                </a:cubicBezTo>
                <a:cubicBezTo>
                  <a:pt x="5731" y="18652"/>
                  <a:pt x="5755" y="18701"/>
                  <a:pt x="5786" y="18701"/>
                </a:cubicBezTo>
                <a:cubicBezTo>
                  <a:pt x="5816" y="18701"/>
                  <a:pt x="5840" y="18652"/>
                  <a:pt x="5840" y="18590"/>
                </a:cubicBezTo>
                <a:cubicBezTo>
                  <a:pt x="5840" y="18529"/>
                  <a:pt x="5816" y="18479"/>
                  <a:pt x="5786" y="18479"/>
                </a:cubicBezTo>
                <a:close/>
                <a:moveTo>
                  <a:pt x="5606" y="18479"/>
                </a:moveTo>
                <a:cubicBezTo>
                  <a:pt x="5576" y="18479"/>
                  <a:pt x="5552" y="18529"/>
                  <a:pt x="5552" y="18590"/>
                </a:cubicBezTo>
                <a:cubicBezTo>
                  <a:pt x="5552" y="18652"/>
                  <a:pt x="5576" y="18701"/>
                  <a:pt x="5606" y="18701"/>
                </a:cubicBezTo>
                <a:cubicBezTo>
                  <a:pt x="5637" y="18701"/>
                  <a:pt x="5661" y="18652"/>
                  <a:pt x="5661" y="18590"/>
                </a:cubicBezTo>
                <a:cubicBezTo>
                  <a:pt x="5661" y="18529"/>
                  <a:pt x="5637" y="18479"/>
                  <a:pt x="5606" y="18479"/>
                </a:cubicBezTo>
                <a:close/>
                <a:moveTo>
                  <a:pt x="5427" y="18479"/>
                </a:moveTo>
                <a:cubicBezTo>
                  <a:pt x="5397" y="18479"/>
                  <a:pt x="5372" y="18529"/>
                  <a:pt x="5372" y="18590"/>
                </a:cubicBezTo>
                <a:cubicBezTo>
                  <a:pt x="5372" y="18652"/>
                  <a:pt x="5397" y="18701"/>
                  <a:pt x="5427" y="18701"/>
                </a:cubicBezTo>
                <a:cubicBezTo>
                  <a:pt x="5458" y="18701"/>
                  <a:pt x="5482" y="18652"/>
                  <a:pt x="5482" y="18590"/>
                </a:cubicBezTo>
                <a:cubicBezTo>
                  <a:pt x="5482" y="18529"/>
                  <a:pt x="5458" y="18479"/>
                  <a:pt x="5427" y="18479"/>
                </a:cubicBezTo>
                <a:close/>
                <a:moveTo>
                  <a:pt x="5248" y="18479"/>
                </a:moveTo>
                <a:cubicBezTo>
                  <a:pt x="5218" y="18479"/>
                  <a:pt x="5193" y="18529"/>
                  <a:pt x="5193" y="18590"/>
                </a:cubicBezTo>
                <a:cubicBezTo>
                  <a:pt x="5193" y="18652"/>
                  <a:pt x="5218" y="18701"/>
                  <a:pt x="5248" y="18701"/>
                </a:cubicBezTo>
                <a:cubicBezTo>
                  <a:pt x="5279" y="18701"/>
                  <a:pt x="5303" y="18652"/>
                  <a:pt x="5303" y="18590"/>
                </a:cubicBezTo>
                <a:cubicBezTo>
                  <a:pt x="5303" y="18529"/>
                  <a:pt x="5279" y="18479"/>
                  <a:pt x="5248" y="18479"/>
                </a:cubicBezTo>
                <a:close/>
                <a:moveTo>
                  <a:pt x="5069" y="18479"/>
                </a:moveTo>
                <a:cubicBezTo>
                  <a:pt x="5039" y="18479"/>
                  <a:pt x="5014" y="18529"/>
                  <a:pt x="5014" y="18590"/>
                </a:cubicBezTo>
                <a:cubicBezTo>
                  <a:pt x="5014" y="18652"/>
                  <a:pt x="5039" y="18701"/>
                  <a:pt x="5069" y="18701"/>
                </a:cubicBezTo>
                <a:cubicBezTo>
                  <a:pt x="5099" y="18701"/>
                  <a:pt x="5124" y="18652"/>
                  <a:pt x="5124" y="18590"/>
                </a:cubicBezTo>
                <a:cubicBezTo>
                  <a:pt x="5124" y="18529"/>
                  <a:pt x="5099" y="18479"/>
                  <a:pt x="5069" y="18479"/>
                </a:cubicBezTo>
                <a:close/>
                <a:moveTo>
                  <a:pt x="19933" y="18117"/>
                </a:moveTo>
                <a:cubicBezTo>
                  <a:pt x="19903" y="18117"/>
                  <a:pt x="19878" y="18167"/>
                  <a:pt x="19878" y="18228"/>
                </a:cubicBezTo>
                <a:cubicBezTo>
                  <a:pt x="19878" y="18289"/>
                  <a:pt x="19903" y="18339"/>
                  <a:pt x="19933" y="18339"/>
                </a:cubicBezTo>
                <a:cubicBezTo>
                  <a:pt x="19964" y="18339"/>
                  <a:pt x="19988" y="18289"/>
                  <a:pt x="19988" y="18228"/>
                </a:cubicBezTo>
                <a:cubicBezTo>
                  <a:pt x="19988" y="18167"/>
                  <a:pt x="19964" y="18117"/>
                  <a:pt x="19933" y="18117"/>
                </a:cubicBezTo>
                <a:close/>
                <a:moveTo>
                  <a:pt x="19754" y="18117"/>
                </a:moveTo>
                <a:cubicBezTo>
                  <a:pt x="19724" y="18117"/>
                  <a:pt x="19699" y="18167"/>
                  <a:pt x="19699" y="18228"/>
                </a:cubicBezTo>
                <a:cubicBezTo>
                  <a:pt x="19699" y="18289"/>
                  <a:pt x="19724" y="18339"/>
                  <a:pt x="19754" y="18339"/>
                </a:cubicBezTo>
                <a:cubicBezTo>
                  <a:pt x="19785" y="18339"/>
                  <a:pt x="19809" y="18289"/>
                  <a:pt x="19809" y="18228"/>
                </a:cubicBezTo>
                <a:cubicBezTo>
                  <a:pt x="19809" y="18167"/>
                  <a:pt x="19785" y="18117"/>
                  <a:pt x="19754" y="18117"/>
                </a:cubicBezTo>
                <a:close/>
                <a:moveTo>
                  <a:pt x="19575" y="18117"/>
                </a:moveTo>
                <a:cubicBezTo>
                  <a:pt x="19545" y="18117"/>
                  <a:pt x="19520" y="18167"/>
                  <a:pt x="19520" y="18228"/>
                </a:cubicBezTo>
                <a:cubicBezTo>
                  <a:pt x="19520" y="18289"/>
                  <a:pt x="19545" y="18339"/>
                  <a:pt x="19575" y="18339"/>
                </a:cubicBezTo>
                <a:cubicBezTo>
                  <a:pt x="19605" y="18339"/>
                  <a:pt x="19630" y="18289"/>
                  <a:pt x="19630" y="18228"/>
                </a:cubicBezTo>
                <a:cubicBezTo>
                  <a:pt x="19630" y="18167"/>
                  <a:pt x="19605" y="18117"/>
                  <a:pt x="19575" y="18117"/>
                </a:cubicBezTo>
                <a:close/>
                <a:moveTo>
                  <a:pt x="19396" y="18117"/>
                </a:moveTo>
                <a:cubicBezTo>
                  <a:pt x="19366" y="18117"/>
                  <a:pt x="19341" y="18167"/>
                  <a:pt x="19341" y="18228"/>
                </a:cubicBezTo>
                <a:cubicBezTo>
                  <a:pt x="19341" y="18289"/>
                  <a:pt x="19366" y="18339"/>
                  <a:pt x="19396" y="18339"/>
                </a:cubicBezTo>
                <a:cubicBezTo>
                  <a:pt x="19426" y="18339"/>
                  <a:pt x="19451" y="18289"/>
                  <a:pt x="19451" y="18228"/>
                </a:cubicBezTo>
                <a:cubicBezTo>
                  <a:pt x="19451" y="18167"/>
                  <a:pt x="19426" y="18117"/>
                  <a:pt x="19396" y="18117"/>
                </a:cubicBezTo>
                <a:close/>
                <a:moveTo>
                  <a:pt x="19217" y="18117"/>
                </a:moveTo>
                <a:cubicBezTo>
                  <a:pt x="19187" y="18117"/>
                  <a:pt x="19162" y="18167"/>
                  <a:pt x="19162" y="18228"/>
                </a:cubicBezTo>
                <a:cubicBezTo>
                  <a:pt x="19162" y="18289"/>
                  <a:pt x="19187" y="18339"/>
                  <a:pt x="19217" y="18339"/>
                </a:cubicBezTo>
                <a:cubicBezTo>
                  <a:pt x="19247" y="18339"/>
                  <a:pt x="19272" y="18289"/>
                  <a:pt x="19272" y="18228"/>
                </a:cubicBezTo>
                <a:cubicBezTo>
                  <a:pt x="19272" y="18167"/>
                  <a:pt x="19247" y="18117"/>
                  <a:pt x="19217" y="18117"/>
                </a:cubicBezTo>
                <a:close/>
                <a:moveTo>
                  <a:pt x="19038" y="18117"/>
                </a:moveTo>
                <a:cubicBezTo>
                  <a:pt x="19008" y="18117"/>
                  <a:pt x="18983" y="18167"/>
                  <a:pt x="18983" y="18228"/>
                </a:cubicBezTo>
                <a:cubicBezTo>
                  <a:pt x="18983" y="18289"/>
                  <a:pt x="19008" y="18339"/>
                  <a:pt x="19038" y="18339"/>
                </a:cubicBezTo>
                <a:cubicBezTo>
                  <a:pt x="19068" y="18339"/>
                  <a:pt x="19093" y="18289"/>
                  <a:pt x="19093" y="18228"/>
                </a:cubicBezTo>
                <a:cubicBezTo>
                  <a:pt x="19093" y="18167"/>
                  <a:pt x="19068" y="18117"/>
                  <a:pt x="19038" y="18117"/>
                </a:cubicBezTo>
                <a:close/>
                <a:moveTo>
                  <a:pt x="18859" y="18117"/>
                </a:moveTo>
                <a:cubicBezTo>
                  <a:pt x="18828" y="18117"/>
                  <a:pt x="18804" y="18167"/>
                  <a:pt x="18804" y="18228"/>
                </a:cubicBezTo>
                <a:cubicBezTo>
                  <a:pt x="18804" y="18289"/>
                  <a:pt x="18828" y="18339"/>
                  <a:pt x="18859" y="18339"/>
                </a:cubicBezTo>
                <a:cubicBezTo>
                  <a:pt x="18889" y="18339"/>
                  <a:pt x="18914" y="18289"/>
                  <a:pt x="18914" y="18228"/>
                </a:cubicBezTo>
                <a:cubicBezTo>
                  <a:pt x="18914" y="18167"/>
                  <a:pt x="18889" y="18117"/>
                  <a:pt x="18859" y="18117"/>
                </a:cubicBezTo>
                <a:close/>
                <a:moveTo>
                  <a:pt x="17963" y="18117"/>
                </a:moveTo>
                <a:cubicBezTo>
                  <a:pt x="17933" y="18117"/>
                  <a:pt x="17908" y="18167"/>
                  <a:pt x="17908" y="18228"/>
                </a:cubicBezTo>
                <a:cubicBezTo>
                  <a:pt x="17908" y="18289"/>
                  <a:pt x="17933" y="18339"/>
                  <a:pt x="17963" y="18339"/>
                </a:cubicBezTo>
                <a:cubicBezTo>
                  <a:pt x="17994" y="18339"/>
                  <a:pt x="18018" y="18289"/>
                  <a:pt x="18018" y="18228"/>
                </a:cubicBezTo>
                <a:cubicBezTo>
                  <a:pt x="18018" y="18167"/>
                  <a:pt x="17994" y="18117"/>
                  <a:pt x="17963" y="18117"/>
                </a:cubicBezTo>
                <a:close/>
                <a:moveTo>
                  <a:pt x="17784" y="18117"/>
                </a:moveTo>
                <a:cubicBezTo>
                  <a:pt x="17754" y="18117"/>
                  <a:pt x="17729" y="18167"/>
                  <a:pt x="17729" y="18228"/>
                </a:cubicBezTo>
                <a:cubicBezTo>
                  <a:pt x="17729" y="18289"/>
                  <a:pt x="17754" y="18339"/>
                  <a:pt x="17784" y="18339"/>
                </a:cubicBezTo>
                <a:cubicBezTo>
                  <a:pt x="17815" y="18339"/>
                  <a:pt x="17839" y="18289"/>
                  <a:pt x="17839" y="18228"/>
                </a:cubicBezTo>
                <a:cubicBezTo>
                  <a:pt x="17839" y="18167"/>
                  <a:pt x="17815" y="18117"/>
                  <a:pt x="17784" y="18117"/>
                </a:cubicBezTo>
                <a:close/>
                <a:moveTo>
                  <a:pt x="17605" y="18117"/>
                </a:moveTo>
                <a:cubicBezTo>
                  <a:pt x="17575" y="18117"/>
                  <a:pt x="17550" y="18167"/>
                  <a:pt x="17550" y="18228"/>
                </a:cubicBezTo>
                <a:cubicBezTo>
                  <a:pt x="17550" y="18289"/>
                  <a:pt x="17575" y="18339"/>
                  <a:pt x="17605" y="18339"/>
                </a:cubicBezTo>
                <a:cubicBezTo>
                  <a:pt x="17635" y="18339"/>
                  <a:pt x="17660" y="18289"/>
                  <a:pt x="17660" y="18228"/>
                </a:cubicBezTo>
                <a:cubicBezTo>
                  <a:pt x="17660" y="18167"/>
                  <a:pt x="17635" y="18117"/>
                  <a:pt x="17605" y="18117"/>
                </a:cubicBezTo>
                <a:close/>
                <a:moveTo>
                  <a:pt x="17426" y="18117"/>
                </a:moveTo>
                <a:cubicBezTo>
                  <a:pt x="17396" y="18117"/>
                  <a:pt x="17371" y="18167"/>
                  <a:pt x="17371" y="18228"/>
                </a:cubicBezTo>
                <a:cubicBezTo>
                  <a:pt x="17371" y="18289"/>
                  <a:pt x="17396" y="18339"/>
                  <a:pt x="17426" y="18339"/>
                </a:cubicBezTo>
                <a:cubicBezTo>
                  <a:pt x="17456" y="18339"/>
                  <a:pt x="17481" y="18289"/>
                  <a:pt x="17481" y="18228"/>
                </a:cubicBezTo>
                <a:cubicBezTo>
                  <a:pt x="17481" y="18167"/>
                  <a:pt x="17456" y="18117"/>
                  <a:pt x="17426" y="18117"/>
                </a:cubicBezTo>
                <a:close/>
                <a:moveTo>
                  <a:pt x="11516" y="18117"/>
                </a:moveTo>
                <a:cubicBezTo>
                  <a:pt x="11486" y="18117"/>
                  <a:pt x="11461" y="18167"/>
                  <a:pt x="11461" y="18228"/>
                </a:cubicBezTo>
                <a:cubicBezTo>
                  <a:pt x="11461" y="18289"/>
                  <a:pt x="11486" y="18339"/>
                  <a:pt x="11516" y="18339"/>
                </a:cubicBezTo>
                <a:cubicBezTo>
                  <a:pt x="11546" y="18339"/>
                  <a:pt x="11571" y="18289"/>
                  <a:pt x="11571" y="18228"/>
                </a:cubicBezTo>
                <a:cubicBezTo>
                  <a:pt x="11571" y="18167"/>
                  <a:pt x="11546" y="18117"/>
                  <a:pt x="11516" y="18117"/>
                </a:cubicBezTo>
                <a:close/>
                <a:moveTo>
                  <a:pt x="11337" y="18117"/>
                </a:moveTo>
                <a:cubicBezTo>
                  <a:pt x="11307" y="18117"/>
                  <a:pt x="11282" y="18167"/>
                  <a:pt x="11282" y="18228"/>
                </a:cubicBezTo>
                <a:cubicBezTo>
                  <a:pt x="11282" y="18289"/>
                  <a:pt x="11307" y="18339"/>
                  <a:pt x="11337" y="18339"/>
                </a:cubicBezTo>
                <a:cubicBezTo>
                  <a:pt x="11367" y="18339"/>
                  <a:pt x="11392" y="18289"/>
                  <a:pt x="11392" y="18228"/>
                </a:cubicBezTo>
                <a:cubicBezTo>
                  <a:pt x="11392" y="18167"/>
                  <a:pt x="11367" y="18117"/>
                  <a:pt x="11337" y="18117"/>
                </a:cubicBezTo>
                <a:close/>
                <a:moveTo>
                  <a:pt x="11158" y="18117"/>
                </a:moveTo>
                <a:cubicBezTo>
                  <a:pt x="11128" y="18117"/>
                  <a:pt x="11103" y="18167"/>
                  <a:pt x="11103" y="18228"/>
                </a:cubicBezTo>
                <a:cubicBezTo>
                  <a:pt x="11103" y="18289"/>
                  <a:pt x="11128" y="18339"/>
                  <a:pt x="11158" y="18339"/>
                </a:cubicBezTo>
                <a:cubicBezTo>
                  <a:pt x="11188" y="18339"/>
                  <a:pt x="11213" y="18289"/>
                  <a:pt x="11213" y="18228"/>
                </a:cubicBezTo>
                <a:cubicBezTo>
                  <a:pt x="11213" y="18167"/>
                  <a:pt x="11188" y="18117"/>
                  <a:pt x="11158" y="18117"/>
                </a:cubicBezTo>
                <a:close/>
                <a:moveTo>
                  <a:pt x="10979" y="18117"/>
                </a:moveTo>
                <a:cubicBezTo>
                  <a:pt x="10949" y="18117"/>
                  <a:pt x="10924" y="18167"/>
                  <a:pt x="10924" y="18228"/>
                </a:cubicBezTo>
                <a:cubicBezTo>
                  <a:pt x="10924" y="18289"/>
                  <a:pt x="10949" y="18339"/>
                  <a:pt x="10979" y="18339"/>
                </a:cubicBezTo>
                <a:cubicBezTo>
                  <a:pt x="11009" y="18339"/>
                  <a:pt x="11034" y="18289"/>
                  <a:pt x="11034" y="18228"/>
                </a:cubicBezTo>
                <a:cubicBezTo>
                  <a:pt x="11034" y="18167"/>
                  <a:pt x="11009" y="18117"/>
                  <a:pt x="10979" y="18117"/>
                </a:cubicBezTo>
                <a:close/>
                <a:moveTo>
                  <a:pt x="6144" y="18117"/>
                </a:moveTo>
                <a:cubicBezTo>
                  <a:pt x="6113" y="18117"/>
                  <a:pt x="6089" y="18167"/>
                  <a:pt x="6089" y="18228"/>
                </a:cubicBezTo>
                <a:cubicBezTo>
                  <a:pt x="6089" y="18289"/>
                  <a:pt x="6113" y="18339"/>
                  <a:pt x="6144" y="18339"/>
                </a:cubicBezTo>
                <a:cubicBezTo>
                  <a:pt x="6174" y="18339"/>
                  <a:pt x="6199" y="18289"/>
                  <a:pt x="6199" y="18228"/>
                </a:cubicBezTo>
                <a:cubicBezTo>
                  <a:pt x="6199" y="18167"/>
                  <a:pt x="6174" y="18117"/>
                  <a:pt x="6144" y="18117"/>
                </a:cubicBezTo>
                <a:close/>
                <a:moveTo>
                  <a:pt x="5965" y="18117"/>
                </a:moveTo>
                <a:cubicBezTo>
                  <a:pt x="5934" y="18117"/>
                  <a:pt x="5910" y="18167"/>
                  <a:pt x="5910" y="18228"/>
                </a:cubicBezTo>
                <a:cubicBezTo>
                  <a:pt x="5910" y="18289"/>
                  <a:pt x="5934" y="18339"/>
                  <a:pt x="5965" y="18339"/>
                </a:cubicBezTo>
                <a:cubicBezTo>
                  <a:pt x="5995" y="18339"/>
                  <a:pt x="6019" y="18289"/>
                  <a:pt x="6019" y="18228"/>
                </a:cubicBezTo>
                <a:cubicBezTo>
                  <a:pt x="6019" y="18167"/>
                  <a:pt x="5995" y="18117"/>
                  <a:pt x="5965" y="18117"/>
                </a:cubicBezTo>
                <a:close/>
                <a:moveTo>
                  <a:pt x="5786" y="18117"/>
                </a:moveTo>
                <a:cubicBezTo>
                  <a:pt x="5755" y="18117"/>
                  <a:pt x="5731" y="18167"/>
                  <a:pt x="5731" y="18228"/>
                </a:cubicBezTo>
                <a:cubicBezTo>
                  <a:pt x="5731" y="18289"/>
                  <a:pt x="5755" y="18339"/>
                  <a:pt x="5786" y="18339"/>
                </a:cubicBezTo>
                <a:cubicBezTo>
                  <a:pt x="5816" y="18339"/>
                  <a:pt x="5840" y="18289"/>
                  <a:pt x="5840" y="18228"/>
                </a:cubicBezTo>
                <a:cubicBezTo>
                  <a:pt x="5840" y="18167"/>
                  <a:pt x="5816" y="18117"/>
                  <a:pt x="5786" y="18117"/>
                </a:cubicBezTo>
                <a:close/>
                <a:moveTo>
                  <a:pt x="5606" y="18117"/>
                </a:moveTo>
                <a:cubicBezTo>
                  <a:pt x="5576" y="18117"/>
                  <a:pt x="5552" y="18167"/>
                  <a:pt x="5552" y="18228"/>
                </a:cubicBezTo>
                <a:cubicBezTo>
                  <a:pt x="5552" y="18289"/>
                  <a:pt x="5576" y="18339"/>
                  <a:pt x="5606" y="18339"/>
                </a:cubicBezTo>
                <a:cubicBezTo>
                  <a:pt x="5637" y="18339"/>
                  <a:pt x="5661" y="18289"/>
                  <a:pt x="5661" y="18228"/>
                </a:cubicBezTo>
                <a:cubicBezTo>
                  <a:pt x="5661" y="18167"/>
                  <a:pt x="5637" y="18117"/>
                  <a:pt x="5606" y="18117"/>
                </a:cubicBezTo>
                <a:close/>
                <a:moveTo>
                  <a:pt x="5427" y="18117"/>
                </a:moveTo>
                <a:cubicBezTo>
                  <a:pt x="5397" y="18117"/>
                  <a:pt x="5372" y="18167"/>
                  <a:pt x="5372" y="18228"/>
                </a:cubicBezTo>
                <a:cubicBezTo>
                  <a:pt x="5372" y="18289"/>
                  <a:pt x="5397" y="18339"/>
                  <a:pt x="5427" y="18339"/>
                </a:cubicBezTo>
                <a:cubicBezTo>
                  <a:pt x="5458" y="18339"/>
                  <a:pt x="5482" y="18289"/>
                  <a:pt x="5482" y="18228"/>
                </a:cubicBezTo>
                <a:cubicBezTo>
                  <a:pt x="5482" y="18167"/>
                  <a:pt x="5458" y="18117"/>
                  <a:pt x="5427" y="18117"/>
                </a:cubicBezTo>
                <a:close/>
                <a:moveTo>
                  <a:pt x="5248" y="18117"/>
                </a:moveTo>
                <a:cubicBezTo>
                  <a:pt x="5218" y="18117"/>
                  <a:pt x="5193" y="18167"/>
                  <a:pt x="5193" y="18228"/>
                </a:cubicBezTo>
                <a:cubicBezTo>
                  <a:pt x="5193" y="18289"/>
                  <a:pt x="5218" y="18339"/>
                  <a:pt x="5248" y="18339"/>
                </a:cubicBezTo>
                <a:cubicBezTo>
                  <a:pt x="5279" y="18339"/>
                  <a:pt x="5303" y="18289"/>
                  <a:pt x="5303" y="18228"/>
                </a:cubicBezTo>
                <a:cubicBezTo>
                  <a:pt x="5303" y="18167"/>
                  <a:pt x="5279" y="18117"/>
                  <a:pt x="5248" y="18117"/>
                </a:cubicBezTo>
                <a:close/>
                <a:moveTo>
                  <a:pt x="5069" y="18117"/>
                </a:moveTo>
                <a:cubicBezTo>
                  <a:pt x="5039" y="18117"/>
                  <a:pt x="5014" y="18167"/>
                  <a:pt x="5014" y="18228"/>
                </a:cubicBezTo>
                <a:cubicBezTo>
                  <a:pt x="5014" y="18289"/>
                  <a:pt x="5039" y="18339"/>
                  <a:pt x="5069" y="18339"/>
                </a:cubicBezTo>
                <a:cubicBezTo>
                  <a:pt x="5099" y="18339"/>
                  <a:pt x="5124" y="18289"/>
                  <a:pt x="5124" y="18228"/>
                </a:cubicBezTo>
                <a:cubicBezTo>
                  <a:pt x="5124" y="18167"/>
                  <a:pt x="5099" y="18117"/>
                  <a:pt x="5069" y="18117"/>
                </a:cubicBezTo>
                <a:close/>
                <a:moveTo>
                  <a:pt x="20112" y="17755"/>
                </a:moveTo>
                <a:cubicBezTo>
                  <a:pt x="20082" y="17755"/>
                  <a:pt x="20058" y="17804"/>
                  <a:pt x="20058" y="17866"/>
                </a:cubicBezTo>
                <a:cubicBezTo>
                  <a:pt x="20058" y="17927"/>
                  <a:pt x="20082" y="17977"/>
                  <a:pt x="20112" y="17977"/>
                </a:cubicBezTo>
                <a:cubicBezTo>
                  <a:pt x="20143" y="17977"/>
                  <a:pt x="20167" y="17927"/>
                  <a:pt x="20167" y="17866"/>
                </a:cubicBezTo>
                <a:cubicBezTo>
                  <a:pt x="20167" y="17804"/>
                  <a:pt x="20143" y="17755"/>
                  <a:pt x="20112" y="17755"/>
                </a:cubicBezTo>
                <a:close/>
                <a:moveTo>
                  <a:pt x="19933" y="17755"/>
                </a:moveTo>
                <a:cubicBezTo>
                  <a:pt x="19903" y="17755"/>
                  <a:pt x="19878" y="17804"/>
                  <a:pt x="19878" y="17866"/>
                </a:cubicBezTo>
                <a:cubicBezTo>
                  <a:pt x="19878" y="17927"/>
                  <a:pt x="19903" y="17977"/>
                  <a:pt x="19933" y="17977"/>
                </a:cubicBezTo>
                <a:cubicBezTo>
                  <a:pt x="19964" y="17977"/>
                  <a:pt x="19988" y="17927"/>
                  <a:pt x="19988" y="17866"/>
                </a:cubicBezTo>
                <a:cubicBezTo>
                  <a:pt x="19988" y="17804"/>
                  <a:pt x="19964" y="17755"/>
                  <a:pt x="19933" y="17755"/>
                </a:cubicBezTo>
                <a:close/>
                <a:moveTo>
                  <a:pt x="19754" y="17755"/>
                </a:moveTo>
                <a:cubicBezTo>
                  <a:pt x="19724" y="17755"/>
                  <a:pt x="19699" y="17804"/>
                  <a:pt x="19699" y="17866"/>
                </a:cubicBezTo>
                <a:cubicBezTo>
                  <a:pt x="19699" y="17927"/>
                  <a:pt x="19724" y="17977"/>
                  <a:pt x="19754" y="17977"/>
                </a:cubicBezTo>
                <a:cubicBezTo>
                  <a:pt x="19785" y="17977"/>
                  <a:pt x="19809" y="17927"/>
                  <a:pt x="19809" y="17866"/>
                </a:cubicBezTo>
                <a:cubicBezTo>
                  <a:pt x="19809" y="17804"/>
                  <a:pt x="19785" y="17755"/>
                  <a:pt x="19754" y="17755"/>
                </a:cubicBezTo>
                <a:close/>
                <a:moveTo>
                  <a:pt x="19575" y="17755"/>
                </a:moveTo>
                <a:cubicBezTo>
                  <a:pt x="19545" y="17755"/>
                  <a:pt x="19520" y="17804"/>
                  <a:pt x="19520" y="17866"/>
                </a:cubicBezTo>
                <a:cubicBezTo>
                  <a:pt x="19520" y="17927"/>
                  <a:pt x="19545" y="17977"/>
                  <a:pt x="19575" y="17977"/>
                </a:cubicBezTo>
                <a:cubicBezTo>
                  <a:pt x="19605" y="17977"/>
                  <a:pt x="19630" y="17927"/>
                  <a:pt x="19630" y="17866"/>
                </a:cubicBezTo>
                <a:cubicBezTo>
                  <a:pt x="19630" y="17804"/>
                  <a:pt x="19605" y="17755"/>
                  <a:pt x="19575" y="17755"/>
                </a:cubicBezTo>
                <a:close/>
                <a:moveTo>
                  <a:pt x="19396" y="17755"/>
                </a:moveTo>
                <a:cubicBezTo>
                  <a:pt x="19366" y="17755"/>
                  <a:pt x="19341" y="17804"/>
                  <a:pt x="19341" y="17866"/>
                </a:cubicBezTo>
                <a:cubicBezTo>
                  <a:pt x="19341" y="17927"/>
                  <a:pt x="19366" y="17977"/>
                  <a:pt x="19396" y="17977"/>
                </a:cubicBezTo>
                <a:cubicBezTo>
                  <a:pt x="19426" y="17977"/>
                  <a:pt x="19451" y="17927"/>
                  <a:pt x="19451" y="17866"/>
                </a:cubicBezTo>
                <a:cubicBezTo>
                  <a:pt x="19451" y="17804"/>
                  <a:pt x="19426" y="17755"/>
                  <a:pt x="19396" y="17755"/>
                </a:cubicBezTo>
                <a:close/>
                <a:moveTo>
                  <a:pt x="19217" y="17755"/>
                </a:moveTo>
                <a:cubicBezTo>
                  <a:pt x="19187" y="17755"/>
                  <a:pt x="19162" y="17804"/>
                  <a:pt x="19162" y="17866"/>
                </a:cubicBezTo>
                <a:cubicBezTo>
                  <a:pt x="19162" y="17927"/>
                  <a:pt x="19187" y="17977"/>
                  <a:pt x="19217" y="17977"/>
                </a:cubicBezTo>
                <a:cubicBezTo>
                  <a:pt x="19247" y="17977"/>
                  <a:pt x="19272" y="17927"/>
                  <a:pt x="19272" y="17866"/>
                </a:cubicBezTo>
                <a:cubicBezTo>
                  <a:pt x="19272" y="17804"/>
                  <a:pt x="19247" y="17755"/>
                  <a:pt x="19217" y="17755"/>
                </a:cubicBezTo>
                <a:close/>
                <a:moveTo>
                  <a:pt x="19038" y="17755"/>
                </a:moveTo>
                <a:cubicBezTo>
                  <a:pt x="19008" y="17755"/>
                  <a:pt x="18983" y="17804"/>
                  <a:pt x="18983" y="17866"/>
                </a:cubicBezTo>
                <a:cubicBezTo>
                  <a:pt x="18983" y="17927"/>
                  <a:pt x="19008" y="17977"/>
                  <a:pt x="19038" y="17977"/>
                </a:cubicBezTo>
                <a:cubicBezTo>
                  <a:pt x="19068" y="17977"/>
                  <a:pt x="19093" y="17927"/>
                  <a:pt x="19093" y="17866"/>
                </a:cubicBezTo>
                <a:cubicBezTo>
                  <a:pt x="19093" y="17804"/>
                  <a:pt x="19068" y="17755"/>
                  <a:pt x="19038" y="17755"/>
                </a:cubicBezTo>
                <a:close/>
                <a:moveTo>
                  <a:pt x="18859" y="17755"/>
                </a:moveTo>
                <a:cubicBezTo>
                  <a:pt x="18828" y="17755"/>
                  <a:pt x="18804" y="17804"/>
                  <a:pt x="18804" y="17866"/>
                </a:cubicBezTo>
                <a:cubicBezTo>
                  <a:pt x="18804" y="17927"/>
                  <a:pt x="18828" y="17977"/>
                  <a:pt x="18859" y="17977"/>
                </a:cubicBezTo>
                <a:cubicBezTo>
                  <a:pt x="18889" y="17977"/>
                  <a:pt x="18914" y="17927"/>
                  <a:pt x="18914" y="17866"/>
                </a:cubicBezTo>
                <a:cubicBezTo>
                  <a:pt x="18914" y="17804"/>
                  <a:pt x="18889" y="17755"/>
                  <a:pt x="18859" y="17755"/>
                </a:cubicBezTo>
                <a:close/>
                <a:moveTo>
                  <a:pt x="18680" y="17755"/>
                </a:moveTo>
                <a:cubicBezTo>
                  <a:pt x="18649" y="17755"/>
                  <a:pt x="18625" y="17804"/>
                  <a:pt x="18625" y="17866"/>
                </a:cubicBezTo>
                <a:cubicBezTo>
                  <a:pt x="18625" y="17927"/>
                  <a:pt x="18649" y="17977"/>
                  <a:pt x="18680" y="17977"/>
                </a:cubicBezTo>
                <a:cubicBezTo>
                  <a:pt x="18710" y="17977"/>
                  <a:pt x="18735" y="17927"/>
                  <a:pt x="18735" y="17866"/>
                </a:cubicBezTo>
                <a:cubicBezTo>
                  <a:pt x="18735" y="17804"/>
                  <a:pt x="18710" y="17755"/>
                  <a:pt x="18680" y="17755"/>
                </a:cubicBezTo>
                <a:close/>
                <a:moveTo>
                  <a:pt x="18501" y="17755"/>
                </a:moveTo>
                <a:cubicBezTo>
                  <a:pt x="18470" y="17755"/>
                  <a:pt x="18446" y="17804"/>
                  <a:pt x="18446" y="17866"/>
                </a:cubicBezTo>
                <a:cubicBezTo>
                  <a:pt x="18446" y="17927"/>
                  <a:pt x="18470" y="17977"/>
                  <a:pt x="18501" y="17977"/>
                </a:cubicBezTo>
                <a:cubicBezTo>
                  <a:pt x="18531" y="17977"/>
                  <a:pt x="18555" y="17927"/>
                  <a:pt x="18555" y="17866"/>
                </a:cubicBezTo>
                <a:cubicBezTo>
                  <a:pt x="18555" y="17804"/>
                  <a:pt x="18531" y="17755"/>
                  <a:pt x="18501" y="17755"/>
                </a:cubicBezTo>
                <a:close/>
                <a:moveTo>
                  <a:pt x="18321" y="17755"/>
                </a:moveTo>
                <a:cubicBezTo>
                  <a:pt x="18291" y="17755"/>
                  <a:pt x="18267" y="17804"/>
                  <a:pt x="18267" y="17866"/>
                </a:cubicBezTo>
                <a:cubicBezTo>
                  <a:pt x="18267" y="17927"/>
                  <a:pt x="18291" y="17977"/>
                  <a:pt x="18321" y="17977"/>
                </a:cubicBezTo>
                <a:cubicBezTo>
                  <a:pt x="18352" y="17977"/>
                  <a:pt x="18376" y="17927"/>
                  <a:pt x="18376" y="17866"/>
                </a:cubicBezTo>
                <a:cubicBezTo>
                  <a:pt x="18376" y="17804"/>
                  <a:pt x="18352" y="17755"/>
                  <a:pt x="18321" y="17755"/>
                </a:cubicBezTo>
                <a:close/>
                <a:moveTo>
                  <a:pt x="18142" y="17755"/>
                </a:moveTo>
                <a:cubicBezTo>
                  <a:pt x="18112" y="17755"/>
                  <a:pt x="18088" y="17804"/>
                  <a:pt x="18088" y="17866"/>
                </a:cubicBezTo>
                <a:cubicBezTo>
                  <a:pt x="18088" y="17927"/>
                  <a:pt x="18112" y="17977"/>
                  <a:pt x="18142" y="17977"/>
                </a:cubicBezTo>
                <a:cubicBezTo>
                  <a:pt x="18173" y="17977"/>
                  <a:pt x="18197" y="17927"/>
                  <a:pt x="18197" y="17866"/>
                </a:cubicBezTo>
                <a:cubicBezTo>
                  <a:pt x="18197" y="17804"/>
                  <a:pt x="18173" y="17755"/>
                  <a:pt x="18142" y="17755"/>
                </a:cubicBezTo>
                <a:close/>
                <a:moveTo>
                  <a:pt x="17963" y="17755"/>
                </a:moveTo>
                <a:cubicBezTo>
                  <a:pt x="17933" y="17755"/>
                  <a:pt x="17908" y="17804"/>
                  <a:pt x="17908" y="17866"/>
                </a:cubicBezTo>
                <a:cubicBezTo>
                  <a:pt x="17908" y="17927"/>
                  <a:pt x="17933" y="17977"/>
                  <a:pt x="17963" y="17977"/>
                </a:cubicBezTo>
                <a:cubicBezTo>
                  <a:pt x="17994" y="17977"/>
                  <a:pt x="18018" y="17927"/>
                  <a:pt x="18018" y="17866"/>
                </a:cubicBezTo>
                <a:cubicBezTo>
                  <a:pt x="18018" y="17804"/>
                  <a:pt x="17994" y="17755"/>
                  <a:pt x="17963" y="17755"/>
                </a:cubicBezTo>
                <a:close/>
                <a:moveTo>
                  <a:pt x="17784" y="17755"/>
                </a:moveTo>
                <a:cubicBezTo>
                  <a:pt x="17754" y="17755"/>
                  <a:pt x="17729" y="17804"/>
                  <a:pt x="17729" y="17866"/>
                </a:cubicBezTo>
                <a:cubicBezTo>
                  <a:pt x="17729" y="17927"/>
                  <a:pt x="17754" y="17977"/>
                  <a:pt x="17784" y="17977"/>
                </a:cubicBezTo>
                <a:cubicBezTo>
                  <a:pt x="17815" y="17977"/>
                  <a:pt x="17839" y="17927"/>
                  <a:pt x="17839" y="17866"/>
                </a:cubicBezTo>
                <a:cubicBezTo>
                  <a:pt x="17839" y="17804"/>
                  <a:pt x="17815" y="17755"/>
                  <a:pt x="17784" y="17755"/>
                </a:cubicBezTo>
                <a:close/>
                <a:moveTo>
                  <a:pt x="17605" y="17755"/>
                </a:moveTo>
                <a:cubicBezTo>
                  <a:pt x="17575" y="17755"/>
                  <a:pt x="17550" y="17804"/>
                  <a:pt x="17550" y="17866"/>
                </a:cubicBezTo>
                <a:cubicBezTo>
                  <a:pt x="17550" y="17927"/>
                  <a:pt x="17575" y="17977"/>
                  <a:pt x="17605" y="17977"/>
                </a:cubicBezTo>
                <a:cubicBezTo>
                  <a:pt x="17635" y="17977"/>
                  <a:pt x="17660" y="17927"/>
                  <a:pt x="17660" y="17866"/>
                </a:cubicBezTo>
                <a:cubicBezTo>
                  <a:pt x="17660" y="17804"/>
                  <a:pt x="17635" y="17755"/>
                  <a:pt x="17605" y="17755"/>
                </a:cubicBezTo>
                <a:close/>
                <a:moveTo>
                  <a:pt x="11695" y="17755"/>
                </a:moveTo>
                <a:cubicBezTo>
                  <a:pt x="11665" y="17755"/>
                  <a:pt x="11640" y="17804"/>
                  <a:pt x="11640" y="17866"/>
                </a:cubicBezTo>
                <a:cubicBezTo>
                  <a:pt x="11640" y="17927"/>
                  <a:pt x="11665" y="17977"/>
                  <a:pt x="11695" y="17977"/>
                </a:cubicBezTo>
                <a:cubicBezTo>
                  <a:pt x="11726" y="17977"/>
                  <a:pt x="11750" y="17927"/>
                  <a:pt x="11750" y="17866"/>
                </a:cubicBezTo>
                <a:cubicBezTo>
                  <a:pt x="11750" y="17804"/>
                  <a:pt x="11726" y="17755"/>
                  <a:pt x="11695" y="17755"/>
                </a:cubicBezTo>
                <a:close/>
                <a:moveTo>
                  <a:pt x="11516" y="17755"/>
                </a:moveTo>
                <a:cubicBezTo>
                  <a:pt x="11486" y="17755"/>
                  <a:pt x="11461" y="17804"/>
                  <a:pt x="11461" y="17866"/>
                </a:cubicBezTo>
                <a:cubicBezTo>
                  <a:pt x="11461" y="17927"/>
                  <a:pt x="11486" y="17977"/>
                  <a:pt x="11516" y="17977"/>
                </a:cubicBezTo>
                <a:cubicBezTo>
                  <a:pt x="11546" y="17977"/>
                  <a:pt x="11571" y="17927"/>
                  <a:pt x="11571" y="17866"/>
                </a:cubicBezTo>
                <a:cubicBezTo>
                  <a:pt x="11571" y="17804"/>
                  <a:pt x="11546" y="17755"/>
                  <a:pt x="11516" y="17755"/>
                </a:cubicBezTo>
                <a:close/>
                <a:moveTo>
                  <a:pt x="11337" y="17755"/>
                </a:moveTo>
                <a:cubicBezTo>
                  <a:pt x="11307" y="17755"/>
                  <a:pt x="11282" y="17804"/>
                  <a:pt x="11282" y="17866"/>
                </a:cubicBezTo>
                <a:cubicBezTo>
                  <a:pt x="11282" y="17927"/>
                  <a:pt x="11307" y="17977"/>
                  <a:pt x="11337" y="17977"/>
                </a:cubicBezTo>
                <a:cubicBezTo>
                  <a:pt x="11367" y="17977"/>
                  <a:pt x="11392" y="17927"/>
                  <a:pt x="11392" y="17866"/>
                </a:cubicBezTo>
                <a:cubicBezTo>
                  <a:pt x="11392" y="17804"/>
                  <a:pt x="11367" y="17755"/>
                  <a:pt x="11337" y="17755"/>
                </a:cubicBezTo>
                <a:close/>
                <a:moveTo>
                  <a:pt x="11158" y="17755"/>
                </a:moveTo>
                <a:cubicBezTo>
                  <a:pt x="11128" y="17755"/>
                  <a:pt x="11103" y="17804"/>
                  <a:pt x="11103" y="17866"/>
                </a:cubicBezTo>
                <a:cubicBezTo>
                  <a:pt x="11103" y="17927"/>
                  <a:pt x="11128" y="17977"/>
                  <a:pt x="11158" y="17977"/>
                </a:cubicBezTo>
                <a:cubicBezTo>
                  <a:pt x="11188" y="17977"/>
                  <a:pt x="11213" y="17927"/>
                  <a:pt x="11213" y="17866"/>
                </a:cubicBezTo>
                <a:cubicBezTo>
                  <a:pt x="11213" y="17804"/>
                  <a:pt x="11188" y="17755"/>
                  <a:pt x="11158" y="17755"/>
                </a:cubicBezTo>
                <a:close/>
                <a:moveTo>
                  <a:pt x="10979" y="17755"/>
                </a:moveTo>
                <a:cubicBezTo>
                  <a:pt x="10949" y="17755"/>
                  <a:pt x="10924" y="17804"/>
                  <a:pt x="10924" y="17866"/>
                </a:cubicBezTo>
                <a:cubicBezTo>
                  <a:pt x="10924" y="17927"/>
                  <a:pt x="10949" y="17977"/>
                  <a:pt x="10979" y="17977"/>
                </a:cubicBezTo>
                <a:cubicBezTo>
                  <a:pt x="11009" y="17977"/>
                  <a:pt x="11034" y="17927"/>
                  <a:pt x="11034" y="17866"/>
                </a:cubicBezTo>
                <a:cubicBezTo>
                  <a:pt x="11034" y="17804"/>
                  <a:pt x="11009" y="17755"/>
                  <a:pt x="10979" y="17755"/>
                </a:cubicBezTo>
                <a:close/>
                <a:moveTo>
                  <a:pt x="6323" y="17755"/>
                </a:moveTo>
                <a:cubicBezTo>
                  <a:pt x="6292" y="17755"/>
                  <a:pt x="6268" y="17804"/>
                  <a:pt x="6268" y="17866"/>
                </a:cubicBezTo>
                <a:cubicBezTo>
                  <a:pt x="6268" y="17927"/>
                  <a:pt x="6292" y="17977"/>
                  <a:pt x="6323" y="17977"/>
                </a:cubicBezTo>
                <a:cubicBezTo>
                  <a:pt x="6353" y="17977"/>
                  <a:pt x="6378" y="17927"/>
                  <a:pt x="6378" y="17866"/>
                </a:cubicBezTo>
                <a:cubicBezTo>
                  <a:pt x="6378" y="17804"/>
                  <a:pt x="6353" y="17755"/>
                  <a:pt x="6323" y="17755"/>
                </a:cubicBezTo>
                <a:close/>
                <a:moveTo>
                  <a:pt x="6144" y="17755"/>
                </a:moveTo>
                <a:cubicBezTo>
                  <a:pt x="6113" y="17755"/>
                  <a:pt x="6089" y="17804"/>
                  <a:pt x="6089" y="17866"/>
                </a:cubicBezTo>
                <a:cubicBezTo>
                  <a:pt x="6089" y="17927"/>
                  <a:pt x="6113" y="17977"/>
                  <a:pt x="6144" y="17977"/>
                </a:cubicBezTo>
                <a:cubicBezTo>
                  <a:pt x="6174" y="17977"/>
                  <a:pt x="6199" y="17927"/>
                  <a:pt x="6199" y="17866"/>
                </a:cubicBezTo>
                <a:cubicBezTo>
                  <a:pt x="6199" y="17804"/>
                  <a:pt x="6174" y="17755"/>
                  <a:pt x="6144" y="17755"/>
                </a:cubicBezTo>
                <a:close/>
                <a:moveTo>
                  <a:pt x="5965" y="17755"/>
                </a:moveTo>
                <a:cubicBezTo>
                  <a:pt x="5934" y="17755"/>
                  <a:pt x="5910" y="17804"/>
                  <a:pt x="5910" y="17866"/>
                </a:cubicBezTo>
                <a:cubicBezTo>
                  <a:pt x="5910" y="17927"/>
                  <a:pt x="5934" y="17977"/>
                  <a:pt x="5965" y="17977"/>
                </a:cubicBezTo>
                <a:cubicBezTo>
                  <a:pt x="5995" y="17977"/>
                  <a:pt x="6019" y="17927"/>
                  <a:pt x="6019" y="17866"/>
                </a:cubicBezTo>
                <a:cubicBezTo>
                  <a:pt x="6019" y="17804"/>
                  <a:pt x="5995" y="17755"/>
                  <a:pt x="5965" y="17755"/>
                </a:cubicBezTo>
                <a:close/>
                <a:moveTo>
                  <a:pt x="5786" y="17755"/>
                </a:moveTo>
                <a:cubicBezTo>
                  <a:pt x="5755" y="17755"/>
                  <a:pt x="5731" y="17804"/>
                  <a:pt x="5731" y="17866"/>
                </a:cubicBezTo>
                <a:cubicBezTo>
                  <a:pt x="5731" y="17927"/>
                  <a:pt x="5755" y="17977"/>
                  <a:pt x="5786" y="17977"/>
                </a:cubicBezTo>
                <a:cubicBezTo>
                  <a:pt x="5816" y="17977"/>
                  <a:pt x="5840" y="17927"/>
                  <a:pt x="5840" y="17866"/>
                </a:cubicBezTo>
                <a:cubicBezTo>
                  <a:pt x="5840" y="17804"/>
                  <a:pt x="5816" y="17755"/>
                  <a:pt x="5786" y="17755"/>
                </a:cubicBezTo>
                <a:close/>
                <a:moveTo>
                  <a:pt x="5606" y="17755"/>
                </a:moveTo>
                <a:cubicBezTo>
                  <a:pt x="5576" y="17755"/>
                  <a:pt x="5552" y="17804"/>
                  <a:pt x="5552" y="17866"/>
                </a:cubicBezTo>
                <a:cubicBezTo>
                  <a:pt x="5552" y="17927"/>
                  <a:pt x="5576" y="17977"/>
                  <a:pt x="5606" y="17977"/>
                </a:cubicBezTo>
                <a:cubicBezTo>
                  <a:pt x="5637" y="17977"/>
                  <a:pt x="5661" y="17927"/>
                  <a:pt x="5661" y="17866"/>
                </a:cubicBezTo>
                <a:cubicBezTo>
                  <a:pt x="5661" y="17804"/>
                  <a:pt x="5637" y="17755"/>
                  <a:pt x="5606" y="17755"/>
                </a:cubicBezTo>
                <a:close/>
                <a:moveTo>
                  <a:pt x="5427" y="17755"/>
                </a:moveTo>
                <a:cubicBezTo>
                  <a:pt x="5397" y="17755"/>
                  <a:pt x="5372" y="17804"/>
                  <a:pt x="5372" y="17866"/>
                </a:cubicBezTo>
                <a:cubicBezTo>
                  <a:pt x="5372" y="17927"/>
                  <a:pt x="5397" y="17977"/>
                  <a:pt x="5427" y="17977"/>
                </a:cubicBezTo>
                <a:cubicBezTo>
                  <a:pt x="5458" y="17977"/>
                  <a:pt x="5482" y="17927"/>
                  <a:pt x="5482" y="17866"/>
                </a:cubicBezTo>
                <a:cubicBezTo>
                  <a:pt x="5482" y="17804"/>
                  <a:pt x="5458" y="17755"/>
                  <a:pt x="5427" y="17755"/>
                </a:cubicBezTo>
                <a:close/>
                <a:moveTo>
                  <a:pt x="5248" y="17755"/>
                </a:moveTo>
                <a:cubicBezTo>
                  <a:pt x="5218" y="17755"/>
                  <a:pt x="5193" y="17804"/>
                  <a:pt x="5193" y="17866"/>
                </a:cubicBezTo>
                <a:cubicBezTo>
                  <a:pt x="5193" y="17927"/>
                  <a:pt x="5218" y="17977"/>
                  <a:pt x="5248" y="17977"/>
                </a:cubicBezTo>
                <a:cubicBezTo>
                  <a:pt x="5279" y="17977"/>
                  <a:pt x="5303" y="17927"/>
                  <a:pt x="5303" y="17866"/>
                </a:cubicBezTo>
                <a:cubicBezTo>
                  <a:pt x="5303" y="17804"/>
                  <a:pt x="5279" y="17755"/>
                  <a:pt x="5248" y="17755"/>
                </a:cubicBezTo>
                <a:close/>
                <a:moveTo>
                  <a:pt x="5069" y="17755"/>
                </a:moveTo>
                <a:cubicBezTo>
                  <a:pt x="5039" y="17755"/>
                  <a:pt x="5014" y="17804"/>
                  <a:pt x="5014" y="17866"/>
                </a:cubicBezTo>
                <a:cubicBezTo>
                  <a:pt x="5014" y="17927"/>
                  <a:pt x="5039" y="17977"/>
                  <a:pt x="5069" y="17977"/>
                </a:cubicBezTo>
                <a:cubicBezTo>
                  <a:pt x="5099" y="17977"/>
                  <a:pt x="5124" y="17927"/>
                  <a:pt x="5124" y="17866"/>
                </a:cubicBezTo>
                <a:cubicBezTo>
                  <a:pt x="5124" y="17804"/>
                  <a:pt x="5099" y="17755"/>
                  <a:pt x="5069" y="17755"/>
                </a:cubicBezTo>
                <a:close/>
                <a:moveTo>
                  <a:pt x="20112" y="17392"/>
                </a:moveTo>
                <a:cubicBezTo>
                  <a:pt x="20082" y="17392"/>
                  <a:pt x="20058" y="17442"/>
                  <a:pt x="20058" y="17503"/>
                </a:cubicBezTo>
                <a:cubicBezTo>
                  <a:pt x="20058" y="17565"/>
                  <a:pt x="20082" y="17614"/>
                  <a:pt x="20112" y="17614"/>
                </a:cubicBezTo>
                <a:cubicBezTo>
                  <a:pt x="20143" y="17614"/>
                  <a:pt x="20167" y="17565"/>
                  <a:pt x="20167" y="17503"/>
                </a:cubicBezTo>
                <a:cubicBezTo>
                  <a:pt x="20167" y="17442"/>
                  <a:pt x="20143" y="17392"/>
                  <a:pt x="20112" y="17392"/>
                </a:cubicBezTo>
                <a:close/>
                <a:moveTo>
                  <a:pt x="19933" y="17392"/>
                </a:moveTo>
                <a:cubicBezTo>
                  <a:pt x="19903" y="17392"/>
                  <a:pt x="19878" y="17442"/>
                  <a:pt x="19878" y="17503"/>
                </a:cubicBezTo>
                <a:cubicBezTo>
                  <a:pt x="19878" y="17565"/>
                  <a:pt x="19903" y="17614"/>
                  <a:pt x="19933" y="17614"/>
                </a:cubicBezTo>
                <a:cubicBezTo>
                  <a:pt x="19964" y="17614"/>
                  <a:pt x="19988" y="17565"/>
                  <a:pt x="19988" y="17503"/>
                </a:cubicBezTo>
                <a:cubicBezTo>
                  <a:pt x="19988" y="17442"/>
                  <a:pt x="19964" y="17392"/>
                  <a:pt x="19933" y="17392"/>
                </a:cubicBezTo>
                <a:close/>
                <a:moveTo>
                  <a:pt x="19754" y="17392"/>
                </a:moveTo>
                <a:cubicBezTo>
                  <a:pt x="19724" y="17392"/>
                  <a:pt x="19699" y="17442"/>
                  <a:pt x="19699" y="17503"/>
                </a:cubicBezTo>
                <a:cubicBezTo>
                  <a:pt x="19699" y="17565"/>
                  <a:pt x="19724" y="17614"/>
                  <a:pt x="19754" y="17614"/>
                </a:cubicBezTo>
                <a:cubicBezTo>
                  <a:pt x="19785" y="17614"/>
                  <a:pt x="19809" y="17565"/>
                  <a:pt x="19809" y="17503"/>
                </a:cubicBezTo>
                <a:cubicBezTo>
                  <a:pt x="19809" y="17442"/>
                  <a:pt x="19785" y="17392"/>
                  <a:pt x="19754" y="17392"/>
                </a:cubicBezTo>
                <a:close/>
                <a:moveTo>
                  <a:pt x="19575" y="17392"/>
                </a:moveTo>
                <a:cubicBezTo>
                  <a:pt x="19545" y="17392"/>
                  <a:pt x="19520" y="17442"/>
                  <a:pt x="19520" y="17503"/>
                </a:cubicBezTo>
                <a:cubicBezTo>
                  <a:pt x="19520" y="17565"/>
                  <a:pt x="19545" y="17614"/>
                  <a:pt x="19575" y="17614"/>
                </a:cubicBezTo>
                <a:cubicBezTo>
                  <a:pt x="19605" y="17614"/>
                  <a:pt x="19630" y="17565"/>
                  <a:pt x="19630" y="17503"/>
                </a:cubicBezTo>
                <a:cubicBezTo>
                  <a:pt x="19630" y="17442"/>
                  <a:pt x="19605" y="17392"/>
                  <a:pt x="19575" y="17392"/>
                </a:cubicBezTo>
                <a:close/>
                <a:moveTo>
                  <a:pt x="19396" y="17392"/>
                </a:moveTo>
                <a:cubicBezTo>
                  <a:pt x="19366" y="17392"/>
                  <a:pt x="19341" y="17442"/>
                  <a:pt x="19341" y="17503"/>
                </a:cubicBezTo>
                <a:cubicBezTo>
                  <a:pt x="19341" y="17565"/>
                  <a:pt x="19366" y="17614"/>
                  <a:pt x="19396" y="17614"/>
                </a:cubicBezTo>
                <a:cubicBezTo>
                  <a:pt x="19426" y="17614"/>
                  <a:pt x="19451" y="17565"/>
                  <a:pt x="19451" y="17503"/>
                </a:cubicBezTo>
                <a:cubicBezTo>
                  <a:pt x="19451" y="17442"/>
                  <a:pt x="19426" y="17392"/>
                  <a:pt x="19396" y="17392"/>
                </a:cubicBezTo>
                <a:close/>
                <a:moveTo>
                  <a:pt x="19217" y="17392"/>
                </a:moveTo>
                <a:cubicBezTo>
                  <a:pt x="19187" y="17392"/>
                  <a:pt x="19162" y="17442"/>
                  <a:pt x="19162" y="17503"/>
                </a:cubicBezTo>
                <a:cubicBezTo>
                  <a:pt x="19162" y="17565"/>
                  <a:pt x="19187" y="17614"/>
                  <a:pt x="19217" y="17614"/>
                </a:cubicBezTo>
                <a:cubicBezTo>
                  <a:pt x="19247" y="17614"/>
                  <a:pt x="19272" y="17565"/>
                  <a:pt x="19272" y="17503"/>
                </a:cubicBezTo>
                <a:cubicBezTo>
                  <a:pt x="19272" y="17442"/>
                  <a:pt x="19247" y="17392"/>
                  <a:pt x="19217" y="17392"/>
                </a:cubicBezTo>
                <a:close/>
                <a:moveTo>
                  <a:pt x="19038" y="17392"/>
                </a:moveTo>
                <a:cubicBezTo>
                  <a:pt x="19008" y="17392"/>
                  <a:pt x="18983" y="17442"/>
                  <a:pt x="18983" y="17503"/>
                </a:cubicBezTo>
                <a:cubicBezTo>
                  <a:pt x="18983" y="17565"/>
                  <a:pt x="19008" y="17614"/>
                  <a:pt x="19038" y="17614"/>
                </a:cubicBezTo>
                <a:cubicBezTo>
                  <a:pt x="19068" y="17614"/>
                  <a:pt x="19093" y="17565"/>
                  <a:pt x="19093" y="17503"/>
                </a:cubicBezTo>
                <a:cubicBezTo>
                  <a:pt x="19093" y="17442"/>
                  <a:pt x="19068" y="17392"/>
                  <a:pt x="19038" y="17392"/>
                </a:cubicBezTo>
                <a:close/>
                <a:moveTo>
                  <a:pt x="18859" y="17392"/>
                </a:moveTo>
                <a:cubicBezTo>
                  <a:pt x="18828" y="17392"/>
                  <a:pt x="18804" y="17442"/>
                  <a:pt x="18804" y="17503"/>
                </a:cubicBezTo>
                <a:cubicBezTo>
                  <a:pt x="18804" y="17565"/>
                  <a:pt x="18828" y="17614"/>
                  <a:pt x="18859" y="17614"/>
                </a:cubicBezTo>
                <a:cubicBezTo>
                  <a:pt x="18889" y="17614"/>
                  <a:pt x="18914" y="17565"/>
                  <a:pt x="18914" y="17503"/>
                </a:cubicBezTo>
                <a:cubicBezTo>
                  <a:pt x="18914" y="17442"/>
                  <a:pt x="18889" y="17392"/>
                  <a:pt x="18859" y="17392"/>
                </a:cubicBezTo>
                <a:close/>
                <a:moveTo>
                  <a:pt x="18680" y="17392"/>
                </a:moveTo>
                <a:cubicBezTo>
                  <a:pt x="18649" y="17392"/>
                  <a:pt x="18625" y="17442"/>
                  <a:pt x="18625" y="17503"/>
                </a:cubicBezTo>
                <a:cubicBezTo>
                  <a:pt x="18625" y="17565"/>
                  <a:pt x="18649" y="17614"/>
                  <a:pt x="18680" y="17614"/>
                </a:cubicBezTo>
                <a:cubicBezTo>
                  <a:pt x="18710" y="17614"/>
                  <a:pt x="18735" y="17565"/>
                  <a:pt x="18735" y="17503"/>
                </a:cubicBezTo>
                <a:cubicBezTo>
                  <a:pt x="18735" y="17442"/>
                  <a:pt x="18710" y="17392"/>
                  <a:pt x="18680" y="17392"/>
                </a:cubicBezTo>
                <a:close/>
                <a:moveTo>
                  <a:pt x="18501" y="17392"/>
                </a:moveTo>
                <a:cubicBezTo>
                  <a:pt x="18470" y="17392"/>
                  <a:pt x="18446" y="17442"/>
                  <a:pt x="18446" y="17503"/>
                </a:cubicBezTo>
                <a:cubicBezTo>
                  <a:pt x="18446" y="17565"/>
                  <a:pt x="18470" y="17614"/>
                  <a:pt x="18501" y="17614"/>
                </a:cubicBezTo>
                <a:cubicBezTo>
                  <a:pt x="18531" y="17614"/>
                  <a:pt x="18555" y="17565"/>
                  <a:pt x="18555" y="17503"/>
                </a:cubicBezTo>
                <a:cubicBezTo>
                  <a:pt x="18555" y="17442"/>
                  <a:pt x="18531" y="17392"/>
                  <a:pt x="18501" y="17392"/>
                </a:cubicBezTo>
                <a:close/>
                <a:moveTo>
                  <a:pt x="18321" y="17392"/>
                </a:moveTo>
                <a:cubicBezTo>
                  <a:pt x="18291" y="17392"/>
                  <a:pt x="18267" y="17442"/>
                  <a:pt x="18267" y="17503"/>
                </a:cubicBezTo>
                <a:cubicBezTo>
                  <a:pt x="18267" y="17565"/>
                  <a:pt x="18291" y="17614"/>
                  <a:pt x="18321" y="17614"/>
                </a:cubicBezTo>
                <a:cubicBezTo>
                  <a:pt x="18352" y="17614"/>
                  <a:pt x="18376" y="17565"/>
                  <a:pt x="18376" y="17503"/>
                </a:cubicBezTo>
                <a:cubicBezTo>
                  <a:pt x="18376" y="17442"/>
                  <a:pt x="18352" y="17392"/>
                  <a:pt x="18321" y="17392"/>
                </a:cubicBezTo>
                <a:close/>
                <a:moveTo>
                  <a:pt x="18142" y="17392"/>
                </a:moveTo>
                <a:cubicBezTo>
                  <a:pt x="18112" y="17392"/>
                  <a:pt x="18088" y="17442"/>
                  <a:pt x="18088" y="17503"/>
                </a:cubicBezTo>
                <a:cubicBezTo>
                  <a:pt x="18088" y="17565"/>
                  <a:pt x="18112" y="17614"/>
                  <a:pt x="18142" y="17614"/>
                </a:cubicBezTo>
                <a:cubicBezTo>
                  <a:pt x="18173" y="17614"/>
                  <a:pt x="18197" y="17565"/>
                  <a:pt x="18197" y="17503"/>
                </a:cubicBezTo>
                <a:cubicBezTo>
                  <a:pt x="18197" y="17442"/>
                  <a:pt x="18173" y="17392"/>
                  <a:pt x="18142" y="17392"/>
                </a:cubicBezTo>
                <a:close/>
                <a:moveTo>
                  <a:pt x="17963" y="17392"/>
                </a:moveTo>
                <a:cubicBezTo>
                  <a:pt x="17933" y="17392"/>
                  <a:pt x="17908" y="17442"/>
                  <a:pt x="17908" y="17503"/>
                </a:cubicBezTo>
                <a:cubicBezTo>
                  <a:pt x="17908" y="17565"/>
                  <a:pt x="17933" y="17614"/>
                  <a:pt x="17963" y="17614"/>
                </a:cubicBezTo>
                <a:cubicBezTo>
                  <a:pt x="17994" y="17614"/>
                  <a:pt x="18018" y="17565"/>
                  <a:pt x="18018" y="17503"/>
                </a:cubicBezTo>
                <a:cubicBezTo>
                  <a:pt x="18018" y="17442"/>
                  <a:pt x="17994" y="17392"/>
                  <a:pt x="17963" y="17392"/>
                </a:cubicBezTo>
                <a:close/>
                <a:moveTo>
                  <a:pt x="17784" y="17392"/>
                </a:moveTo>
                <a:cubicBezTo>
                  <a:pt x="17754" y="17392"/>
                  <a:pt x="17729" y="17442"/>
                  <a:pt x="17729" y="17503"/>
                </a:cubicBezTo>
                <a:cubicBezTo>
                  <a:pt x="17729" y="17565"/>
                  <a:pt x="17754" y="17614"/>
                  <a:pt x="17784" y="17614"/>
                </a:cubicBezTo>
                <a:cubicBezTo>
                  <a:pt x="17815" y="17614"/>
                  <a:pt x="17839" y="17565"/>
                  <a:pt x="17839" y="17503"/>
                </a:cubicBezTo>
                <a:cubicBezTo>
                  <a:pt x="17839" y="17442"/>
                  <a:pt x="17815" y="17392"/>
                  <a:pt x="17784" y="17392"/>
                </a:cubicBezTo>
                <a:close/>
                <a:moveTo>
                  <a:pt x="17605" y="17392"/>
                </a:moveTo>
                <a:cubicBezTo>
                  <a:pt x="17575" y="17392"/>
                  <a:pt x="17550" y="17442"/>
                  <a:pt x="17550" y="17503"/>
                </a:cubicBezTo>
                <a:cubicBezTo>
                  <a:pt x="17550" y="17565"/>
                  <a:pt x="17575" y="17614"/>
                  <a:pt x="17605" y="17614"/>
                </a:cubicBezTo>
                <a:cubicBezTo>
                  <a:pt x="17635" y="17614"/>
                  <a:pt x="17660" y="17565"/>
                  <a:pt x="17660" y="17503"/>
                </a:cubicBezTo>
                <a:cubicBezTo>
                  <a:pt x="17660" y="17442"/>
                  <a:pt x="17635" y="17392"/>
                  <a:pt x="17605" y="17392"/>
                </a:cubicBezTo>
                <a:close/>
                <a:moveTo>
                  <a:pt x="11874" y="17392"/>
                </a:moveTo>
                <a:cubicBezTo>
                  <a:pt x="11844" y="17392"/>
                  <a:pt x="11819" y="17442"/>
                  <a:pt x="11819" y="17503"/>
                </a:cubicBezTo>
                <a:cubicBezTo>
                  <a:pt x="11819" y="17565"/>
                  <a:pt x="11844" y="17614"/>
                  <a:pt x="11874" y="17614"/>
                </a:cubicBezTo>
                <a:cubicBezTo>
                  <a:pt x="11905" y="17614"/>
                  <a:pt x="11929" y="17565"/>
                  <a:pt x="11929" y="17503"/>
                </a:cubicBezTo>
                <a:cubicBezTo>
                  <a:pt x="11929" y="17442"/>
                  <a:pt x="11905" y="17392"/>
                  <a:pt x="11874" y="17392"/>
                </a:cubicBezTo>
                <a:close/>
                <a:moveTo>
                  <a:pt x="11695" y="17392"/>
                </a:moveTo>
                <a:cubicBezTo>
                  <a:pt x="11665" y="17392"/>
                  <a:pt x="11640" y="17442"/>
                  <a:pt x="11640" y="17503"/>
                </a:cubicBezTo>
                <a:cubicBezTo>
                  <a:pt x="11640" y="17565"/>
                  <a:pt x="11665" y="17614"/>
                  <a:pt x="11695" y="17614"/>
                </a:cubicBezTo>
                <a:cubicBezTo>
                  <a:pt x="11726" y="17614"/>
                  <a:pt x="11750" y="17565"/>
                  <a:pt x="11750" y="17503"/>
                </a:cubicBezTo>
                <a:cubicBezTo>
                  <a:pt x="11750" y="17442"/>
                  <a:pt x="11726" y="17392"/>
                  <a:pt x="11695" y="17392"/>
                </a:cubicBezTo>
                <a:close/>
                <a:moveTo>
                  <a:pt x="11516" y="17392"/>
                </a:moveTo>
                <a:cubicBezTo>
                  <a:pt x="11486" y="17392"/>
                  <a:pt x="11461" y="17442"/>
                  <a:pt x="11461" y="17503"/>
                </a:cubicBezTo>
                <a:cubicBezTo>
                  <a:pt x="11461" y="17565"/>
                  <a:pt x="11486" y="17614"/>
                  <a:pt x="11516" y="17614"/>
                </a:cubicBezTo>
                <a:cubicBezTo>
                  <a:pt x="11546" y="17614"/>
                  <a:pt x="11571" y="17565"/>
                  <a:pt x="11571" y="17503"/>
                </a:cubicBezTo>
                <a:cubicBezTo>
                  <a:pt x="11571" y="17442"/>
                  <a:pt x="11546" y="17392"/>
                  <a:pt x="11516" y="17392"/>
                </a:cubicBezTo>
                <a:close/>
                <a:moveTo>
                  <a:pt x="11337" y="17392"/>
                </a:moveTo>
                <a:cubicBezTo>
                  <a:pt x="11307" y="17392"/>
                  <a:pt x="11282" y="17442"/>
                  <a:pt x="11282" y="17503"/>
                </a:cubicBezTo>
                <a:cubicBezTo>
                  <a:pt x="11282" y="17565"/>
                  <a:pt x="11307" y="17614"/>
                  <a:pt x="11337" y="17614"/>
                </a:cubicBezTo>
                <a:cubicBezTo>
                  <a:pt x="11367" y="17614"/>
                  <a:pt x="11392" y="17565"/>
                  <a:pt x="11392" y="17503"/>
                </a:cubicBezTo>
                <a:cubicBezTo>
                  <a:pt x="11392" y="17442"/>
                  <a:pt x="11367" y="17392"/>
                  <a:pt x="11337" y="17392"/>
                </a:cubicBezTo>
                <a:close/>
                <a:moveTo>
                  <a:pt x="11158" y="17392"/>
                </a:moveTo>
                <a:cubicBezTo>
                  <a:pt x="11128" y="17392"/>
                  <a:pt x="11103" y="17442"/>
                  <a:pt x="11103" y="17503"/>
                </a:cubicBezTo>
                <a:cubicBezTo>
                  <a:pt x="11103" y="17565"/>
                  <a:pt x="11128" y="17614"/>
                  <a:pt x="11158" y="17614"/>
                </a:cubicBezTo>
                <a:cubicBezTo>
                  <a:pt x="11188" y="17614"/>
                  <a:pt x="11213" y="17565"/>
                  <a:pt x="11213" y="17503"/>
                </a:cubicBezTo>
                <a:cubicBezTo>
                  <a:pt x="11213" y="17442"/>
                  <a:pt x="11188" y="17392"/>
                  <a:pt x="11158" y="17392"/>
                </a:cubicBezTo>
                <a:close/>
                <a:moveTo>
                  <a:pt x="10979" y="17392"/>
                </a:moveTo>
                <a:cubicBezTo>
                  <a:pt x="10949" y="17392"/>
                  <a:pt x="10924" y="17442"/>
                  <a:pt x="10924" y="17503"/>
                </a:cubicBezTo>
                <a:cubicBezTo>
                  <a:pt x="10924" y="17565"/>
                  <a:pt x="10949" y="17614"/>
                  <a:pt x="10979" y="17614"/>
                </a:cubicBezTo>
                <a:cubicBezTo>
                  <a:pt x="11009" y="17614"/>
                  <a:pt x="11034" y="17565"/>
                  <a:pt x="11034" y="17503"/>
                </a:cubicBezTo>
                <a:cubicBezTo>
                  <a:pt x="11034" y="17442"/>
                  <a:pt x="11009" y="17392"/>
                  <a:pt x="10979" y="17392"/>
                </a:cubicBezTo>
                <a:close/>
                <a:moveTo>
                  <a:pt x="6323" y="17392"/>
                </a:moveTo>
                <a:cubicBezTo>
                  <a:pt x="6292" y="17392"/>
                  <a:pt x="6268" y="17442"/>
                  <a:pt x="6268" y="17503"/>
                </a:cubicBezTo>
                <a:cubicBezTo>
                  <a:pt x="6268" y="17565"/>
                  <a:pt x="6292" y="17614"/>
                  <a:pt x="6323" y="17614"/>
                </a:cubicBezTo>
                <a:cubicBezTo>
                  <a:pt x="6353" y="17614"/>
                  <a:pt x="6378" y="17565"/>
                  <a:pt x="6378" y="17503"/>
                </a:cubicBezTo>
                <a:cubicBezTo>
                  <a:pt x="6378" y="17442"/>
                  <a:pt x="6353" y="17392"/>
                  <a:pt x="6323" y="17392"/>
                </a:cubicBezTo>
                <a:close/>
                <a:moveTo>
                  <a:pt x="6144" y="17392"/>
                </a:moveTo>
                <a:cubicBezTo>
                  <a:pt x="6113" y="17392"/>
                  <a:pt x="6089" y="17442"/>
                  <a:pt x="6089" y="17503"/>
                </a:cubicBezTo>
                <a:cubicBezTo>
                  <a:pt x="6089" y="17565"/>
                  <a:pt x="6113" y="17614"/>
                  <a:pt x="6144" y="17614"/>
                </a:cubicBezTo>
                <a:cubicBezTo>
                  <a:pt x="6174" y="17614"/>
                  <a:pt x="6199" y="17565"/>
                  <a:pt x="6199" y="17503"/>
                </a:cubicBezTo>
                <a:cubicBezTo>
                  <a:pt x="6199" y="17442"/>
                  <a:pt x="6174" y="17392"/>
                  <a:pt x="6144" y="17392"/>
                </a:cubicBezTo>
                <a:close/>
                <a:moveTo>
                  <a:pt x="5965" y="17392"/>
                </a:moveTo>
                <a:cubicBezTo>
                  <a:pt x="5934" y="17392"/>
                  <a:pt x="5910" y="17442"/>
                  <a:pt x="5910" y="17503"/>
                </a:cubicBezTo>
                <a:cubicBezTo>
                  <a:pt x="5910" y="17565"/>
                  <a:pt x="5934" y="17614"/>
                  <a:pt x="5965" y="17614"/>
                </a:cubicBezTo>
                <a:cubicBezTo>
                  <a:pt x="5995" y="17614"/>
                  <a:pt x="6019" y="17565"/>
                  <a:pt x="6019" y="17503"/>
                </a:cubicBezTo>
                <a:cubicBezTo>
                  <a:pt x="6019" y="17442"/>
                  <a:pt x="5995" y="17392"/>
                  <a:pt x="5965" y="17392"/>
                </a:cubicBezTo>
                <a:close/>
                <a:moveTo>
                  <a:pt x="5786" y="17392"/>
                </a:moveTo>
                <a:cubicBezTo>
                  <a:pt x="5755" y="17392"/>
                  <a:pt x="5731" y="17442"/>
                  <a:pt x="5731" y="17503"/>
                </a:cubicBezTo>
                <a:cubicBezTo>
                  <a:pt x="5731" y="17565"/>
                  <a:pt x="5755" y="17614"/>
                  <a:pt x="5786" y="17614"/>
                </a:cubicBezTo>
                <a:cubicBezTo>
                  <a:pt x="5816" y="17614"/>
                  <a:pt x="5840" y="17565"/>
                  <a:pt x="5840" y="17503"/>
                </a:cubicBezTo>
                <a:cubicBezTo>
                  <a:pt x="5840" y="17442"/>
                  <a:pt x="5816" y="17392"/>
                  <a:pt x="5786" y="17392"/>
                </a:cubicBezTo>
                <a:close/>
                <a:moveTo>
                  <a:pt x="5606" y="17392"/>
                </a:moveTo>
                <a:cubicBezTo>
                  <a:pt x="5576" y="17392"/>
                  <a:pt x="5552" y="17442"/>
                  <a:pt x="5552" y="17503"/>
                </a:cubicBezTo>
                <a:cubicBezTo>
                  <a:pt x="5552" y="17565"/>
                  <a:pt x="5576" y="17614"/>
                  <a:pt x="5606" y="17614"/>
                </a:cubicBezTo>
                <a:cubicBezTo>
                  <a:pt x="5637" y="17614"/>
                  <a:pt x="5661" y="17565"/>
                  <a:pt x="5661" y="17503"/>
                </a:cubicBezTo>
                <a:cubicBezTo>
                  <a:pt x="5661" y="17442"/>
                  <a:pt x="5637" y="17392"/>
                  <a:pt x="5606" y="17392"/>
                </a:cubicBezTo>
                <a:close/>
                <a:moveTo>
                  <a:pt x="5427" y="17392"/>
                </a:moveTo>
                <a:cubicBezTo>
                  <a:pt x="5397" y="17392"/>
                  <a:pt x="5372" y="17442"/>
                  <a:pt x="5372" y="17503"/>
                </a:cubicBezTo>
                <a:cubicBezTo>
                  <a:pt x="5372" y="17565"/>
                  <a:pt x="5397" y="17614"/>
                  <a:pt x="5427" y="17614"/>
                </a:cubicBezTo>
                <a:cubicBezTo>
                  <a:pt x="5458" y="17614"/>
                  <a:pt x="5482" y="17565"/>
                  <a:pt x="5482" y="17503"/>
                </a:cubicBezTo>
                <a:cubicBezTo>
                  <a:pt x="5482" y="17442"/>
                  <a:pt x="5458" y="17392"/>
                  <a:pt x="5427" y="17392"/>
                </a:cubicBezTo>
                <a:close/>
                <a:moveTo>
                  <a:pt x="5248" y="17392"/>
                </a:moveTo>
                <a:cubicBezTo>
                  <a:pt x="5218" y="17392"/>
                  <a:pt x="5193" y="17442"/>
                  <a:pt x="5193" y="17503"/>
                </a:cubicBezTo>
                <a:cubicBezTo>
                  <a:pt x="5193" y="17565"/>
                  <a:pt x="5218" y="17614"/>
                  <a:pt x="5248" y="17614"/>
                </a:cubicBezTo>
                <a:cubicBezTo>
                  <a:pt x="5279" y="17614"/>
                  <a:pt x="5303" y="17565"/>
                  <a:pt x="5303" y="17503"/>
                </a:cubicBezTo>
                <a:cubicBezTo>
                  <a:pt x="5303" y="17442"/>
                  <a:pt x="5279" y="17392"/>
                  <a:pt x="5248" y="17392"/>
                </a:cubicBezTo>
                <a:close/>
                <a:moveTo>
                  <a:pt x="5069" y="17392"/>
                </a:moveTo>
                <a:cubicBezTo>
                  <a:pt x="5039" y="17392"/>
                  <a:pt x="5014" y="17442"/>
                  <a:pt x="5014" y="17503"/>
                </a:cubicBezTo>
                <a:cubicBezTo>
                  <a:pt x="5014" y="17565"/>
                  <a:pt x="5039" y="17614"/>
                  <a:pt x="5069" y="17614"/>
                </a:cubicBezTo>
                <a:cubicBezTo>
                  <a:pt x="5099" y="17614"/>
                  <a:pt x="5124" y="17565"/>
                  <a:pt x="5124" y="17503"/>
                </a:cubicBezTo>
                <a:cubicBezTo>
                  <a:pt x="5124" y="17442"/>
                  <a:pt x="5099" y="17392"/>
                  <a:pt x="5069" y="17392"/>
                </a:cubicBezTo>
                <a:close/>
                <a:moveTo>
                  <a:pt x="4890" y="17392"/>
                </a:moveTo>
                <a:cubicBezTo>
                  <a:pt x="4860" y="17392"/>
                  <a:pt x="4835" y="17442"/>
                  <a:pt x="4835" y="17503"/>
                </a:cubicBezTo>
                <a:cubicBezTo>
                  <a:pt x="4835" y="17565"/>
                  <a:pt x="4860" y="17614"/>
                  <a:pt x="4890" y="17614"/>
                </a:cubicBezTo>
                <a:cubicBezTo>
                  <a:pt x="4920" y="17614"/>
                  <a:pt x="4945" y="17565"/>
                  <a:pt x="4945" y="17503"/>
                </a:cubicBezTo>
                <a:cubicBezTo>
                  <a:pt x="4945" y="17442"/>
                  <a:pt x="4920" y="17392"/>
                  <a:pt x="4890" y="17392"/>
                </a:cubicBezTo>
                <a:close/>
                <a:moveTo>
                  <a:pt x="20291" y="17030"/>
                </a:moveTo>
                <a:cubicBezTo>
                  <a:pt x="20261" y="17030"/>
                  <a:pt x="20237" y="17080"/>
                  <a:pt x="20237" y="17141"/>
                </a:cubicBezTo>
                <a:cubicBezTo>
                  <a:pt x="20237" y="17202"/>
                  <a:pt x="20261" y="17252"/>
                  <a:pt x="20291" y="17252"/>
                </a:cubicBezTo>
                <a:cubicBezTo>
                  <a:pt x="20322" y="17252"/>
                  <a:pt x="20346" y="17202"/>
                  <a:pt x="20346" y="17141"/>
                </a:cubicBezTo>
                <a:cubicBezTo>
                  <a:pt x="20346" y="17080"/>
                  <a:pt x="20322" y="17030"/>
                  <a:pt x="20291" y="17030"/>
                </a:cubicBezTo>
                <a:close/>
                <a:moveTo>
                  <a:pt x="20112" y="17030"/>
                </a:moveTo>
                <a:cubicBezTo>
                  <a:pt x="20082" y="17030"/>
                  <a:pt x="20058" y="17080"/>
                  <a:pt x="20058" y="17141"/>
                </a:cubicBezTo>
                <a:cubicBezTo>
                  <a:pt x="20058" y="17202"/>
                  <a:pt x="20082" y="17252"/>
                  <a:pt x="20112" y="17252"/>
                </a:cubicBezTo>
                <a:cubicBezTo>
                  <a:pt x="20143" y="17252"/>
                  <a:pt x="20167" y="17202"/>
                  <a:pt x="20167" y="17141"/>
                </a:cubicBezTo>
                <a:cubicBezTo>
                  <a:pt x="20167" y="17080"/>
                  <a:pt x="20143" y="17030"/>
                  <a:pt x="20112" y="17030"/>
                </a:cubicBezTo>
                <a:close/>
                <a:moveTo>
                  <a:pt x="19933" y="17030"/>
                </a:moveTo>
                <a:cubicBezTo>
                  <a:pt x="19903" y="17030"/>
                  <a:pt x="19878" y="17080"/>
                  <a:pt x="19878" y="17141"/>
                </a:cubicBezTo>
                <a:cubicBezTo>
                  <a:pt x="19878" y="17202"/>
                  <a:pt x="19903" y="17252"/>
                  <a:pt x="19933" y="17252"/>
                </a:cubicBezTo>
                <a:cubicBezTo>
                  <a:pt x="19964" y="17252"/>
                  <a:pt x="19988" y="17202"/>
                  <a:pt x="19988" y="17141"/>
                </a:cubicBezTo>
                <a:cubicBezTo>
                  <a:pt x="19988" y="17080"/>
                  <a:pt x="19964" y="17030"/>
                  <a:pt x="19933" y="17030"/>
                </a:cubicBezTo>
                <a:close/>
                <a:moveTo>
                  <a:pt x="19754" y="17030"/>
                </a:moveTo>
                <a:cubicBezTo>
                  <a:pt x="19724" y="17030"/>
                  <a:pt x="19699" y="17080"/>
                  <a:pt x="19699" y="17141"/>
                </a:cubicBezTo>
                <a:cubicBezTo>
                  <a:pt x="19699" y="17202"/>
                  <a:pt x="19724" y="17252"/>
                  <a:pt x="19754" y="17252"/>
                </a:cubicBezTo>
                <a:cubicBezTo>
                  <a:pt x="19785" y="17252"/>
                  <a:pt x="19809" y="17202"/>
                  <a:pt x="19809" y="17141"/>
                </a:cubicBezTo>
                <a:cubicBezTo>
                  <a:pt x="19809" y="17080"/>
                  <a:pt x="19785" y="17030"/>
                  <a:pt x="19754" y="17030"/>
                </a:cubicBezTo>
                <a:close/>
                <a:moveTo>
                  <a:pt x="19575" y="17030"/>
                </a:moveTo>
                <a:cubicBezTo>
                  <a:pt x="19545" y="17030"/>
                  <a:pt x="19520" y="17080"/>
                  <a:pt x="19520" y="17141"/>
                </a:cubicBezTo>
                <a:cubicBezTo>
                  <a:pt x="19520" y="17202"/>
                  <a:pt x="19545" y="17252"/>
                  <a:pt x="19575" y="17252"/>
                </a:cubicBezTo>
                <a:cubicBezTo>
                  <a:pt x="19605" y="17252"/>
                  <a:pt x="19630" y="17202"/>
                  <a:pt x="19630" y="17141"/>
                </a:cubicBezTo>
                <a:cubicBezTo>
                  <a:pt x="19630" y="17080"/>
                  <a:pt x="19605" y="17030"/>
                  <a:pt x="19575" y="17030"/>
                </a:cubicBezTo>
                <a:close/>
                <a:moveTo>
                  <a:pt x="19396" y="17030"/>
                </a:moveTo>
                <a:cubicBezTo>
                  <a:pt x="19366" y="17030"/>
                  <a:pt x="19341" y="17080"/>
                  <a:pt x="19341" y="17141"/>
                </a:cubicBezTo>
                <a:cubicBezTo>
                  <a:pt x="19341" y="17202"/>
                  <a:pt x="19366" y="17252"/>
                  <a:pt x="19396" y="17252"/>
                </a:cubicBezTo>
                <a:cubicBezTo>
                  <a:pt x="19426" y="17252"/>
                  <a:pt x="19451" y="17202"/>
                  <a:pt x="19451" y="17141"/>
                </a:cubicBezTo>
                <a:cubicBezTo>
                  <a:pt x="19451" y="17080"/>
                  <a:pt x="19426" y="17030"/>
                  <a:pt x="19396" y="17030"/>
                </a:cubicBezTo>
                <a:close/>
                <a:moveTo>
                  <a:pt x="19217" y="17030"/>
                </a:moveTo>
                <a:cubicBezTo>
                  <a:pt x="19187" y="17030"/>
                  <a:pt x="19162" y="17080"/>
                  <a:pt x="19162" y="17141"/>
                </a:cubicBezTo>
                <a:cubicBezTo>
                  <a:pt x="19162" y="17202"/>
                  <a:pt x="19187" y="17252"/>
                  <a:pt x="19217" y="17252"/>
                </a:cubicBezTo>
                <a:cubicBezTo>
                  <a:pt x="19247" y="17252"/>
                  <a:pt x="19272" y="17202"/>
                  <a:pt x="19272" y="17141"/>
                </a:cubicBezTo>
                <a:cubicBezTo>
                  <a:pt x="19272" y="17080"/>
                  <a:pt x="19247" y="17030"/>
                  <a:pt x="19217" y="17030"/>
                </a:cubicBezTo>
                <a:close/>
                <a:moveTo>
                  <a:pt x="19038" y="17030"/>
                </a:moveTo>
                <a:cubicBezTo>
                  <a:pt x="19008" y="17030"/>
                  <a:pt x="18983" y="17080"/>
                  <a:pt x="18983" y="17141"/>
                </a:cubicBezTo>
                <a:cubicBezTo>
                  <a:pt x="18983" y="17202"/>
                  <a:pt x="19008" y="17252"/>
                  <a:pt x="19038" y="17252"/>
                </a:cubicBezTo>
                <a:cubicBezTo>
                  <a:pt x="19068" y="17252"/>
                  <a:pt x="19093" y="17202"/>
                  <a:pt x="19093" y="17141"/>
                </a:cubicBezTo>
                <a:cubicBezTo>
                  <a:pt x="19093" y="17080"/>
                  <a:pt x="19068" y="17030"/>
                  <a:pt x="19038" y="17030"/>
                </a:cubicBezTo>
                <a:close/>
                <a:moveTo>
                  <a:pt x="18859" y="17030"/>
                </a:moveTo>
                <a:cubicBezTo>
                  <a:pt x="18828" y="17030"/>
                  <a:pt x="18804" y="17080"/>
                  <a:pt x="18804" y="17141"/>
                </a:cubicBezTo>
                <a:cubicBezTo>
                  <a:pt x="18804" y="17202"/>
                  <a:pt x="18828" y="17252"/>
                  <a:pt x="18859" y="17252"/>
                </a:cubicBezTo>
                <a:cubicBezTo>
                  <a:pt x="18889" y="17252"/>
                  <a:pt x="18914" y="17202"/>
                  <a:pt x="18914" y="17141"/>
                </a:cubicBezTo>
                <a:cubicBezTo>
                  <a:pt x="18914" y="17080"/>
                  <a:pt x="18889" y="17030"/>
                  <a:pt x="18859" y="17030"/>
                </a:cubicBezTo>
                <a:close/>
                <a:moveTo>
                  <a:pt x="18680" y="17030"/>
                </a:moveTo>
                <a:cubicBezTo>
                  <a:pt x="18649" y="17030"/>
                  <a:pt x="18625" y="17080"/>
                  <a:pt x="18625" y="17141"/>
                </a:cubicBezTo>
                <a:cubicBezTo>
                  <a:pt x="18625" y="17202"/>
                  <a:pt x="18649" y="17252"/>
                  <a:pt x="18680" y="17252"/>
                </a:cubicBezTo>
                <a:cubicBezTo>
                  <a:pt x="18710" y="17252"/>
                  <a:pt x="18735" y="17202"/>
                  <a:pt x="18735" y="17141"/>
                </a:cubicBezTo>
                <a:cubicBezTo>
                  <a:pt x="18735" y="17080"/>
                  <a:pt x="18710" y="17030"/>
                  <a:pt x="18680" y="17030"/>
                </a:cubicBezTo>
                <a:close/>
                <a:moveTo>
                  <a:pt x="18501" y="17030"/>
                </a:moveTo>
                <a:cubicBezTo>
                  <a:pt x="18470" y="17030"/>
                  <a:pt x="18446" y="17080"/>
                  <a:pt x="18446" y="17141"/>
                </a:cubicBezTo>
                <a:cubicBezTo>
                  <a:pt x="18446" y="17202"/>
                  <a:pt x="18470" y="17252"/>
                  <a:pt x="18501" y="17252"/>
                </a:cubicBezTo>
                <a:cubicBezTo>
                  <a:pt x="18531" y="17252"/>
                  <a:pt x="18555" y="17202"/>
                  <a:pt x="18555" y="17141"/>
                </a:cubicBezTo>
                <a:cubicBezTo>
                  <a:pt x="18555" y="17080"/>
                  <a:pt x="18531" y="17030"/>
                  <a:pt x="18501" y="17030"/>
                </a:cubicBezTo>
                <a:close/>
                <a:moveTo>
                  <a:pt x="18321" y="17030"/>
                </a:moveTo>
                <a:cubicBezTo>
                  <a:pt x="18291" y="17030"/>
                  <a:pt x="18267" y="17080"/>
                  <a:pt x="18267" y="17141"/>
                </a:cubicBezTo>
                <a:cubicBezTo>
                  <a:pt x="18267" y="17202"/>
                  <a:pt x="18291" y="17252"/>
                  <a:pt x="18321" y="17252"/>
                </a:cubicBezTo>
                <a:cubicBezTo>
                  <a:pt x="18352" y="17252"/>
                  <a:pt x="18376" y="17202"/>
                  <a:pt x="18376" y="17141"/>
                </a:cubicBezTo>
                <a:cubicBezTo>
                  <a:pt x="18376" y="17080"/>
                  <a:pt x="18352" y="17030"/>
                  <a:pt x="18321" y="17030"/>
                </a:cubicBezTo>
                <a:close/>
                <a:moveTo>
                  <a:pt x="18142" y="17030"/>
                </a:moveTo>
                <a:cubicBezTo>
                  <a:pt x="18112" y="17030"/>
                  <a:pt x="18088" y="17080"/>
                  <a:pt x="18088" y="17141"/>
                </a:cubicBezTo>
                <a:cubicBezTo>
                  <a:pt x="18088" y="17202"/>
                  <a:pt x="18112" y="17252"/>
                  <a:pt x="18142" y="17252"/>
                </a:cubicBezTo>
                <a:cubicBezTo>
                  <a:pt x="18173" y="17252"/>
                  <a:pt x="18197" y="17202"/>
                  <a:pt x="18197" y="17141"/>
                </a:cubicBezTo>
                <a:cubicBezTo>
                  <a:pt x="18197" y="17080"/>
                  <a:pt x="18173" y="17030"/>
                  <a:pt x="18142" y="17030"/>
                </a:cubicBezTo>
                <a:close/>
                <a:moveTo>
                  <a:pt x="17963" y="17030"/>
                </a:moveTo>
                <a:cubicBezTo>
                  <a:pt x="17933" y="17030"/>
                  <a:pt x="17908" y="17080"/>
                  <a:pt x="17908" y="17141"/>
                </a:cubicBezTo>
                <a:cubicBezTo>
                  <a:pt x="17908" y="17202"/>
                  <a:pt x="17933" y="17252"/>
                  <a:pt x="17963" y="17252"/>
                </a:cubicBezTo>
                <a:cubicBezTo>
                  <a:pt x="17994" y="17252"/>
                  <a:pt x="18018" y="17202"/>
                  <a:pt x="18018" y="17141"/>
                </a:cubicBezTo>
                <a:cubicBezTo>
                  <a:pt x="18018" y="17080"/>
                  <a:pt x="17994" y="17030"/>
                  <a:pt x="17963" y="17030"/>
                </a:cubicBezTo>
                <a:close/>
                <a:moveTo>
                  <a:pt x="17784" y="17030"/>
                </a:moveTo>
                <a:cubicBezTo>
                  <a:pt x="17754" y="17030"/>
                  <a:pt x="17729" y="17080"/>
                  <a:pt x="17729" y="17141"/>
                </a:cubicBezTo>
                <a:cubicBezTo>
                  <a:pt x="17729" y="17202"/>
                  <a:pt x="17754" y="17252"/>
                  <a:pt x="17784" y="17252"/>
                </a:cubicBezTo>
                <a:cubicBezTo>
                  <a:pt x="17815" y="17252"/>
                  <a:pt x="17839" y="17202"/>
                  <a:pt x="17839" y="17141"/>
                </a:cubicBezTo>
                <a:cubicBezTo>
                  <a:pt x="17839" y="17080"/>
                  <a:pt x="17815" y="17030"/>
                  <a:pt x="17784" y="17030"/>
                </a:cubicBezTo>
                <a:close/>
                <a:moveTo>
                  <a:pt x="17605" y="17030"/>
                </a:moveTo>
                <a:cubicBezTo>
                  <a:pt x="17575" y="17030"/>
                  <a:pt x="17550" y="17080"/>
                  <a:pt x="17550" y="17141"/>
                </a:cubicBezTo>
                <a:cubicBezTo>
                  <a:pt x="17550" y="17202"/>
                  <a:pt x="17575" y="17252"/>
                  <a:pt x="17605" y="17252"/>
                </a:cubicBezTo>
                <a:cubicBezTo>
                  <a:pt x="17635" y="17252"/>
                  <a:pt x="17660" y="17202"/>
                  <a:pt x="17660" y="17141"/>
                </a:cubicBezTo>
                <a:cubicBezTo>
                  <a:pt x="17660" y="17080"/>
                  <a:pt x="17635" y="17030"/>
                  <a:pt x="17605" y="17030"/>
                </a:cubicBezTo>
                <a:close/>
                <a:moveTo>
                  <a:pt x="12053" y="17030"/>
                </a:moveTo>
                <a:cubicBezTo>
                  <a:pt x="12023" y="17030"/>
                  <a:pt x="11999" y="17080"/>
                  <a:pt x="11999" y="17141"/>
                </a:cubicBezTo>
                <a:cubicBezTo>
                  <a:pt x="11999" y="17202"/>
                  <a:pt x="12023" y="17252"/>
                  <a:pt x="12053" y="17252"/>
                </a:cubicBezTo>
                <a:cubicBezTo>
                  <a:pt x="12084" y="17252"/>
                  <a:pt x="12108" y="17202"/>
                  <a:pt x="12108" y="17141"/>
                </a:cubicBezTo>
                <a:cubicBezTo>
                  <a:pt x="12108" y="17080"/>
                  <a:pt x="12084" y="17030"/>
                  <a:pt x="12053" y="17030"/>
                </a:cubicBezTo>
                <a:close/>
                <a:moveTo>
                  <a:pt x="11874" y="17030"/>
                </a:moveTo>
                <a:cubicBezTo>
                  <a:pt x="11844" y="17030"/>
                  <a:pt x="11819" y="17080"/>
                  <a:pt x="11819" y="17141"/>
                </a:cubicBezTo>
                <a:cubicBezTo>
                  <a:pt x="11819" y="17202"/>
                  <a:pt x="11844" y="17252"/>
                  <a:pt x="11874" y="17252"/>
                </a:cubicBezTo>
                <a:cubicBezTo>
                  <a:pt x="11905" y="17252"/>
                  <a:pt x="11929" y="17202"/>
                  <a:pt x="11929" y="17141"/>
                </a:cubicBezTo>
                <a:cubicBezTo>
                  <a:pt x="11929" y="17080"/>
                  <a:pt x="11905" y="17030"/>
                  <a:pt x="11874" y="17030"/>
                </a:cubicBezTo>
                <a:close/>
                <a:moveTo>
                  <a:pt x="11695" y="17030"/>
                </a:moveTo>
                <a:cubicBezTo>
                  <a:pt x="11665" y="17030"/>
                  <a:pt x="11640" y="17080"/>
                  <a:pt x="11640" y="17141"/>
                </a:cubicBezTo>
                <a:cubicBezTo>
                  <a:pt x="11640" y="17202"/>
                  <a:pt x="11665" y="17252"/>
                  <a:pt x="11695" y="17252"/>
                </a:cubicBezTo>
                <a:cubicBezTo>
                  <a:pt x="11726" y="17252"/>
                  <a:pt x="11750" y="17202"/>
                  <a:pt x="11750" y="17141"/>
                </a:cubicBezTo>
                <a:cubicBezTo>
                  <a:pt x="11750" y="17080"/>
                  <a:pt x="11726" y="17030"/>
                  <a:pt x="11695" y="17030"/>
                </a:cubicBezTo>
                <a:close/>
                <a:moveTo>
                  <a:pt x="11516" y="17030"/>
                </a:moveTo>
                <a:cubicBezTo>
                  <a:pt x="11486" y="17030"/>
                  <a:pt x="11461" y="17080"/>
                  <a:pt x="11461" y="17141"/>
                </a:cubicBezTo>
                <a:cubicBezTo>
                  <a:pt x="11461" y="17202"/>
                  <a:pt x="11486" y="17252"/>
                  <a:pt x="11516" y="17252"/>
                </a:cubicBezTo>
                <a:cubicBezTo>
                  <a:pt x="11546" y="17252"/>
                  <a:pt x="11571" y="17202"/>
                  <a:pt x="11571" y="17141"/>
                </a:cubicBezTo>
                <a:cubicBezTo>
                  <a:pt x="11571" y="17080"/>
                  <a:pt x="11546" y="17030"/>
                  <a:pt x="11516" y="17030"/>
                </a:cubicBezTo>
                <a:close/>
                <a:moveTo>
                  <a:pt x="11337" y="17030"/>
                </a:moveTo>
                <a:cubicBezTo>
                  <a:pt x="11307" y="17030"/>
                  <a:pt x="11282" y="17080"/>
                  <a:pt x="11282" y="17141"/>
                </a:cubicBezTo>
                <a:cubicBezTo>
                  <a:pt x="11282" y="17202"/>
                  <a:pt x="11307" y="17252"/>
                  <a:pt x="11337" y="17252"/>
                </a:cubicBezTo>
                <a:cubicBezTo>
                  <a:pt x="11367" y="17252"/>
                  <a:pt x="11392" y="17202"/>
                  <a:pt x="11392" y="17141"/>
                </a:cubicBezTo>
                <a:cubicBezTo>
                  <a:pt x="11392" y="17080"/>
                  <a:pt x="11367" y="17030"/>
                  <a:pt x="11337" y="17030"/>
                </a:cubicBezTo>
                <a:close/>
                <a:moveTo>
                  <a:pt x="11158" y="17030"/>
                </a:moveTo>
                <a:cubicBezTo>
                  <a:pt x="11128" y="17030"/>
                  <a:pt x="11103" y="17080"/>
                  <a:pt x="11103" y="17141"/>
                </a:cubicBezTo>
                <a:cubicBezTo>
                  <a:pt x="11103" y="17202"/>
                  <a:pt x="11128" y="17252"/>
                  <a:pt x="11158" y="17252"/>
                </a:cubicBezTo>
                <a:cubicBezTo>
                  <a:pt x="11188" y="17252"/>
                  <a:pt x="11213" y="17202"/>
                  <a:pt x="11213" y="17141"/>
                </a:cubicBezTo>
                <a:cubicBezTo>
                  <a:pt x="11213" y="17080"/>
                  <a:pt x="11188" y="17030"/>
                  <a:pt x="11158" y="17030"/>
                </a:cubicBezTo>
                <a:close/>
                <a:moveTo>
                  <a:pt x="10979" y="17030"/>
                </a:moveTo>
                <a:cubicBezTo>
                  <a:pt x="10949" y="17030"/>
                  <a:pt x="10924" y="17080"/>
                  <a:pt x="10924" y="17141"/>
                </a:cubicBezTo>
                <a:cubicBezTo>
                  <a:pt x="10924" y="17202"/>
                  <a:pt x="10949" y="17252"/>
                  <a:pt x="10979" y="17252"/>
                </a:cubicBezTo>
                <a:cubicBezTo>
                  <a:pt x="11009" y="17252"/>
                  <a:pt x="11034" y="17202"/>
                  <a:pt x="11034" y="17141"/>
                </a:cubicBezTo>
                <a:cubicBezTo>
                  <a:pt x="11034" y="17080"/>
                  <a:pt x="11009" y="17030"/>
                  <a:pt x="10979" y="17030"/>
                </a:cubicBezTo>
                <a:close/>
                <a:moveTo>
                  <a:pt x="10800" y="17030"/>
                </a:moveTo>
                <a:cubicBezTo>
                  <a:pt x="10770" y="17030"/>
                  <a:pt x="10745" y="17080"/>
                  <a:pt x="10745" y="17141"/>
                </a:cubicBezTo>
                <a:cubicBezTo>
                  <a:pt x="10745" y="17202"/>
                  <a:pt x="10770" y="17252"/>
                  <a:pt x="10800" y="17252"/>
                </a:cubicBezTo>
                <a:cubicBezTo>
                  <a:pt x="10830" y="17252"/>
                  <a:pt x="10855" y="17202"/>
                  <a:pt x="10855" y="17141"/>
                </a:cubicBezTo>
                <a:cubicBezTo>
                  <a:pt x="10855" y="17080"/>
                  <a:pt x="10830" y="17030"/>
                  <a:pt x="10800" y="17030"/>
                </a:cubicBezTo>
                <a:close/>
                <a:moveTo>
                  <a:pt x="6502" y="17030"/>
                </a:moveTo>
                <a:cubicBezTo>
                  <a:pt x="6472" y="17030"/>
                  <a:pt x="6447" y="17080"/>
                  <a:pt x="6447" y="17141"/>
                </a:cubicBezTo>
                <a:cubicBezTo>
                  <a:pt x="6447" y="17202"/>
                  <a:pt x="6472" y="17252"/>
                  <a:pt x="6502" y="17252"/>
                </a:cubicBezTo>
                <a:cubicBezTo>
                  <a:pt x="6532" y="17252"/>
                  <a:pt x="6557" y="17202"/>
                  <a:pt x="6557" y="17141"/>
                </a:cubicBezTo>
                <a:cubicBezTo>
                  <a:pt x="6557" y="17080"/>
                  <a:pt x="6532" y="17030"/>
                  <a:pt x="6502" y="17030"/>
                </a:cubicBezTo>
                <a:close/>
                <a:moveTo>
                  <a:pt x="6323" y="17030"/>
                </a:moveTo>
                <a:cubicBezTo>
                  <a:pt x="6292" y="17030"/>
                  <a:pt x="6268" y="17080"/>
                  <a:pt x="6268" y="17141"/>
                </a:cubicBezTo>
                <a:cubicBezTo>
                  <a:pt x="6268" y="17202"/>
                  <a:pt x="6292" y="17252"/>
                  <a:pt x="6323" y="17252"/>
                </a:cubicBezTo>
                <a:cubicBezTo>
                  <a:pt x="6353" y="17252"/>
                  <a:pt x="6378" y="17202"/>
                  <a:pt x="6378" y="17141"/>
                </a:cubicBezTo>
                <a:cubicBezTo>
                  <a:pt x="6378" y="17080"/>
                  <a:pt x="6353" y="17030"/>
                  <a:pt x="6323" y="17030"/>
                </a:cubicBezTo>
                <a:close/>
                <a:moveTo>
                  <a:pt x="6144" y="17030"/>
                </a:moveTo>
                <a:cubicBezTo>
                  <a:pt x="6113" y="17030"/>
                  <a:pt x="6089" y="17080"/>
                  <a:pt x="6089" y="17141"/>
                </a:cubicBezTo>
                <a:cubicBezTo>
                  <a:pt x="6089" y="17202"/>
                  <a:pt x="6113" y="17252"/>
                  <a:pt x="6144" y="17252"/>
                </a:cubicBezTo>
                <a:cubicBezTo>
                  <a:pt x="6174" y="17252"/>
                  <a:pt x="6199" y="17202"/>
                  <a:pt x="6199" y="17141"/>
                </a:cubicBezTo>
                <a:cubicBezTo>
                  <a:pt x="6199" y="17080"/>
                  <a:pt x="6174" y="17030"/>
                  <a:pt x="6144" y="17030"/>
                </a:cubicBezTo>
                <a:close/>
                <a:moveTo>
                  <a:pt x="5965" y="17030"/>
                </a:moveTo>
                <a:cubicBezTo>
                  <a:pt x="5934" y="17030"/>
                  <a:pt x="5910" y="17080"/>
                  <a:pt x="5910" y="17141"/>
                </a:cubicBezTo>
                <a:cubicBezTo>
                  <a:pt x="5910" y="17202"/>
                  <a:pt x="5934" y="17252"/>
                  <a:pt x="5965" y="17252"/>
                </a:cubicBezTo>
                <a:cubicBezTo>
                  <a:pt x="5995" y="17252"/>
                  <a:pt x="6019" y="17202"/>
                  <a:pt x="6019" y="17141"/>
                </a:cubicBezTo>
                <a:cubicBezTo>
                  <a:pt x="6019" y="17080"/>
                  <a:pt x="5995" y="17030"/>
                  <a:pt x="5965" y="17030"/>
                </a:cubicBezTo>
                <a:close/>
                <a:moveTo>
                  <a:pt x="5786" y="17030"/>
                </a:moveTo>
                <a:cubicBezTo>
                  <a:pt x="5755" y="17030"/>
                  <a:pt x="5731" y="17080"/>
                  <a:pt x="5731" y="17141"/>
                </a:cubicBezTo>
                <a:cubicBezTo>
                  <a:pt x="5731" y="17202"/>
                  <a:pt x="5755" y="17252"/>
                  <a:pt x="5786" y="17252"/>
                </a:cubicBezTo>
                <a:cubicBezTo>
                  <a:pt x="5816" y="17252"/>
                  <a:pt x="5840" y="17202"/>
                  <a:pt x="5840" y="17141"/>
                </a:cubicBezTo>
                <a:cubicBezTo>
                  <a:pt x="5840" y="17080"/>
                  <a:pt x="5816" y="17030"/>
                  <a:pt x="5786" y="17030"/>
                </a:cubicBezTo>
                <a:close/>
                <a:moveTo>
                  <a:pt x="5606" y="17030"/>
                </a:moveTo>
                <a:cubicBezTo>
                  <a:pt x="5576" y="17030"/>
                  <a:pt x="5552" y="17080"/>
                  <a:pt x="5552" y="17141"/>
                </a:cubicBezTo>
                <a:cubicBezTo>
                  <a:pt x="5552" y="17202"/>
                  <a:pt x="5576" y="17252"/>
                  <a:pt x="5606" y="17252"/>
                </a:cubicBezTo>
                <a:cubicBezTo>
                  <a:pt x="5637" y="17252"/>
                  <a:pt x="5661" y="17202"/>
                  <a:pt x="5661" y="17141"/>
                </a:cubicBezTo>
                <a:cubicBezTo>
                  <a:pt x="5661" y="17080"/>
                  <a:pt x="5637" y="17030"/>
                  <a:pt x="5606" y="17030"/>
                </a:cubicBezTo>
                <a:close/>
                <a:moveTo>
                  <a:pt x="5427" y="17030"/>
                </a:moveTo>
                <a:cubicBezTo>
                  <a:pt x="5397" y="17030"/>
                  <a:pt x="5372" y="17080"/>
                  <a:pt x="5372" y="17141"/>
                </a:cubicBezTo>
                <a:cubicBezTo>
                  <a:pt x="5372" y="17202"/>
                  <a:pt x="5397" y="17252"/>
                  <a:pt x="5427" y="17252"/>
                </a:cubicBezTo>
                <a:cubicBezTo>
                  <a:pt x="5458" y="17252"/>
                  <a:pt x="5482" y="17202"/>
                  <a:pt x="5482" y="17141"/>
                </a:cubicBezTo>
                <a:cubicBezTo>
                  <a:pt x="5482" y="17080"/>
                  <a:pt x="5458" y="17030"/>
                  <a:pt x="5427" y="17030"/>
                </a:cubicBezTo>
                <a:close/>
                <a:moveTo>
                  <a:pt x="5248" y="17030"/>
                </a:moveTo>
                <a:cubicBezTo>
                  <a:pt x="5218" y="17030"/>
                  <a:pt x="5193" y="17080"/>
                  <a:pt x="5193" y="17141"/>
                </a:cubicBezTo>
                <a:cubicBezTo>
                  <a:pt x="5193" y="17202"/>
                  <a:pt x="5218" y="17252"/>
                  <a:pt x="5248" y="17252"/>
                </a:cubicBezTo>
                <a:cubicBezTo>
                  <a:pt x="5279" y="17252"/>
                  <a:pt x="5303" y="17202"/>
                  <a:pt x="5303" y="17141"/>
                </a:cubicBezTo>
                <a:cubicBezTo>
                  <a:pt x="5303" y="17080"/>
                  <a:pt x="5279" y="17030"/>
                  <a:pt x="5248" y="17030"/>
                </a:cubicBezTo>
                <a:close/>
                <a:moveTo>
                  <a:pt x="5069" y="17030"/>
                </a:moveTo>
                <a:cubicBezTo>
                  <a:pt x="5039" y="17030"/>
                  <a:pt x="5014" y="17080"/>
                  <a:pt x="5014" y="17141"/>
                </a:cubicBezTo>
                <a:cubicBezTo>
                  <a:pt x="5014" y="17202"/>
                  <a:pt x="5039" y="17252"/>
                  <a:pt x="5069" y="17252"/>
                </a:cubicBezTo>
                <a:cubicBezTo>
                  <a:pt x="5099" y="17252"/>
                  <a:pt x="5124" y="17202"/>
                  <a:pt x="5124" y="17141"/>
                </a:cubicBezTo>
                <a:cubicBezTo>
                  <a:pt x="5124" y="17080"/>
                  <a:pt x="5099" y="17030"/>
                  <a:pt x="5069" y="17030"/>
                </a:cubicBezTo>
                <a:close/>
                <a:moveTo>
                  <a:pt x="4890" y="17030"/>
                </a:moveTo>
                <a:cubicBezTo>
                  <a:pt x="4860" y="17030"/>
                  <a:pt x="4835" y="17080"/>
                  <a:pt x="4835" y="17141"/>
                </a:cubicBezTo>
                <a:cubicBezTo>
                  <a:pt x="4835" y="17202"/>
                  <a:pt x="4860" y="17252"/>
                  <a:pt x="4890" y="17252"/>
                </a:cubicBezTo>
                <a:cubicBezTo>
                  <a:pt x="4920" y="17252"/>
                  <a:pt x="4945" y="17202"/>
                  <a:pt x="4945" y="17141"/>
                </a:cubicBezTo>
                <a:cubicBezTo>
                  <a:pt x="4945" y="17080"/>
                  <a:pt x="4920" y="17030"/>
                  <a:pt x="4890" y="17030"/>
                </a:cubicBezTo>
                <a:close/>
                <a:moveTo>
                  <a:pt x="20291" y="16668"/>
                </a:moveTo>
                <a:cubicBezTo>
                  <a:pt x="20261" y="16668"/>
                  <a:pt x="20237" y="16717"/>
                  <a:pt x="20237" y="16779"/>
                </a:cubicBezTo>
                <a:cubicBezTo>
                  <a:pt x="20237" y="16840"/>
                  <a:pt x="20261" y="16890"/>
                  <a:pt x="20291" y="16890"/>
                </a:cubicBezTo>
                <a:cubicBezTo>
                  <a:pt x="20322" y="16890"/>
                  <a:pt x="20346" y="16840"/>
                  <a:pt x="20346" y="16779"/>
                </a:cubicBezTo>
                <a:cubicBezTo>
                  <a:pt x="20346" y="16717"/>
                  <a:pt x="20322" y="16668"/>
                  <a:pt x="20291" y="16668"/>
                </a:cubicBezTo>
                <a:close/>
                <a:moveTo>
                  <a:pt x="20112" y="16668"/>
                </a:moveTo>
                <a:cubicBezTo>
                  <a:pt x="20082" y="16668"/>
                  <a:pt x="20058" y="16717"/>
                  <a:pt x="20058" y="16779"/>
                </a:cubicBezTo>
                <a:cubicBezTo>
                  <a:pt x="20058" y="16840"/>
                  <a:pt x="20082" y="16890"/>
                  <a:pt x="20112" y="16890"/>
                </a:cubicBezTo>
                <a:cubicBezTo>
                  <a:pt x="20143" y="16890"/>
                  <a:pt x="20167" y="16840"/>
                  <a:pt x="20167" y="16779"/>
                </a:cubicBezTo>
                <a:cubicBezTo>
                  <a:pt x="20167" y="16717"/>
                  <a:pt x="20143" y="16668"/>
                  <a:pt x="20112" y="16668"/>
                </a:cubicBezTo>
                <a:close/>
                <a:moveTo>
                  <a:pt x="19933" y="16668"/>
                </a:moveTo>
                <a:cubicBezTo>
                  <a:pt x="19903" y="16668"/>
                  <a:pt x="19878" y="16717"/>
                  <a:pt x="19878" y="16779"/>
                </a:cubicBezTo>
                <a:cubicBezTo>
                  <a:pt x="19878" y="16840"/>
                  <a:pt x="19903" y="16890"/>
                  <a:pt x="19933" y="16890"/>
                </a:cubicBezTo>
                <a:cubicBezTo>
                  <a:pt x="19964" y="16890"/>
                  <a:pt x="19988" y="16840"/>
                  <a:pt x="19988" y="16779"/>
                </a:cubicBezTo>
                <a:cubicBezTo>
                  <a:pt x="19988" y="16717"/>
                  <a:pt x="19964" y="16668"/>
                  <a:pt x="19933" y="16668"/>
                </a:cubicBezTo>
                <a:close/>
                <a:moveTo>
                  <a:pt x="19754" y="16668"/>
                </a:moveTo>
                <a:cubicBezTo>
                  <a:pt x="19724" y="16668"/>
                  <a:pt x="19699" y="16717"/>
                  <a:pt x="19699" y="16779"/>
                </a:cubicBezTo>
                <a:cubicBezTo>
                  <a:pt x="19699" y="16840"/>
                  <a:pt x="19724" y="16890"/>
                  <a:pt x="19754" y="16890"/>
                </a:cubicBezTo>
                <a:cubicBezTo>
                  <a:pt x="19785" y="16890"/>
                  <a:pt x="19809" y="16840"/>
                  <a:pt x="19809" y="16779"/>
                </a:cubicBezTo>
                <a:cubicBezTo>
                  <a:pt x="19809" y="16717"/>
                  <a:pt x="19785" y="16668"/>
                  <a:pt x="19754" y="16668"/>
                </a:cubicBezTo>
                <a:close/>
                <a:moveTo>
                  <a:pt x="19575" y="16668"/>
                </a:moveTo>
                <a:cubicBezTo>
                  <a:pt x="19545" y="16668"/>
                  <a:pt x="19520" y="16717"/>
                  <a:pt x="19520" y="16779"/>
                </a:cubicBezTo>
                <a:cubicBezTo>
                  <a:pt x="19520" y="16840"/>
                  <a:pt x="19545" y="16890"/>
                  <a:pt x="19575" y="16890"/>
                </a:cubicBezTo>
                <a:cubicBezTo>
                  <a:pt x="19605" y="16890"/>
                  <a:pt x="19630" y="16840"/>
                  <a:pt x="19630" y="16779"/>
                </a:cubicBezTo>
                <a:cubicBezTo>
                  <a:pt x="19630" y="16717"/>
                  <a:pt x="19605" y="16668"/>
                  <a:pt x="19575" y="16668"/>
                </a:cubicBezTo>
                <a:close/>
                <a:moveTo>
                  <a:pt x="19396" y="16668"/>
                </a:moveTo>
                <a:cubicBezTo>
                  <a:pt x="19366" y="16668"/>
                  <a:pt x="19341" y="16717"/>
                  <a:pt x="19341" y="16779"/>
                </a:cubicBezTo>
                <a:cubicBezTo>
                  <a:pt x="19341" y="16840"/>
                  <a:pt x="19366" y="16890"/>
                  <a:pt x="19396" y="16890"/>
                </a:cubicBezTo>
                <a:cubicBezTo>
                  <a:pt x="19426" y="16890"/>
                  <a:pt x="19451" y="16840"/>
                  <a:pt x="19451" y="16779"/>
                </a:cubicBezTo>
                <a:cubicBezTo>
                  <a:pt x="19451" y="16717"/>
                  <a:pt x="19426" y="16668"/>
                  <a:pt x="19396" y="16668"/>
                </a:cubicBezTo>
                <a:close/>
                <a:moveTo>
                  <a:pt x="19217" y="16668"/>
                </a:moveTo>
                <a:cubicBezTo>
                  <a:pt x="19187" y="16668"/>
                  <a:pt x="19162" y="16717"/>
                  <a:pt x="19162" y="16779"/>
                </a:cubicBezTo>
                <a:cubicBezTo>
                  <a:pt x="19162" y="16840"/>
                  <a:pt x="19187" y="16890"/>
                  <a:pt x="19217" y="16890"/>
                </a:cubicBezTo>
                <a:cubicBezTo>
                  <a:pt x="19247" y="16890"/>
                  <a:pt x="19272" y="16840"/>
                  <a:pt x="19272" y="16779"/>
                </a:cubicBezTo>
                <a:cubicBezTo>
                  <a:pt x="19272" y="16717"/>
                  <a:pt x="19247" y="16668"/>
                  <a:pt x="19217" y="16668"/>
                </a:cubicBezTo>
                <a:close/>
                <a:moveTo>
                  <a:pt x="19038" y="16668"/>
                </a:moveTo>
                <a:cubicBezTo>
                  <a:pt x="19008" y="16668"/>
                  <a:pt x="18983" y="16717"/>
                  <a:pt x="18983" y="16779"/>
                </a:cubicBezTo>
                <a:cubicBezTo>
                  <a:pt x="18983" y="16840"/>
                  <a:pt x="19008" y="16890"/>
                  <a:pt x="19038" y="16890"/>
                </a:cubicBezTo>
                <a:cubicBezTo>
                  <a:pt x="19068" y="16890"/>
                  <a:pt x="19093" y="16840"/>
                  <a:pt x="19093" y="16779"/>
                </a:cubicBezTo>
                <a:cubicBezTo>
                  <a:pt x="19093" y="16717"/>
                  <a:pt x="19068" y="16668"/>
                  <a:pt x="19038" y="16668"/>
                </a:cubicBezTo>
                <a:close/>
                <a:moveTo>
                  <a:pt x="18859" y="16668"/>
                </a:moveTo>
                <a:cubicBezTo>
                  <a:pt x="18828" y="16668"/>
                  <a:pt x="18804" y="16717"/>
                  <a:pt x="18804" y="16779"/>
                </a:cubicBezTo>
                <a:cubicBezTo>
                  <a:pt x="18804" y="16840"/>
                  <a:pt x="18828" y="16890"/>
                  <a:pt x="18859" y="16890"/>
                </a:cubicBezTo>
                <a:cubicBezTo>
                  <a:pt x="18889" y="16890"/>
                  <a:pt x="18914" y="16840"/>
                  <a:pt x="18914" y="16779"/>
                </a:cubicBezTo>
                <a:cubicBezTo>
                  <a:pt x="18914" y="16717"/>
                  <a:pt x="18889" y="16668"/>
                  <a:pt x="18859" y="16668"/>
                </a:cubicBezTo>
                <a:close/>
                <a:moveTo>
                  <a:pt x="18680" y="16668"/>
                </a:moveTo>
                <a:cubicBezTo>
                  <a:pt x="18649" y="16668"/>
                  <a:pt x="18625" y="16717"/>
                  <a:pt x="18625" y="16779"/>
                </a:cubicBezTo>
                <a:cubicBezTo>
                  <a:pt x="18625" y="16840"/>
                  <a:pt x="18649" y="16890"/>
                  <a:pt x="18680" y="16890"/>
                </a:cubicBezTo>
                <a:cubicBezTo>
                  <a:pt x="18710" y="16890"/>
                  <a:pt x="18735" y="16840"/>
                  <a:pt x="18735" y="16779"/>
                </a:cubicBezTo>
                <a:cubicBezTo>
                  <a:pt x="18735" y="16717"/>
                  <a:pt x="18710" y="16668"/>
                  <a:pt x="18680" y="16668"/>
                </a:cubicBezTo>
                <a:close/>
                <a:moveTo>
                  <a:pt x="18501" y="16668"/>
                </a:moveTo>
                <a:cubicBezTo>
                  <a:pt x="18470" y="16668"/>
                  <a:pt x="18446" y="16717"/>
                  <a:pt x="18446" y="16779"/>
                </a:cubicBezTo>
                <a:cubicBezTo>
                  <a:pt x="18446" y="16840"/>
                  <a:pt x="18470" y="16890"/>
                  <a:pt x="18501" y="16890"/>
                </a:cubicBezTo>
                <a:cubicBezTo>
                  <a:pt x="18531" y="16890"/>
                  <a:pt x="18555" y="16840"/>
                  <a:pt x="18555" y="16779"/>
                </a:cubicBezTo>
                <a:cubicBezTo>
                  <a:pt x="18555" y="16717"/>
                  <a:pt x="18531" y="16668"/>
                  <a:pt x="18501" y="16668"/>
                </a:cubicBezTo>
                <a:close/>
                <a:moveTo>
                  <a:pt x="18321" y="16668"/>
                </a:moveTo>
                <a:cubicBezTo>
                  <a:pt x="18291" y="16668"/>
                  <a:pt x="18267" y="16717"/>
                  <a:pt x="18267" y="16779"/>
                </a:cubicBezTo>
                <a:cubicBezTo>
                  <a:pt x="18267" y="16840"/>
                  <a:pt x="18291" y="16890"/>
                  <a:pt x="18321" y="16890"/>
                </a:cubicBezTo>
                <a:cubicBezTo>
                  <a:pt x="18352" y="16890"/>
                  <a:pt x="18376" y="16840"/>
                  <a:pt x="18376" y="16779"/>
                </a:cubicBezTo>
                <a:cubicBezTo>
                  <a:pt x="18376" y="16717"/>
                  <a:pt x="18352" y="16668"/>
                  <a:pt x="18321" y="16668"/>
                </a:cubicBezTo>
                <a:close/>
                <a:moveTo>
                  <a:pt x="18142" y="16668"/>
                </a:moveTo>
                <a:cubicBezTo>
                  <a:pt x="18112" y="16668"/>
                  <a:pt x="18088" y="16717"/>
                  <a:pt x="18088" y="16779"/>
                </a:cubicBezTo>
                <a:cubicBezTo>
                  <a:pt x="18088" y="16840"/>
                  <a:pt x="18112" y="16890"/>
                  <a:pt x="18142" y="16890"/>
                </a:cubicBezTo>
                <a:cubicBezTo>
                  <a:pt x="18173" y="16890"/>
                  <a:pt x="18197" y="16840"/>
                  <a:pt x="18197" y="16779"/>
                </a:cubicBezTo>
                <a:cubicBezTo>
                  <a:pt x="18197" y="16717"/>
                  <a:pt x="18173" y="16668"/>
                  <a:pt x="18142" y="16668"/>
                </a:cubicBezTo>
                <a:close/>
                <a:moveTo>
                  <a:pt x="17963" y="16668"/>
                </a:moveTo>
                <a:cubicBezTo>
                  <a:pt x="17933" y="16668"/>
                  <a:pt x="17908" y="16717"/>
                  <a:pt x="17908" y="16779"/>
                </a:cubicBezTo>
                <a:cubicBezTo>
                  <a:pt x="17908" y="16840"/>
                  <a:pt x="17933" y="16890"/>
                  <a:pt x="17963" y="16890"/>
                </a:cubicBezTo>
                <a:cubicBezTo>
                  <a:pt x="17994" y="16890"/>
                  <a:pt x="18018" y="16840"/>
                  <a:pt x="18018" y="16779"/>
                </a:cubicBezTo>
                <a:cubicBezTo>
                  <a:pt x="18018" y="16717"/>
                  <a:pt x="17994" y="16668"/>
                  <a:pt x="17963" y="16668"/>
                </a:cubicBezTo>
                <a:close/>
                <a:moveTo>
                  <a:pt x="17784" y="16668"/>
                </a:moveTo>
                <a:cubicBezTo>
                  <a:pt x="17754" y="16668"/>
                  <a:pt x="17729" y="16717"/>
                  <a:pt x="17729" y="16779"/>
                </a:cubicBezTo>
                <a:cubicBezTo>
                  <a:pt x="17729" y="16840"/>
                  <a:pt x="17754" y="16890"/>
                  <a:pt x="17784" y="16890"/>
                </a:cubicBezTo>
                <a:cubicBezTo>
                  <a:pt x="17815" y="16890"/>
                  <a:pt x="17839" y="16840"/>
                  <a:pt x="17839" y="16779"/>
                </a:cubicBezTo>
                <a:cubicBezTo>
                  <a:pt x="17839" y="16717"/>
                  <a:pt x="17815" y="16668"/>
                  <a:pt x="17784" y="16668"/>
                </a:cubicBezTo>
                <a:close/>
                <a:moveTo>
                  <a:pt x="17605" y="16668"/>
                </a:moveTo>
                <a:cubicBezTo>
                  <a:pt x="17575" y="16668"/>
                  <a:pt x="17550" y="16717"/>
                  <a:pt x="17550" y="16779"/>
                </a:cubicBezTo>
                <a:cubicBezTo>
                  <a:pt x="17550" y="16840"/>
                  <a:pt x="17575" y="16890"/>
                  <a:pt x="17605" y="16890"/>
                </a:cubicBezTo>
                <a:cubicBezTo>
                  <a:pt x="17635" y="16890"/>
                  <a:pt x="17660" y="16840"/>
                  <a:pt x="17660" y="16779"/>
                </a:cubicBezTo>
                <a:cubicBezTo>
                  <a:pt x="17660" y="16717"/>
                  <a:pt x="17635" y="16668"/>
                  <a:pt x="17605" y="16668"/>
                </a:cubicBezTo>
                <a:close/>
                <a:moveTo>
                  <a:pt x="12949" y="16668"/>
                </a:moveTo>
                <a:cubicBezTo>
                  <a:pt x="12919" y="16668"/>
                  <a:pt x="12894" y="16717"/>
                  <a:pt x="12894" y="16779"/>
                </a:cubicBezTo>
                <a:cubicBezTo>
                  <a:pt x="12894" y="16840"/>
                  <a:pt x="12919" y="16890"/>
                  <a:pt x="12949" y="16890"/>
                </a:cubicBezTo>
                <a:cubicBezTo>
                  <a:pt x="12979" y="16890"/>
                  <a:pt x="13004" y="16840"/>
                  <a:pt x="13004" y="16779"/>
                </a:cubicBezTo>
                <a:cubicBezTo>
                  <a:pt x="13004" y="16717"/>
                  <a:pt x="12979" y="16668"/>
                  <a:pt x="12949" y="16668"/>
                </a:cubicBezTo>
                <a:close/>
                <a:moveTo>
                  <a:pt x="12770" y="16668"/>
                </a:moveTo>
                <a:cubicBezTo>
                  <a:pt x="12740" y="16668"/>
                  <a:pt x="12715" y="16717"/>
                  <a:pt x="12715" y="16779"/>
                </a:cubicBezTo>
                <a:cubicBezTo>
                  <a:pt x="12715" y="16840"/>
                  <a:pt x="12740" y="16890"/>
                  <a:pt x="12770" y="16890"/>
                </a:cubicBezTo>
                <a:cubicBezTo>
                  <a:pt x="12800" y="16890"/>
                  <a:pt x="12825" y="16840"/>
                  <a:pt x="12825" y="16779"/>
                </a:cubicBezTo>
                <a:cubicBezTo>
                  <a:pt x="12825" y="16717"/>
                  <a:pt x="12800" y="16668"/>
                  <a:pt x="12770" y="16668"/>
                </a:cubicBezTo>
                <a:close/>
                <a:moveTo>
                  <a:pt x="12233" y="16668"/>
                </a:moveTo>
                <a:cubicBezTo>
                  <a:pt x="12202" y="16668"/>
                  <a:pt x="12178" y="16717"/>
                  <a:pt x="12178" y="16779"/>
                </a:cubicBezTo>
                <a:cubicBezTo>
                  <a:pt x="12178" y="16840"/>
                  <a:pt x="12202" y="16890"/>
                  <a:pt x="12233" y="16890"/>
                </a:cubicBezTo>
                <a:cubicBezTo>
                  <a:pt x="12263" y="16890"/>
                  <a:pt x="12287" y="16840"/>
                  <a:pt x="12287" y="16779"/>
                </a:cubicBezTo>
                <a:cubicBezTo>
                  <a:pt x="12287" y="16717"/>
                  <a:pt x="12263" y="16668"/>
                  <a:pt x="12233" y="16668"/>
                </a:cubicBezTo>
                <a:close/>
                <a:moveTo>
                  <a:pt x="12053" y="16668"/>
                </a:moveTo>
                <a:cubicBezTo>
                  <a:pt x="12023" y="16668"/>
                  <a:pt x="11999" y="16717"/>
                  <a:pt x="11999" y="16779"/>
                </a:cubicBezTo>
                <a:cubicBezTo>
                  <a:pt x="11999" y="16840"/>
                  <a:pt x="12023" y="16890"/>
                  <a:pt x="12053" y="16890"/>
                </a:cubicBezTo>
                <a:cubicBezTo>
                  <a:pt x="12084" y="16890"/>
                  <a:pt x="12108" y="16840"/>
                  <a:pt x="12108" y="16779"/>
                </a:cubicBezTo>
                <a:cubicBezTo>
                  <a:pt x="12108" y="16717"/>
                  <a:pt x="12084" y="16668"/>
                  <a:pt x="12053" y="16668"/>
                </a:cubicBezTo>
                <a:close/>
                <a:moveTo>
                  <a:pt x="11874" y="16668"/>
                </a:moveTo>
                <a:cubicBezTo>
                  <a:pt x="11844" y="16668"/>
                  <a:pt x="11819" y="16717"/>
                  <a:pt x="11819" y="16779"/>
                </a:cubicBezTo>
                <a:cubicBezTo>
                  <a:pt x="11819" y="16840"/>
                  <a:pt x="11844" y="16890"/>
                  <a:pt x="11874" y="16890"/>
                </a:cubicBezTo>
                <a:cubicBezTo>
                  <a:pt x="11905" y="16890"/>
                  <a:pt x="11929" y="16840"/>
                  <a:pt x="11929" y="16779"/>
                </a:cubicBezTo>
                <a:cubicBezTo>
                  <a:pt x="11929" y="16717"/>
                  <a:pt x="11905" y="16668"/>
                  <a:pt x="11874" y="16668"/>
                </a:cubicBezTo>
                <a:close/>
                <a:moveTo>
                  <a:pt x="11695" y="16668"/>
                </a:moveTo>
                <a:cubicBezTo>
                  <a:pt x="11665" y="16668"/>
                  <a:pt x="11640" y="16717"/>
                  <a:pt x="11640" y="16779"/>
                </a:cubicBezTo>
                <a:cubicBezTo>
                  <a:pt x="11640" y="16840"/>
                  <a:pt x="11665" y="16890"/>
                  <a:pt x="11695" y="16890"/>
                </a:cubicBezTo>
                <a:cubicBezTo>
                  <a:pt x="11726" y="16890"/>
                  <a:pt x="11750" y="16840"/>
                  <a:pt x="11750" y="16779"/>
                </a:cubicBezTo>
                <a:cubicBezTo>
                  <a:pt x="11750" y="16717"/>
                  <a:pt x="11726" y="16668"/>
                  <a:pt x="11695" y="16668"/>
                </a:cubicBezTo>
                <a:close/>
                <a:moveTo>
                  <a:pt x="11516" y="16668"/>
                </a:moveTo>
                <a:cubicBezTo>
                  <a:pt x="11486" y="16668"/>
                  <a:pt x="11461" y="16717"/>
                  <a:pt x="11461" y="16779"/>
                </a:cubicBezTo>
                <a:cubicBezTo>
                  <a:pt x="11461" y="16840"/>
                  <a:pt x="11486" y="16890"/>
                  <a:pt x="11516" y="16890"/>
                </a:cubicBezTo>
                <a:cubicBezTo>
                  <a:pt x="11546" y="16890"/>
                  <a:pt x="11571" y="16840"/>
                  <a:pt x="11571" y="16779"/>
                </a:cubicBezTo>
                <a:cubicBezTo>
                  <a:pt x="11571" y="16717"/>
                  <a:pt x="11546" y="16668"/>
                  <a:pt x="11516" y="16668"/>
                </a:cubicBezTo>
                <a:close/>
                <a:moveTo>
                  <a:pt x="11337" y="16668"/>
                </a:moveTo>
                <a:cubicBezTo>
                  <a:pt x="11307" y="16668"/>
                  <a:pt x="11282" y="16717"/>
                  <a:pt x="11282" y="16779"/>
                </a:cubicBezTo>
                <a:cubicBezTo>
                  <a:pt x="11282" y="16840"/>
                  <a:pt x="11307" y="16890"/>
                  <a:pt x="11337" y="16890"/>
                </a:cubicBezTo>
                <a:cubicBezTo>
                  <a:pt x="11367" y="16890"/>
                  <a:pt x="11392" y="16840"/>
                  <a:pt x="11392" y="16779"/>
                </a:cubicBezTo>
                <a:cubicBezTo>
                  <a:pt x="11392" y="16717"/>
                  <a:pt x="11367" y="16668"/>
                  <a:pt x="11337" y="16668"/>
                </a:cubicBezTo>
                <a:close/>
                <a:moveTo>
                  <a:pt x="11158" y="16668"/>
                </a:moveTo>
                <a:cubicBezTo>
                  <a:pt x="11128" y="16668"/>
                  <a:pt x="11103" y="16717"/>
                  <a:pt x="11103" y="16779"/>
                </a:cubicBezTo>
                <a:cubicBezTo>
                  <a:pt x="11103" y="16840"/>
                  <a:pt x="11128" y="16890"/>
                  <a:pt x="11158" y="16890"/>
                </a:cubicBezTo>
                <a:cubicBezTo>
                  <a:pt x="11188" y="16890"/>
                  <a:pt x="11213" y="16840"/>
                  <a:pt x="11213" y="16779"/>
                </a:cubicBezTo>
                <a:cubicBezTo>
                  <a:pt x="11213" y="16717"/>
                  <a:pt x="11188" y="16668"/>
                  <a:pt x="11158" y="16668"/>
                </a:cubicBezTo>
                <a:close/>
                <a:moveTo>
                  <a:pt x="10979" y="16668"/>
                </a:moveTo>
                <a:cubicBezTo>
                  <a:pt x="10949" y="16668"/>
                  <a:pt x="10924" y="16717"/>
                  <a:pt x="10924" y="16779"/>
                </a:cubicBezTo>
                <a:cubicBezTo>
                  <a:pt x="10924" y="16840"/>
                  <a:pt x="10949" y="16890"/>
                  <a:pt x="10979" y="16890"/>
                </a:cubicBezTo>
                <a:cubicBezTo>
                  <a:pt x="11009" y="16890"/>
                  <a:pt x="11034" y="16840"/>
                  <a:pt x="11034" y="16779"/>
                </a:cubicBezTo>
                <a:cubicBezTo>
                  <a:pt x="11034" y="16717"/>
                  <a:pt x="11009" y="16668"/>
                  <a:pt x="10979" y="16668"/>
                </a:cubicBezTo>
                <a:close/>
                <a:moveTo>
                  <a:pt x="10800" y="16668"/>
                </a:moveTo>
                <a:cubicBezTo>
                  <a:pt x="10770" y="16668"/>
                  <a:pt x="10745" y="16717"/>
                  <a:pt x="10745" y="16779"/>
                </a:cubicBezTo>
                <a:cubicBezTo>
                  <a:pt x="10745" y="16840"/>
                  <a:pt x="10770" y="16890"/>
                  <a:pt x="10800" y="16890"/>
                </a:cubicBezTo>
                <a:cubicBezTo>
                  <a:pt x="10830" y="16890"/>
                  <a:pt x="10855" y="16840"/>
                  <a:pt x="10855" y="16779"/>
                </a:cubicBezTo>
                <a:cubicBezTo>
                  <a:pt x="10855" y="16717"/>
                  <a:pt x="10830" y="16668"/>
                  <a:pt x="10800" y="16668"/>
                </a:cubicBezTo>
                <a:close/>
                <a:moveTo>
                  <a:pt x="6502" y="16668"/>
                </a:moveTo>
                <a:cubicBezTo>
                  <a:pt x="6472" y="16668"/>
                  <a:pt x="6447" y="16717"/>
                  <a:pt x="6447" y="16779"/>
                </a:cubicBezTo>
                <a:cubicBezTo>
                  <a:pt x="6447" y="16840"/>
                  <a:pt x="6472" y="16890"/>
                  <a:pt x="6502" y="16890"/>
                </a:cubicBezTo>
                <a:cubicBezTo>
                  <a:pt x="6532" y="16890"/>
                  <a:pt x="6557" y="16840"/>
                  <a:pt x="6557" y="16779"/>
                </a:cubicBezTo>
                <a:cubicBezTo>
                  <a:pt x="6557" y="16717"/>
                  <a:pt x="6532" y="16668"/>
                  <a:pt x="6502" y="16668"/>
                </a:cubicBezTo>
                <a:close/>
                <a:moveTo>
                  <a:pt x="6323" y="16668"/>
                </a:moveTo>
                <a:cubicBezTo>
                  <a:pt x="6292" y="16668"/>
                  <a:pt x="6268" y="16717"/>
                  <a:pt x="6268" y="16779"/>
                </a:cubicBezTo>
                <a:cubicBezTo>
                  <a:pt x="6268" y="16840"/>
                  <a:pt x="6292" y="16890"/>
                  <a:pt x="6323" y="16890"/>
                </a:cubicBezTo>
                <a:cubicBezTo>
                  <a:pt x="6353" y="16890"/>
                  <a:pt x="6378" y="16840"/>
                  <a:pt x="6378" y="16779"/>
                </a:cubicBezTo>
                <a:cubicBezTo>
                  <a:pt x="6378" y="16717"/>
                  <a:pt x="6353" y="16668"/>
                  <a:pt x="6323" y="16668"/>
                </a:cubicBezTo>
                <a:close/>
                <a:moveTo>
                  <a:pt x="6144" y="16668"/>
                </a:moveTo>
                <a:cubicBezTo>
                  <a:pt x="6113" y="16668"/>
                  <a:pt x="6089" y="16717"/>
                  <a:pt x="6089" y="16779"/>
                </a:cubicBezTo>
                <a:cubicBezTo>
                  <a:pt x="6089" y="16840"/>
                  <a:pt x="6113" y="16890"/>
                  <a:pt x="6144" y="16890"/>
                </a:cubicBezTo>
                <a:cubicBezTo>
                  <a:pt x="6174" y="16890"/>
                  <a:pt x="6199" y="16840"/>
                  <a:pt x="6199" y="16779"/>
                </a:cubicBezTo>
                <a:cubicBezTo>
                  <a:pt x="6199" y="16717"/>
                  <a:pt x="6174" y="16668"/>
                  <a:pt x="6144" y="16668"/>
                </a:cubicBezTo>
                <a:close/>
                <a:moveTo>
                  <a:pt x="5965" y="16668"/>
                </a:moveTo>
                <a:cubicBezTo>
                  <a:pt x="5934" y="16668"/>
                  <a:pt x="5910" y="16717"/>
                  <a:pt x="5910" y="16779"/>
                </a:cubicBezTo>
                <a:cubicBezTo>
                  <a:pt x="5910" y="16840"/>
                  <a:pt x="5934" y="16890"/>
                  <a:pt x="5965" y="16890"/>
                </a:cubicBezTo>
                <a:cubicBezTo>
                  <a:pt x="5995" y="16890"/>
                  <a:pt x="6019" y="16840"/>
                  <a:pt x="6019" y="16779"/>
                </a:cubicBezTo>
                <a:cubicBezTo>
                  <a:pt x="6019" y="16717"/>
                  <a:pt x="5995" y="16668"/>
                  <a:pt x="5965" y="16668"/>
                </a:cubicBezTo>
                <a:close/>
                <a:moveTo>
                  <a:pt x="5786" y="16668"/>
                </a:moveTo>
                <a:cubicBezTo>
                  <a:pt x="5755" y="16668"/>
                  <a:pt x="5731" y="16717"/>
                  <a:pt x="5731" y="16779"/>
                </a:cubicBezTo>
                <a:cubicBezTo>
                  <a:pt x="5731" y="16840"/>
                  <a:pt x="5755" y="16890"/>
                  <a:pt x="5786" y="16890"/>
                </a:cubicBezTo>
                <a:cubicBezTo>
                  <a:pt x="5816" y="16890"/>
                  <a:pt x="5840" y="16840"/>
                  <a:pt x="5840" y="16779"/>
                </a:cubicBezTo>
                <a:cubicBezTo>
                  <a:pt x="5840" y="16717"/>
                  <a:pt x="5816" y="16668"/>
                  <a:pt x="5786" y="16668"/>
                </a:cubicBezTo>
                <a:close/>
                <a:moveTo>
                  <a:pt x="5606" y="16668"/>
                </a:moveTo>
                <a:cubicBezTo>
                  <a:pt x="5576" y="16668"/>
                  <a:pt x="5552" y="16717"/>
                  <a:pt x="5552" y="16779"/>
                </a:cubicBezTo>
                <a:cubicBezTo>
                  <a:pt x="5552" y="16840"/>
                  <a:pt x="5576" y="16890"/>
                  <a:pt x="5606" y="16890"/>
                </a:cubicBezTo>
                <a:cubicBezTo>
                  <a:pt x="5637" y="16890"/>
                  <a:pt x="5661" y="16840"/>
                  <a:pt x="5661" y="16779"/>
                </a:cubicBezTo>
                <a:cubicBezTo>
                  <a:pt x="5661" y="16717"/>
                  <a:pt x="5637" y="16668"/>
                  <a:pt x="5606" y="16668"/>
                </a:cubicBezTo>
                <a:close/>
                <a:moveTo>
                  <a:pt x="5427" y="16668"/>
                </a:moveTo>
                <a:cubicBezTo>
                  <a:pt x="5397" y="16668"/>
                  <a:pt x="5372" y="16717"/>
                  <a:pt x="5372" y="16779"/>
                </a:cubicBezTo>
                <a:cubicBezTo>
                  <a:pt x="5372" y="16840"/>
                  <a:pt x="5397" y="16890"/>
                  <a:pt x="5427" y="16890"/>
                </a:cubicBezTo>
                <a:cubicBezTo>
                  <a:pt x="5458" y="16890"/>
                  <a:pt x="5482" y="16840"/>
                  <a:pt x="5482" y="16779"/>
                </a:cubicBezTo>
                <a:cubicBezTo>
                  <a:pt x="5482" y="16717"/>
                  <a:pt x="5458" y="16668"/>
                  <a:pt x="5427" y="16668"/>
                </a:cubicBezTo>
                <a:close/>
                <a:moveTo>
                  <a:pt x="5248" y="16668"/>
                </a:moveTo>
                <a:cubicBezTo>
                  <a:pt x="5218" y="16668"/>
                  <a:pt x="5193" y="16717"/>
                  <a:pt x="5193" y="16779"/>
                </a:cubicBezTo>
                <a:cubicBezTo>
                  <a:pt x="5193" y="16840"/>
                  <a:pt x="5218" y="16890"/>
                  <a:pt x="5248" y="16890"/>
                </a:cubicBezTo>
                <a:cubicBezTo>
                  <a:pt x="5279" y="16890"/>
                  <a:pt x="5303" y="16840"/>
                  <a:pt x="5303" y="16779"/>
                </a:cubicBezTo>
                <a:cubicBezTo>
                  <a:pt x="5303" y="16717"/>
                  <a:pt x="5279" y="16668"/>
                  <a:pt x="5248" y="16668"/>
                </a:cubicBezTo>
                <a:close/>
                <a:moveTo>
                  <a:pt x="5069" y="16668"/>
                </a:moveTo>
                <a:cubicBezTo>
                  <a:pt x="5039" y="16668"/>
                  <a:pt x="5014" y="16717"/>
                  <a:pt x="5014" y="16779"/>
                </a:cubicBezTo>
                <a:cubicBezTo>
                  <a:pt x="5014" y="16840"/>
                  <a:pt x="5039" y="16890"/>
                  <a:pt x="5069" y="16890"/>
                </a:cubicBezTo>
                <a:cubicBezTo>
                  <a:pt x="5099" y="16890"/>
                  <a:pt x="5124" y="16840"/>
                  <a:pt x="5124" y="16779"/>
                </a:cubicBezTo>
                <a:cubicBezTo>
                  <a:pt x="5124" y="16717"/>
                  <a:pt x="5099" y="16668"/>
                  <a:pt x="5069" y="16668"/>
                </a:cubicBezTo>
                <a:close/>
                <a:moveTo>
                  <a:pt x="4890" y="16668"/>
                </a:moveTo>
                <a:cubicBezTo>
                  <a:pt x="4860" y="16668"/>
                  <a:pt x="4835" y="16717"/>
                  <a:pt x="4835" y="16779"/>
                </a:cubicBezTo>
                <a:cubicBezTo>
                  <a:pt x="4835" y="16840"/>
                  <a:pt x="4860" y="16890"/>
                  <a:pt x="4890" y="16890"/>
                </a:cubicBezTo>
                <a:cubicBezTo>
                  <a:pt x="4920" y="16890"/>
                  <a:pt x="4945" y="16840"/>
                  <a:pt x="4945" y="16779"/>
                </a:cubicBezTo>
                <a:cubicBezTo>
                  <a:pt x="4945" y="16717"/>
                  <a:pt x="4920" y="16668"/>
                  <a:pt x="4890" y="16668"/>
                </a:cubicBezTo>
                <a:close/>
                <a:moveTo>
                  <a:pt x="20112" y="16305"/>
                </a:moveTo>
                <a:cubicBezTo>
                  <a:pt x="20082" y="16305"/>
                  <a:pt x="20058" y="16355"/>
                  <a:pt x="20058" y="16416"/>
                </a:cubicBezTo>
                <a:cubicBezTo>
                  <a:pt x="20058" y="16478"/>
                  <a:pt x="20082" y="16527"/>
                  <a:pt x="20112" y="16527"/>
                </a:cubicBezTo>
                <a:cubicBezTo>
                  <a:pt x="20143" y="16527"/>
                  <a:pt x="20167" y="16478"/>
                  <a:pt x="20167" y="16416"/>
                </a:cubicBezTo>
                <a:cubicBezTo>
                  <a:pt x="20167" y="16355"/>
                  <a:pt x="20143" y="16305"/>
                  <a:pt x="20112" y="16305"/>
                </a:cubicBezTo>
                <a:close/>
                <a:moveTo>
                  <a:pt x="19933" y="16305"/>
                </a:moveTo>
                <a:cubicBezTo>
                  <a:pt x="19903" y="16305"/>
                  <a:pt x="19878" y="16355"/>
                  <a:pt x="19878" y="16416"/>
                </a:cubicBezTo>
                <a:cubicBezTo>
                  <a:pt x="19878" y="16478"/>
                  <a:pt x="19903" y="16527"/>
                  <a:pt x="19933" y="16527"/>
                </a:cubicBezTo>
                <a:cubicBezTo>
                  <a:pt x="19964" y="16527"/>
                  <a:pt x="19988" y="16478"/>
                  <a:pt x="19988" y="16416"/>
                </a:cubicBezTo>
                <a:cubicBezTo>
                  <a:pt x="19988" y="16355"/>
                  <a:pt x="19964" y="16305"/>
                  <a:pt x="19933" y="16305"/>
                </a:cubicBezTo>
                <a:close/>
                <a:moveTo>
                  <a:pt x="19754" y="16305"/>
                </a:moveTo>
                <a:cubicBezTo>
                  <a:pt x="19724" y="16305"/>
                  <a:pt x="19699" y="16355"/>
                  <a:pt x="19699" y="16416"/>
                </a:cubicBezTo>
                <a:cubicBezTo>
                  <a:pt x="19699" y="16478"/>
                  <a:pt x="19724" y="16527"/>
                  <a:pt x="19754" y="16527"/>
                </a:cubicBezTo>
                <a:cubicBezTo>
                  <a:pt x="19785" y="16527"/>
                  <a:pt x="19809" y="16478"/>
                  <a:pt x="19809" y="16416"/>
                </a:cubicBezTo>
                <a:cubicBezTo>
                  <a:pt x="19809" y="16355"/>
                  <a:pt x="19785" y="16305"/>
                  <a:pt x="19754" y="16305"/>
                </a:cubicBezTo>
                <a:close/>
                <a:moveTo>
                  <a:pt x="19575" y="16305"/>
                </a:moveTo>
                <a:cubicBezTo>
                  <a:pt x="19545" y="16305"/>
                  <a:pt x="19520" y="16355"/>
                  <a:pt x="19520" y="16416"/>
                </a:cubicBezTo>
                <a:cubicBezTo>
                  <a:pt x="19520" y="16478"/>
                  <a:pt x="19545" y="16527"/>
                  <a:pt x="19575" y="16527"/>
                </a:cubicBezTo>
                <a:cubicBezTo>
                  <a:pt x="19605" y="16527"/>
                  <a:pt x="19630" y="16478"/>
                  <a:pt x="19630" y="16416"/>
                </a:cubicBezTo>
                <a:cubicBezTo>
                  <a:pt x="19630" y="16355"/>
                  <a:pt x="19605" y="16305"/>
                  <a:pt x="19575" y="16305"/>
                </a:cubicBezTo>
                <a:close/>
                <a:moveTo>
                  <a:pt x="19396" y="16305"/>
                </a:moveTo>
                <a:cubicBezTo>
                  <a:pt x="19366" y="16305"/>
                  <a:pt x="19341" y="16355"/>
                  <a:pt x="19341" y="16416"/>
                </a:cubicBezTo>
                <a:cubicBezTo>
                  <a:pt x="19341" y="16478"/>
                  <a:pt x="19366" y="16527"/>
                  <a:pt x="19396" y="16527"/>
                </a:cubicBezTo>
                <a:cubicBezTo>
                  <a:pt x="19426" y="16527"/>
                  <a:pt x="19451" y="16478"/>
                  <a:pt x="19451" y="16416"/>
                </a:cubicBezTo>
                <a:cubicBezTo>
                  <a:pt x="19451" y="16355"/>
                  <a:pt x="19426" y="16305"/>
                  <a:pt x="19396" y="16305"/>
                </a:cubicBezTo>
                <a:close/>
                <a:moveTo>
                  <a:pt x="19217" y="16305"/>
                </a:moveTo>
                <a:cubicBezTo>
                  <a:pt x="19187" y="16305"/>
                  <a:pt x="19162" y="16355"/>
                  <a:pt x="19162" y="16416"/>
                </a:cubicBezTo>
                <a:cubicBezTo>
                  <a:pt x="19162" y="16478"/>
                  <a:pt x="19187" y="16527"/>
                  <a:pt x="19217" y="16527"/>
                </a:cubicBezTo>
                <a:cubicBezTo>
                  <a:pt x="19247" y="16527"/>
                  <a:pt x="19272" y="16478"/>
                  <a:pt x="19272" y="16416"/>
                </a:cubicBezTo>
                <a:cubicBezTo>
                  <a:pt x="19272" y="16355"/>
                  <a:pt x="19247" y="16305"/>
                  <a:pt x="19217" y="16305"/>
                </a:cubicBezTo>
                <a:close/>
                <a:moveTo>
                  <a:pt x="19038" y="16305"/>
                </a:moveTo>
                <a:cubicBezTo>
                  <a:pt x="19008" y="16305"/>
                  <a:pt x="18983" y="16355"/>
                  <a:pt x="18983" y="16416"/>
                </a:cubicBezTo>
                <a:cubicBezTo>
                  <a:pt x="18983" y="16478"/>
                  <a:pt x="19008" y="16527"/>
                  <a:pt x="19038" y="16527"/>
                </a:cubicBezTo>
                <a:cubicBezTo>
                  <a:pt x="19068" y="16527"/>
                  <a:pt x="19093" y="16478"/>
                  <a:pt x="19093" y="16416"/>
                </a:cubicBezTo>
                <a:cubicBezTo>
                  <a:pt x="19093" y="16355"/>
                  <a:pt x="19068" y="16305"/>
                  <a:pt x="19038" y="16305"/>
                </a:cubicBezTo>
                <a:close/>
                <a:moveTo>
                  <a:pt x="18859" y="16305"/>
                </a:moveTo>
                <a:cubicBezTo>
                  <a:pt x="18828" y="16305"/>
                  <a:pt x="18804" y="16355"/>
                  <a:pt x="18804" y="16416"/>
                </a:cubicBezTo>
                <a:cubicBezTo>
                  <a:pt x="18804" y="16478"/>
                  <a:pt x="18828" y="16527"/>
                  <a:pt x="18859" y="16527"/>
                </a:cubicBezTo>
                <a:cubicBezTo>
                  <a:pt x="18889" y="16527"/>
                  <a:pt x="18914" y="16478"/>
                  <a:pt x="18914" y="16416"/>
                </a:cubicBezTo>
                <a:cubicBezTo>
                  <a:pt x="18914" y="16355"/>
                  <a:pt x="18889" y="16305"/>
                  <a:pt x="18859" y="16305"/>
                </a:cubicBezTo>
                <a:close/>
                <a:moveTo>
                  <a:pt x="18680" y="16305"/>
                </a:moveTo>
                <a:cubicBezTo>
                  <a:pt x="18649" y="16305"/>
                  <a:pt x="18625" y="16355"/>
                  <a:pt x="18625" y="16416"/>
                </a:cubicBezTo>
                <a:cubicBezTo>
                  <a:pt x="18625" y="16478"/>
                  <a:pt x="18649" y="16527"/>
                  <a:pt x="18680" y="16527"/>
                </a:cubicBezTo>
                <a:cubicBezTo>
                  <a:pt x="18710" y="16527"/>
                  <a:pt x="18735" y="16478"/>
                  <a:pt x="18735" y="16416"/>
                </a:cubicBezTo>
                <a:cubicBezTo>
                  <a:pt x="18735" y="16355"/>
                  <a:pt x="18710" y="16305"/>
                  <a:pt x="18680" y="16305"/>
                </a:cubicBezTo>
                <a:close/>
                <a:moveTo>
                  <a:pt x="18501" y="16305"/>
                </a:moveTo>
                <a:cubicBezTo>
                  <a:pt x="18470" y="16305"/>
                  <a:pt x="18446" y="16355"/>
                  <a:pt x="18446" y="16416"/>
                </a:cubicBezTo>
                <a:cubicBezTo>
                  <a:pt x="18446" y="16478"/>
                  <a:pt x="18470" y="16527"/>
                  <a:pt x="18501" y="16527"/>
                </a:cubicBezTo>
                <a:cubicBezTo>
                  <a:pt x="18531" y="16527"/>
                  <a:pt x="18555" y="16478"/>
                  <a:pt x="18555" y="16416"/>
                </a:cubicBezTo>
                <a:cubicBezTo>
                  <a:pt x="18555" y="16355"/>
                  <a:pt x="18531" y="16305"/>
                  <a:pt x="18501" y="16305"/>
                </a:cubicBezTo>
                <a:close/>
                <a:moveTo>
                  <a:pt x="18321" y="16305"/>
                </a:moveTo>
                <a:cubicBezTo>
                  <a:pt x="18291" y="16305"/>
                  <a:pt x="18267" y="16355"/>
                  <a:pt x="18267" y="16416"/>
                </a:cubicBezTo>
                <a:cubicBezTo>
                  <a:pt x="18267" y="16478"/>
                  <a:pt x="18291" y="16527"/>
                  <a:pt x="18321" y="16527"/>
                </a:cubicBezTo>
                <a:cubicBezTo>
                  <a:pt x="18352" y="16527"/>
                  <a:pt x="18376" y="16478"/>
                  <a:pt x="18376" y="16416"/>
                </a:cubicBezTo>
                <a:cubicBezTo>
                  <a:pt x="18376" y="16355"/>
                  <a:pt x="18352" y="16305"/>
                  <a:pt x="18321" y="16305"/>
                </a:cubicBezTo>
                <a:close/>
                <a:moveTo>
                  <a:pt x="18142" y="16305"/>
                </a:moveTo>
                <a:cubicBezTo>
                  <a:pt x="18112" y="16305"/>
                  <a:pt x="18088" y="16355"/>
                  <a:pt x="18088" y="16416"/>
                </a:cubicBezTo>
                <a:cubicBezTo>
                  <a:pt x="18088" y="16478"/>
                  <a:pt x="18112" y="16527"/>
                  <a:pt x="18142" y="16527"/>
                </a:cubicBezTo>
                <a:cubicBezTo>
                  <a:pt x="18173" y="16527"/>
                  <a:pt x="18197" y="16478"/>
                  <a:pt x="18197" y="16416"/>
                </a:cubicBezTo>
                <a:cubicBezTo>
                  <a:pt x="18197" y="16355"/>
                  <a:pt x="18173" y="16305"/>
                  <a:pt x="18142" y="16305"/>
                </a:cubicBezTo>
                <a:close/>
                <a:moveTo>
                  <a:pt x="17963" y="16305"/>
                </a:moveTo>
                <a:cubicBezTo>
                  <a:pt x="17933" y="16305"/>
                  <a:pt x="17908" y="16355"/>
                  <a:pt x="17908" y="16416"/>
                </a:cubicBezTo>
                <a:cubicBezTo>
                  <a:pt x="17908" y="16478"/>
                  <a:pt x="17933" y="16527"/>
                  <a:pt x="17963" y="16527"/>
                </a:cubicBezTo>
                <a:cubicBezTo>
                  <a:pt x="17994" y="16527"/>
                  <a:pt x="18018" y="16478"/>
                  <a:pt x="18018" y="16416"/>
                </a:cubicBezTo>
                <a:cubicBezTo>
                  <a:pt x="18018" y="16355"/>
                  <a:pt x="17994" y="16305"/>
                  <a:pt x="17963" y="16305"/>
                </a:cubicBezTo>
                <a:close/>
                <a:moveTo>
                  <a:pt x="17784" y="16305"/>
                </a:moveTo>
                <a:cubicBezTo>
                  <a:pt x="17754" y="16305"/>
                  <a:pt x="17729" y="16355"/>
                  <a:pt x="17729" y="16416"/>
                </a:cubicBezTo>
                <a:cubicBezTo>
                  <a:pt x="17729" y="16478"/>
                  <a:pt x="17754" y="16527"/>
                  <a:pt x="17784" y="16527"/>
                </a:cubicBezTo>
                <a:cubicBezTo>
                  <a:pt x="17815" y="16527"/>
                  <a:pt x="17839" y="16478"/>
                  <a:pt x="17839" y="16416"/>
                </a:cubicBezTo>
                <a:cubicBezTo>
                  <a:pt x="17839" y="16355"/>
                  <a:pt x="17815" y="16305"/>
                  <a:pt x="17784" y="16305"/>
                </a:cubicBezTo>
                <a:close/>
                <a:moveTo>
                  <a:pt x="17605" y="16305"/>
                </a:moveTo>
                <a:cubicBezTo>
                  <a:pt x="17575" y="16305"/>
                  <a:pt x="17550" y="16355"/>
                  <a:pt x="17550" y="16416"/>
                </a:cubicBezTo>
                <a:cubicBezTo>
                  <a:pt x="17550" y="16478"/>
                  <a:pt x="17575" y="16527"/>
                  <a:pt x="17605" y="16527"/>
                </a:cubicBezTo>
                <a:cubicBezTo>
                  <a:pt x="17635" y="16527"/>
                  <a:pt x="17660" y="16478"/>
                  <a:pt x="17660" y="16416"/>
                </a:cubicBezTo>
                <a:cubicBezTo>
                  <a:pt x="17660" y="16355"/>
                  <a:pt x="17635" y="16305"/>
                  <a:pt x="17605" y="16305"/>
                </a:cubicBezTo>
                <a:close/>
                <a:moveTo>
                  <a:pt x="12949" y="16305"/>
                </a:moveTo>
                <a:cubicBezTo>
                  <a:pt x="12919" y="16305"/>
                  <a:pt x="12894" y="16355"/>
                  <a:pt x="12894" y="16416"/>
                </a:cubicBezTo>
                <a:cubicBezTo>
                  <a:pt x="12894" y="16478"/>
                  <a:pt x="12919" y="16527"/>
                  <a:pt x="12949" y="16527"/>
                </a:cubicBezTo>
                <a:cubicBezTo>
                  <a:pt x="12979" y="16527"/>
                  <a:pt x="13004" y="16478"/>
                  <a:pt x="13004" y="16416"/>
                </a:cubicBezTo>
                <a:cubicBezTo>
                  <a:pt x="13004" y="16355"/>
                  <a:pt x="12979" y="16305"/>
                  <a:pt x="12949" y="16305"/>
                </a:cubicBezTo>
                <a:close/>
                <a:moveTo>
                  <a:pt x="12770" y="16305"/>
                </a:moveTo>
                <a:cubicBezTo>
                  <a:pt x="12740" y="16305"/>
                  <a:pt x="12715" y="16355"/>
                  <a:pt x="12715" y="16416"/>
                </a:cubicBezTo>
                <a:cubicBezTo>
                  <a:pt x="12715" y="16478"/>
                  <a:pt x="12740" y="16527"/>
                  <a:pt x="12770" y="16527"/>
                </a:cubicBezTo>
                <a:cubicBezTo>
                  <a:pt x="12800" y="16527"/>
                  <a:pt x="12825" y="16478"/>
                  <a:pt x="12825" y="16416"/>
                </a:cubicBezTo>
                <a:cubicBezTo>
                  <a:pt x="12825" y="16355"/>
                  <a:pt x="12800" y="16305"/>
                  <a:pt x="12770" y="16305"/>
                </a:cubicBezTo>
                <a:close/>
                <a:moveTo>
                  <a:pt x="12233" y="16305"/>
                </a:moveTo>
                <a:cubicBezTo>
                  <a:pt x="12202" y="16305"/>
                  <a:pt x="12178" y="16355"/>
                  <a:pt x="12178" y="16416"/>
                </a:cubicBezTo>
                <a:cubicBezTo>
                  <a:pt x="12178" y="16478"/>
                  <a:pt x="12202" y="16527"/>
                  <a:pt x="12233" y="16527"/>
                </a:cubicBezTo>
                <a:cubicBezTo>
                  <a:pt x="12263" y="16527"/>
                  <a:pt x="12287" y="16478"/>
                  <a:pt x="12287" y="16416"/>
                </a:cubicBezTo>
                <a:cubicBezTo>
                  <a:pt x="12287" y="16355"/>
                  <a:pt x="12263" y="16305"/>
                  <a:pt x="12233" y="16305"/>
                </a:cubicBezTo>
                <a:close/>
                <a:moveTo>
                  <a:pt x="12053" y="16305"/>
                </a:moveTo>
                <a:cubicBezTo>
                  <a:pt x="12023" y="16305"/>
                  <a:pt x="11999" y="16355"/>
                  <a:pt x="11999" y="16416"/>
                </a:cubicBezTo>
                <a:cubicBezTo>
                  <a:pt x="11999" y="16478"/>
                  <a:pt x="12023" y="16527"/>
                  <a:pt x="12053" y="16527"/>
                </a:cubicBezTo>
                <a:cubicBezTo>
                  <a:pt x="12084" y="16527"/>
                  <a:pt x="12108" y="16478"/>
                  <a:pt x="12108" y="16416"/>
                </a:cubicBezTo>
                <a:cubicBezTo>
                  <a:pt x="12108" y="16355"/>
                  <a:pt x="12084" y="16305"/>
                  <a:pt x="12053" y="16305"/>
                </a:cubicBezTo>
                <a:close/>
                <a:moveTo>
                  <a:pt x="11874" y="16305"/>
                </a:moveTo>
                <a:cubicBezTo>
                  <a:pt x="11844" y="16305"/>
                  <a:pt x="11819" y="16355"/>
                  <a:pt x="11819" y="16416"/>
                </a:cubicBezTo>
                <a:cubicBezTo>
                  <a:pt x="11819" y="16478"/>
                  <a:pt x="11844" y="16527"/>
                  <a:pt x="11874" y="16527"/>
                </a:cubicBezTo>
                <a:cubicBezTo>
                  <a:pt x="11905" y="16527"/>
                  <a:pt x="11929" y="16478"/>
                  <a:pt x="11929" y="16416"/>
                </a:cubicBezTo>
                <a:cubicBezTo>
                  <a:pt x="11929" y="16355"/>
                  <a:pt x="11905" y="16305"/>
                  <a:pt x="11874" y="16305"/>
                </a:cubicBezTo>
                <a:close/>
                <a:moveTo>
                  <a:pt x="11695" y="16305"/>
                </a:moveTo>
                <a:cubicBezTo>
                  <a:pt x="11665" y="16305"/>
                  <a:pt x="11640" y="16355"/>
                  <a:pt x="11640" y="16416"/>
                </a:cubicBezTo>
                <a:cubicBezTo>
                  <a:pt x="11640" y="16478"/>
                  <a:pt x="11665" y="16527"/>
                  <a:pt x="11695" y="16527"/>
                </a:cubicBezTo>
                <a:cubicBezTo>
                  <a:pt x="11726" y="16527"/>
                  <a:pt x="11750" y="16478"/>
                  <a:pt x="11750" y="16416"/>
                </a:cubicBezTo>
                <a:cubicBezTo>
                  <a:pt x="11750" y="16355"/>
                  <a:pt x="11726" y="16305"/>
                  <a:pt x="11695" y="16305"/>
                </a:cubicBezTo>
                <a:close/>
                <a:moveTo>
                  <a:pt x="11516" y="16305"/>
                </a:moveTo>
                <a:cubicBezTo>
                  <a:pt x="11486" y="16305"/>
                  <a:pt x="11461" y="16355"/>
                  <a:pt x="11461" y="16416"/>
                </a:cubicBezTo>
                <a:cubicBezTo>
                  <a:pt x="11461" y="16478"/>
                  <a:pt x="11486" y="16527"/>
                  <a:pt x="11516" y="16527"/>
                </a:cubicBezTo>
                <a:cubicBezTo>
                  <a:pt x="11546" y="16527"/>
                  <a:pt x="11571" y="16478"/>
                  <a:pt x="11571" y="16416"/>
                </a:cubicBezTo>
                <a:cubicBezTo>
                  <a:pt x="11571" y="16355"/>
                  <a:pt x="11546" y="16305"/>
                  <a:pt x="11516" y="16305"/>
                </a:cubicBezTo>
                <a:close/>
                <a:moveTo>
                  <a:pt x="11337" y="16305"/>
                </a:moveTo>
                <a:cubicBezTo>
                  <a:pt x="11307" y="16305"/>
                  <a:pt x="11282" y="16355"/>
                  <a:pt x="11282" y="16416"/>
                </a:cubicBezTo>
                <a:cubicBezTo>
                  <a:pt x="11282" y="16478"/>
                  <a:pt x="11307" y="16527"/>
                  <a:pt x="11337" y="16527"/>
                </a:cubicBezTo>
                <a:cubicBezTo>
                  <a:pt x="11367" y="16527"/>
                  <a:pt x="11392" y="16478"/>
                  <a:pt x="11392" y="16416"/>
                </a:cubicBezTo>
                <a:cubicBezTo>
                  <a:pt x="11392" y="16355"/>
                  <a:pt x="11367" y="16305"/>
                  <a:pt x="11337" y="16305"/>
                </a:cubicBezTo>
                <a:close/>
                <a:moveTo>
                  <a:pt x="11158" y="16305"/>
                </a:moveTo>
                <a:cubicBezTo>
                  <a:pt x="11128" y="16305"/>
                  <a:pt x="11103" y="16355"/>
                  <a:pt x="11103" y="16416"/>
                </a:cubicBezTo>
                <a:cubicBezTo>
                  <a:pt x="11103" y="16478"/>
                  <a:pt x="11128" y="16527"/>
                  <a:pt x="11158" y="16527"/>
                </a:cubicBezTo>
                <a:cubicBezTo>
                  <a:pt x="11188" y="16527"/>
                  <a:pt x="11213" y="16478"/>
                  <a:pt x="11213" y="16416"/>
                </a:cubicBezTo>
                <a:cubicBezTo>
                  <a:pt x="11213" y="16355"/>
                  <a:pt x="11188" y="16305"/>
                  <a:pt x="11158" y="16305"/>
                </a:cubicBezTo>
                <a:close/>
                <a:moveTo>
                  <a:pt x="10979" y="16305"/>
                </a:moveTo>
                <a:cubicBezTo>
                  <a:pt x="10949" y="16305"/>
                  <a:pt x="10924" y="16355"/>
                  <a:pt x="10924" y="16416"/>
                </a:cubicBezTo>
                <a:cubicBezTo>
                  <a:pt x="10924" y="16478"/>
                  <a:pt x="10949" y="16527"/>
                  <a:pt x="10979" y="16527"/>
                </a:cubicBezTo>
                <a:cubicBezTo>
                  <a:pt x="11009" y="16527"/>
                  <a:pt x="11034" y="16478"/>
                  <a:pt x="11034" y="16416"/>
                </a:cubicBezTo>
                <a:cubicBezTo>
                  <a:pt x="11034" y="16355"/>
                  <a:pt x="11009" y="16305"/>
                  <a:pt x="10979" y="16305"/>
                </a:cubicBezTo>
                <a:close/>
                <a:moveTo>
                  <a:pt x="10800" y="16305"/>
                </a:moveTo>
                <a:cubicBezTo>
                  <a:pt x="10770" y="16305"/>
                  <a:pt x="10745" y="16355"/>
                  <a:pt x="10745" y="16416"/>
                </a:cubicBezTo>
                <a:cubicBezTo>
                  <a:pt x="10745" y="16478"/>
                  <a:pt x="10770" y="16527"/>
                  <a:pt x="10800" y="16527"/>
                </a:cubicBezTo>
                <a:cubicBezTo>
                  <a:pt x="10830" y="16527"/>
                  <a:pt x="10855" y="16478"/>
                  <a:pt x="10855" y="16416"/>
                </a:cubicBezTo>
                <a:cubicBezTo>
                  <a:pt x="10855" y="16355"/>
                  <a:pt x="10830" y="16305"/>
                  <a:pt x="10800" y="16305"/>
                </a:cubicBezTo>
                <a:close/>
                <a:moveTo>
                  <a:pt x="6860" y="16305"/>
                </a:moveTo>
                <a:cubicBezTo>
                  <a:pt x="6830" y="16305"/>
                  <a:pt x="6805" y="16355"/>
                  <a:pt x="6805" y="16416"/>
                </a:cubicBezTo>
                <a:cubicBezTo>
                  <a:pt x="6805" y="16478"/>
                  <a:pt x="6830" y="16527"/>
                  <a:pt x="6860" y="16527"/>
                </a:cubicBezTo>
                <a:cubicBezTo>
                  <a:pt x="6890" y="16527"/>
                  <a:pt x="6915" y="16478"/>
                  <a:pt x="6915" y="16416"/>
                </a:cubicBezTo>
                <a:cubicBezTo>
                  <a:pt x="6915" y="16355"/>
                  <a:pt x="6890" y="16305"/>
                  <a:pt x="6860" y="16305"/>
                </a:cubicBezTo>
                <a:close/>
                <a:moveTo>
                  <a:pt x="6681" y="16305"/>
                </a:moveTo>
                <a:cubicBezTo>
                  <a:pt x="6651" y="16305"/>
                  <a:pt x="6626" y="16355"/>
                  <a:pt x="6626" y="16416"/>
                </a:cubicBezTo>
                <a:cubicBezTo>
                  <a:pt x="6626" y="16478"/>
                  <a:pt x="6651" y="16527"/>
                  <a:pt x="6681" y="16527"/>
                </a:cubicBezTo>
                <a:cubicBezTo>
                  <a:pt x="6711" y="16527"/>
                  <a:pt x="6736" y="16478"/>
                  <a:pt x="6736" y="16416"/>
                </a:cubicBezTo>
                <a:cubicBezTo>
                  <a:pt x="6736" y="16355"/>
                  <a:pt x="6711" y="16305"/>
                  <a:pt x="6681" y="16305"/>
                </a:cubicBezTo>
                <a:close/>
                <a:moveTo>
                  <a:pt x="6502" y="16305"/>
                </a:moveTo>
                <a:cubicBezTo>
                  <a:pt x="6472" y="16305"/>
                  <a:pt x="6447" y="16355"/>
                  <a:pt x="6447" y="16416"/>
                </a:cubicBezTo>
                <a:cubicBezTo>
                  <a:pt x="6447" y="16478"/>
                  <a:pt x="6472" y="16527"/>
                  <a:pt x="6502" y="16527"/>
                </a:cubicBezTo>
                <a:cubicBezTo>
                  <a:pt x="6532" y="16527"/>
                  <a:pt x="6557" y="16478"/>
                  <a:pt x="6557" y="16416"/>
                </a:cubicBezTo>
                <a:cubicBezTo>
                  <a:pt x="6557" y="16355"/>
                  <a:pt x="6532" y="16305"/>
                  <a:pt x="6502" y="16305"/>
                </a:cubicBezTo>
                <a:close/>
                <a:moveTo>
                  <a:pt x="6323" y="16305"/>
                </a:moveTo>
                <a:cubicBezTo>
                  <a:pt x="6292" y="16305"/>
                  <a:pt x="6268" y="16355"/>
                  <a:pt x="6268" y="16416"/>
                </a:cubicBezTo>
                <a:cubicBezTo>
                  <a:pt x="6268" y="16478"/>
                  <a:pt x="6292" y="16527"/>
                  <a:pt x="6323" y="16527"/>
                </a:cubicBezTo>
                <a:cubicBezTo>
                  <a:pt x="6353" y="16527"/>
                  <a:pt x="6378" y="16478"/>
                  <a:pt x="6378" y="16416"/>
                </a:cubicBezTo>
                <a:cubicBezTo>
                  <a:pt x="6378" y="16355"/>
                  <a:pt x="6353" y="16305"/>
                  <a:pt x="6323" y="16305"/>
                </a:cubicBezTo>
                <a:close/>
                <a:moveTo>
                  <a:pt x="6144" y="16305"/>
                </a:moveTo>
                <a:cubicBezTo>
                  <a:pt x="6113" y="16305"/>
                  <a:pt x="6089" y="16355"/>
                  <a:pt x="6089" y="16416"/>
                </a:cubicBezTo>
                <a:cubicBezTo>
                  <a:pt x="6089" y="16478"/>
                  <a:pt x="6113" y="16527"/>
                  <a:pt x="6144" y="16527"/>
                </a:cubicBezTo>
                <a:cubicBezTo>
                  <a:pt x="6174" y="16527"/>
                  <a:pt x="6199" y="16478"/>
                  <a:pt x="6199" y="16416"/>
                </a:cubicBezTo>
                <a:cubicBezTo>
                  <a:pt x="6199" y="16355"/>
                  <a:pt x="6174" y="16305"/>
                  <a:pt x="6144" y="16305"/>
                </a:cubicBezTo>
                <a:close/>
                <a:moveTo>
                  <a:pt x="5965" y="16305"/>
                </a:moveTo>
                <a:cubicBezTo>
                  <a:pt x="5934" y="16305"/>
                  <a:pt x="5910" y="16355"/>
                  <a:pt x="5910" y="16416"/>
                </a:cubicBezTo>
                <a:cubicBezTo>
                  <a:pt x="5910" y="16478"/>
                  <a:pt x="5934" y="16527"/>
                  <a:pt x="5965" y="16527"/>
                </a:cubicBezTo>
                <a:cubicBezTo>
                  <a:pt x="5995" y="16527"/>
                  <a:pt x="6019" y="16478"/>
                  <a:pt x="6019" y="16416"/>
                </a:cubicBezTo>
                <a:cubicBezTo>
                  <a:pt x="6019" y="16355"/>
                  <a:pt x="5995" y="16305"/>
                  <a:pt x="5965" y="16305"/>
                </a:cubicBezTo>
                <a:close/>
                <a:moveTo>
                  <a:pt x="5786" y="16305"/>
                </a:moveTo>
                <a:cubicBezTo>
                  <a:pt x="5755" y="16305"/>
                  <a:pt x="5731" y="16355"/>
                  <a:pt x="5731" y="16416"/>
                </a:cubicBezTo>
                <a:cubicBezTo>
                  <a:pt x="5731" y="16478"/>
                  <a:pt x="5755" y="16527"/>
                  <a:pt x="5786" y="16527"/>
                </a:cubicBezTo>
                <a:cubicBezTo>
                  <a:pt x="5816" y="16527"/>
                  <a:pt x="5840" y="16478"/>
                  <a:pt x="5840" y="16416"/>
                </a:cubicBezTo>
                <a:cubicBezTo>
                  <a:pt x="5840" y="16355"/>
                  <a:pt x="5816" y="16305"/>
                  <a:pt x="5786" y="16305"/>
                </a:cubicBezTo>
                <a:close/>
                <a:moveTo>
                  <a:pt x="5606" y="16305"/>
                </a:moveTo>
                <a:cubicBezTo>
                  <a:pt x="5576" y="16305"/>
                  <a:pt x="5552" y="16355"/>
                  <a:pt x="5552" y="16416"/>
                </a:cubicBezTo>
                <a:cubicBezTo>
                  <a:pt x="5552" y="16478"/>
                  <a:pt x="5576" y="16527"/>
                  <a:pt x="5606" y="16527"/>
                </a:cubicBezTo>
                <a:cubicBezTo>
                  <a:pt x="5637" y="16527"/>
                  <a:pt x="5661" y="16478"/>
                  <a:pt x="5661" y="16416"/>
                </a:cubicBezTo>
                <a:cubicBezTo>
                  <a:pt x="5661" y="16355"/>
                  <a:pt x="5637" y="16305"/>
                  <a:pt x="5606" y="16305"/>
                </a:cubicBezTo>
                <a:close/>
                <a:moveTo>
                  <a:pt x="5427" y="16305"/>
                </a:moveTo>
                <a:cubicBezTo>
                  <a:pt x="5397" y="16305"/>
                  <a:pt x="5372" y="16355"/>
                  <a:pt x="5372" y="16416"/>
                </a:cubicBezTo>
                <a:cubicBezTo>
                  <a:pt x="5372" y="16478"/>
                  <a:pt x="5397" y="16527"/>
                  <a:pt x="5427" y="16527"/>
                </a:cubicBezTo>
                <a:cubicBezTo>
                  <a:pt x="5458" y="16527"/>
                  <a:pt x="5482" y="16478"/>
                  <a:pt x="5482" y="16416"/>
                </a:cubicBezTo>
                <a:cubicBezTo>
                  <a:pt x="5482" y="16355"/>
                  <a:pt x="5458" y="16305"/>
                  <a:pt x="5427" y="16305"/>
                </a:cubicBezTo>
                <a:close/>
                <a:moveTo>
                  <a:pt x="5248" y="16305"/>
                </a:moveTo>
                <a:cubicBezTo>
                  <a:pt x="5218" y="16305"/>
                  <a:pt x="5193" y="16355"/>
                  <a:pt x="5193" y="16416"/>
                </a:cubicBezTo>
                <a:cubicBezTo>
                  <a:pt x="5193" y="16478"/>
                  <a:pt x="5218" y="16527"/>
                  <a:pt x="5248" y="16527"/>
                </a:cubicBezTo>
                <a:cubicBezTo>
                  <a:pt x="5279" y="16527"/>
                  <a:pt x="5303" y="16478"/>
                  <a:pt x="5303" y="16416"/>
                </a:cubicBezTo>
                <a:cubicBezTo>
                  <a:pt x="5303" y="16355"/>
                  <a:pt x="5279" y="16305"/>
                  <a:pt x="5248" y="16305"/>
                </a:cubicBezTo>
                <a:close/>
                <a:moveTo>
                  <a:pt x="5069" y="16305"/>
                </a:moveTo>
                <a:cubicBezTo>
                  <a:pt x="5039" y="16305"/>
                  <a:pt x="5014" y="16355"/>
                  <a:pt x="5014" y="16416"/>
                </a:cubicBezTo>
                <a:cubicBezTo>
                  <a:pt x="5014" y="16478"/>
                  <a:pt x="5039" y="16527"/>
                  <a:pt x="5069" y="16527"/>
                </a:cubicBezTo>
                <a:cubicBezTo>
                  <a:pt x="5099" y="16527"/>
                  <a:pt x="5124" y="16478"/>
                  <a:pt x="5124" y="16416"/>
                </a:cubicBezTo>
                <a:cubicBezTo>
                  <a:pt x="5124" y="16355"/>
                  <a:pt x="5099" y="16305"/>
                  <a:pt x="5069" y="16305"/>
                </a:cubicBezTo>
                <a:close/>
                <a:moveTo>
                  <a:pt x="4890" y="16305"/>
                </a:moveTo>
                <a:cubicBezTo>
                  <a:pt x="4860" y="16305"/>
                  <a:pt x="4835" y="16355"/>
                  <a:pt x="4835" y="16416"/>
                </a:cubicBezTo>
                <a:cubicBezTo>
                  <a:pt x="4835" y="16478"/>
                  <a:pt x="4860" y="16527"/>
                  <a:pt x="4890" y="16527"/>
                </a:cubicBezTo>
                <a:cubicBezTo>
                  <a:pt x="4920" y="16527"/>
                  <a:pt x="4945" y="16478"/>
                  <a:pt x="4945" y="16416"/>
                </a:cubicBezTo>
                <a:cubicBezTo>
                  <a:pt x="4945" y="16355"/>
                  <a:pt x="4920" y="16305"/>
                  <a:pt x="4890" y="16305"/>
                </a:cubicBezTo>
                <a:close/>
                <a:moveTo>
                  <a:pt x="20112" y="15943"/>
                </a:moveTo>
                <a:cubicBezTo>
                  <a:pt x="20082" y="15943"/>
                  <a:pt x="20058" y="15993"/>
                  <a:pt x="20058" y="16054"/>
                </a:cubicBezTo>
                <a:cubicBezTo>
                  <a:pt x="20058" y="16115"/>
                  <a:pt x="20082" y="16165"/>
                  <a:pt x="20112" y="16165"/>
                </a:cubicBezTo>
                <a:cubicBezTo>
                  <a:pt x="20143" y="16165"/>
                  <a:pt x="20167" y="16115"/>
                  <a:pt x="20167" y="16054"/>
                </a:cubicBezTo>
                <a:cubicBezTo>
                  <a:pt x="20167" y="15993"/>
                  <a:pt x="20143" y="15943"/>
                  <a:pt x="20112" y="15943"/>
                </a:cubicBezTo>
                <a:close/>
                <a:moveTo>
                  <a:pt x="19933" y="15943"/>
                </a:moveTo>
                <a:cubicBezTo>
                  <a:pt x="19903" y="15943"/>
                  <a:pt x="19878" y="15993"/>
                  <a:pt x="19878" y="16054"/>
                </a:cubicBezTo>
                <a:cubicBezTo>
                  <a:pt x="19878" y="16115"/>
                  <a:pt x="19903" y="16165"/>
                  <a:pt x="19933" y="16165"/>
                </a:cubicBezTo>
                <a:cubicBezTo>
                  <a:pt x="19964" y="16165"/>
                  <a:pt x="19988" y="16115"/>
                  <a:pt x="19988" y="16054"/>
                </a:cubicBezTo>
                <a:cubicBezTo>
                  <a:pt x="19988" y="15993"/>
                  <a:pt x="19964" y="15943"/>
                  <a:pt x="19933" y="15943"/>
                </a:cubicBezTo>
                <a:close/>
                <a:moveTo>
                  <a:pt x="19754" y="15943"/>
                </a:moveTo>
                <a:cubicBezTo>
                  <a:pt x="19724" y="15943"/>
                  <a:pt x="19699" y="15993"/>
                  <a:pt x="19699" y="16054"/>
                </a:cubicBezTo>
                <a:cubicBezTo>
                  <a:pt x="19699" y="16115"/>
                  <a:pt x="19724" y="16165"/>
                  <a:pt x="19754" y="16165"/>
                </a:cubicBezTo>
                <a:cubicBezTo>
                  <a:pt x="19785" y="16165"/>
                  <a:pt x="19809" y="16115"/>
                  <a:pt x="19809" y="16054"/>
                </a:cubicBezTo>
                <a:cubicBezTo>
                  <a:pt x="19809" y="15993"/>
                  <a:pt x="19785" y="15943"/>
                  <a:pt x="19754" y="15943"/>
                </a:cubicBezTo>
                <a:close/>
                <a:moveTo>
                  <a:pt x="19575" y="15943"/>
                </a:moveTo>
                <a:cubicBezTo>
                  <a:pt x="19545" y="15943"/>
                  <a:pt x="19520" y="15993"/>
                  <a:pt x="19520" y="16054"/>
                </a:cubicBezTo>
                <a:cubicBezTo>
                  <a:pt x="19520" y="16115"/>
                  <a:pt x="19545" y="16165"/>
                  <a:pt x="19575" y="16165"/>
                </a:cubicBezTo>
                <a:cubicBezTo>
                  <a:pt x="19605" y="16165"/>
                  <a:pt x="19630" y="16115"/>
                  <a:pt x="19630" y="16054"/>
                </a:cubicBezTo>
                <a:cubicBezTo>
                  <a:pt x="19630" y="15993"/>
                  <a:pt x="19605" y="15943"/>
                  <a:pt x="19575" y="15943"/>
                </a:cubicBezTo>
                <a:close/>
                <a:moveTo>
                  <a:pt x="19396" y="15943"/>
                </a:moveTo>
                <a:cubicBezTo>
                  <a:pt x="19366" y="15943"/>
                  <a:pt x="19341" y="15993"/>
                  <a:pt x="19341" y="16054"/>
                </a:cubicBezTo>
                <a:cubicBezTo>
                  <a:pt x="19341" y="16115"/>
                  <a:pt x="19366" y="16165"/>
                  <a:pt x="19396" y="16165"/>
                </a:cubicBezTo>
                <a:cubicBezTo>
                  <a:pt x="19426" y="16165"/>
                  <a:pt x="19451" y="16115"/>
                  <a:pt x="19451" y="16054"/>
                </a:cubicBezTo>
                <a:cubicBezTo>
                  <a:pt x="19451" y="15993"/>
                  <a:pt x="19426" y="15943"/>
                  <a:pt x="19396" y="15943"/>
                </a:cubicBezTo>
                <a:close/>
                <a:moveTo>
                  <a:pt x="19217" y="15943"/>
                </a:moveTo>
                <a:cubicBezTo>
                  <a:pt x="19187" y="15943"/>
                  <a:pt x="19162" y="15993"/>
                  <a:pt x="19162" y="16054"/>
                </a:cubicBezTo>
                <a:cubicBezTo>
                  <a:pt x="19162" y="16115"/>
                  <a:pt x="19187" y="16165"/>
                  <a:pt x="19217" y="16165"/>
                </a:cubicBezTo>
                <a:cubicBezTo>
                  <a:pt x="19247" y="16165"/>
                  <a:pt x="19272" y="16115"/>
                  <a:pt x="19272" y="16054"/>
                </a:cubicBezTo>
                <a:cubicBezTo>
                  <a:pt x="19272" y="15993"/>
                  <a:pt x="19247" y="15943"/>
                  <a:pt x="19217" y="15943"/>
                </a:cubicBezTo>
                <a:close/>
                <a:moveTo>
                  <a:pt x="19038" y="15943"/>
                </a:moveTo>
                <a:cubicBezTo>
                  <a:pt x="19008" y="15943"/>
                  <a:pt x="18983" y="15993"/>
                  <a:pt x="18983" y="16054"/>
                </a:cubicBezTo>
                <a:cubicBezTo>
                  <a:pt x="18983" y="16115"/>
                  <a:pt x="19008" y="16165"/>
                  <a:pt x="19038" y="16165"/>
                </a:cubicBezTo>
                <a:cubicBezTo>
                  <a:pt x="19068" y="16165"/>
                  <a:pt x="19093" y="16115"/>
                  <a:pt x="19093" y="16054"/>
                </a:cubicBezTo>
                <a:cubicBezTo>
                  <a:pt x="19093" y="15993"/>
                  <a:pt x="19068" y="15943"/>
                  <a:pt x="19038" y="15943"/>
                </a:cubicBezTo>
                <a:close/>
                <a:moveTo>
                  <a:pt x="18859" y="15943"/>
                </a:moveTo>
                <a:cubicBezTo>
                  <a:pt x="18828" y="15943"/>
                  <a:pt x="18804" y="15993"/>
                  <a:pt x="18804" y="16054"/>
                </a:cubicBezTo>
                <a:cubicBezTo>
                  <a:pt x="18804" y="16115"/>
                  <a:pt x="18828" y="16165"/>
                  <a:pt x="18859" y="16165"/>
                </a:cubicBezTo>
                <a:cubicBezTo>
                  <a:pt x="18889" y="16165"/>
                  <a:pt x="18914" y="16115"/>
                  <a:pt x="18914" y="16054"/>
                </a:cubicBezTo>
                <a:cubicBezTo>
                  <a:pt x="18914" y="15993"/>
                  <a:pt x="18889" y="15943"/>
                  <a:pt x="18859" y="15943"/>
                </a:cubicBezTo>
                <a:close/>
                <a:moveTo>
                  <a:pt x="18680" y="15943"/>
                </a:moveTo>
                <a:cubicBezTo>
                  <a:pt x="18649" y="15943"/>
                  <a:pt x="18625" y="15993"/>
                  <a:pt x="18625" y="16054"/>
                </a:cubicBezTo>
                <a:cubicBezTo>
                  <a:pt x="18625" y="16115"/>
                  <a:pt x="18649" y="16165"/>
                  <a:pt x="18680" y="16165"/>
                </a:cubicBezTo>
                <a:cubicBezTo>
                  <a:pt x="18710" y="16165"/>
                  <a:pt x="18735" y="16115"/>
                  <a:pt x="18735" y="16054"/>
                </a:cubicBezTo>
                <a:cubicBezTo>
                  <a:pt x="18735" y="15993"/>
                  <a:pt x="18710" y="15943"/>
                  <a:pt x="18680" y="15943"/>
                </a:cubicBezTo>
                <a:close/>
                <a:moveTo>
                  <a:pt x="18501" y="15943"/>
                </a:moveTo>
                <a:cubicBezTo>
                  <a:pt x="18470" y="15943"/>
                  <a:pt x="18446" y="15993"/>
                  <a:pt x="18446" y="16054"/>
                </a:cubicBezTo>
                <a:cubicBezTo>
                  <a:pt x="18446" y="16115"/>
                  <a:pt x="18470" y="16165"/>
                  <a:pt x="18501" y="16165"/>
                </a:cubicBezTo>
                <a:cubicBezTo>
                  <a:pt x="18531" y="16165"/>
                  <a:pt x="18555" y="16115"/>
                  <a:pt x="18555" y="16054"/>
                </a:cubicBezTo>
                <a:cubicBezTo>
                  <a:pt x="18555" y="15993"/>
                  <a:pt x="18531" y="15943"/>
                  <a:pt x="18501" y="15943"/>
                </a:cubicBezTo>
                <a:close/>
                <a:moveTo>
                  <a:pt x="18321" y="15943"/>
                </a:moveTo>
                <a:cubicBezTo>
                  <a:pt x="18291" y="15943"/>
                  <a:pt x="18267" y="15993"/>
                  <a:pt x="18267" y="16054"/>
                </a:cubicBezTo>
                <a:cubicBezTo>
                  <a:pt x="18267" y="16115"/>
                  <a:pt x="18291" y="16165"/>
                  <a:pt x="18321" y="16165"/>
                </a:cubicBezTo>
                <a:cubicBezTo>
                  <a:pt x="18352" y="16165"/>
                  <a:pt x="18376" y="16115"/>
                  <a:pt x="18376" y="16054"/>
                </a:cubicBezTo>
                <a:cubicBezTo>
                  <a:pt x="18376" y="15993"/>
                  <a:pt x="18352" y="15943"/>
                  <a:pt x="18321" y="15943"/>
                </a:cubicBezTo>
                <a:close/>
                <a:moveTo>
                  <a:pt x="18142" y="15943"/>
                </a:moveTo>
                <a:cubicBezTo>
                  <a:pt x="18112" y="15943"/>
                  <a:pt x="18088" y="15993"/>
                  <a:pt x="18088" y="16054"/>
                </a:cubicBezTo>
                <a:cubicBezTo>
                  <a:pt x="18088" y="16115"/>
                  <a:pt x="18112" y="16165"/>
                  <a:pt x="18142" y="16165"/>
                </a:cubicBezTo>
                <a:cubicBezTo>
                  <a:pt x="18173" y="16165"/>
                  <a:pt x="18197" y="16115"/>
                  <a:pt x="18197" y="16054"/>
                </a:cubicBezTo>
                <a:cubicBezTo>
                  <a:pt x="18197" y="15993"/>
                  <a:pt x="18173" y="15943"/>
                  <a:pt x="18142" y="15943"/>
                </a:cubicBezTo>
                <a:close/>
                <a:moveTo>
                  <a:pt x="17963" y="15943"/>
                </a:moveTo>
                <a:cubicBezTo>
                  <a:pt x="17933" y="15943"/>
                  <a:pt x="17908" y="15993"/>
                  <a:pt x="17908" y="16054"/>
                </a:cubicBezTo>
                <a:cubicBezTo>
                  <a:pt x="17908" y="16115"/>
                  <a:pt x="17933" y="16165"/>
                  <a:pt x="17963" y="16165"/>
                </a:cubicBezTo>
                <a:cubicBezTo>
                  <a:pt x="17994" y="16165"/>
                  <a:pt x="18018" y="16115"/>
                  <a:pt x="18018" y="16054"/>
                </a:cubicBezTo>
                <a:cubicBezTo>
                  <a:pt x="18018" y="15993"/>
                  <a:pt x="17994" y="15943"/>
                  <a:pt x="17963" y="15943"/>
                </a:cubicBezTo>
                <a:close/>
                <a:moveTo>
                  <a:pt x="17784" y="15943"/>
                </a:moveTo>
                <a:cubicBezTo>
                  <a:pt x="17754" y="15943"/>
                  <a:pt x="17729" y="15993"/>
                  <a:pt x="17729" y="16054"/>
                </a:cubicBezTo>
                <a:cubicBezTo>
                  <a:pt x="17729" y="16115"/>
                  <a:pt x="17754" y="16165"/>
                  <a:pt x="17784" y="16165"/>
                </a:cubicBezTo>
                <a:cubicBezTo>
                  <a:pt x="17815" y="16165"/>
                  <a:pt x="17839" y="16115"/>
                  <a:pt x="17839" y="16054"/>
                </a:cubicBezTo>
                <a:cubicBezTo>
                  <a:pt x="17839" y="15993"/>
                  <a:pt x="17815" y="15943"/>
                  <a:pt x="17784" y="15943"/>
                </a:cubicBezTo>
                <a:close/>
                <a:moveTo>
                  <a:pt x="13128" y="15943"/>
                </a:moveTo>
                <a:cubicBezTo>
                  <a:pt x="13098" y="15943"/>
                  <a:pt x="13073" y="15993"/>
                  <a:pt x="13073" y="16054"/>
                </a:cubicBezTo>
                <a:cubicBezTo>
                  <a:pt x="13073" y="16115"/>
                  <a:pt x="13098" y="16165"/>
                  <a:pt x="13128" y="16165"/>
                </a:cubicBezTo>
                <a:cubicBezTo>
                  <a:pt x="13158" y="16165"/>
                  <a:pt x="13183" y="16115"/>
                  <a:pt x="13183" y="16054"/>
                </a:cubicBezTo>
                <a:cubicBezTo>
                  <a:pt x="13183" y="15993"/>
                  <a:pt x="13158" y="15943"/>
                  <a:pt x="13128" y="15943"/>
                </a:cubicBezTo>
                <a:close/>
                <a:moveTo>
                  <a:pt x="12949" y="15943"/>
                </a:moveTo>
                <a:cubicBezTo>
                  <a:pt x="12919" y="15943"/>
                  <a:pt x="12894" y="15993"/>
                  <a:pt x="12894" y="16054"/>
                </a:cubicBezTo>
                <a:cubicBezTo>
                  <a:pt x="12894" y="16115"/>
                  <a:pt x="12919" y="16165"/>
                  <a:pt x="12949" y="16165"/>
                </a:cubicBezTo>
                <a:cubicBezTo>
                  <a:pt x="12979" y="16165"/>
                  <a:pt x="13004" y="16115"/>
                  <a:pt x="13004" y="16054"/>
                </a:cubicBezTo>
                <a:cubicBezTo>
                  <a:pt x="13004" y="15993"/>
                  <a:pt x="12979" y="15943"/>
                  <a:pt x="12949" y="15943"/>
                </a:cubicBezTo>
                <a:close/>
                <a:moveTo>
                  <a:pt x="12770" y="15943"/>
                </a:moveTo>
                <a:cubicBezTo>
                  <a:pt x="12740" y="15943"/>
                  <a:pt x="12715" y="15993"/>
                  <a:pt x="12715" y="16054"/>
                </a:cubicBezTo>
                <a:cubicBezTo>
                  <a:pt x="12715" y="16115"/>
                  <a:pt x="12740" y="16165"/>
                  <a:pt x="12770" y="16165"/>
                </a:cubicBezTo>
                <a:cubicBezTo>
                  <a:pt x="12800" y="16165"/>
                  <a:pt x="12825" y="16115"/>
                  <a:pt x="12825" y="16054"/>
                </a:cubicBezTo>
                <a:cubicBezTo>
                  <a:pt x="12825" y="15993"/>
                  <a:pt x="12800" y="15943"/>
                  <a:pt x="12770" y="15943"/>
                </a:cubicBezTo>
                <a:close/>
                <a:moveTo>
                  <a:pt x="12233" y="15943"/>
                </a:moveTo>
                <a:cubicBezTo>
                  <a:pt x="12202" y="15943"/>
                  <a:pt x="12178" y="15993"/>
                  <a:pt x="12178" y="16054"/>
                </a:cubicBezTo>
                <a:cubicBezTo>
                  <a:pt x="12178" y="16115"/>
                  <a:pt x="12202" y="16165"/>
                  <a:pt x="12233" y="16165"/>
                </a:cubicBezTo>
                <a:cubicBezTo>
                  <a:pt x="12263" y="16165"/>
                  <a:pt x="12287" y="16115"/>
                  <a:pt x="12287" y="16054"/>
                </a:cubicBezTo>
                <a:cubicBezTo>
                  <a:pt x="12287" y="15993"/>
                  <a:pt x="12263" y="15943"/>
                  <a:pt x="12233" y="15943"/>
                </a:cubicBezTo>
                <a:close/>
                <a:moveTo>
                  <a:pt x="12053" y="15943"/>
                </a:moveTo>
                <a:cubicBezTo>
                  <a:pt x="12023" y="15943"/>
                  <a:pt x="11999" y="15993"/>
                  <a:pt x="11999" y="16054"/>
                </a:cubicBezTo>
                <a:cubicBezTo>
                  <a:pt x="11999" y="16115"/>
                  <a:pt x="12023" y="16165"/>
                  <a:pt x="12053" y="16165"/>
                </a:cubicBezTo>
                <a:cubicBezTo>
                  <a:pt x="12084" y="16165"/>
                  <a:pt x="12108" y="16115"/>
                  <a:pt x="12108" y="16054"/>
                </a:cubicBezTo>
                <a:cubicBezTo>
                  <a:pt x="12108" y="15993"/>
                  <a:pt x="12084" y="15943"/>
                  <a:pt x="12053" y="15943"/>
                </a:cubicBezTo>
                <a:close/>
                <a:moveTo>
                  <a:pt x="11874" y="15943"/>
                </a:moveTo>
                <a:cubicBezTo>
                  <a:pt x="11844" y="15943"/>
                  <a:pt x="11819" y="15993"/>
                  <a:pt x="11819" y="16054"/>
                </a:cubicBezTo>
                <a:cubicBezTo>
                  <a:pt x="11819" y="16115"/>
                  <a:pt x="11844" y="16165"/>
                  <a:pt x="11874" y="16165"/>
                </a:cubicBezTo>
                <a:cubicBezTo>
                  <a:pt x="11905" y="16165"/>
                  <a:pt x="11929" y="16115"/>
                  <a:pt x="11929" y="16054"/>
                </a:cubicBezTo>
                <a:cubicBezTo>
                  <a:pt x="11929" y="15993"/>
                  <a:pt x="11905" y="15943"/>
                  <a:pt x="11874" y="15943"/>
                </a:cubicBezTo>
                <a:close/>
                <a:moveTo>
                  <a:pt x="11695" y="15943"/>
                </a:moveTo>
                <a:cubicBezTo>
                  <a:pt x="11665" y="15943"/>
                  <a:pt x="11640" y="15993"/>
                  <a:pt x="11640" y="16054"/>
                </a:cubicBezTo>
                <a:cubicBezTo>
                  <a:pt x="11640" y="16115"/>
                  <a:pt x="11665" y="16165"/>
                  <a:pt x="11695" y="16165"/>
                </a:cubicBezTo>
                <a:cubicBezTo>
                  <a:pt x="11726" y="16165"/>
                  <a:pt x="11750" y="16115"/>
                  <a:pt x="11750" y="16054"/>
                </a:cubicBezTo>
                <a:cubicBezTo>
                  <a:pt x="11750" y="15993"/>
                  <a:pt x="11726" y="15943"/>
                  <a:pt x="11695" y="15943"/>
                </a:cubicBezTo>
                <a:close/>
                <a:moveTo>
                  <a:pt x="11516" y="15943"/>
                </a:moveTo>
                <a:cubicBezTo>
                  <a:pt x="11486" y="15943"/>
                  <a:pt x="11461" y="15993"/>
                  <a:pt x="11461" y="16054"/>
                </a:cubicBezTo>
                <a:cubicBezTo>
                  <a:pt x="11461" y="16115"/>
                  <a:pt x="11486" y="16165"/>
                  <a:pt x="11516" y="16165"/>
                </a:cubicBezTo>
                <a:cubicBezTo>
                  <a:pt x="11546" y="16165"/>
                  <a:pt x="11571" y="16115"/>
                  <a:pt x="11571" y="16054"/>
                </a:cubicBezTo>
                <a:cubicBezTo>
                  <a:pt x="11571" y="15993"/>
                  <a:pt x="11546" y="15943"/>
                  <a:pt x="11516" y="15943"/>
                </a:cubicBezTo>
                <a:close/>
                <a:moveTo>
                  <a:pt x="11337" y="15943"/>
                </a:moveTo>
                <a:cubicBezTo>
                  <a:pt x="11307" y="15943"/>
                  <a:pt x="11282" y="15993"/>
                  <a:pt x="11282" y="16054"/>
                </a:cubicBezTo>
                <a:cubicBezTo>
                  <a:pt x="11282" y="16115"/>
                  <a:pt x="11307" y="16165"/>
                  <a:pt x="11337" y="16165"/>
                </a:cubicBezTo>
                <a:cubicBezTo>
                  <a:pt x="11367" y="16165"/>
                  <a:pt x="11392" y="16115"/>
                  <a:pt x="11392" y="16054"/>
                </a:cubicBezTo>
                <a:cubicBezTo>
                  <a:pt x="11392" y="15993"/>
                  <a:pt x="11367" y="15943"/>
                  <a:pt x="11337" y="15943"/>
                </a:cubicBezTo>
                <a:close/>
                <a:moveTo>
                  <a:pt x="11158" y="15943"/>
                </a:moveTo>
                <a:cubicBezTo>
                  <a:pt x="11128" y="15943"/>
                  <a:pt x="11103" y="15993"/>
                  <a:pt x="11103" y="16054"/>
                </a:cubicBezTo>
                <a:cubicBezTo>
                  <a:pt x="11103" y="16115"/>
                  <a:pt x="11128" y="16165"/>
                  <a:pt x="11158" y="16165"/>
                </a:cubicBezTo>
                <a:cubicBezTo>
                  <a:pt x="11188" y="16165"/>
                  <a:pt x="11213" y="16115"/>
                  <a:pt x="11213" y="16054"/>
                </a:cubicBezTo>
                <a:cubicBezTo>
                  <a:pt x="11213" y="15993"/>
                  <a:pt x="11188" y="15943"/>
                  <a:pt x="11158" y="15943"/>
                </a:cubicBezTo>
                <a:close/>
                <a:moveTo>
                  <a:pt x="10979" y="15943"/>
                </a:moveTo>
                <a:cubicBezTo>
                  <a:pt x="10949" y="15943"/>
                  <a:pt x="10924" y="15993"/>
                  <a:pt x="10924" y="16054"/>
                </a:cubicBezTo>
                <a:cubicBezTo>
                  <a:pt x="10924" y="16115"/>
                  <a:pt x="10949" y="16165"/>
                  <a:pt x="10979" y="16165"/>
                </a:cubicBezTo>
                <a:cubicBezTo>
                  <a:pt x="11009" y="16165"/>
                  <a:pt x="11034" y="16115"/>
                  <a:pt x="11034" y="16054"/>
                </a:cubicBezTo>
                <a:cubicBezTo>
                  <a:pt x="11034" y="15993"/>
                  <a:pt x="11009" y="15943"/>
                  <a:pt x="10979" y="15943"/>
                </a:cubicBezTo>
                <a:close/>
                <a:moveTo>
                  <a:pt x="10800" y="15943"/>
                </a:moveTo>
                <a:cubicBezTo>
                  <a:pt x="10770" y="15943"/>
                  <a:pt x="10745" y="15993"/>
                  <a:pt x="10745" y="16054"/>
                </a:cubicBezTo>
                <a:cubicBezTo>
                  <a:pt x="10745" y="16115"/>
                  <a:pt x="10770" y="16165"/>
                  <a:pt x="10800" y="16165"/>
                </a:cubicBezTo>
                <a:cubicBezTo>
                  <a:pt x="10830" y="16165"/>
                  <a:pt x="10855" y="16115"/>
                  <a:pt x="10855" y="16054"/>
                </a:cubicBezTo>
                <a:cubicBezTo>
                  <a:pt x="10855" y="15993"/>
                  <a:pt x="10830" y="15943"/>
                  <a:pt x="10800" y="15943"/>
                </a:cubicBezTo>
                <a:close/>
                <a:moveTo>
                  <a:pt x="10621" y="15943"/>
                </a:moveTo>
                <a:cubicBezTo>
                  <a:pt x="10590" y="15943"/>
                  <a:pt x="10566" y="15993"/>
                  <a:pt x="10566" y="16054"/>
                </a:cubicBezTo>
                <a:cubicBezTo>
                  <a:pt x="10566" y="16115"/>
                  <a:pt x="10590" y="16165"/>
                  <a:pt x="10621" y="16165"/>
                </a:cubicBezTo>
                <a:cubicBezTo>
                  <a:pt x="10651" y="16165"/>
                  <a:pt x="10676" y="16115"/>
                  <a:pt x="10676" y="16054"/>
                </a:cubicBezTo>
                <a:cubicBezTo>
                  <a:pt x="10676" y="15993"/>
                  <a:pt x="10651" y="15943"/>
                  <a:pt x="10621" y="15943"/>
                </a:cubicBezTo>
                <a:close/>
                <a:moveTo>
                  <a:pt x="6860" y="15943"/>
                </a:moveTo>
                <a:cubicBezTo>
                  <a:pt x="6830" y="15943"/>
                  <a:pt x="6805" y="15993"/>
                  <a:pt x="6805" y="16054"/>
                </a:cubicBezTo>
                <a:cubicBezTo>
                  <a:pt x="6805" y="16115"/>
                  <a:pt x="6830" y="16165"/>
                  <a:pt x="6860" y="16165"/>
                </a:cubicBezTo>
                <a:cubicBezTo>
                  <a:pt x="6890" y="16165"/>
                  <a:pt x="6915" y="16115"/>
                  <a:pt x="6915" y="16054"/>
                </a:cubicBezTo>
                <a:cubicBezTo>
                  <a:pt x="6915" y="15993"/>
                  <a:pt x="6890" y="15943"/>
                  <a:pt x="6860" y="15943"/>
                </a:cubicBezTo>
                <a:close/>
                <a:moveTo>
                  <a:pt x="6681" y="15943"/>
                </a:moveTo>
                <a:cubicBezTo>
                  <a:pt x="6651" y="15943"/>
                  <a:pt x="6626" y="15993"/>
                  <a:pt x="6626" y="16054"/>
                </a:cubicBezTo>
                <a:cubicBezTo>
                  <a:pt x="6626" y="16115"/>
                  <a:pt x="6651" y="16165"/>
                  <a:pt x="6681" y="16165"/>
                </a:cubicBezTo>
                <a:cubicBezTo>
                  <a:pt x="6711" y="16165"/>
                  <a:pt x="6736" y="16115"/>
                  <a:pt x="6736" y="16054"/>
                </a:cubicBezTo>
                <a:cubicBezTo>
                  <a:pt x="6736" y="15993"/>
                  <a:pt x="6711" y="15943"/>
                  <a:pt x="6681" y="15943"/>
                </a:cubicBezTo>
                <a:close/>
                <a:moveTo>
                  <a:pt x="6502" y="15943"/>
                </a:moveTo>
                <a:cubicBezTo>
                  <a:pt x="6472" y="15943"/>
                  <a:pt x="6447" y="15993"/>
                  <a:pt x="6447" y="16054"/>
                </a:cubicBezTo>
                <a:cubicBezTo>
                  <a:pt x="6447" y="16115"/>
                  <a:pt x="6472" y="16165"/>
                  <a:pt x="6502" y="16165"/>
                </a:cubicBezTo>
                <a:cubicBezTo>
                  <a:pt x="6532" y="16165"/>
                  <a:pt x="6557" y="16115"/>
                  <a:pt x="6557" y="16054"/>
                </a:cubicBezTo>
                <a:cubicBezTo>
                  <a:pt x="6557" y="15993"/>
                  <a:pt x="6532" y="15943"/>
                  <a:pt x="6502" y="15943"/>
                </a:cubicBezTo>
                <a:close/>
                <a:moveTo>
                  <a:pt x="6323" y="15943"/>
                </a:moveTo>
                <a:cubicBezTo>
                  <a:pt x="6292" y="15943"/>
                  <a:pt x="6268" y="15993"/>
                  <a:pt x="6268" y="16054"/>
                </a:cubicBezTo>
                <a:cubicBezTo>
                  <a:pt x="6268" y="16115"/>
                  <a:pt x="6292" y="16165"/>
                  <a:pt x="6323" y="16165"/>
                </a:cubicBezTo>
                <a:cubicBezTo>
                  <a:pt x="6353" y="16165"/>
                  <a:pt x="6378" y="16115"/>
                  <a:pt x="6378" y="16054"/>
                </a:cubicBezTo>
                <a:cubicBezTo>
                  <a:pt x="6378" y="15993"/>
                  <a:pt x="6353" y="15943"/>
                  <a:pt x="6323" y="15943"/>
                </a:cubicBezTo>
                <a:close/>
                <a:moveTo>
                  <a:pt x="6144" y="15943"/>
                </a:moveTo>
                <a:cubicBezTo>
                  <a:pt x="6113" y="15943"/>
                  <a:pt x="6089" y="15993"/>
                  <a:pt x="6089" y="16054"/>
                </a:cubicBezTo>
                <a:cubicBezTo>
                  <a:pt x="6089" y="16115"/>
                  <a:pt x="6113" y="16165"/>
                  <a:pt x="6144" y="16165"/>
                </a:cubicBezTo>
                <a:cubicBezTo>
                  <a:pt x="6174" y="16165"/>
                  <a:pt x="6199" y="16115"/>
                  <a:pt x="6199" y="16054"/>
                </a:cubicBezTo>
                <a:cubicBezTo>
                  <a:pt x="6199" y="15993"/>
                  <a:pt x="6174" y="15943"/>
                  <a:pt x="6144" y="15943"/>
                </a:cubicBezTo>
                <a:close/>
                <a:moveTo>
                  <a:pt x="5965" y="15943"/>
                </a:moveTo>
                <a:cubicBezTo>
                  <a:pt x="5934" y="15943"/>
                  <a:pt x="5910" y="15993"/>
                  <a:pt x="5910" y="16054"/>
                </a:cubicBezTo>
                <a:cubicBezTo>
                  <a:pt x="5910" y="16115"/>
                  <a:pt x="5934" y="16165"/>
                  <a:pt x="5965" y="16165"/>
                </a:cubicBezTo>
                <a:cubicBezTo>
                  <a:pt x="5995" y="16165"/>
                  <a:pt x="6019" y="16115"/>
                  <a:pt x="6019" y="16054"/>
                </a:cubicBezTo>
                <a:cubicBezTo>
                  <a:pt x="6019" y="15993"/>
                  <a:pt x="5995" y="15943"/>
                  <a:pt x="5965" y="15943"/>
                </a:cubicBezTo>
                <a:close/>
                <a:moveTo>
                  <a:pt x="5786" y="15943"/>
                </a:moveTo>
                <a:cubicBezTo>
                  <a:pt x="5755" y="15943"/>
                  <a:pt x="5731" y="15993"/>
                  <a:pt x="5731" y="16054"/>
                </a:cubicBezTo>
                <a:cubicBezTo>
                  <a:pt x="5731" y="16115"/>
                  <a:pt x="5755" y="16165"/>
                  <a:pt x="5786" y="16165"/>
                </a:cubicBezTo>
                <a:cubicBezTo>
                  <a:pt x="5816" y="16165"/>
                  <a:pt x="5840" y="16115"/>
                  <a:pt x="5840" y="16054"/>
                </a:cubicBezTo>
                <a:cubicBezTo>
                  <a:pt x="5840" y="15993"/>
                  <a:pt x="5816" y="15943"/>
                  <a:pt x="5786" y="15943"/>
                </a:cubicBezTo>
                <a:close/>
                <a:moveTo>
                  <a:pt x="5606" y="15943"/>
                </a:moveTo>
                <a:cubicBezTo>
                  <a:pt x="5576" y="15943"/>
                  <a:pt x="5552" y="15993"/>
                  <a:pt x="5552" y="16054"/>
                </a:cubicBezTo>
                <a:cubicBezTo>
                  <a:pt x="5552" y="16115"/>
                  <a:pt x="5576" y="16165"/>
                  <a:pt x="5606" y="16165"/>
                </a:cubicBezTo>
                <a:cubicBezTo>
                  <a:pt x="5637" y="16165"/>
                  <a:pt x="5661" y="16115"/>
                  <a:pt x="5661" y="16054"/>
                </a:cubicBezTo>
                <a:cubicBezTo>
                  <a:pt x="5661" y="15993"/>
                  <a:pt x="5637" y="15943"/>
                  <a:pt x="5606" y="15943"/>
                </a:cubicBezTo>
                <a:close/>
                <a:moveTo>
                  <a:pt x="5427" y="15943"/>
                </a:moveTo>
                <a:cubicBezTo>
                  <a:pt x="5397" y="15943"/>
                  <a:pt x="5372" y="15993"/>
                  <a:pt x="5372" y="16054"/>
                </a:cubicBezTo>
                <a:cubicBezTo>
                  <a:pt x="5372" y="16115"/>
                  <a:pt x="5397" y="16165"/>
                  <a:pt x="5427" y="16165"/>
                </a:cubicBezTo>
                <a:cubicBezTo>
                  <a:pt x="5458" y="16165"/>
                  <a:pt x="5482" y="16115"/>
                  <a:pt x="5482" y="16054"/>
                </a:cubicBezTo>
                <a:cubicBezTo>
                  <a:pt x="5482" y="15993"/>
                  <a:pt x="5458" y="15943"/>
                  <a:pt x="5427" y="15943"/>
                </a:cubicBezTo>
                <a:close/>
                <a:moveTo>
                  <a:pt x="5248" y="15943"/>
                </a:moveTo>
                <a:cubicBezTo>
                  <a:pt x="5218" y="15943"/>
                  <a:pt x="5193" y="15993"/>
                  <a:pt x="5193" y="16054"/>
                </a:cubicBezTo>
                <a:cubicBezTo>
                  <a:pt x="5193" y="16115"/>
                  <a:pt x="5218" y="16165"/>
                  <a:pt x="5248" y="16165"/>
                </a:cubicBezTo>
                <a:cubicBezTo>
                  <a:pt x="5279" y="16165"/>
                  <a:pt x="5303" y="16115"/>
                  <a:pt x="5303" y="16054"/>
                </a:cubicBezTo>
                <a:cubicBezTo>
                  <a:pt x="5303" y="15993"/>
                  <a:pt x="5279" y="15943"/>
                  <a:pt x="5248" y="15943"/>
                </a:cubicBezTo>
                <a:close/>
                <a:moveTo>
                  <a:pt x="5069" y="15943"/>
                </a:moveTo>
                <a:cubicBezTo>
                  <a:pt x="5039" y="15943"/>
                  <a:pt x="5014" y="15993"/>
                  <a:pt x="5014" y="16054"/>
                </a:cubicBezTo>
                <a:cubicBezTo>
                  <a:pt x="5014" y="16115"/>
                  <a:pt x="5039" y="16165"/>
                  <a:pt x="5069" y="16165"/>
                </a:cubicBezTo>
                <a:cubicBezTo>
                  <a:pt x="5099" y="16165"/>
                  <a:pt x="5124" y="16115"/>
                  <a:pt x="5124" y="16054"/>
                </a:cubicBezTo>
                <a:cubicBezTo>
                  <a:pt x="5124" y="15993"/>
                  <a:pt x="5099" y="15943"/>
                  <a:pt x="5069" y="15943"/>
                </a:cubicBezTo>
                <a:close/>
                <a:moveTo>
                  <a:pt x="4890" y="15943"/>
                </a:moveTo>
                <a:cubicBezTo>
                  <a:pt x="4860" y="15943"/>
                  <a:pt x="4835" y="15993"/>
                  <a:pt x="4835" y="16054"/>
                </a:cubicBezTo>
                <a:cubicBezTo>
                  <a:pt x="4835" y="16115"/>
                  <a:pt x="4860" y="16165"/>
                  <a:pt x="4890" y="16165"/>
                </a:cubicBezTo>
                <a:cubicBezTo>
                  <a:pt x="4920" y="16165"/>
                  <a:pt x="4945" y="16115"/>
                  <a:pt x="4945" y="16054"/>
                </a:cubicBezTo>
                <a:cubicBezTo>
                  <a:pt x="4945" y="15993"/>
                  <a:pt x="4920" y="15943"/>
                  <a:pt x="4890" y="15943"/>
                </a:cubicBezTo>
                <a:close/>
                <a:moveTo>
                  <a:pt x="19933" y="15581"/>
                </a:moveTo>
                <a:cubicBezTo>
                  <a:pt x="19903" y="15581"/>
                  <a:pt x="19878" y="15630"/>
                  <a:pt x="19878" y="15692"/>
                </a:cubicBezTo>
                <a:cubicBezTo>
                  <a:pt x="19878" y="15753"/>
                  <a:pt x="19903" y="15803"/>
                  <a:pt x="19933" y="15803"/>
                </a:cubicBezTo>
                <a:cubicBezTo>
                  <a:pt x="19964" y="15803"/>
                  <a:pt x="19988" y="15753"/>
                  <a:pt x="19988" y="15692"/>
                </a:cubicBezTo>
                <a:cubicBezTo>
                  <a:pt x="19988" y="15630"/>
                  <a:pt x="19964" y="15581"/>
                  <a:pt x="19933" y="15581"/>
                </a:cubicBezTo>
                <a:close/>
                <a:moveTo>
                  <a:pt x="19754" y="15581"/>
                </a:moveTo>
                <a:cubicBezTo>
                  <a:pt x="19724" y="15581"/>
                  <a:pt x="19699" y="15630"/>
                  <a:pt x="19699" y="15692"/>
                </a:cubicBezTo>
                <a:cubicBezTo>
                  <a:pt x="19699" y="15753"/>
                  <a:pt x="19724" y="15803"/>
                  <a:pt x="19754" y="15803"/>
                </a:cubicBezTo>
                <a:cubicBezTo>
                  <a:pt x="19785" y="15803"/>
                  <a:pt x="19809" y="15753"/>
                  <a:pt x="19809" y="15692"/>
                </a:cubicBezTo>
                <a:cubicBezTo>
                  <a:pt x="19809" y="15630"/>
                  <a:pt x="19785" y="15581"/>
                  <a:pt x="19754" y="15581"/>
                </a:cubicBezTo>
                <a:close/>
                <a:moveTo>
                  <a:pt x="19575" y="15581"/>
                </a:moveTo>
                <a:cubicBezTo>
                  <a:pt x="19545" y="15581"/>
                  <a:pt x="19520" y="15630"/>
                  <a:pt x="19520" y="15692"/>
                </a:cubicBezTo>
                <a:cubicBezTo>
                  <a:pt x="19520" y="15753"/>
                  <a:pt x="19545" y="15803"/>
                  <a:pt x="19575" y="15803"/>
                </a:cubicBezTo>
                <a:cubicBezTo>
                  <a:pt x="19605" y="15803"/>
                  <a:pt x="19630" y="15753"/>
                  <a:pt x="19630" y="15692"/>
                </a:cubicBezTo>
                <a:cubicBezTo>
                  <a:pt x="19630" y="15630"/>
                  <a:pt x="19605" y="15581"/>
                  <a:pt x="19575" y="15581"/>
                </a:cubicBezTo>
                <a:close/>
                <a:moveTo>
                  <a:pt x="19396" y="15581"/>
                </a:moveTo>
                <a:cubicBezTo>
                  <a:pt x="19366" y="15581"/>
                  <a:pt x="19341" y="15630"/>
                  <a:pt x="19341" y="15692"/>
                </a:cubicBezTo>
                <a:cubicBezTo>
                  <a:pt x="19341" y="15753"/>
                  <a:pt x="19366" y="15803"/>
                  <a:pt x="19396" y="15803"/>
                </a:cubicBezTo>
                <a:cubicBezTo>
                  <a:pt x="19426" y="15803"/>
                  <a:pt x="19451" y="15753"/>
                  <a:pt x="19451" y="15692"/>
                </a:cubicBezTo>
                <a:cubicBezTo>
                  <a:pt x="19451" y="15630"/>
                  <a:pt x="19426" y="15581"/>
                  <a:pt x="19396" y="15581"/>
                </a:cubicBezTo>
                <a:close/>
                <a:moveTo>
                  <a:pt x="19217" y="15581"/>
                </a:moveTo>
                <a:cubicBezTo>
                  <a:pt x="19187" y="15581"/>
                  <a:pt x="19162" y="15630"/>
                  <a:pt x="19162" y="15692"/>
                </a:cubicBezTo>
                <a:cubicBezTo>
                  <a:pt x="19162" y="15753"/>
                  <a:pt x="19187" y="15803"/>
                  <a:pt x="19217" y="15803"/>
                </a:cubicBezTo>
                <a:cubicBezTo>
                  <a:pt x="19247" y="15803"/>
                  <a:pt x="19272" y="15753"/>
                  <a:pt x="19272" y="15692"/>
                </a:cubicBezTo>
                <a:cubicBezTo>
                  <a:pt x="19272" y="15630"/>
                  <a:pt x="19247" y="15581"/>
                  <a:pt x="19217" y="15581"/>
                </a:cubicBezTo>
                <a:close/>
                <a:moveTo>
                  <a:pt x="19038" y="15581"/>
                </a:moveTo>
                <a:cubicBezTo>
                  <a:pt x="19008" y="15581"/>
                  <a:pt x="18983" y="15630"/>
                  <a:pt x="18983" y="15692"/>
                </a:cubicBezTo>
                <a:cubicBezTo>
                  <a:pt x="18983" y="15753"/>
                  <a:pt x="19008" y="15803"/>
                  <a:pt x="19038" y="15803"/>
                </a:cubicBezTo>
                <a:cubicBezTo>
                  <a:pt x="19068" y="15803"/>
                  <a:pt x="19093" y="15753"/>
                  <a:pt x="19093" y="15692"/>
                </a:cubicBezTo>
                <a:cubicBezTo>
                  <a:pt x="19093" y="15630"/>
                  <a:pt x="19068" y="15581"/>
                  <a:pt x="19038" y="15581"/>
                </a:cubicBezTo>
                <a:close/>
                <a:moveTo>
                  <a:pt x="18859" y="15581"/>
                </a:moveTo>
                <a:cubicBezTo>
                  <a:pt x="18828" y="15581"/>
                  <a:pt x="18804" y="15630"/>
                  <a:pt x="18804" y="15692"/>
                </a:cubicBezTo>
                <a:cubicBezTo>
                  <a:pt x="18804" y="15753"/>
                  <a:pt x="18828" y="15803"/>
                  <a:pt x="18859" y="15803"/>
                </a:cubicBezTo>
                <a:cubicBezTo>
                  <a:pt x="18889" y="15803"/>
                  <a:pt x="18914" y="15753"/>
                  <a:pt x="18914" y="15692"/>
                </a:cubicBezTo>
                <a:cubicBezTo>
                  <a:pt x="18914" y="15630"/>
                  <a:pt x="18889" y="15581"/>
                  <a:pt x="18859" y="15581"/>
                </a:cubicBezTo>
                <a:close/>
                <a:moveTo>
                  <a:pt x="18680" y="15581"/>
                </a:moveTo>
                <a:cubicBezTo>
                  <a:pt x="18649" y="15581"/>
                  <a:pt x="18625" y="15630"/>
                  <a:pt x="18625" y="15692"/>
                </a:cubicBezTo>
                <a:cubicBezTo>
                  <a:pt x="18625" y="15753"/>
                  <a:pt x="18649" y="15803"/>
                  <a:pt x="18680" y="15803"/>
                </a:cubicBezTo>
                <a:cubicBezTo>
                  <a:pt x="18710" y="15803"/>
                  <a:pt x="18735" y="15753"/>
                  <a:pt x="18735" y="15692"/>
                </a:cubicBezTo>
                <a:cubicBezTo>
                  <a:pt x="18735" y="15630"/>
                  <a:pt x="18710" y="15581"/>
                  <a:pt x="18680" y="15581"/>
                </a:cubicBezTo>
                <a:close/>
                <a:moveTo>
                  <a:pt x="18501" y="15581"/>
                </a:moveTo>
                <a:cubicBezTo>
                  <a:pt x="18470" y="15581"/>
                  <a:pt x="18446" y="15630"/>
                  <a:pt x="18446" y="15692"/>
                </a:cubicBezTo>
                <a:cubicBezTo>
                  <a:pt x="18446" y="15753"/>
                  <a:pt x="18470" y="15803"/>
                  <a:pt x="18501" y="15803"/>
                </a:cubicBezTo>
                <a:cubicBezTo>
                  <a:pt x="18531" y="15803"/>
                  <a:pt x="18555" y="15753"/>
                  <a:pt x="18555" y="15692"/>
                </a:cubicBezTo>
                <a:cubicBezTo>
                  <a:pt x="18555" y="15630"/>
                  <a:pt x="18531" y="15581"/>
                  <a:pt x="18501" y="15581"/>
                </a:cubicBezTo>
                <a:close/>
                <a:moveTo>
                  <a:pt x="18321" y="15581"/>
                </a:moveTo>
                <a:cubicBezTo>
                  <a:pt x="18291" y="15581"/>
                  <a:pt x="18267" y="15630"/>
                  <a:pt x="18267" y="15692"/>
                </a:cubicBezTo>
                <a:cubicBezTo>
                  <a:pt x="18267" y="15753"/>
                  <a:pt x="18291" y="15803"/>
                  <a:pt x="18321" y="15803"/>
                </a:cubicBezTo>
                <a:cubicBezTo>
                  <a:pt x="18352" y="15803"/>
                  <a:pt x="18376" y="15753"/>
                  <a:pt x="18376" y="15692"/>
                </a:cubicBezTo>
                <a:cubicBezTo>
                  <a:pt x="18376" y="15630"/>
                  <a:pt x="18352" y="15581"/>
                  <a:pt x="18321" y="15581"/>
                </a:cubicBezTo>
                <a:close/>
                <a:moveTo>
                  <a:pt x="13128" y="15581"/>
                </a:moveTo>
                <a:cubicBezTo>
                  <a:pt x="13098" y="15581"/>
                  <a:pt x="13073" y="15630"/>
                  <a:pt x="13073" y="15692"/>
                </a:cubicBezTo>
                <a:cubicBezTo>
                  <a:pt x="13073" y="15753"/>
                  <a:pt x="13098" y="15803"/>
                  <a:pt x="13128" y="15803"/>
                </a:cubicBezTo>
                <a:cubicBezTo>
                  <a:pt x="13158" y="15803"/>
                  <a:pt x="13183" y="15753"/>
                  <a:pt x="13183" y="15692"/>
                </a:cubicBezTo>
                <a:cubicBezTo>
                  <a:pt x="13183" y="15630"/>
                  <a:pt x="13158" y="15581"/>
                  <a:pt x="13128" y="15581"/>
                </a:cubicBezTo>
                <a:close/>
                <a:moveTo>
                  <a:pt x="12949" y="15581"/>
                </a:moveTo>
                <a:cubicBezTo>
                  <a:pt x="12919" y="15581"/>
                  <a:pt x="12894" y="15630"/>
                  <a:pt x="12894" y="15692"/>
                </a:cubicBezTo>
                <a:cubicBezTo>
                  <a:pt x="12894" y="15753"/>
                  <a:pt x="12919" y="15803"/>
                  <a:pt x="12949" y="15803"/>
                </a:cubicBezTo>
                <a:cubicBezTo>
                  <a:pt x="12979" y="15803"/>
                  <a:pt x="13004" y="15753"/>
                  <a:pt x="13004" y="15692"/>
                </a:cubicBezTo>
                <a:cubicBezTo>
                  <a:pt x="13004" y="15630"/>
                  <a:pt x="12979" y="15581"/>
                  <a:pt x="12949" y="15581"/>
                </a:cubicBezTo>
                <a:close/>
                <a:moveTo>
                  <a:pt x="12770" y="15581"/>
                </a:moveTo>
                <a:cubicBezTo>
                  <a:pt x="12740" y="15581"/>
                  <a:pt x="12715" y="15630"/>
                  <a:pt x="12715" y="15692"/>
                </a:cubicBezTo>
                <a:cubicBezTo>
                  <a:pt x="12715" y="15753"/>
                  <a:pt x="12740" y="15803"/>
                  <a:pt x="12770" y="15803"/>
                </a:cubicBezTo>
                <a:cubicBezTo>
                  <a:pt x="12800" y="15803"/>
                  <a:pt x="12825" y="15753"/>
                  <a:pt x="12825" y="15692"/>
                </a:cubicBezTo>
                <a:cubicBezTo>
                  <a:pt x="12825" y="15630"/>
                  <a:pt x="12800" y="15581"/>
                  <a:pt x="12770" y="15581"/>
                </a:cubicBezTo>
                <a:close/>
                <a:moveTo>
                  <a:pt x="12412" y="15581"/>
                </a:moveTo>
                <a:cubicBezTo>
                  <a:pt x="12381" y="15581"/>
                  <a:pt x="12357" y="15630"/>
                  <a:pt x="12357" y="15692"/>
                </a:cubicBezTo>
                <a:cubicBezTo>
                  <a:pt x="12357" y="15753"/>
                  <a:pt x="12381" y="15803"/>
                  <a:pt x="12412" y="15803"/>
                </a:cubicBezTo>
                <a:cubicBezTo>
                  <a:pt x="12442" y="15803"/>
                  <a:pt x="12466" y="15753"/>
                  <a:pt x="12466" y="15692"/>
                </a:cubicBezTo>
                <a:cubicBezTo>
                  <a:pt x="12466" y="15630"/>
                  <a:pt x="12442" y="15581"/>
                  <a:pt x="12412" y="15581"/>
                </a:cubicBezTo>
                <a:close/>
                <a:moveTo>
                  <a:pt x="12233" y="15581"/>
                </a:moveTo>
                <a:cubicBezTo>
                  <a:pt x="12202" y="15581"/>
                  <a:pt x="12178" y="15630"/>
                  <a:pt x="12178" y="15692"/>
                </a:cubicBezTo>
                <a:cubicBezTo>
                  <a:pt x="12178" y="15753"/>
                  <a:pt x="12202" y="15803"/>
                  <a:pt x="12233" y="15803"/>
                </a:cubicBezTo>
                <a:cubicBezTo>
                  <a:pt x="12263" y="15803"/>
                  <a:pt x="12287" y="15753"/>
                  <a:pt x="12287" y="15692"/>
                </a:cubicBezTo>
                <a:cubicBezTo>
                  <a:pt x="12287" y="15630"/>
                  <a:pt x="12263" y="15581"/>
                  <a:pt x="12233" y="15581"/>
                </a:cubicBezTo>
                <a:close/>
                <a:moveTo>
                  <a:pt x="12053" y="15581"/>
                </a:moveTo>
                <a:cubicBezTo>
                  <a:pt x="12023" y="15581"/>
                  <a:pt x="11999" y="15630"/>
                  <a:pt x="11999" y="15692"/>
                </a:cubicBezTo>
                <a:cubicBezTo>
                  <a:pt x="11999" y="15753"/>
                  <a:pt x="12023" y="15803"/>
                  <a:pt x="12053" y="15803"/>
                </a:cubicBezTo>
                <a:cubicBezTo>
                  <a:pt x="12084" y="15803"/>
                  <a:pt x="12108" y="15753"/>
                  <a:pt x="12108" y="15692"/>
                </a:cubicBezTo>
                <a:cubicBezTo>
                  <a:pt x="12108" y="15630"/>
                  <a:pt x="12084" y="15581"/>
                  <a:pt x="12053" y="15581"/>
                </a:cubicBezTo>
                <a:close/>
                <a:moveTo>
                  <a:pt x="11874" y="15581"/>
                </a:moveTo>
                <a:cubicBezTo>
                  <a:pt x="11844" y="15581"/>
                  <a:pt x="11819" y="15630"/>
                  <a:pt x="11819" y="15692"/>
                </a:cubicBezTo>
                <a:cubicBezTo>
                  <a:pt x="11819" y="15753"/>
                  <a:pt x="11844" y="15803"/>
                  <a:pt x="11874" y="15803"/>
                </a:cubicBezTo>
                <a:cubicBezTo>
                  <a:pt x="11905" y="15803"/>
                  <a:pt x="11929" y="15753"/>
                  <a:pt x="11929" y="15692"/>
                </a:cubicBezTo>
                <a:cubicBezTo>
                  <a:pt x="11929" y="15630"/>
                  <a:pt x="11905" y="15581"/>
                  <a:pt x="11874" y="15581"/>
                </a:cubicBezTo>
                <a:close/>
                <a:moveTo>
                  <a:pt x="11695" y="15581"/>
                </a:moveTo>
                <a:cubicBezTo>
                  <a:pt x="11665" y="15581"/>
                  <a:pt x="11640" y="15630"/>
                  <a:pt x="11640" y="15692"/>
                </a:cubicBezTo>
                <a:cubicBezTo>
                  <a:pt x="11640" y="15753"/>
                  <a:pt x="11665" y="15803"/>
                  <a:pt x="11695" y="15803"/>
                </a:cubicBezTo>
                <a:cubicBezTo>
                  <a:pt x="11726" y="15803"/>
                  <a:pt x="11750" y="15753"/>
                  <a:pt x="11750" y="15692"/>
                </a:cubicBezTo>
                <a:cubicBezTo>
                  <a:pt x="11750" y="15630"/>
                  <a:pt x="11726" y="15581"/>
                  <a:pt x="11695" y="15581"/>
                </a:cubicBezTo>
                <a:close/>
                <a:moveTo>
                  <a:pt x="11516" y="15581"/>
                </a:moveTo>
                <a:cubicBezTo>
                  <a:pt x="11486" y="15581"/>
                  <a:pt x="11461" y="15630"/>
                  <a:pt x="11461" y="15692"/>
                </a:cubicBezTo>
                <a:cubicBezTo>
                  <a:pt x="11461" y="15753"/>
                  <a:pt x="11486" y="15803"/>
                  <a:pt x="11516" y="15803"/>
                </a:cubicBezTo>
                <a:cubicBezTo>
                  <a:pt x="11546" y="15803"/>
                  <a:pt x="11571" y="15753"/>
                  <a:pt x="11571" y="15692"/>
                </a:cubicBezTo>
                <a:cubicBezTo>
                  <a:pt x="11571" y="15630"/>
                  <a:pt x="11546" y="15581"/>
                  <a:pt x="11516" y="15581"/>
                </a:cubicBezTo>
                <a:close/>
                <a:moveTo>
                  <a:pt x="11337" y="15581"/>
                </a:moveTo>
                <a:cubicBezTo>
                  <a:pt x="11307" y="15581"/>
                  <a:pt x="11282" y="15630"/>
                  <a:pt x="11282" y="15692"/>
                </a:cubicBezTo>
                <a:cubicBezTo>
                  <a:pt x="11282" y="15753"/>
                  <a:pt x="11307" y="15803"/>
                  <a:pt x="11337" y="15803"/>
                </a:cubicBezTo>
                <a:cubicBezTo>
                  <a:pt x="11367" y="15803"/>
                  <a:pt x="11392" y="15753"/>
                  <a:pt x="11392" y="15692"/>
                </a:cubicBezTo>
                <a:cubicBezTo>
                  <a:pt x="11392" y="15630"/>
                  <a:pt x="11367" y="15581"/>
                  <a:pt x="11337" y="15581"/>
                </a:cubicBezTo>
                <a:close/>
                <a:moveTo>
                  <a:pt x="11158" y="15581"/>
                </a:moveTo>
                <a:cubicBezTo>
                  <a:pt x="11128" y="15581"/>
                  <a:pt x="11103" y="15630"/>
                  <a:pt x="11103" y="15692"/>
                </a:cubicBezTo>
                <a:cubicBezTo>
                  <a:pt x="11103" y="15753"/>
                  <a:pt x="11128" y="15803"/>
                  <a:pt x="11158" y="15803"/>
                </a:cubicBezTo>
                <a:cubicBezTo>
                  <a:pt x="11188" y="15803"/>
                  <a:pt x="11213" y="15753"/>
                  <a:pt x="11213" y="15692"/>
                </a:cubicBezTo>
                <a:cubicBezTo>
                  <a:pt x="11213" y="15630"/>
                  <a:pt x="11188" y="15581"/>
                  <a:pt x="11158" y="15581"/>
                </a:cubicBezTo>
                <a:close/>
                <a:moveTo>
                  <a:pt x="10979" y="15581"/>
                </a:moveTo>
                <a:cubicBezTo>
                  <a:pt x="10949" y="15581"/>
                  <a:pt x="10924" y="15630"/>
                  <a:pt x="10924" y="15692"/>
                </a:cubicBezTo>
                <a:cubicBezTo>
                  <a:pt x="10924" y="15753"/>
                  <a:pt x="10949" y="15803"/>
                  <a:pt x="10979" y="15803"/>
                </a:cubicBezTo>
                <a:cubicBezTo>
                  <a:pt x="11009" y="15803"/>
                  <a:pt x="11034" y="15753"/>
                  <a:pt x="11034" y="15692"/>
                </a:cubicBezTo>
                <a:cubicBezTo>
                  <a:pt x="11034" y="15630"/>
                  <a:pt x="11009" y="15581"/>
                  <a:pt x="10979" y="15581"/>
                </a:cubicBezTo>
                <a:close/>
                <a:moveTo>
                  <a:pt x="10800" y="15581"/>
                </a:moveTo>
                <a:cubicBezTo>
                  <a:pt x="10770" y="15581"/>
                  <a:pt x="10745" y="15630"/>
                  <a:pt x="10745" y="15692"/>
                </a:cubicBezTo>
                <a:cubicBezTo>
                  <a:pt x="10745" y="15753"/>
                  <a:pt x="10770" y="15803"/>
                  <a:pt x="10800" y="15803"/>
                </a:cubicBezTo>
                <a:cubicBezTo>
                  <a:pt x="10830" y="15803"/>
                  <a:pt x="10855" y="15753"/>
                  <a:pt x="10855" y="15692"/>
                </a:cubicBezTo>
                <a:cubicBezTo>
                  <a:pt x="10855" y="15630"/>
                  <a:pt x="10830" y="15581"/>
                  <a:pt x="10800" y="15581"/>
                </a:cubicBezTo>
                <a:close/>
                <a:moveTo>
                  <a:pt x="10621" y="15581"/>
                </a:moveTo>
                <a:cubicBezTo>
                  <a:pt x="10590" y="15581"/>
                  <a:pt x="10566" y="15630"/>
                  <a:pt x="10566" y="15692"/>
                </a:cubicBezTo>
                <a:cubicBezTo>
                  <a:pt x="10566" y="15753"/>
                  <a:pt x="10590" y="15803"/>
                  <a:pt x="10621" y="15803"/>
                </a:cubicBezTo>
                <a:cubicBezTo>
                  <a:pt x="10651" y="15803"/>
                  <a:pt x="10676" y="15753"/>
                  <a:pt x="10676" y="15692"/>
                </a:cubicBezTo>
                <a:cubicBezTo>
                  <a:pt x="10676" y="15630"/>
                  <a:pt x="10651" y="15581"/>
                  <a:pt x="10621" y="15581"/>
                </a:cubicBezTo>
                <a:close/>
                <a:moveTo>
                  <a:pt x="7039" y="15581"/>
                </a:moveTo>
                <a:cubicBezTo>
                  <a:pt x="7009" y="15581"/>
                  <a:pt x="6984" y="15630"/>
                  <a:pt x="6984" y="15692"/>
                </a:cubicBezTo>
                <a:cubicBezTo>
                  <a:pt x="6984" y="15753"/>
                  <a:pt x="7009" y="15803"/>
                  <a:pt x="7039" y="15803"/>
                </a:cubicBezTo>
                <a:cubicBezTo>
                  <a:pt x="7069" y="15803"/>
                  <a:pt x="7094" y="15753"/>
                  <a:pt x="7094" y="15692"/>
                </a:cubicBezTo>
                <a:cubicBezTo>
                  <a:pt x="7094" y="15630"/>
                  <a:pt x="7069" y="15581"/>
                  <a:pt x="7039" y="15581"/>
                </a:cubicBezTo>
                <a:close/>
                <a:moveTo>
                  <a:pt x="6860" y="15581"/>
                </a:moveTo>
                <a:cubicBezTo>
                  <a:pt x="6830" y="15581"/>
                  <a:pt x="6805" y="15630"/>
                  <a:pt x="6805" y="15692"/>
                </a:cubicBezTo>
                <a:cubicBezTo>
                  <a:pt x="6805" y="15753"/>
                  <a:pt x="6830" y="15803"/>
                  <a:pt x="6860" y="15803"/>
                </a:cubicBezTo>
                <a:cubicBezTo>
                  <a:pt x="6890" y="15803"/>
                  <a:pt x="6915" y="15753"/>
                  <a:pt x="6915" y="15692"/>
                </a:cubicBezTo>
                <a:cubicBezTo>
                  <a:pt x="6915" y="15630"/>
                  <a:pt x="6890" y="15581"/>
                  <a:pt x="6860" y="15581"/>
                </a:cubicBezTo>
                <a:close/>
                <a:moveTo>
                  <a:pt x="6681" y="15581"/>
                </a:moveTo>
                <a:cubicBezTo>
                  <a:pt x="6651" y="15581"/>
                  <a:pt x="6626" y="15630"/>
                  <a:pt x="6626" y="15692"/>
                </a:cubicBezTo>
                <a:cubicBezTo>
                  <a:pt x="6626" y="15753"/>
                  <a:pt x="6651" y="15803"/>
                  <a:pt x="6681" y="15803"/>
                </a:cubicBezTo>
                <a:cubicBezTo>
                  <a:pt x="6711" y="15803"/>
                  <a:pt x="6736" y="15753"/>
                  <a:pt x="6736" y="15692"/>
                </a:cubicBezTo>
                <a:cubicBezTo>
                  <a:pt x="6736" y="15630"/>
                  <a:pt x="6711" y="15581"/>
                  <a:pt x="6681" y="15581"/>
                </a:cubicBezTo>
                <a:close/>
                <a:moveTo>
                  <a:pt x="6502" y="15581"/>
                </a:moveTo>
                <a:cubicBezTo>
                  <a:pt x="6472" y="15581"/>
                  <a:pt x="6447" y="15630"/>
                  <a:pt x="6447" y="15692"/>
                </a:cubicBezTo>
                <a:cubicBezTo>
                  <a:pt x="6447" y="15753"/>
                  <a:pt x="6472" y="15803"/>
                  <a:pt x="6502" y="15803"/>
                </a:cubicBezTo>
                <a:cubicBezTo>
                  <a:pt x="6532" y="15803"/>
                  <a:pt x="6557" y="15753"/>
                  <a:pt x="6557" y="15692"/>
                </a:cubicBezTo>
                <a:cubicBezTo>
                  <a:pt x="6557" y="15630"/>
                  <a:pt x="6532" y="15581"/>
                  <a:pt x="6502" y="15581"/>
                </a:cubicBezTo>
                <a:close/>
                <a:moveTo>
                  <a:pt x="6323" y="15581"/>
                </a:moveTo>
                <a:cubicBezTo>
                  <a:pt x="6292" y="15581"/>
                  <a:pt x="6268" y="15630"/>
                  <a:pt x="6268" y="15692"/>
                </a:cubicBezTo>
                <a:cubicBezTo>
                  <a:pt x="6268" y="15753"/>
                  <a:pt x="6292" y="15803"/>
                  <a:pt x="6323" y="15803"/>
                </a:cubicBezTo>
                <a:cubicBezTo>
                  <a:pt x="6353" y="15803"/>
                  <a:pt x="6378" y="15753"/>
                  <a:pt x="6378" y="15692"/>
                </a:cubicBezTo>
                <a:cubicBezTo>
                  <a:pt x="6378" y="15630"/>
                  <a:pt x="6353" y="15581"/>
                  <a:pt x="6323" y="15581"/>
                </a:cubicBezTo>
                <a:close/>
                <a:moveTo>
                  <a:pt x="6144" y="15581"/>
                </a:moveTo>
                <a:cubicBezTo>
                  <a:pt x="6113" y="15581"/>
                  <a:pt x="6089" y="15630"/>
                  <a:pt x="6089" y="15692"/>
                </a:cubicBezTo>
                <a:cubicBezTo>
                  <a:pt x="6089" y="15753"/>
                  <a:pt x="6113" y="15803"/>
                  <a:pt x="6144" y="15803"/>
                </a:cubicBezTo>
                <a:cubicBezTo>
                  <a:pt x="6174" y="15803"/>
                  <a:pt x="6199" y="15753"/>
                  <a:pt x="6199" y="15692"/>
                </a:cubicBezTo>
                <a:cubicBezTo>
                  <a:pt x="6199" y="15630"/>
                  <a:pt x="6174" y="15581"/>
                  <a:pt x="6144" y="15581"/>
                </a:cubicBezTo>
                <a:close/>
                <a:moveTo>
                  <a:pt x="5965" y="15581"/>
                </a:moveTo>
                <a:cubicBezTo>
                  <a:pt x="5934" y="15581"/>
                  <a:pt x="5910" y="15630"/>
                  <a:pt x="5910" y="15692"/>
                </a:cubicBezTo>
                <a:cubicBezTo>
                  <a:pt x="5910" y="15753"/>
                  <a:pt x="5934" y="15803"/>
                  <a:pt x="5965" y="15803"/>
                </a:cubicBezTo>
                <a:cubicBezTo>
                  <a:pt x="5995" y="15803"/>
                  <a:pt x="6019" y="15753"/>
                  <a:pt x="6019" y="15692"/>
                </a:cubicBezTo>
                <a:cubicBezTo>
                  <a:pt x="6019" y="15630"/>
                  <a:pt x="5995" y="15581"/>
                  <a:pt x="5965" y="15581"/>
                </a:cubicBezTo>
                <a:close/>
                <a:moveTo>
                  <a:pt x="5786" y="15581"/>
                </a:moveTo>
                <a:cubicBezTo>
                  <a:pt x="5755" y="15581"/>
                  <a:pt x="5731" y="15630"/>
                  <a:pt x="5731" y="15692"/>
                </a:cubicBezTo>
                <a:cubicBezTo>
                  <a:pt x="5731" y="15753"/>
                  <a:pt x="5755" y="15803"/>
                  <a:pt x="5786" y="15803"/>
                </a:cubicBezTo>
                <a:cubicBezTo>
                  <a:pt x="5816" y="15803"/>
                  <a:pt x="5840" y="15753"/>
                  <a:pt x="5840" y="15692"/>
                </a:cubicBezTo>
                <a:cubicBezTo>
                  <a:pt x="5840" y="15630"/>
                  <a:pt x="5816" y="15581"/>
                  <a:pt x="5786" y="15581"/>
                </a:cubicBezTo>
                <a:close/>
                <a:moveTo>
                  <a:pt x="5606" y="15581"/>
                </a:moveTo>
                <a:cubicBezTo>
                  <a:pt x="5576" y="15581"/>
                  <a:pt x="5552" y="15630"/>
                  <a:pt x="5552" y="15692"/>
                </a:cubicBezTo>
                <a:cubicBezTo>
                  <a:pt x="5552" y="15753"/>
                  <a:pt x="5576" y="15803"/>
                  <a:pt x="5606" y="15803"/>
                </a:cubicBezTo>
                <a:cubicBezTo>
                  <a:pt x="5637" y="15803"/>
                  <a:pt x="5661" y="15753"/>
                  <a:pt x="5661" y="15692"/>
                </a:cubicBezTo>
                <a:cubicBezTo>
                  <a:pt x="5661" y="15630"/>
                  <a:pt x="5637" y="15581"/>
                  <a:pt x="5606" y="15581"/>
                </a:cubicBezTo>
                <a:close/>
                <a:moveTo>
                  <a:pt x="5427" y="15581"/>
                </a:moveTo>
                <a:cubicBezTo>
                  <a:pt x="5397" y="15581"/>
                  <a:pt x="5372" y="15630"/>
                  <a:pt x="5372" y="15692"/>
                </a:cubicBezTo>
                <a:cubicBezTo>
                  <a:pt x="5372" y="15753"/>
                  <a:pt x="5397" y="15803"/>
                  <a:pt x="5427" y="15803"/>
                </a:cubicBezTo>
                <a:cubicBezTo>
                  <a:pt x="5458" y="15803"/>
                  <a:pt x="5482" y="15753"/>
                  <a:pt x="5482" y="15692"/>
                </a:cubicBezTo>
                <a:cubicBezTo>
                  <a:pt x="5482" y="15630"/>
                  <a:pt x="5458" y="15581"/>
                  <a:pt x="5427" y="15581"/>
                </a:cubicBezTo>
                <a:close/>
                <a:moveTo>
                  <a:pt x="5248" y="15581"/>
                </a:moveTo>
                <a:cubicBezTo>
                  <a:pt x="5218" y="15581"/>
                  <a:pt x="5193" y="15630"/>
                  <a:pt x="5193" y="15692"/>
                </a:cubicBezTo>
                <a:cubicBezTo>
                  <a:pt x="5193" y="15753"/>
                  <a:pt x="5218" y="15803"/>
                  <a:pt x="5248" y="15803"/>
                </a:cubicBezTo>
                <a:cubicBezTo>
                  <a:pt x="5279" y="15803"/>
                  <a:pt x="5303" y="15753"/>
                  <a:pt x="5303" y="15692"/>
                </a:cubicBezTo>
                <a:cubicBezTo>
                  <a:pt x="5303" y="15630"/>
                  <a:pt x="5279" y="15581"/>
                  <a:pt x="5248" y="15581"/>
                </a:cubicBezTo>
                <a:close/>
                <a:moveTo>
                  <a:pt x="5069" y="15581"/>
                </a:moveTo>
                <a:cubicBezTo>
                  <a:pt x="5039" y="15581"/>
                  <a:pt x="5014" y="15630"/>
                  <a:pt x="5014" y="15692"/>
                </a:cubicBezTo>
                <a:cubicBezTo>
                  <a:pt x="5014" y="15753"/>
                  <a:pt x="5039" y="15803"/>
                  <a:pt x="5069" y="15803"/>
                </a:cubicBezTo>
                <a:cubicBezTo>
                  <a:pt x="5099" y="15803"/>
                  <a:pt x="5124" y="15753"/>
                  <a:pt x="5124" y="15692"/>
                </a:cubicBezTo>
                <a:cubicBezTo>
                  <a:pt x="5124" y="15630"/>
                  <a:pt x="5099" y="15581"/>
                  <a:pt x="5069" y="15581"/>
                </a:cubicBezTo>
                <a:close/>
                <a:moveTo>
                  <a:pt x="4890" y="15581"/>
                </a:moveTo>
                <a:cubicBezTo>
                  <a:pt x="4860" y="15581"/>
                  <a:pt x="4835" y="15630"/>
                  <a:pt x="4835" y="15692"/>
                </a:cubicBezTo>
                <a:cubicBezTo>
                  <a:pt x="4835" y="15753"/>
                  <a:pt x="4860" y="15803"/>
                  <a:pt x="4890" y="15803"/>
                </a:cubicBezTo>
                <a:cubicBezTo>
                  <a:pt x="4920" y="15803"/>
                  <a:pt x="4945" y="15753"/>
                  <a:pt x="4945" y="15692"/>
                </a:cubicBezTo>
                <a:cubicBezTo>
                  <a:pt x="4945" y="15630"/>
                  <a:pt x="4920" y="15581"/>
                  <a:pt x="4890" y="15581"/>
                </a:cubicBezTo>
                <a:close/>
                <a:moveTo>
                  <a:pt x="19933" y="15218"/>
                </a:moveTo>
                <a:cubicBezTo>
                  <a:pt x="19903" y="15218"/>
                  <a:pt x="19878" y="15268"/>
                  <a:pt x="19878" y="15329"/>
                </a:cubicBezTo>
                <a:cubicBezTo>
                  <a:pt x="19878" y="15391"/>
                  <a:pt x="19903" y="15440"/>
                  <a:pt x="19933" y="15440"/>
                </a:cubicBezTo>
                <a:cubicBezTo>
                  <a:pt x="19964" y="15440"/>
                  <a:pt x="19988" y="15391"/>
                  <a:pt x="19988" y="15329"/>
                </a:cubicBezTo>
                <a:cubicBezTo>
                  <a:pt x="19988" y="15268"/>
                  <a:pt x="19964" y="15218"/>
                  <a:pt x="19933" y="15218"/>
                </a:cubicBezTo>
                <a:close/>
                <a:moveTo>
                  <a:pt x="19754" y="15218"/>
                </a:moveTo>
                <a:cubicBezTo>
                  <a:pt x="19724" y="15218"/>
                  <a:pt x="19699" y="15268"/>
                  <a:pt x="19699" y="15329"/>
                </a:cubicBezTo>
                <a:cubicBezTo>
                  <a:pt x="19699" y="15391"/>
                  <a:pt x="19724" y="15440"/>
                  <a:pt x="19754" y="15440"/>
                </a:cubicBezTo>
                <a:cubicBezTo>
                  <a:pt x="19785" y="15440"/>
                  <a:pt x="19809" y="15391"/>
                  <a:pt x="19809" y="15329"/>
                </a:cubicBezTo>
                <a:cubicBezTo>
                  <a:pt x="19809" y="15268"/>
                  <a:pt x="19785" y="15218"/>
                  <a:pt x="19754" y="15218"/>
                </a:cubicBezTo>
                <a:close/>
                <a:moveTo>
                  <a:pt x="19396" y="15218"/>
                </a:moveTo>
                <a:cubicBezTo>
                  <a:pt x="19366" y="15218"/>
                  <a:pt x="19341" y="15268"/>
                  <a:pt x="19341" y="15329"/>
                </a:cubicBezTo>
                <a:cubicBezTo>
                  <a:pt x="19341" y="15391"/>
                  <a:pt x="19366" y="15440"/>
                  <a:pt x="19396" y="15440"/>
                </a:cubicBezTo>
                <a:cubicBezTo>
                  <a:pt x="19426" y="15440"/>
                  <a:pt x="19451" y="15391"/>
                  <a:pt x="19451" y="15329"/>
                </a:cubicBezTo>
                <a:cubicBezTo>
                  <a:pt x="19451" y="15268"/>
                  <a:pt x="19426" y="15218"/>
                  <a:pt x="19396" y="15218"/>
                </a:cubicBezTo>
                <a:close/>
                <a:moveTo>
                  <a:pt x="19217" y="15218"/>
                </a:moveTo>
                <a:cubicBezTo>
                  <a:pt x="19187" y="15218"/>
                  <a:pt x="19162" y="15268"/>
                  <a:pt x="19162" y="15329"/>
                </a:cubicBezTo>
                <a:cubicBezTo>
                  <a:pt x="19162" y="15391"/>
                  <a:pt x="19187" y="15440"/>
                  <a:pt x="19217" y="15440"/>
                </a:cubicBezTo>
                <a:cubicBezTo>
                  <a:pt x="19247" y="15440"/>
                  <a:pt x="19272" y="15391"/>
                  <a:pt x="19272" y="15329"/>
                </a:cubicBezTo>
                <a:cubicBezTo>
                  <a:pt x="19272" y="15268"/>
                  <a:pt x="19247" y="15218"/>
                  <a:pt x="19217" y="15218"/>
                </a:cubicBezTo>
                <a:close/>
                <a:moveTo>
                  <a:pt x="19038" y="15218"/>
                </a:moveTo>
                <a:cubicBezTo>
                  <a:pt x="19008" y="15218"/>
                  <a:pt x="18983" y="15268"/>
                  <a:pt x="18983" y="15329"/>
                </a:cubicBezTo>
                <a:cubicBezTo>
                  <a:pt x="18983" y="15391"/>
                  <a:pt x="19008" y="15440"/>
                  <a:pt x="19038" y="15440"/>
                </a:cubicBezTo>
                <a:cubicBezTo>
                  <a:pt x="19068" y="15440"/>
                  <a:pt x="19093" y="15391"/>
                  <a:pt x="19093" y="15329"/>
                </a:cubicBezTo>
                <a:cubicBezTo>
                  <a:pt x="19093" y="15268"/>
                  <a:pt x="19068" y="15218"/>
                  <a:pt x="19038" y="15218"/>
                </a:cubicBezTo>
                <a:close/>
                <a:moveTo>
                  <a:pt x="18859" y="15218"/>
                </a:moveTo>
                <a:cubicBezTo>
                  <a:pt x="18828" y="15218"/>
                  <a:pt x="18804" y="15268"/>
                  <a:pt x="18804" y="15329"/>
                </a:cubicBezTo>
                <a:cubicBezTo>
                  <a:pt x="18804" y="15391"/>
                  <a:pt x="18828" y="15440"/>
                  <a:pt x="18859" y="15440"/>
                </a:cubicBezTo>
                <a:cubicBezTo>
                  <a:pt x="18889" y="15440"/>
                  <a:pt x="18914" y="15391"/>
                  <a:pt x="18914" y="15329"/>
                </a:cubicBezTo>
                <a:cubicBezTo>
                  <a:pt x="18914" y="15268"/>
                  <a:pt x="18889" y="15218"/>
                  <a:pt x="18859" y="15218"/>
                </a:cubicBezTo>
                <a:close/>
                <a:moveTo>
                  <a:pt x="18680" y="15218"/>
                </a:moveTo>
                <a:cubicBezTo>
                  <a:pt x="18649" y="15218"/>
                  <a:pt x="18625" y="15268"/>
                  <a:pt x="18625" y="15329"/>
                </a:cubicBezTo>
                <a:cubicBezTo>
                  <a:pt x="18625" y="15391"/>
                  <a:pt x="18649" y="15440"/>
                  <a:pt x="18680" y="15440"/>
                </a:cubicBezTo>
                <a:cubicBezTo>
                  <a:pt x="18710" y="15440"/>
                  <a:pt x="18735" y="15391"/>
                  <a:pt x="18735" y="15329"/>
                </a:cubicBezTo>
                <a:cubicBezTo>
                  <a:pt x="18735" y="15268"/>
                  <a:pt x="18710" y="15218"/>
                  <a:pt x="18680" y="15218"/>
                </a:cubicBezTo>
                <a:close/>
                <a:moveTo>
                  <a:pt x="18501" y="15218"/>
                </a:moveTo>
                <a:cubicBezTo>
                  <a:pt x="18470" y="15218"/>
                  <a:pt x="18446" y="15268"/>
                  <a:pt x="18446" y="15329"/>
                </a:cubicBezTo>
                <a:cubicBezTo>
                  <a:pt x="18446" y="15391"/>
                  <a:pt x="18470" y="15440"/>
                  <a:pt x="18501" y="15440"/>
                </a:cubicBezTo>
                <a:cubicBezTo>
                  <a:pt x="18531" y="15440"/>
                  <a:pt x="18555" y="15391"/>
                  <a:pt x="18555" y="15329"/>
                </a:cubicBezTo>
                <a:cubicBezTo>
                  <a:pt x="18555" y="15268"/>
                  <a:pt x="18531" y="15218"/>
                  <a:pt x="18501" y="15218"/>
                </a:cubicBezTo>
                <a:close/>
                <a:moveTo>
                  <a:pt x="18321" y="15218"/>
                </a:moveTo>
                <a:cubicBezTo>
                  <a:pt x="18291" y="15218"/>
                  <a:pt x="18267" y="15268"/>
                  <a:pt x="18267" y="15329"/>
                </a:cubicBezTo>
                <a:cubicBezTo>
                  <a:pt x="18267" y="15391"/>
                  <a:pt x="18291" y="15440"/>
                  <a:pt x="18321" y="15440"/>
                </a:cubicBezTo>
                <a:cubicBezTo>
                  <a:pt x="18352" y="15440"/>
                  <a:pt x="18376" y="15391"/>
                  <a:pt x="18376" y="15329"/>
                </a:cubicBezTo>
                <a:cubicBezTo>
                  <a:pt x="18376" y="15268"/>
                  <a:pt x="18352" y="15218"/>
                  <a:pt x="18321" y="15218"/>
                </a:cubicBezTo>
                <a:close/>
                <a:moveTo>
                  <a:pt x="13307" y="15218"/>
                </a:moveTo>
                <a:cubicBezTo>
                  <a:pt x="13277" y="15218"/>
                  <a:pt x="13252" y="15268"/>
                  <a:pt x="13252" y="15329"/>
                </a:cubicBezTo>
                <a:cubicBezTo>
                  <a:pt x="13252" y="15391"/>
                  <a:pt x="13277" y="15440"/>
                  <a:pt x="13307" y="15440"/>
                </a:cubicBezTo>
                <a:cubicBezTo>
                  <a:pt x="13337" y="15440"/>
                  <a:pt x="13362" y="15391"/>
                  <a:pt x="13362" y="15329"/>
                </a:cubicBezTo>
                <a:cubicBezTo>
                  <a:pt x="13362" y="15268"/>
                  <a:pt x="13337" y="15218"/>
                  <a:pt x="13307" y="15218"/>
                </a:cubicBezTo>
                <a:close/>
                <a:moveTo>
                  <a:pt x="13128" y="15218"/>
                </a:moveTo>
                <a:cubicBezTo>
                  <a:pt x="13098" y="15218"/>
                  <a:pt x="13073" y="15268"/>
                  <a:pt x="13073" y="15329"/>
                </a:cubicBezTo>
                <a:cubicBezTo>
                  <a:pt x="13073" y="15391"/>
                  <a:pt x="13098" y="15440"/>
                  <a:pt x="13128" y="15440"/>
                </a:cubicBezTo>
                <a:cubicBezTo>
                  <a:pt x="13158" y="15440"/>
                  <a:pt x="13183" y="15391"/>
                  <a:pt x="13183" y="15329"/>
                </a:cubicBezTo>
                <a:cubicBezTo>
                  <a:pt x="13183" y="15268"/>
                  <a:pt x="13158" y="15218"/>
                  <a:pt x="13128" y="15218"/>
                </a:cubicBezTo>
                <a:close/>
                <a:moveTo>
                  <a:pt x="12949" y="15218"/>
                </a:moveTo>
                <a:cubicBezTo>
                  <a:pt x="12919" y="15218"/>
                  <a:pt x="12894" y="15268"/>
                  <a:pt x="12894" y="15329"/>
                </a:cubicBezTo>
                <a:cubicBezTo>
                  <a:pt x="12894" y="15391"/>
                  <a:pt x="12919" y="15440"/>
                  <a:pt x="12949" y="15440"/>
                </a:cubicBezTo>
                <a:cubicBezTo>
                  <a:pt x="12979" y="15440"/>
                  <a:pt x="13004" y="15391"/>
                  <a:pt x="13004" y="15329"/>
                </a:cubicBezTo>
                <a:cubicBezTo>
                  <a:pt x="13004" y="15268"/>
                  <a:pt x="12979" y="15218"/>
                  <a:pt x="12949" y="15218"/>
                </a:cubicBezTo>
                <a:close/>
                <a:moveTo>
                  <a:pt x="12591" y="15218"/>
                </a:moveTo>
                <a:cubicBezTo>
                  <a:pt x="12560" y="15218"/>
                  <a:pt x="12536" y="15268"/>
                  <a:pt x="12536" y="15329"/>
                </a:cubicBezTo>
                <a:cubicBezTo>
                  <a:pt x="12536" y="15391"/>
                  <a:pt x="12560" y="15440"/>
                  <a:pt x="12591" y="15440"/>
                </a:cubicBezTo>
                <a:cubicBezTo>
                  <a:pt x="12621" y="15440"/>
                  <a:pt x="12646" y="15391"/>
                  <a:pt x="12646" y="15329"/>
                </a:cubicBezTo>
                <a:cubicBezTo>
                  <a:pt x="12646" y="15268"/>
                  <a:pt x="12621" y="15218"/>
                  <a:pt x="12591" y="15218"/>
                </a:cubicBezTo>
                <a:close/>
                <a:moveTo>
                  <a:pt x="12412" y="15218"/>
                </a:moveTo>
                <a:cubicBezTo>
                  <a:pt x="12381" y="15218"/>
                  <a:pt x="12357" y="15268"/>
                  <a:pt x="12357" y="15329"/>
                </a:cubicBezTo>
                <a:cubicBezTo>
                  <a:pt x="12357" y="15391"/>
                  <a:pt x="12381" y="15440"/>
                  <a:pt x="12412" y="15440"/>
                </a:cubicBezTo>
                <a:cubicBezTo>
                  <a:pt x="12442" y="15440"/>
                  <a:pt x="12466" y="15391"/>
                  <a:pt x="12466" y="15329"/>
                </a:cubicBezTo>
                <a:cubicBezTo>
                  <a:pt x="12466" y="15268"/>
                  <a:pt x="12442" y="15218"/>
                  <a:pt x="12412" y="15218"/>
                </a:cubicBezTo>
                <a:close/>
                <a:moveTo>
                  <a:pt x="12233" y="15218"/>
                </a:moveTo>
                <a:cubicBezTo>
                  <a:pt x="12202" y="15218"/>
                  <a:pt x="12178" y="15268"/>
                  <a:pt x="12178" y="15329"/>
                </a:cubicBezTo>
                <a:cubicBezTo>
                  <a:pt x="12178" y="15391"/>
                  <a:pt x="12202" y="15440"/>
                  <a:pt x="12233" y="15440"/>
                </a:cubicBezTo>
                <a:cubicBezTo>
                  <a:pt x="12263" y="15440"/>
                  <a:pt x="12287" y="15391"/>
                  <a:pt x="12287" y="15329"/>
                </a:cubicBezTo>
                <a:cubicBezTo>
                  <a:pt x="12287" y="15268"/>
                  <a:pt x="12263" y="15218"/>
                  <a:pt x="12233" y="15218"/>
                </a:cubicBezTo>
                <a:close/>
                <a:moveTo>
                  <a:pt x="12053" y="15218"/>
                </a:moveTo>
                <a:cubicBezTo>
                  <a:pt x="12023" y="15218"/>
                  <a:pt x="11999" y="15268"/>
                  <a:pt x="11999" y="15329"/>
                </a:cubicBezTo>
                <a:cubicBezTo>
                  <a:pt x="11999" y="15391"/>
                  <a:pt x="12023" y="15440"/>
                  <a:pt x="12053" y="15440"/>
                </a:cubicBezTo>
                <a:cubicBezTo>
                  <a:pt x="12084" y="15440"/>
                  <a:pt x="12108" y="15391"/>
                  <a:pt x="12108" y="15329"/>
                </a:cubicBezTo>
                <a:cubicBezTo>
                  <a:pt x="12108" y="15268"/>
                  <a:pt x="12084" y="15218"/>
                  <a:pt x="12053" y="15218"/>
                </a:cubicBezTo>
                <a:close/>
                <a:moveTo>
                  <a:pt x="11874" y="15218"/>
                </a:moveTo>
                <a:cubicBezTo>
                  <a:pt x="11844" y="15218"/>
                  <a:pt x="11819" y="15268"/>
                  <a:pt x="11819" y="15329"/>
                </a:cubicBezTo>
                <a:cubicBezTo>
                  <a:pt x="11819" y="15391"/>
                  <a:pt x="11844" y="15440"/>
                  <a:pt x="11874" y="15440"/>
                </a:cubicBezTo>
                <a:cubicBezTo>
                  <a:pt x="11905" y="15440"/>
                  <a:pt x="11929" y="15391"/>
                  <a:pt x="11929" y="15329"/>
                </a:cubicBezTo>
                <a:cubicBezTo>
                  <a:pt x="11929" y="15268"/>
                  <a:pt x="11905" y="15218"/>
                  <a:pt x="11874" y="15218"/>
                </a:cubicBezTo>
                <a:close/>
                <a:moveTo>
                  <a:pt x="11695" y="15218"/>
                </a:moveTo>
                <a:cubicBezTo>
                  <a:pt x="11665" y="15218"/>
                  <a:pt x="11640" y="15268"/>
                  <a:pt x="11640" y="15329"/>
                </a:cubicBezTo>
                <a:cubicBezTo>
                  <a:pt x="11640" y="15391"/>
                  <a:pt x="11665" y="15440"/>
                  <a:pt x="11695" y="15440"/>
                </a:cubicBezTo>
                <a:cubicBezTo>
                  <a:pt x="11726" y="15440"/>
                  <a:pt x="11750" y="15391"/>
                  <a:pt x="11750" y="15329"/>
                </a:cubicBezTo>
                <a:cubicBezTo>
                  <a:pt x="11750" y="15268"/>
                  <a:pt x="11726" y="15218"/>
                  <a:pt x="11695" y="15218"/>
                </a:cubicBezTo>
                <a:close/>
                <a:moveTo>
                  <a:pt x="11516" y="15218"/>
                </a:moveTo>
                <a:cubicBezTo>
                  <a:pt x="11486" y="15218"/>
                  <a:pt x="11461" y="15268"/>
                  <a:pt x="11461" y="15329"/>
                </a:cubicBezTo>
                <a:cubicBezTo>
                  <a:pt x="11461" y="15391"/>
                  <a:pt x="11486" y="15440"/>
                  <a:pt x="11516" y="15440"/>
                </a:cubicBezTo>
                <a:cubicBezTo>
                  <a:pt x="11546" y="15440"/>
                  <a:pt x="11571" y="15391"/>
                  <a:pt x="11571" y="15329"/>
                </a:cubicBezTo>
                <a:cubicBezTo>
                  <a:pt x="11571" y="15268"/>
                  <a:pt x="11546" y="15218"/>
                  <a:pt x="11516" y="15218"/>
                </a:cubicBezTo>
                <a:close/>
                <a:moveTo>
                  <a:pt x="11337" y="15218"/>
                </a:moveTo>
                <a:cubicBezTo>
                  <a:pt x="11307" y="15218"/>
                  <a:pt x="11282" y="15268"/>
                  <a:pt x="11282" y="15329"/>
                </a:cubicBezTo>
                <a:cubicBezTo>
                  <a:pt x="11282" y="15391"/>
                  <a:pt x="11307" y="15440"/>
                  <a:pt x="11337" y="15440"/>
                </a:cubicBezTo>
                <a:cubicBezTo>
                  <a:pt x="11367" y="15440"/>
                  <a:pt x="11392" y="15391"/>
                  <a:pt x="11392" y="15329"/>
                </a:cubicBezTo>
                <a:cubicBezTo>
                  <a:pt x="11392" y="15268"/>
                  <a:pt x="11367" y="15218"/>
                  <a:pt x="11337" y="15218"/>
                </a:cubicBezTo>
                <a:close/>
                <a:moveTo>
                  <a:pt x="11158" y="15218"/>
                </a:moveTo>
                <a:cubicBezTo>
                  <a:pt x="11128" y="15218"/>
                  <a:pt x="11103" y="15268"/>
                  <a:pt x="11103" y="15329"/>
                </a:cubicBezTo>
                <a:cubicBezTo>
                  <a:pt x="11103" y="15391"/>
                  <a:pt x="11128" y="15440"/>
                  <a:pt x="11158" y="15440"/>
                </a:cubicBezTo>
                <a:cubicBezTo>
                  <a:pt x="11188" y="15440"/>
                  <a:pt x="11213" y="15391"/>
                  <a:pt x="11213" y="15329"/>
                </a:cubicBezTo>
                <a:cubicBezTo>
                  <a:pt x="11213" y="15268"/>
                  <a:pt x="11188" y="15218"/>
                  <a:pt x="11158" y="15218"/>
                </a:cubicBezTo>
                <a:close/>
                <a:moveTo>
                  <a:pt x="10979" y="15218"/>
                </a:moveTo>
                <a:cubicBezTo>
                  <a:pt x="10949" y="15218"/>
                  <a:pt x="10924" y="15268"/>
                  <a:pt x="10924" y="15329"/>
                </a:cubicBezTo>
                <a:cubicBezTo>
                  <a:pt x="10924" y="15391"/>
                  <a:pt x="10949" y="15440"/>
                  <a:pt x="10979" y="15440"/>
                </a:cubicBezTo>
                <a:cubicBezTo>
                  <a:pt x="11009" y="15440"/>
                  <a:pt x="11034" y="15391"/>
                  <a:pt x="11034" y="15329"/>
                </a:cubicBezTo>
                <a:cubicBezTo>
                  <a:pt x="11034" y="15268"/>
                  <a:pt x="11009" y="15218"/>
                  <a:pt x="10979" y="15218"/>
                </a:cubicBezTo>
                <a:close/>
                <a:moveTo>
                  <a:pt x="10800" y="15218"/>
                </a:moveTo>
                <a:cubicBezTo>
                  <a:pt x="10770" y="15218"/>
                  <a:pt x="10745" y="15268"/>
                  <a:pt x="10745" y="15329"/>
                </a:cubicBezTo>
                <a:cubicBezTo>
                  <a:pt x="10745" y="15391"/>
                  <a:pt x="10770" y="15440"/>
                  <a:pt x="10800" y="15440"/>
                </a:cubicBezTo>
                <a:cubicBezTo>
                  <a:pt x="10830" y="15440"/>
                  <a:pt x="10855" y="15391"/>
                  <a:pt x="10855" y="15329"/>
                </a:cubicBezTo>
                <a:cubicBezTo>
                  <a:pt x="10855" y="15268"/>
                  <a:pt x="10830" y="15218"/>
                  <a:pt x="10800" y="15218"/>
                </a:cubicBezTo>
                <a:close/>
                <a:moveTo>
                  <a:pt x="10621" y="15218"/>
                </a:moveTo>
                <a:cubicBezTo>
                  <a:pt x="10590" y="15218"/>
                  <a:pt x="10566" y="15268"/>
                  <a:pt x="10566" y="15329"/>
                </a:cubicBezTo>
                <a:cubicBezTo>
                  <a:pt x="10566" y="15391"/>
                  <a:pt x="10590" y="15440"/>
                  <a:pt x="10621" y="15440"/>
                </a:cubicBezTo>
                <a:cubicBezTo>
                  <a:pt x="10651" y="15440"/>
                  <a:pt x="10676" y="15391"/>
                  <a:pt x="10676" y="15329"/>
                </a:cubicBezTo>
                <a:cubicBezTo>
                  <a:pt x="10676" y="15268"/>
                  <a:pt x="10651" y="15218"/>
                  <a:pt x="10621" y="15218"/>
                </a:cubicBezTo>
                <a:close/>
                <a:moveTo>
                  <a:pt x="7039" y="15218"/>
                </a:moveTo>
                <a:cubicBezTo>
                  <a:pt x="7009" y="15218"/>
                  <a:pt x="6984" y="15268"/>
                  <a:pt x="6984" y="15329"/>
                </a:cubicBezTo>
                <a:cubicBezTo>
                  <a:pt x="6984" y="15391"/>
                  <a:pt x="7009" y="15440"/>
                  <a:pt x="7039" y="15440"/>
                </a:cubicBezTo>
                <a:cubicBezTo>
                  <a:pt x="7069" y="15440"/>
                  <a:pt x="7094" y="15391"/>
                  <a:pt x="7094" y="15329"/>
                </a:cubicBezTo>
                <a:cubicBezTo>
                  <a:pt x="7094" y="15268"/>
                  <a:pt x="7069" y="15218"/>
                  <a:pt x="7039" y="15218"/>
                </a:cubicBezTo>
                <a:close/>
                <a:moveTo>
                  <a:pt x="6860" y="15218"/>
                </a:moveTo>
                <a:cubicBezTo>
                  <a:pt x="6830" y="15218"/>
                  <a:pt x="6805" y="15268"/>
                  <a:pt x="6805" y="15329"/>
                </a:cubicBezTo>
                <a:cubicBezTo>
                  <a:pt x="6805" y="15391"/>
                  <a:pt x="6830" y="15440"/>
                  <a:pt x="6860" y="15440"/>
                </a:cubicBezTo>
                <a:cubicBezTo>
                  <a:pt x="6890" y="15440"/>
                  <a:pt x="6915" y="15391"/>
                  <a:pt x="6915" y="15329"/>
                </a:cubicBezTo>
                <a:cubicBezTo>
                  <a:pt x="6915" y="15268"/>
                  <a:pt x="6890" y="15218"/>
                  <a:pt x="6860" y="15218"/>
                </a:cubicBezTo>
                <a:close/>
                <a:moveTo>
                  <a:pt x="6681" y="15218"/>
                </a:moveTo>
                <a:cubicBezTo>
                  <a:pt x="6651" y="15218"/>
                  <a:pt x="6626" y="15268"/>
                  <a:pt x="6626" y="15329"/>
                </a:cubicBezTo>
                <a:cubicBezTo>
                  <a:pt x="6626" y="15391"/>
                  <a:pt x="6651" y="15440"/>
                  <a:pt x="6681" y="15440"/>
                </a:cubicBezTo>
                <a:cubicBezTo>
                  <a:pt x="6711" y="15440"/>
                  <a:pt x="6736" y="15391"/>
                  <a:pt x="6736" y="15329"/>
                </a:cubicBezTo>
                <a:cubicBezTo>
                  <a:pt x="6736" y="15268"/>
                  <a:pt x="6711" y="15218"/>
                  <a:pt x="6681" y="15218"/>
                </a:cubicBezTo>
                <a:close/>
                <a:moveTo>
                  <a:pt x="6502" y="15218"/>
                </a:moveTo>
                <a:cubicBezTo>
                  <a:pt x="6472" y="15218"/>
                  <a:pt x="6447" y="15268"/>
                  <a:pt x="6447" y="15329"/>
                </a:cubicBezTo>
                <a:cubicBezTo>
                  <a:pt x="6447" y="15391"/>
                  <a:pt x="6472" y="15440"/>
                  <a:pt x="6502" y="15440"/>
                </a:cubicBezTo>
                <a:cubicBezTo>
                  <a:pt x="6532" y="15440"/>
                  <a:pt x="6557" y="15391"/>
                  <a:pt x="6557" y="15329"/>
                </a:cubicBezTo>
                <a:cubicBezTo>
                  <a:pt x="6557" y="15268"/>
                  <a:pt x="6532" y="15218"/>
                  <a:pt x="6502" y="15218"/>
                </a:cubicBezTo>
                <a:close/>
                <a:moveTo>
                  <a:pt x="6323" y="15218"/>
                </a:moveTo>
                <a:cubicBezTo>
                  <a:pt x="6292" y="15218"/>
                  <a:pt x="6268" y="15268"/>
                  <a:pt x="6268" y="15329"/>
                </a:cubicBezTo>
                <a:cubicBezTo>
                  <a:pt x="6268" y="15391"/>
                  <a:pt x="6292" y="15440"/>
                  <a:pt x="6323" y="15440"/>
                </a:cubicBezTo>
                <a:cubicBezTo>
                  <a:pt x="6353" y="15440"/>
                  <a:pt x="6378" y="15391"/>
                  <a:pt x="6378" y="15329"/>
                </a:cubicBezTo>
                <a:cubicBezTo>
                  <a:pt x="6378" y="15268"/>
                  <a:pt x="6353" y="15218"/>
                  <a:pt x="6323" y="15218"/>
                </a:cubicBezTo>
                <a:close/>
                <a:moveTo>
                  <a:pt x="6144" y="15218"/>
                </a:moveTo>
                <a:cubicBezTo>
                  <a:pt x="6113" y="15218"/>
                  <a:pt x="6089" y="15268"/>
                  <a:pt x="6089" y="15329"/>
                </a:cubicBezTo>
                <a:cubicBezTo>
                  <a:pt x="6089" y="15391"/>
                  <a:pt x="6113" y="15440"/>
                  <a:pt x="6144" y="15440"/>
                </a:cubicBezTo>
                <a:cubicBezTo>
                  <a:pt x="6174" y="15440"/>
                  <a:pt x="6199" y="15391"/>
                  <a:pt x="6199" y="15329"/>
                </a:cubicBezTo>
                <a:cubicBezTo>
                  <a:pt x="6199" y="15268"/>
                  <a:pt x="6174" y="15218"/>
                  <a:pt x="6144" y="15218"/>
                </a:cubicBezTo>
                <a:close/>
                <a:moveTo>
                  <a:pt x="5965" y="15218"/>
                </a:moveTo>
                <a:cubicBezTo>
                  <a:pt x="5934" y="15218"/>
                  <a:pt x="5910" y="15268"/>
                  <a:pt x="5910" y="15329"/>
                </a:cubicBezTo>
                <a:cubicBezTo>
                  <a:pt x="5910" y="15391"/>
                  <a:pt x="5934" y="15440"/>
                  <a:pt x="5965" y="15440"/>
                </a:cubicBezTo>
                <a:cubicBezTo>
                  <a:pt x="5995" y="15440"/>
                  <a:pt x="6019" y="15391"/>
                  <a:pt x="6019" y="15329"/>
                </a:cubicBezTo>
                <a:cubicBezTo>
                  <a:pt x="6019" y="15268"/>
                  <a:pt x="5995" y="15218"/>
                  <a:pt x="5965" y="15218"/>
                </a:cubicBezTo>
                <a:close/>
                <a:moveTo>
                  <a:pt x="5786" y="15218"/>
                </a:moveTo>
                <a:cubicBezTo>
                  <a:pt x="5755" y="15218"/>
                  <a:pt x="5731" y="15268"/>
                  <a:pt x="5731" y="15329"/>
                </a:cubicBezTo>
                <a:cubicBezTo>
                  <a:pt x="5731" y="15391"/>
                  <a:pt x="5755" y="15440"/>
                  <a:pt x="5786" y="15440"/>
                </a:cubicBezTo>
                <a:cubicBezTo>
                  <a:pt x="5816" y="15440"/>
                  <a:pt x="5840" y="15391"/>
                  <a:pt x="5840" y="15329"/>
                </a:cubicBezTo>
                <a:cubicBezTo>
                  <a:pt x="5840" y="15268"/>
                  <a:pt x="5816" y="15218"/>
                  <a:pt x="5786" y="15218"/>
                </a:cubicBezTo>
                <a:close/>
                <a:moveTo>
                  <a:pt x="5606" y="15218"/>
                </a:moveTo>
                <a:cubicBezTo>
                  <a:pt x="5576" y="15218"/>
                  <a:pt x="5552" y="15268"/>
                  <a:pt x="5552" y="15329"/>
                </a:cubicBezTo>
                <a:cubicBezTo>
                  <a:pt x="5552" y="15391"/>
                  <a:pt x="5576" y="15440"/>
                  <a:pt x="5606" y="15440"/>
                </a:cubicBezTo>
                <a:cubicBezTo>
                  <a:pt x="5637" y="15440"/>
                  <a:pt x="5661" y="15391"/>
                  <a:pt x="5661" y="15329"/>
                </a:cubicBezTo>
                <a:cubicBezTo>
                  <a:pt x="5661" y="15268"/>
                  <a:pt x="5637" y="15218"/>
                  <a:pt x="5606" y="15218"/>
                </a:cubicBezTo>
                <a:close/>
                <a:moveTo>
                  <a:pt x="5427" y="15218"/>
                </a:moveTo>
                <a:cubicBezTo>
                  <a:pt x="5397" y="15218"/>
                  <a:pt x="5372" y="15268"/>
                  <a:pt x="5372" y="15329"/>
                </a:cubicBezTo>
                <a:cubicBezTo>
                  <a:pt x="5372" y="15391"/>
                  <a:pt x="5397" y="15440"/>
                  <a:pt x="5427" y="15440"/>
                </a:cubicBezTo>
                <a:cubicBezTo>
                  <a:pt x="5458" y="15440"/>
                  <a:pt x="5482" y="15391"/>
                  <a:pt x="5482" y="15329"/>
                </a:cubicBezTo>
                <a:cubicBezTo>
                  <a:pt x="5482" y="15268"/>
                  <a:pt x="5458" y="15218"/>
                  <a:pt x="5427" y="15218"/>
                </a:cubicBezTo>
                <a:close/>
                <a:moveTo>
                  <a:pt x="5248" y="15218"/>
                </a:moveTo>
                <a:cubicBezTo>
                  <a:pt x="5218" y="15218"/>
                  <a:pt x="5193" y="15268"/>
                  <a:pt x="5193" y="15329"/>
                </a:cubicBezTo>
                <a:cubicBezTo>
                  <a:pt x="5193" y="15391"/>
                  <a:pt x="5218" y="15440"/>
                  <a:pt x="5248" y="15440"/>
                </a:cubicBezTo>
                <a:cubicBezTo>
                  <a:pt x="5279" y="15440"/>
                  <a:pt x="5303" y="15391"/>
                  <a:pt x="5303" y="15329"/>
                </a:cubicBezTo>
                <a:cubicBezTo>
                  <a:pt x="5303" y="15268"/>
                  <a:pt x="5279" y="15218"/>
                  <a:pt x="5248" y="15218"/>
                </a:cubicBezTo>
                <a:close/>
                <a:moveTo>
                  <a:pt x="5069" y="15218"/>
                </a:moveTo>
                <a:cubicBezTo>
                  <a:pt x="5039" y="15218"/>
                  <a:pt x="5014" y="15268"/>
                  <a:pt x="5014" y="15329"/>
                </a:cubicBezTo>
                <a:cubicBezTo>
                  <a:pt x="5014" y="15391"/>
                  <a:pt x="5039" y="15440"/>
                  <a:pt x="5069" y="15440"/>
                </a:cubicBezTo>
                <a:cubicBezTo>
                  <a:pt x="5099" y="15440"/>
                  <a:pt x="5124" y="15391"/>
                  <a:pt x="5124" y="15329"/>
                </a:cubicBezTo>
                <a:cubicBezTo>
                  <a:pt x="5124" y="15268"/>
                  <a:pt x="5099" y="15218"/>
                  <a:pt x="5069" y="15218"/>
                </a:cubicBezTo>
                <a:close/>
                <a:moveTo>
                  <a:pt x="4890" y="15218"/>
                </a:moveTo>
                <a:cubicBezTo>
                  <a:pt x="4860" y="15218"/>
                  <a:pt x="4835" y="15268"/>
                  <a:pt x="4835" y="15329"/>
                </a:cubicBezTo>
                <a:cubicBezTo>
                  <a:pt x="4835" y="15391"/>
                  <a:pt x="4860" y="15440"/>
                  <a:pt x="4890" y="15440"/>
                </a:cubicBezTo>
                <a:cubicBezTo>
                  <a:pt x="4920" y="15440"/>
                  <a:pt x="4945" y="15391"/>
                  <a:pt x="4945" y="15329"/>
                </a:cubicBezTo>
                <a:cubicBezTo>
                  <a:pt x="4945" y="15268"/>
                  <a:pt x="4920" y="15218"/>
                  <a:pt x="4890" y="15218"/>
                </a:cubicBezTo>
                <a:close/>
                <a:moveTo>
                  <a:pt x="4711" y="15218"/>
                </a:moveTo>
                <a:cubicBezTo>
                  <a:pt x="4681" y="15218"/>
                  <a:pt x="4656" y="15268"/>
                  <a:pt x="4656" y="15329"/>
                </a:cubicBezTo>
                <a:cubicBezTo>
                  <a:pt x="4656" y="15391"/>
                  <a:pt x="4681" y="15440"/>
                  <a:pt x="4711" y="15440"/>
                </a:cubicBezTo>
                <a:cubicBezTo>
                  <a:pt x="4741" y="15440"/>
                  <a:pt x="4766" y="15391"/>
                  <a:pt x="4766" y="15329"/>
                </a:cubicBezTo>
                <a:cubicBezTo>
                  <a:pt x="4766" y="15268"/>
                  <a:pt x="4741" y="15218"/>
                  <a:pt x="4711" y="15218"/>
                </a:cubicBezTo>
                <a:close/>
                <a:moveTo>
                  <a:pt x="4532" y="15218"/>
                </a:moveTo>
                <a:cubicBezTo>
                  <a:pt x="4502" y="15218"/>
                  <a:pt x="4477" y="15268"/>
                  <a:pt x="4477" y="15329"/>
                </a:cubicBezTo>
                <a:cubicBezTo>
                  <a:pt x="4477" y="15391"/>
                  <a:pt x="4502" y="15440"/>
                  <a:pt x="4532" y="15440"/>
                </a:cubicBezTo>
                <a:cubicBezTo>
                  <a:pt x="4562" y="15440"/>
                  <a:pt x="4587" y="15391"/>
                  <a:pt x="4587" y="15329"/>
                </a:cubicBezTo>
                <a:cubicBezTo>
                  <a:pt x="4587" y="15268"/>
                  <a:pt x="4562" y="15218"/>
                  <a:pt x="4532" y="15218"/>
                </a:cubicBezTo>
                <a:close/>
                <a:moveTo>
                  <a:pt x="19933" y="14856"/>
                </a:moveTo>
                <a:cubicBezTo>
                  <a:pt x="19903" y="14856"/>
                  <a:pt x="19878" y="14906"/>
                  <a:pt x="19878" y="14967"/>
                </a:cubicBezTo>
                <a:cubicBezTo>
                  <a:pt x="19878" y="15028"/>
                  <a:pt x="19903" y="15078"/>
                  <a:pt x="19933" y="15078"/>
                </a:cubicBezTo>
                <a:cubicBezTo>
                  <a:pt x="19964" y="15078"/>
                  <a:pt x="19988" y="15028"/>
                  <a:pt x="19988" y="14967"/>
                </a:cubicBezTo>
                <a:cubicBezTo>
                  <a:pt x="19988" y="14906"/>
                  <a:pt x="19964" y="14856"/>
                  <a:pt x="19933" y="14856"/>
                </a:cubicBezTo>
                <a:close/>
                <a:moveTo>
                  <a:pt x="19754" y="14856"/>
                </a:moveTo>
                <a:cubicBezTo>
                  <a:pt x="19724" y="14856"/>
                  <a:pt x="19699" y="14906"/>
                  <a:pt x="19699" y="14967"/>
                </a:cubicBezTo>
                <a:cubicBezTo>
                  <a:pt x="19699" y="15028"/>
                  <a:pt x="19724" y="15078"/>
                  <a:pt x="19754" y="15078"/>
                </a:cubicBezTo>
                <a:cubicBezTo>
                  <a:pt x="19785" y="15078"/>
                  <a:pt x="19809" y="15028"/>
                  <a:pt x="19809" y="14967"/>
                </a:cubicBezTo>
                <a:cubicBezTo>
                  <a:pt x="19809" y="14906"/>
                  <a:pt x="19785" y="14856"/>
                  <a:pt x="19754" y="14856"/>
                </a:cubicBezTo>
                <a:close/>
                <a:moveTo>
                  <a:pt x="19217" y="14856"/>
                </a:moveTo>
                <a:cubicBezTo>
                  <a:pt x="19187" y="14856"/>
                  <a:pt x="19162" y="14906"/>
                  <a:pt x="19162" y="14967"/>
                </a:cubicBezTo>
                <a:cubicBezTo>
                  <a:pt x="19162" y="15028"/>
                  <a:pt x="19187" y="15078"/>
                  <a:pt x="19217" y="15078"/>
                </a:cubicBezTo>
                <a:cubicBezTo>
                  <a:pt x="19247" y="15078"/>
                  <a:pt x="19272" y="15028"/>
                  <a:pt x="19272" y="14967"/>
                </a:cubicBezTo>
                <a:cubicBezTo>
                  <a:pt x="19272" y="14906"/>
                  <a:pt x="19247" y="14856"/>
                  <a:pt x="19217" y="14856"/>
                </a:cubicBezTo>
                <a:close/>
                <a:moveTo>
                  <a:pt x="19038" y="14856"/>
                </a:moveTo>
                <a:cubicBezTo>
                  <a:pt x="19008" y="14856"/>
                  <a:pt x="18983" y="14906"/>
                  <a:pt x="18983" y="14967"/>
                </a:cubicBezTo>
                <a:cubicBezTo>
                  <a:pt x="18983" y="15028"/>
                  <a:pt x="19008" y="15078"/>
                  <a:pt x="19038" y="15078"/>
                </a:cubicBezTo>
                <a:cubicBezTo>
                  <a:pt x="19068" y="15078"/>
                  <a:pt x="19093" y="15028"/>
                  <a:pt x="19093" y="14967"/>
                </a:cubicBezTo>
                <a:cubicBezTo>
                  <a:pt x="19093" y="14906"/>
                  <a:pt x="19068" y="14856"/>
                  <a:pt x="19038" y="14856"/>
                </a:cubicBezTo>
                <a:close/>
                <a:moveTo>
                  <a:pt x="18859" y="14856"/>
                </a:moveTo>
                <a:cubicBezTo>
                  <a:pt x="18828" y="14856"/>
                  <a:pt x="18804" y="14906"/>
                  <a:pt x="18804" y="14967"/>
                </a:cubicBezTo>
                <a:cubicBezTo>
                  <a:pt x="18804" y="15028"/>
                  <a:pt x="18828" y="15078"/>
                  <a:pt x="18859" y="15078"/>
                </a:cubicBezTo>
                <a:cubicBezTo>
                  <a:pt x="18889" y="15078"/>
                  <a:pt x="18914" y="15028"/>
                  <a:pt x="18914" y="14967"/>
                </a:cubicBezTo>
                <a:cubicBezTo>
                  <a:pt x="18914" y="14906"/>
                  <a:pt x="18889" y="14856"/>
                  <a:pt x="18859" y="14856"/>
                </a:cubicBezTo>
                <a:close/>
                <a:moveTo>
                  <a:pt x="18680" y="14856"/>
                </a:moveTo>
                <a:cubicBezTo>
                  <a:pt x="18649" y="14856"/>
                  <a:pt x="18625" y="14906"/>
                  <a:pt x="18625" y="14967"/>
                </a:cubicBezTo>
                <a:cubicBezTo>
                  <a:pt x="18625" y="15028"/>
                  <a:pt x="18649" y="15078"/>
                  <a:pt x="18680" y="15078"/>
                </a:cubicBezTo>
                <a:cubicBezTo>
                  <a:pt x="18710" y="15078"/>
                  <a:pt x="18735" y="15028"/>
                  <a:pt x="18735" y="14967"/>
                </a:cubicBezTo>
                <a:cubicBezTo>
                  <a:pt x="18735" y="14906"/>
                  <a:pt x="18710" y="14856"/>
                  <a:pt x="18680" y="14856"/>
                </a:cubicBezTo>
                <a:close/>
                <a:moveTo>
                  <a:pt x="13307" y="14856"/>
                </a:moveTo>
                <a:cubicBezTo>
                  <a:pt x="13277" y="14856"/>
                  <a:pt x="13252" y="14906"/>
                  <a:pt x="13252" y="14967"/>
                </a:cubicBezTo>
                <a:cubicBezTo>
                  <a:pt x="13252" y="15028"/>
                  <a:pt x="13277" y="15078"/>
                  <a:pt x="13307" y="15078"/>
                </a:cubicBezTo>
                <a:cubicBezTo>
                  <a:pt x="13337" y="15078"/>
                  <a:pt x="13362" y="15028"/>
                  <a:pt x="13362" y="14967"/>
                </a:cubicBezTo>
                <a:cubicBezTo>
                  <a:pt x="13362" y="14906"/>
                  <a:pt x="13337" y="14856"/>
                  <a:pt x="13307" y="14856"/>
                </a:cubicBezTo>
                <a:close/>
                <a:moveTo>
                  <a:pt x="13128" y="14856"/>
                </a:moveTo>
                <a:cubicBezTo>
                  <a:pt x="13098" y="14856"/>
                  <a:pt x="13073" y="14906"/>
                  <a:pt x="13073" y="14967"/>
                </a:cubicBezTo>
                <a:cubicBezTo>
                  <a:pt x="13073" y="15028"/>
                  <a:pt x="13098" y="15078"/>
                  <a:pt x="13128" y="15078"/>
                </a:cubicBezTo>
                <a:cubicBezTo>
                  <a:pt x="13158" y="15078"/>
                  <a:pt x="13183" y="15028"/>
                  <a:pt x="13183" y="14967"/>
                </a:cubicBezTo>
                <a:cubicBezTo>
                  <a:pt x="13183" y="14906"/>
                  <a:pt x="13158" y="14856"/>
                  <a:pt x="13128" y="14856"/>
                </a:cubicBezTo>
                <a:close/>
                <a:moveTo>
                  <a:pt x="12591" y="14856"/>
                </a:moveTo>
                <a:cubicBezTo>
                  <a:pt x="12560" y="14856"/>
                  <a:pt x="12536" y="14906"/>
                  <a:pt x="12536" y="14967"/>
                </a:cubicBezTo>
                <a:cubicBezTo>
                  <a:pt x="12536" y="15028"/>
                  <a:pt x="12560" y="15078"/>
                  <a:pt x="12591" y="15078"/>
                </a:cubicBezTo>
                <a:cubicBezTo>
                  <a:pt x="12621" y="15078"/>
                  <a:pt x="12646" y="15028"/>
                  <a:pt x="12646" y="14967"/>
                </a:cubicBezTo>
                <a:cubicBezTo>
                  <a:pt x="12646" y="14906"/>
                  <a:pt x="12621" y="14856"/>
                  <a:pt x="12591" y="14856"/>
                </a:cubicBezTo>
                <a:close/>
                <a:moveTo>
                  <a:pt x="12412" y="14856"/>
                </a:moveTo>
                <a:cubicBezTo>
                  <a:pt x="12381" y="14856"/>
                  <a:pt x="12357" y="14906"/>
                  <a:pt x="12357" y="14967"/>
                </a:cubicBezTo>
                <a:cubicBezTo>
                  <a:pt x="12357" y="15028"/>
                  <a:pt x="12381" y="15078"/>
                  <a:pt x="12412" y="15078"/>
                </a:cubicBezTo>
                <a:cubicBezTo>
                  <a:pt x="12442" y="15078"/>
                  <a:pt x="12466" y="15028"/>
                  <a:pt x="12466" y="14967"/>
                </a:cubicBezTo>
                <a:cubicBezTo>
                  <a:pt x="12466" y="14906"/>
                  <a:pt x="12442" y="14856"/>
                  <a:pt x="12412" y="14856"/>
                </a:cubicBezTo>
                <a:close/>
                <a:moveTo>
                  <a:pt x="12233" y="14856"/>
                </a:moveTo>
                <a:cubicBezTo>
                  <a:pt x="12202" y="14856"/>
                  <a:pt x="12178" y="14906"/>
                  <a:pt x="12178" y="14967"/>
                </a:cubicBezTo>
                <a:cubicBezTo>
                  <a:pt x="12178" y="15028"/>
                  <a:pt x="12202" y="15078"/>
                  <a:pt x="12233" y="15078"/>
                </a:cubicBezTo>
                <a:cubicBezTo>
                  <a:pt x="12263" y="15078"/>
                  <a:pt x="12287" y="15028"/>
                  <a:pt x="12287" y="14967"/>
                </a:cubicBezTo>
                <a:cubicBezTo>
                  <a:pt x="12287" y="14906"/>
                  <a:pt x="12263" y="14856"/>
                  <a:pt x="12233" y="14856"/>
                </a:cubicBezTo>
                <a:close/>
                <a:moveTo>
                  <a:pt x="12053" y="14856"/>
                </a:moveTo>
                <a:cubicBezTo>
                  <a:pt x="12023" y="14856"/>
                  <a:pt x="11999" y="14906"/>
                  <a:pt x="11999" y="14967"/>
                </a:cubicBezTo>
                <a:cubicBezTo>
                  <a:pt x="11999" y="15028"/>
                  <a:pt x="12023" y="15078"/>
                  <a:pt x="12053" y="15078"/>
                </a:cubicBezTo>
                <a:cubicBezTo>
                  <a:pt x="12084" y="15078"/>
                  <a:pt x="12108" y="15028"/>
                  <a:pt x="12108" y="14967"/>
                </a:cubicBezTo>
                <a:cubicBezTo>
                  <a:pt x="12108" y="14906"/>
                  <a:pt x="12084" y="14856"/>
                  <a:pt x="12053" y="14856"/>
                </a:cubicBezTo>
                <a:close/>
                <a:moveTo>
                  <a:pt x="11874" y="14856"/>
                </a:moveTo>
                <a:cubicBezTo>
                  <a:pt x="11844" y="14856"/>
                  <a:pt x="11819" y="14906"/>
                  <a:pt x="11819" y="14967"/>
                </a:cubicBezTo>
                <a:cubicBezTo>
                  <a:pt x="11819" y="15028"/>
                  <a:pt x="11844" y="15078"/>
                  <a:pt x="11874" y="15078"/>
                </a:cubicBezTo>
                <a:cubicBezTo>
                  <a:pt x="11905" y="15078"/>
                  <a:pt x="11929" y="15028"/>
                  <a:pt x="11929" y="14967"/>
                </a:cubicBezTo>
                <a:cubicBezTo>
                  <a:pt x="11929" y="14906"/>
                  <a:pt x="11905" y="14856"/>
                  <a:pt x="11874" y="14856"/>
                </a:cubicBezTo>
                <a:close/>
                <a:moveTo>
                  <a:pt x="11695" y="14856"/>
                </a:moveTo>
                <a:cubicBezTo>
                  <a:pt x="11665" y="14856"/>
                  <a:pt x="11640" y="14906"/>
                  <a:pt x="11640" y="14967"/>
                </a:cubicBezTo>
                <a:cubicBezTo>
                  <a:pt x="11640" y="15028"/>
                  <a:pt x="11665" y="15078"/>
                  <a:pt x="11695" y="15078"/>
                </a:cubicBezTo>
                <a:cubicBezTo>
                  <a:pt x="11726" y="15078"/>
                  <a:pt x="11750" y="15028"/>
                  <a:pt x="11750" y="14967"/>
                </a:cubicBezTo>
                <a:cubicBezTo>
                  <a:pt x="11750" y="14906"/>
                  <a:pt x="11726" y="14856"/>
                  <a:pt x="11695" y="14856"/>
                </a:cubicBezTo>
                <a:close/>
                <a:moveTo>
                  <a:pt x="11516" y="14856"/>
                </a:moveTo>
                <a:cubicBezTo>
                  <a:pt x="11486" y="14856"/>
                  <a:pt x="11461" y="14906"/>
                  <a:pt x="11461" y="14967"/>
                </a:cubicBezTo>
                <a:cubicBezTo>
                  <a:pt x="11461" y="15028"/>
                  <a:pt x="11486" y="15078"/>
                  <a:pt x="11516" y="15078"/>
                </a:cubicBezTo>
                <a:cubicBezTo>
                  <a:pt x="11546" y="15078"/>
                  <a:pt x="11571" y="15028"/>
                  <a:pt x="11571" y="14967"/>
                </a:cubicBezTo>
                <a:cubicBezTo>
                  <a:pt x="11571" y="14906"/>
                  <a:pt x="11546" y="14856"/>
                  <a:pt x="11516" y="14856"/>
                </a:cubicBezTo>
                <a:close/>
                <a:moveTo>
                  <a:pt x="11337" y="14856"/>
                </a:moveTo>
                <a:cubicBezTo>
                  <a:pt x="11307" y="14856"/>
                  <a:pt x="11282" y="14906"/>
                  <a:pt x="11282" y="14967"/>
                </a:cubicBezTo>
                <a:cubicBezTo>
                  <a:pt x="11282" y="15028"/>
                  <a:pt x="11307" y="15078"/>
                  <a:pt x="11337" y="15078"/>
                </a:cubicBezTo>
                <a:cubicBezTo>
                  <a:pt x="11367" y="15078"/>
                  <a:pt x="11392" y="15028"/>
                  <a:pt x="11392" y="14967"/>
                </a:cubicBezTo>
                <a:cubicBezTo>
                  <a:pt x="11392" y="14906"/>
                  <a:pt x="11367" y="14856"/>
                  <a:pt x="11337" y="14856"/>
                </a:cubicBezTo>
                <a:close/>
                <a:moveTo>
                  <a:pt x="11158" y="14856"/>
                </a:moveTo>
                <a:cubicBezTo>
                  <a:pt x="11128" y="14856"/>
                  <a:pt x="11103" y="14906"/>
                  <a:pt x="11103" y="14967"/>
                </a:cubicBezTo>
                <a:cubicBezTo>
                  <a:pt x="11103" y="15028"/>
                  <a:pt x="11128" y="15078"/>
                  <a:pt x="11158" y="15078"/>
                </a:cubicBezTo>
                <a:cubicBezTo>
                  <a:pt x="11188" y="15078"/>
                  <a:pt x="11213" y="15028"/>
                  <a:pt x="11213" y="14967"/>
                </a:cubicBezTo>
                <a:cubicBezTo>
                  <a:pt x="11213" y="14906"/>
                  <a:pt x="11188" y="14856"/>
                  <a:pt x="11158" y="14856"/>
                </a:cubicBezTo>
                <a:close/>
                <a:moveTo>
                  <a:pt x="10979" y="14856"/>
                </a:moveTo>
                <a:cubicBezTo>
                  <a:pt x="10949" y="14856"/>
                  <a:pt x="10924" y="14906"/>
                  <a:pt x="10924" y="14967"/>
                </a:cubicBezTo>
                <a:cubicBezTo>
                  <a:pt x="10924" y="15028"/>
                  <a:pt x="10949" y="15078"/>
                  <a:pt x="10979" y="15078"/>
                </a:cubicBezTo>
                <a:cubicBezTo>
                  <a:pt x="11009" y="15078"/>
                  <a:pt x="11034" y="15028"/>
                  <a:pt x="11034" y="14967"/>
                </a:cubicBezTo>
                <a:cubicBezTo>
                  <a:pt x="11034" y="14906"/>
                  <a:pt x="11009" y="14856"/>
                  <a:pt x="10979" y="14856"/>
                </a:cubicBezTo>
                <a:close/>
                <a:moveTo>
                  <a:pt x="10800" y="14856"/>
                </a:moveTo>
                <a:cubicBezTo>
                  <a:pt x="10770" y="14856"/>
                  <a:pt x="10745" y="14906"/>
                  <a:pt x="10745" y="14967"/>
                </a:cubicBezTo>
                <a:cubicBezTo>
                  <a:pt x="10745" y="15028"/>
                  <a:pt x="10770" y="15078"/>
                  <a:pt x="10800" y="15078"/>
                </a:cubicBezTo>
                <a:cubicBezTo>
                  <a:pt x="10830" y="15078"/>
                  <a:pt x="10855" y="15028"/>
                  <a:pt x="10855" y="14967"/>
                </a:cubicBezTo>
                <a:cubicBezTo>
                  <a:pt x="10855" y="14906"/>
                  <a:pt x="10830" y="14856"/>
                  <a:pt x="10800" y="14856"/>
                </a:cubicBezTo>
                <a:close/>
                <a:moveTo>
                  <a:pt x="10621" y="14856"/>
                </a:moveTo>
                <a:cubicBezTo>
                  <a:pt x="10590" y="14856"/>
                  <a:pt x="10566" y="14906"/>
                  <a:pt x="10566" y="14967"/>
                </a:cubicBezTo>
                <a:cubicBezTo>
                  <a:pt x="10566" y="15028"/>
                  <a:pt x="10590" y="15078"/>
                  <a:pt x="10621" y="15078"/>
                </a:cubicBezTo>
                <a:cubicBezTo>
                  <a:pt x="10651" y="15078"/>
                  <a:pt x="10676" y="15028"/>
                  <a:pt x="10676" y="14967"/>
                </a:cubicBezTo>
                <a:cubicBezTo>
                  <a:pt x="10676" y="14906"/>
                  <a:pt x="10651" y="14856"/>
                  <a:pt x="10621" y="14856"/>
                </a:cubicBezTo>
                <a:close/>
                <a:moveTo>
                  <a:pt x="7039" y="14856"/>
                </a:moveTo>
                <a:cubicBezTo>
                  <a:pt x="7009" y="14856"/>
                  <a:pt x="6984" y="14906"/>
                  <a:pt x="6984" y="14967"/>
                </a:cubicBezTo>
                <a:cubicBezTo>
                  <a:pt x="6984" y="15028"/>
                  <a:pt x="7009" y="15078"/>
                  <a:pt x="7039" y="15078"/>
                </a:cubicBezTo>
                <a:cubicBezTo>
                  <a:pt x="7069" y="15078"/>
                  <a:pt x="7094" y="15028"/>
                  <a:pt x="7094" y="14967"/>
                </a:cubicBezTo>
                <a:cubicBezTo>
                  <a:pt x="7094" y="14906"/>
                  <a:pt x="7069" y="14856"/>
                  <a:pt x="7039" y="14856"/>
                </a:cubicBezTo>
                <a:close/>
                <a:moveTo>
                  <a:pt x="6860" y="14856"/>
                </a:moveTo>
                <a:cubicBezTo>
                  <a:pt x="6830" y="14856"/>
                  <a:pt x="6805" y="14906"/>
                  <a:pt x="6805" y="14967"/>
                </a:cubicBezTo>
                <a:cubicBezTo>
                  <a:pt x="6805" y="15028"/>
                  <a:pt x="6830" y="15078"/>
                  <a:pt x="6860" y="15078"/>
                </a:cubicBezTo>
                <a:cubicBezTo>
                  <a:pt x="6890" y="15078"/>
                  <a:pt x="6915" y="15028"/>
                  <a:pt x="6915" y="14967"/>
                </a:cubicBezTo>
                <a:cubicBezTo>
                  <a:pt x="6915" y="14906"/>
                  <a:pt x="6890" y="14856"/>
                  <a:pt x="6860" y="14856"/>
                </a:cubicBezTo>
                <a:close/>
                <a:moveTo>
                  <a:pt x="6681" y="14856"/>
                </a:moveTo>
                <a:cubicBezTo>
                  <a:pt x="6651" y="14856"/>
                  <a:pt x="6626" y="14906"/>
                  <a:pt x="6626" y="14967"/>
                </a:cubicBezTo>
                <a:cubicBezTo>
                  <a:pt x="6626" y="15028"/>
                  <a:pt x="6651" y="15078"/>
                  <a:pt x="6681" y="15078"/>
                </a:cubicBezTo>
                <a:cubicBezTo>
                  <a:pt x="6711" y="15078"/>
                  <a:pt x="6736" y="15028"/>
                  <a:pt x="6736" y="14967"/>
                </a:cubicBezTo>
                <a:cubicBezTo>
                  <a:pt x="6736" y="14906"/>
                  <a:pt x="6711" y="14856"/>
                  <a:pt x="6681" y="14856"/>
                </a:cubicBezTo>
                <a:close/>
                <a:moveTo>
                  <a:pt x="6502" y="14856"/>
                </a:moveTo>
                <a:cubicBezTo>
                  <a:pt x="6472" y="14856"/>
                  <a:pt x="6447" y="14906"/>
                  <a:pt x="6447" y="14967"/>
                </a:cubicBezTo>
                <a:cubicBezTo>
                  <a:pt x="6447" y="15028"/>
                  <a:pt x="6472" y="15078"/>
                  <a:pt x="6502" y="15078"/>
                </a:cubicBezTo>
                <a:cubicBezTo>
                  <a:pt x="6532" y="15078"/>
                  <a:pt x="6557" y="15028"/>
                  <a:pt x="6557" y="14967"/>
                </a:cubicBezTo>
                <a:cubicBezTo>
                  <a:pt x="6557" y="14906"/>
                  <a:pt x="6532" y="14856"/>
                  <a:pt x="6502" y="14856"/>
                </a:cubicBezTo>
                <a:close/>
                <a:moveTo>
                  <a:pt x="6323" y="14856"/>
                </a:moveTo>
                <a:cubicBezTo>
                  <a:pt x="6292" y="14856"/>
                  <a:pt x="6268" y="14906"/>
                  <a:pt x="6268" y="14967"/>
                </a:cubicBezTo>
                <a:cubicBezTo>
                  <a:pt x="6268" y="15028"/>
                  <a:pt x="6292" y="15078"/>
                  <a:pt x="6323" y="15078"/>
                </a:cubicBezTo>
                <a:cubicBezTo>
                  <a:pt x="6353" y="15078"/>
                  <a:pt x="6378" y="15028"/>
                  <a:pt x="6378" y="14967"/>
                </a:cubicBezTo>
                <a:cubicBezTo>
                  <a:pt x="6378" y="14906"/>
                  <a:pt x="6353" y="14856"/>
                  <a:pt x="6323" y="14856"/>
                </a:cubicBezTo>
                <a:close/>
                <a:moveTo>
                  <a:pt x="6144" y="14856"/>
                </a:moveTo>
                <a:cubicBezTo>
                  <a:pt x="6113" y="14856"/>
                  <a:pt x="6089" y="14906"/>
                  <a:pt x="6089" y="14967"/>
                </a:cubicBezTo>
                <a:cubicBezTo>
                  <a:pt x="6089" y="15028"/>
                  <a:pt x="6113" y="15078"/>
                  <a:pt x="6144" y="15078"/>
                </a:cubicBezTo>
                <a:cubicBezTo>
                  <a:pt x="6174" y="15078"/>
                  <a:pt x="6199" y="15028"/>
                  <a:pt x="6199" y="14967"/>
                </a:cubicBezTo>
                <a:cubicBezTo>
                  <a:pt x="6199" y="14906"/>
                  <a:pt x="6174" y="14856"/>
                  <a:pt x="6144" y="14856"/>
                </a:cubicBezTo>
                <a:close/>
                <a:moveTo>
                  <a:pt x="5965" y="14856"/>
                </a:moveTo>
                <a:cubicBezTo>
                  <a:pt x="5934" y="14856"/>
                  <a:pt x="5910" y="14906"/>
                  <a:pt x="5910" y="14967"/>
                </a:cubicBezTo>
                <a:cubicBezTo>
                  <a:pt x="5910" y="15028"/>
                  <a:pt x="5934" y="15078"/>
                  <a:pt x="5965" y="15078"/>
                </a:cubicBezTo>
                <a:cubicBezTo>
                  <a:pt x="5995" y="15078"/>
                  <a:pt x="6019" y="15028"/>
                  <a:pt x="6019" y="14967"/>
                </a:cubicBezTo>
                <a:cubicBezTo>
                  <a:pt x="6019" y="14906"/>
                  <a:pt x="5995" y="14856"/>
                  <a:pt x="5965" y="14856"/>
                </a:cubicBezTo>
                <a:close/>
                <a:moveTo>
                  <a:pt x="5786" y="14856"/>
                </a:moveTo>
                <a:cubicBezTo>
                  <a:pt x="5755" y="14856"/>
                  <a:pt x="5731" y="14906"/>
                  <a:pt x="5731" y="14967"/>
                </a:cubicBezTo>
                <a:cubicBezTo>
                  <a:pt x="5731" y="15028"/>
                  <a:pt x="5755" y="15078"/>
                  <a:pt x="5786" y="15078"/>
                </a:cubicBezTo>
                <a:cubicBezTo>
                  <a:pt x="5816" y="15078"/>
                  <a:pt x="5840" y="15028"/>
                  <a:pt x="5840" y="14967"/>
                </a:cubicBezTo>
                <a:cubicBezTo>
                  <a:pt x="5840" y="14906"/>
                  <a:pt x="5816" y="14856"/>
                  <a:pt x="5786" y="14856"/>
                </a:cubicBezTo>
                <a:close/>
                <a:moveTo>
                  <a:pt x="5606" y="14856"/>
                </a:moveTo>
                <a:cubicBezTo>
                  <a:pt x="5576" y="14856"/>
                  <a:pt x="5552" y="14906"/>
                  <a:pt x="5552" y="14967"/>
                </a:cubicBezTo>
                <a:cubicBezTo>
                  <a:pt x="5552" y="15028"/>
                  <a:pt x="5576" y="15078"/>
                  <a:pt x="5606" y="15078"/>
                </a:cubicBezTo>
                <a:cubicBezTo>
                  <a:pt x="5637" y="15078"/>
                  <a:pt x="5661" y="15028"/>
                  <a:pt x="5661" y="14967"/>
                </a:cubicBezTo>
                <a:cubicBezTo>
                  <a:pt x="5661" y="14906"/>
                  <a:pt x="5637" y="14856"/>
                  <a:pt x="5606" y="14856"/>
                </a:cubicBezTo>
                <a:close/>
                <a:moveTo>
                  <a:pt x="5427" y="14856"/>
                </a:moveTo>
                <a:cubicBezTo>
                  <a:pt x="5397" y="14856"/>
                  <a:pt x="5372" y="14906"/>
                  <a:pt x="5372" y="14967"/>
                </a:cubicBezTo>
                <a:cubicBezTo>
                  <a:pt x="5372" y="15028"/>
                  <a:pt x="5397" y="15078"/>
                  <a:pt x="5427" y="15078"/>
                </a:cubicBezTo>
                <a:cubicBezTo>
                  <a:pt x="5458" y="15078"/>
                  <a:pt x="5482" y="15028"/>
                  <a:pt x="5482" y="14967"/>
                </a:cubicBezTo>
                <a:cubicBezTo>
                  <a:pt x="5482" y="14906"/>
                  <a:pt x="5458" y="14856"/>
                  <a:pt x="5427" y="14856"/>
                </a:cubicBezTo>
                <a:close/>
                <a:moveTo>
                  <a:pt x="5248" y="14856"/>
                </a:moveTo>
                <a:cubicBezTo>
                  <a:pt x="5218" y="14856"/>
                  <a:pt x="5193" y="14906"/>
                  <a:pt x="5193" y="14967"/>
                </a:cubicBezTo>
                <a:cubicBezTo>
                  <a:pt x="5193" y="15028"/>
                  <a:pt x="5218" y="15078"/>
                  <a:pt x="5248" y="15078"/>
                </a:cubicBezTo>
                <a:cubicBezTo>
                  <a:pt x="5279" y="15078"/>
                  <a:pt x="5303" y="15028"/>
                  <a:pt x="5303" y="14967"/>
                </a:cubicBezTo>
                <a:cubicBezTo>
                  <a:pt x="5303" y="14906"/>
                  <a:pt x="5279" y="14856"/>
                  <a:pt x="5248" y="14856"/>
                </a:cubicBezTo>
                <a:close/>
                <a:moveTo>
                  <a:pt x="5069" y="14856"/>
                </a:moveTo>
                <a:cubicBezTo>
                  <a:pt x="5039" y="14856"/>
                  <a:pt x="5014" y="14906"/>
                  <a:pt x="5014" y="14967"/>
                </a:cubicBezTo>
                <a:cubicBezTo>
                  <a:pt x="5014" y="15028"/>
                  <a:pt x="5039" y="15078"/>
                  <a:pt x="5069" y="15078"/>
                </a:cubicBezTo>
                <a:cubicBezTo>
                  <a:pt x="5099" y="15078"/>
                  <a:pt x="5124" y="15028"/>
                  <a:pt x="5124" y="14967"/>
                </a:cubicBezTo>
                <a:cubicBezTo>
                  <a:pt x="5124" y="14906"/>
                  <a:pt x="5099" y="14856"/>
                  <a:pt x="5069" y="14856"/>
                </a:cubicBezTo>
                <a:close/>
                <a:moveTo>
                  <a:pt x="4890" y="14856"/>
                </a:moveTo>
                <a:cubicBezTo>
                  <a:pt x="4860" y="14856"/>
                  <a:pt x="4835" y="14906"/>
                  <a:pt x="4835" y="14967"/>
                </a:cubicBezTo>
                <a:cubicBezTo>
                  <a:pt x="4835" y="15028"/>
                  <a:pt x="4860" y="15078"/>
                  <a:pt x="4890" y="15078"/>
                </a:cubicBezTo>
                <a:cubicBezTo>
                  <a:pt x="4920" y="15078"/>
                  <a:pt x="4945" y="15028"/>
                  <a:pt x="4945" y="14967"/>
                </a:cubicBezTo>
                <a:cubicBezTo>
                  <a:pt x="4945" y="14906"/>
                  <a:pt x="4920" y="14856"/>
                  <a:pt x="4890" y="14856"/>
                </a:cubicBezTo>
                <a:close/>
                <a:moveTo>
                  <a:pt x="4711" y="14856"/>
                </a:moveTo>
                <a:cubicBezTo>
                  <a:pt x="4681" y="14856"/>
                  <a:pt x="4656" y="14906"/>
                  <a:pt x="4656" y="14967"/>
                </a:cubicBezTo>
                <a:cubicBezTo>
                  <a:pt x="4656" y="15028"/>
                  <a:pt x="4681" y="15078"/>
                  <a:pt x="4711" y="15078"/>
                </a:cubicBezTo>
                <a:cubicBezTo>
                  <a:pt x="4741" y="15078"/>
                  <a:pt x="4766" y="15028"/>
                  <a:pt x="4766" y="14967"/>
                </a:cubicBezTo>
                <a:cubicBezTo>
                  <a:pt x="4766" y="14906"/>
                  <a:pt x="4741" y="14856"/>
                  <a:pt x="4711" y="14856"/>
                </a:cubicBezTo>
                <a:close/>
                <a:moveTo>
                  <a:pt x="4532" y="14856"/>
                </a:moveTo>
                <a:cubicBezTo>
                  <a:pt x="4502" y="14856"/>
                  <a:pt x="4477" y="14906"/>
                  <a:pt x="4477" y="14967"/>
                </a:cubicBezTo>
                <a:cubicBezTo>
                  <a:pt x="4477" y="15028"/>
                  <a:pt x="4502" y="15078"/>
                  <a:pt x="4532" y="15078"/>
                </a:cubicBezTo>
                <a:cubicBezTo>
                  <a:pt x="4562" y="15078"/>
                  <a:pt x="4587" y="15028"/>
                  <a:pt x="4587" y="14967"/>
                </a:cubicBezTo>
                <a:cubicBezTo>
                  <a:pt x="4587" y="14906"/>
                  <a:pt x="4562" y="14856"/>
                  <a:pt x="4532" y="14856"/>
                </a:cubicBezTo>
                <a:close/>
                <a:moveTo>
                  <a:pt x="4353" y="14856"/>
                </a:moveTo>
                <a:cubicBezTo>
                  <a:pt x="4323" y="14856"/>
                  <a:pt x="4298" y="14906"/>
                  <a:pt x="4298" y="14967"/>
                </a:cubicBezTo>
                <a:cubicBezTo>
                  <a:pt x="4298" y="15028"/>
                  <a:pt x="4323" y="15078"/>
                  <a:pt x="4353" y="15078"/>
                </a:cubicBezTo>
                <a:cubicBezTo>
                  <a:pt x="4383" y="15078"/>
                  <a:pt x="4408" y="15028"/>
                  <a:pt x="4408" y="14967"/>
                </a:cubicBezTo>
                <a:cubicBezTo>
                  <a:pt x="4408" y="14906"/>
                  <a:pt x="4383" y="14856"/>
                  <a:pt x="4353" y="14856"/>
                </a:cubicBezTo>
                <a:close/>
                <a:moveTo>
                  <a:pt x="19754" y="14494"/>
                </a:moveTo>
                <a:cubicBezTo>
                  <a:pt x="19724" y="14494"/>
                  <a:pt x="19699" y="14543"/>
                  <a:pt x="19699" y="14605"/>
                </a:cubicBezTo>
                <a:cubicBezTo>
                  <a:pt x="19699" y="14666"/>
                  <a:pt x="19724" y="14716"/>
                  <a:pt x="19754" y="14716"/>
                </a:cubicBezTo>
                <a:cubicBezTo>
                  <a:pt x="19785" y="14716"/>
                  <a:pt x="19809" y="14666"/>
                  <a:pt x="19809" y="14605"/>
                </a:cubicBezTo>
                <a:cubicBezTo>
                  <a:pt x="19809" y="14543"/>
                  <a:pt x="19785" y="14494"/>
                  <a:pt x="19754" y="14494"/>
                </a:cubicBezTo>
                <a:close/>
                <a:moveTo>
                  <a:pt x="19217" y="14494"/>
                </a:moveTo>
                <a:cubicBezTo>
                  <a:pt x="19187" y="14494"/>
                  <a:pt x="19162" y="14543"/>
                  <a:pt x="19162" y="14605"/>
                </a:cubicBezTo>
                <a:cubicBezTo>
                  <a:pt x="19162" y="14666"/>
                  <a:pt x="19187" y="14716"/>
                  <a:pt x="19217" y="14716"/>
                </a:cubicBezTo>
                <a:cubicBezTo>
                  <a:pt x="19247" y="14716"/>
                  <a:pt x="19272" y="14666"/>
                  <a:pt x="19272" y="14605"/>
                </a:cubicBezTo>
                <a:cubicBezTo>
                  <a:pt x="19272" y="14543"/>
                  <a:pt x="19247" y="14494"/>
                  <a:pt x="19217" y="14494"/>
                </a:cubicBezTo>
                <a:close/>
                <a:moveTo>
                  <a:pt x="19038" y="14494"/>
                </a:moveTo>
                <a:cubicBezTo>
                  <a:pt x="19008" y="14494"/>
                  <a:pt x="18983" y="14543"/>
                  <a:pt x="18983" y="14605"/>
                </a:cubicBezTo>
                <a:cubicBezTo>
                  <a:pt x="18983" y="14666"/>
                  <a:pt x="19008" y="14716"/>
                  <a:pt x="19038" y="14716"/>
                </a:cubicBezTo>
                <a:cubicBezTo>
                  <a:pt x="19068" y="14716"/>
                  <a:pt x="19093" y="14666"/>
                  <a:pt x="19093" y="14605"/>
                </a:cubicBezTo>
                <a:cubicBezTo>
                  <a:pt x="19093" y="14543"/>
                  <a:pt x="19068" y="14494"/>
                  <a:pt x="19038" y="14494"/>
                </a:cubicBezTo>
                <a:close/>
                <a:moveTo>
                  <a:pt x="13128" y="14494"/>
                </a:moveTo>
                <a:cubicBezTo>
                  <a:pt x="13098" y="14494"/>
                  <a:pt x="13073" y="14543"/>
                  <a:pt x="13073" y="14605"/>
                </a:cubicBezTo>
                <a:cubicBezTo>
                  <a:pt x="13073" y="14666"/>
                  <a:pt x="13098" y="14716"/>
                  <a:pt x="13128" y="14716"/>
                </a:cubicBezTo>
                <a:cubicBezTo>
                  <a:pt x="13158" y="14716"/>
                  <a:pt x="13183" y="14666"/>
                  <a:pt x="13183" y="14605"/>
                </a:cubicBezTo>
                <a:cubicBezTo>
                  <a:pt x="13183" y="14543"/>
                  <a:pt x="13158" y="14494"/>
                  <a:pt x="13128" y="14494"/>
                </a:cubicBezTo>
                <a:close/>
                <a:moveTo>
                  <a:pt x="12591" y="14494"/>
                </a:moveTo>
                <a:cubicBezTo>
                  <a:pt x="12560" y="14494"/>
                  <a:pt x="12536" y="14543"/>
                  <a:pt x="12536" y="14605"/>
                </a:cubicBezTo>
                <a:cubicBezTo>
                  <a:pt x="12536" y="14666"/>
                  <a:pt x="12560" y="14716"/>
                  <a:pt x="12591" y="14716"/>
                </a:cubicBezTo>
                <a:cubicBezTo>
                  <a:pt x="12621" y="14716"/>
                  <a:pt x="12646" y="14666"/>
                  <a:pt x="12646" y="14605"/>
                </a:cubicBezTo>
                <a:cubicBezTo>
                  <a:pt x="12646" y="14543"/>
                  <a:pt x="12621" y="14494"/>
                  <a:pt x="12591" y="14494"/>
                </a:cubicBezTo>
                <a:close/>
                <a:moveTo>
                  <a:pt x="12412" y="14494"/>
                </a:moveTo>
                <a:cubicBezTo>
                  <a:pt x="12381" y="14494"/>
                  <a:pt x="12357" y="14543"/>
                  <a:pt x="12357" y="14605"/>
                </a:cubicBezTo>
                <a:cubicBezTo>
                  <a:pt x="12357" y="14666"/>
                  <a:pt x="12381" y="14716"/>
                  <a:pt x="12412" y="14716"/>
                </a:cubicBezTo>
                <a:cubicBezTo>
                  <a:pt x="12442" y="14716"/>
                  <a:pt x="12466" y="14666"/>
                  <a:pt x="12466" y="14605"/>
                </a:cubicBezTo>
                <a:cubicBezTo>
                  <a:pt x="12466" y="14543"/>
                  <a:pt x="12442" y="14494"/>
                  <a:pt x="12412" y="14494"/>
                </a:cubicBezTo>
                <a:close/>
                <a:moveTo>
                  <a:pt x="12233" y="14494"/>
                </a:moveTo>
                <a:cubicBezTo>
                  <a:pt x="12202" y="14494"/>
                  <a:pt x="12178" y="14543"/>
                  <a:pt x="12178" y="14605"/>
                </a:cubicBezTo>
                <a:cubicBezTo>
                  <a:pt x="12178" y="14666"/>
                  <a:pt x="12202" y="14716"/>
                  <a:pt x="12233" y="14716"/>
                </a:cubicBezTo>
                <a:cubicBezTo>
                  <a:pt x="12263" y="14716"/>
                  <a:pt x="12287" y="14666"/>
                  <a:pt x="12287" y="14605"/>
                </a:cubicBezTo>
                <a:cubicBezTo>
                  <a:pt x="12287" y="14543"/>
                  <a:pt x="12263" y="14494"/>
                  <a:pt x="12233" y="14494"/>
                </a:cubicBezTo>
                <a:close/>
                <a:moveTo>
                  <a:pt x="12053" y="14494"/>
                </a:moveTo>
                <a:cubicBezTo>
                  <a:pt x="12023" y="14494"/>
                  <a:pt x="11999" y="14543"/>
                  <a:pt x="11999" y="14605"/>
                </a:cubicBezTo>
                <a:cubicBezTo>
                  <a:pt x="11999" y="14666"/>
                  <a:pt x="12023" y="14716"/>
                  <a:pt x="12053" y="14716"/>
                </a:cubicBezTo>
                <a:cubicBezTo>
                  <a:pt x="12084" y="14716"/>
                  <a:pt x="12108" y="14666"/>
                  <a:pt x="12108" y="14605"/>
                </a:cubicBezTo>
                <a:cubicBezTo>
                  <a:pt x="12108" y="14543"/>
                  <a:pt x="12084" y="14494"/>
                  <a:pt x="12053" y="14494"/>
                </a:cubicBezTo>
                <a:close/>
                <a:moveTo>
                  <a:pt x="11874" y="14494"/>
                </a:moveTo>
                <a:cubicBezTo>
                  <a:pt x="11844" y="14494"/>
                  <a:pt x="11819" y="14543"/>
                  <a:pt x="11819" y="14605"/>
                </a:cubicBezTo>
                <a:cubicBezTo>
                  <a:pt x="11819" y="14666"/>
                  <a:pt x="11844" y="14716"/>
                  <a:pt x="11874" y="14716"/>
                </a:cubicBezTo>
                <a:cubicBezTo>
                  <a:pt x="11905" y="14716"/>
                  <a:pt x="11929" y="14666"/>
                  <a:pt x="11929" y="14605"/>
                </a:cubicBezTo>
                <a:cubicBezTo>
                  <a:pt x="11929" y="14543"/>
                  <a:pt x="11905" y="14494"/>
                  <a:pt x="11874" y="14494"/>
                </a:cubicBezTo>
                <a:close/>
                <a:moveTo>
                  <a:pt x="11695" y="14494"/>
                </a:moveTo>
                <a:cubicBezTo>
                  <a:pt x="11665" y="14494"/>
                  <a:pt x="11640" y="14543"/>
                  <a:pt x="11640" y="14605"/>
                </a:cubicBezTo>
                <a:cubicBezTo>
                  <a:pt x="11640" y="14666"/>
                  <a:pt x="11665" y="14716"/>
                  <a:pt x="11695" y="14716"/>
                </a:cubicBezTo>
                <a:cubicBezTo>
                  <a:pt x="11726" y="14716"/>
                  <a:pt x="11750" y="14666"/>
                  <a:pt x="11750" y="14605"/>
                </a:cubicBezTo>
                <a:cubicBezTo>
                  <a:pt x="11750" y="14543"/>
                  <a:pt x="11726" y="14494"/>
                  <a:pt x="11695" y="14494"/>
                </a:cubicBezTo>
                <a:close/>
                <a:moveTo>
                  <a:pt x="11516" y="14494"/>
                </a:moveTo>
                <a:cubicBezTo>
                  <a:pt x="11486" y="14494"/>
                  <a:pt x="11461" y="14543"/>
                  <a:pt x="11461" y="14605"/>
                </a:cubicBezTo>
                <a:cubicBezTo>
                  <a:pt x="11461" y="14666"/>
                  <a:pt x="11486" y="14716"/>
                  <a:pt x="11516" y="14716"/>
                </a:cubicBezTo>
                <a:cubicBezTo>
                  <a:pt x="11546" y="14716"/>
                  <a:pt x="11571" y="14666"/>
                  <a:pt x="11571" y="14605"/>
                </a:cubicBezTo>
                <a:cubicBezTo>
                  <a:pt x="11571" y="14543"/>
                  <a:pt x="11546" y="14494"/>
                  <a:pt x="11516" y="14494"/>
                </a:cubicBezTo>
                <a:close/>
                <a:moveTo>
                  <a:pt x="11337" y="14494"/>
                </a:moveTo>
                <a:cubicBezTo>
                  <a:pt x="11307" y="14494"/>
                  <a:pt x="11282" y="14543"/>
                  <a:pt x="11282" y="14605"/>
                </a:cubicBezTo>
                <a:cubicBezTo>
                  <a:pt x="11282" y="14666"/>
                  <a:pt x="11307" y="14716"/>
                  <a:pt x="11337" y="14716"/>
                </a:cubicBezTo>
                <a:cubicBezTo>
                  <a:pt x="11367" y="14716"/>
                  <a:pt x="11392" y="14666"/>
                  <a:pt x="11392" y="14605"/>
                </a:cubicBezTo>
                <a:cubicBezTo>
                  <a:pt x="11392" y="14543"/>
                  <a:pt x="11367" y="14494"/>
                  <a:pt x="11337" y="14494"/>
                </a:cubicBezTo>
                <a:close/>
                <a:moveTo>
                  <a:pt x="11158" y="14494"/>
                </a:moveTo>
                <a:cubicBezTo>
                  <a:pt x="11128" y="14494"/>
                  <a:pt x="11103" y="14543"/>
                  <a:pt x="11103" y="14605"/>
                </a:cubicBezTo>
                <a:cubicBezTo>
                  <a:pt x="11103" y="14666"/>
                  <a:pt x="11128" y="14716"/>
                  <a:pt x="11158" y="14716"/>
                </a:cubicBezTo>
                <a:cubicBezTo>
                  <a:pt x="11188" y="14716"/>
                  <a:pt x="11213" y="14666"/>
                  <a:pt x="11213" y="14605"/>
                </a:cubicBezTo>
                <a:cubicBezTo>
                  <a:pt x="11213" y="14543"/>
                  <a:pt x="11188" y="14494"/>
                  <a:pt x="11158" y="14494"/>
                </a:cubicBezTo>
                <a:close/>
                <a:moveTo>
                  <a:pt x="10979" y="14494"/>
                </a:moveTo>
                <a:cubicBezTo>
                  <a:pt x="10949" y="14494"/>
                  <a:pt x="10924" y="14543"/>
                  <a:pt x="10924" y="14605"/>
                </a:cubicBezTo>
                <a:cubicBezTo>
                  <a:pt x="10924" y="14666"/>
                  <a:pt x="10949" y="14716"/>
                  <a:pt x="10979" y="14716"/>
                </a:cubicBezTo>
                <a:cubicBezTo>
                  <a:pt x="11009" y="14716"/>
                  <a:pt x="11034" y="14666"/>
                  <a:pt x="11034" y="14605"/>
                </a:cubicBezTo>
                <a:cubicBezTo>
                  <a:pt x="11034" y="14543"/>
                  <a:pt x="11009" y="14494"/>
                  <a:pt x="10979" y="14494"/>
                </a:cubicBezTo>
                <a:close/>
                <a:moveTo>
                  <a:pt x="10800" y="14494"/>
                </a:moveTo>
                <a:cubicBezTo>
                  <a:pt x="10770" y="14494"/>
                  <a:pt x="10745" y="14543"/>
                  <a:pt x="10745" y="14605"/>
                </a:cubicBezTo>
                <a:cubicBezTo>
                  <a:pt x="10745" y="14666"/>
                  <a:pt x="10770" y="14716"/>
                  <a:pt x="10800" y="14716"/>
                </a:cubicBezTo>
                <a:cubicBezTo>
                  <a:pt x="10830" y="14716"/>
                  <a:pt x="10855" y="14666"/>
                  <a:pt x="10855" y="14605"/>
                </a:cubicBezTo>
                <a:cubicBezTo>
                  <a:pt x="10855" y="14543"/>
                  <a:pt x="10830" y="14494"/>
                  <a:pt x="10800" y="14494"/>
                </a:cubicBezTo>
                <a:close/>
                <a:moveTo>
                  <a:pt x="10621" y="14494"/>
                </a:moveTo>
                <a:cubicBezTo>
                  <a:pt x="10590" y="14494"/>
                  <a:pt x="10566" y="14543"/>
                  <a:pt x="10566" y="14605"/>
                </a:cubicBezTo>
                <a:cubicBezTo>
                  <a:pt x="10566" y="14666"/>
                  <a:pt x="10590" y="14716"/>
                  <a:pt x="10621" y="14716"/>
                </a:cubicBezTo>
                <a:cubicBezTo>
                  <a:pt x="10651" y="14716"/>
                  <a:pt x="10676" y="14666"/>
                  <a:pt x="10676" y="14605"/>
                </a:cubicBezTo>
                <a:cubicBezTo>
                  <a:pt x="10676" y="14543"/>
                  <a:pt x="10651" y="14494"/>
                  <a:pt x="10621" y="14494"/>
                </a:cubicBezTo>
                <a:close/>
                <a:moveTo>
                  <a:pt x="7039" y="14494"/>
                </a:moveTo>
                <a:cubicBezTo>
                  <a:pt x="7009" y="14494"/>
                  <a:pt x="6984" y="14543"/>
                  <a:pt x="6984" y="14605"/>
                </a:cubicBezTo>
                <a:cubicBezTo>
                  <a:pt x="6984" y="14666"/>
                  <a:pt x="7009" y="14716"/>
                  <a:pt x="7039" y="14716"/>
                </a:cubicBezTo>
                <a:cubicBezTo>
                  <a:pt x="7069" y="14716"/>
                  <a:pt x="7094" y="14666"/>
                  <a:pt x="7094" y="14605"/>
                </a:cubicBezTo>
                <a:cubicBezTo>
                  <a:pt x="7094" y="14543"/>
                  <a:pt x="7069" y="14494"/>
                  <a:pt x="7039" y="14494"/>
                </a:cubicBezTo>
                <a:close/>
                <a:moveTo>
                  <a:pt x="6860" y="14494"/>
                </a:moveTo>
                <a:cubicBezTo>
                  <a:pt x="6830" y="14494"/>
                  <a:pt x="6805" y="14543"/>
                  <a:pt x="6805" y="14605"/>
                </a:cubicBezTo>
                <a:cubicBezTo>
                  <a:pt x="6805" y="14666"/>
                  <a:pt x="6830" y="14716"/>
                  <a:pt x="6860" y="14716"/>
                </a:cubicBezTo>
                <a:cubicBezTo>
                  <a:pt x="6890" y="14716"/>
                  <a:pt x="6915" y="14666"/>
                  <a:pt x="6915" y="14605"/>
                </a:cubicBezTo>
                <a:cubicBezTo>
                  <a:pt x="6915" y="14543"/>
                  <a:pt x="6890" y="14494"/>
                  <a:pt x="6860" y="14494"/>
                </a:cubicBezTo>
                <a:close/>
                <a:moveTo>
                  <a:pt x="6681" y="14494"/>
                </a:moveTo>
                <a:cubicBezTo>
                  <a:pt x="6651" y="14494"/>
                  <a:pt x="6626" y="14543"/>
                  <a:pt x="6626" y="14605"/>
                </a:cubicBezTo>
                <a:cubicBezTo>
                  <a:pt x="6626" y="14666"/>
                  <a:pt x="6651" y="14716"/>
                  <a:pt x="6681" y="14716"/>
                </a:cubicBezTo>
                <a:cubicBezTo>
                  <a:pt x="6711" y="14716"/>
                  <a:pt x="6736" y="14666"/>
                  <a:pt x="6736" y="14605"/>
                </a:cubicBezTo>
                <a:cubicBezTo>
                  <a:pt x="6736" y="14543"/>
                  <a:pt x="6711" y="14494"/>
                  <a:pt x="6681" y="14494"/>
                </a:cubicBezTo>
                <a:close/>
                <a:moveTo>
                  <a:pt x="6502" y="14494"/>
                </a:moveTo>
                <a:cubicBezTo>
                  <a:pt x="6472" y="14494"/>
                  <a:pt x="6447" y="14543"/>
                  <a:pt x="6447" y="14605"/>
                </a:cubicBezTo>
                <a:cubicBezTo>
                  <a:pt x="6447" y="14666"/>
                  <a:pt x="6472" y="14716"/>
                  <a:pt x="6502" y="14716"/>
                </a:cubicBezTo>
                <a:cubicBezTo>
                  <a:pt x="6532" y="14716"/>
                  <a:pt x="6557" y="14666"/>
                  <a:pt x="6557" y="14605"/>
                </a:cubicBezTo>
                <a:cubicBezTo>
                  <a:pt x="6557" y="14543"/>
                  <a:pt x="6532" y="14494"/>
                  <a:pt x="6502" y="14494"/>
                </a:cubicBezTo>
                <a:close/>
                <a:moveTo>
                  <a:pt x="6323" y="14494"/>
                </a:moveTo>
                <a:cubicBezTo>
                  <a:pt x="6292" y="14494"/>
                  <a:pt x="6268" y="14543"/>
                  <a:pt x="6268" y="14605"/>
                </a:cubicBezTo>
                <a:cubicBezTo>
                  <a:pt x="6268" y="14666"/>
                  <a:pt x="6292" y="14716"/>
                  <a:pt x="6323" y="14716"/>
                </a:cubicBezTo>
                <a:cubicBezTo>
                  <a:pt x="6353" y="14716"/>
                  <a:pt x="6378" y="14666"/>
                  <a:pt x="6378" y="14605"/>
                </a:cubicBezTo>
                <a:cubicBezTo>
                  <a:pt x="6378" y="14543"/>
                  <a:pt x="6353" y="14494"/>
                  <a:pt x="6323" y="14494"/>
                </a:cubicBezTo>
                <a:close/>
                <a:moveTo>
                  <a:pt x="6144" y="14494"/>
                </a:moveTo>
                <a:cubicBezTo>
                  <a:pt x="6113" y="14494"/>
                  <a:pt x="6089" y="14543"/>
                  <a:pt x="6089" y="14605"/>
                </a:cubicBezTo>
                <a:cubicBezTo>
                  <a:pt x="6089" y="14666"/>
                  <a:pt x="6113" y="14716"/>
                  <a:pt x="6144" y="14716"/>
                </a:cubicBezTo>
                <a:cubicBezTo>
                  <a:pt x="6174" y="14716"/>
                  <a:pt x="6199" y="14666"/>
                  <a:pt x="6199" y="14605"/>
                </a:cubicBezTo>
                <a:cubicBezTo>
                  <a:pt x="6199" y="14543"/>
                  <a:pt x="6174" y="14494"/>
                  <a:pt x="6144" y="14494"/>
                </a:cubicBezTo>
                <a:close/>
                <a:moveTo>
                  <a:pt x="5965" y="14494"/>
                </a:moveTo>
                <a:cubicBezTo>
                  <a:pt x="5934" y="14494"/>
                  <a:pt x="5910" y="14543"/>
                  <a:pt x="5910" y="14605"/>
                </a:cubicBezTo>
                <a:cubicBezTo>
                  <a:pt x="5910" y="14666"/>
                  <a:pt x="5934" y="14716"/>
                  <a:pt x="5965" y="14716"/>
                </a:cubicBezTo>
                <a:cubicBezTo>
                  <a:pt x="5995" y="14716"/>
                  <a:pt x="6019" y="14666"/>
                  <a:pt x="6019" y="14605"/>
                </a:cubicBezTo>
                <a:cubicBezTo>
                  <a:pt x="6019" y="14543"/>
                  <a:pt x="5995" y="14494"/>
                  <a:pt x="5965" y="14494"/>
                </a:cubicBezTo>
                <a:close/>
                <a:moveTo>
                  <a:pt x="5786" y="14494"/>
                </a:moveTo>
                <a:cubicBezTo>
                  <a:pt x="5755" y="14494"/>
                  <a:pt x="5731" y="14543"/>
                  <a:pt x="5731" y="14605"/>
                </a:cubicBezTo>
                <a:cubicBezTo>
                  <a:pt x="5731" y="14666"/>
                  <a:pt x="5755" y="14716"/>
                  <a:pt x="5786" y="14716"/>
                </a:cubicBezTo>
                <a:cubicBezTo>
                  <a:pt x="5816" y="14716"/>
                  <a:pt x="5840" y="14666"/>
                  <a:pt x="5840" y="14605"/>
                </a:cubicBezTo>
                <a:cubicBezTo>
                  <a:pt x="5840" y="14543"/>
                  <a:pt x="5816" y="14494"/>
                  <a:pt x="5786" y="14494"/>
                </a:cubicBezTo>
                <a:close/>
                <a:moveTo>
                  <a:pt x="5606" y="14494"/>
                </a:moveTo>
                <a:cubicBezTo>
                  <a:pt x="5576" y="14494"/>
                  <a:pt x="5552" y="14543"/>
                  <a:pt x="5552" y="14605"/>
                </a:cubicBezTo>
                <a:cubicBezTo>
                  <a:pt x="5552" y="14666"/>
                  <a:pt x="5576" y="14716"/>
                  <a:pt x="5606" y="14716"/>
                </a:cubicBezTo>
                <a:cubicBezTo>
                  <a:pt x="5637" y="14716"/>
                  <a:pt x="5661" y="14666"/>
                  <a:pt x="5661" y="14605"/>
                </a:cubicBezTo>
                <a:cubicBezTo>
                  <a:pt x="5661" y="14543"/>
                  <a:pt x="5637" y="14494"/>
                  <a:pt x="5606" y="14494"/>
                </a:cubicBezTo>
                <a:close/>
                <a:moveTo>
                  <a:pt x="5427" y="14494"/>
                </a:moveTo>
                <a:cubicBezTo>
                  <a:pt x="5397" y="14494"/>
                  <a:pt x="5372" y="14543"/>
                  <a:pt x="5372" y="14605"/>
                </a:cubicBezTo>
                <a:cubicBezTo>
                  <a:pt x="5372" y="14666"/>
                  <a:pt x="5397" y="14716"/>
                  <a:pt x="5427" y="14716"/>
                </a:cubicBezTo>
                <a:cubicBezTo>
                  <a:pt x="5458" y="14716"/>
                  <a:pt x="5482" y="14666"/>
                  <a:pt x="5482" y="14605"/>
                </a:cubicBezTo>
                <a:cubicBezTo>
                  <a:pt x="5482" y="14543"/>
                  <a:pt x="5458" y="14494"/>
                  <a:pt x="5427" y="14494"/>
                </a:cubicBezTo>
                <a:close/>
                <a:moveTo>
                  <a:pt x="5248" y="14494"/>
                </a:moveTo>
                <a:cubicBezTo>
                  <a:pt x="5218" y="14494"/>
                  <a:pt x="5193" y="14543"/>
                  <a:pt x="5193" y="14605"/>
                </a:cubicBezTo>
                <a:cubicBezTo>
                  <a:pt x="5193" y="14666"/>
                  <a:pt x="5218" y="14716"/>
                  <a:pt x="5248" y="14716"/>
                </a:cubicBezTo>
                <a:cubicBezTo>
                  <a:pt x="5279" y="14716"/>
                  <a:pt x="5303" y="14666"/>
                  <a:pt x="5303" y="14605"/>
                </a:cubicBezTo>
                <a:cubicBezTo>
                  <a:pt x="5303" y="14543"/>
                  <a:pt x="5279" y="14494"/>
                  <a:pt x="5248" y="14494"/>
                </a:cubicBezTo>
                <a:close/>
                <a:moveTo>
                  <a:pt x="5069" y="14494"/>
                </a:moveTo>
                <a:cubicBezTo>
                  <a:pt x="5039" y="14494"/>
                  <a:pt x="5014" y="14543"/>
                  <a:pt x="5014" y="14605"/>
                </a:cubicBezTo>
                <a:cubicBezTo>
                  <a:pt x="5014" y="14666"/>
                  <a:pt x="5039" y="14716"/>
                  <a:pt x="5069" y="14716"/>
                </a:cubicBezTo>
                <a:cubicBezTo>
                  <a:pt x="5099" y="14716"/>
                  <a:pt x="5124" y="14666"/>
                  <a:pt x="5124" y="14605"/>
                </a:cubicBezTo>
                <a:cubicBezTo>
                  <a:pt x="5124" y="14543"/>
                  <a:pt x="5099" y="14494"/>
                  <a:pt x="5069" y="14494"/>
                </a:cubicBezTo>
                <a:close/>
                <a:moveTo>
                  <a:pt x="4890" y="14494"/>
                </a:moveTo>
                <a:cubicBezTo>
                  <a:pt x="4860" y="14494"/>
                  <a:pt x="4835" y="14543"/>
                  <a:pt x="4835" y="14605"/>
                </a:cubicBezTo>
                <a:cubicBezTo>
                  <a:pt x="4835" y="14666"/>
                  <a:pt x="4860" y="14716"/>
                  <a:pt x="4890" y="14716"/>
                </a:cubicBezTo>
                <a:cubicBezTo>
                  <a:pt x="4920" y="14716"/>
                  <a:pt x="4945" y="14666"/>
                  <a:pt x="4945" y="14605"/>
                </a:cubicBezTo>
                <a:cubicBezTo>
                  <a:pt x="4945" y="14543"/>
                  <a:pt x="4920" y="14494"/>
                  <a:pt x="4890" y="14494"/>
                </a:cubicBezTo>
                <a:close/>
                <a:moveTo>
                  <a:pt x="4711" y="14494"/>
                </a:moveTo>
                <a:cubicBezTo>
                  <a:pt x="4681" y="14494"/>
                  <a:pt x="4656" y="14543"/>
                  <a:pt x="4656" y="14605"/>
                </a:cubicBezTo>
                <a:cubicBezTo>
                  <a:pt x="4656" y="14666"/>
                  <a:pt x="4681" y="14716"/>
                  <a:pt x="4711" y="14716"/>
                </a:cubicBezTo>
                <a:cubicBezTo>
                  <a:pt x="4741" y="14716"/>
                  <a:pt x="4766" y="14666"/>
                  <a:pt x="4766" y="14605"/>
                </a:cubicBezTo>
                <a:cubicBezTo>
                  <a:pt x="4766" y="14543"/>
                  <a:pt x="4741" y="14494"/>
                  <a:pt x="4711" y="14494"/>
                </a:cubicBezTo>
                <a:close/>
                <a:moveTo>
                  <a:pt x="4532" y="14494"/>
                </a:moveTo>
                <a:cubicBezTo>
                  <a:pt x="4502" y="14494"/>
                  <a:pt x="4477" y="14543"/>
                  <a:pt x="4477" y="14605"/>
                </a:cubicBezTo>
                <a:cubicBezTo>
                  <a:pt x="4477" y="14666"/>
                  <a:pt x="4502" y="14716"/>
                  <a:pt x="4532" y="14716"/>
                </a:cubicBezTo>
                <a:cubicBezTo>
                  <a:pt x="4562" y="14716"/>
                  <a:pt x="4587" y="14666"/>
                  <a:pt x="4587" y="14605"/>
                </a:cubicBezTo>
                <a:cubicBezTo>
                  <a:pt x="4587" y="14543"/>
                  <a:pt x="4562" y="14494"/>
                  <a:pt x="4532" y="14494"/>
                </a:cubicBezTo>
                <a:close/>
                <a:moveTo>
                  <a:pt x="4353" y="14494"/>
                </a:moveTo>
                <a:cubicBezTo>
                  <a:pt x="4323" y="14494"/>
                  <a:pt x="4298" y="14543"/>
                  <a:pt x="4298" y="14605"/>
                </a:cubicBezTo>
                <a:cubicBezTo>
                  <a:pt x="4298" y="14666"/>
                  <a:pt x="4323" y="14716"/>
                  <a:pt x="4353" y="14716"/>
                </a:cubicBezTo>
                <a:cubicBezTo>
                  <a:pt x="4383" y="14716"/>
                  <a:pt x="4408" y="14666"/>
                  <a:pt x="4408" y="14605"/>
                </a:cubicBezTo>
                <a:cubicBezTo>
                  <a:pt x="4408" y="14543"/>
                  <a:pt x="4383" y="14494"/>
                  <a:pt x="4353" y="14494"/>
                </a:cubicBezTo>
                <a:close/>
                <a:moveTo>
                  <a:pt x="20291" y="14131"/>
                </a:moveTo>
                <a:cubicBezTo>
                  <a:pt x="20261" y="14131"/>
                  <a:pt x="20237" y="14181"/>
                  <a:pt x="20237" y="14242"/>
                </a:cubicBezTo>
                <a:cubicBezTo>
                  <a:pt x="20237" y="14304"/>
                  <a:pt x="20261" y="14353"/>
                  <a:pt x="20291" y="14353"/>
                </a:cubicBezTo>
                <a:cubicBezTo>
                  <a:pt x="20322" y="14353"/>
                  <a:pt x="20346" y="14304"/>
                  <a:pt x="20346" y="14242"/>
                </a:cubicBezTo>
                <a:cubicBezTo>
                  <a:pt x="20346" y="14181"/>
                  <a:pt x="20322" y="14131"/>
                  <a:pt x="20291" y="14131"/>
                </a:cubicBezTo>
                <a:close/>
                <a:moveTo>
                  <a:pt x="20112" y="14131"/>
                </a:moveTo>
                <a:cubicBezTo>
                  <a:pt x="20082" y="14131"/>
                  <a:pt x="20058" y="14181"/>
                  <a:pt x="20058" y="14242"/>
                </a:cubicBezTo>
                <a:cubicBezTo>
                  <a:pt x="20058" y="14304"/>
                  <a:pt x="20082" y="14353"/>
                  <a:pt x="20112" y="14353"/>
                </a:cubicBezTo>
                <a:cubicBezTo>
                  <a:pt x="20143" y="14353"/>
                  <a:pt x="20167" y="14304"/>
                  <a:pt x="20167" y="14242"/>
                </a:cubicBezTo>
                <a:cubicBezTo>
                  <a:pt x="20167" y="14181"/>
                  <a:pt x="20143" y="14131"/>
                  <a:pt x="20112" y="14131"/>
                </a:cubicBezTo>
                <a:close/>
                <a:moveTo>
                  <a:pt x="19754" y="14131"/>
                </a:moveTo>
                <a:cubicBezTo>
                  <a:pt x="19724" y="14131"/>
                  <a:pt x="19699" y="14181"/>
                  <a:pt x="19699" y="14242"/>
                </a:cubicBezTo>
                <a:cubicBezTo>
                  <a:pt x="19699" y="14304"/>
                  <a:pt x="19724" y="14353"/>
                  <a:pt x="19754" y="14353"/>
                </a:cubicBezTo>
                <a:cubicBezTo>
                  <a:pt x="19785" y="14353"/>
                  <a:pt x="19809" y="14304"/>
                  <a:pt x="19809" y="14242"/>
                </a:cubicBezTo>
                <a:cubicBezTo>
                  <a:pt x="19809" y="14181"/>
                  <a:pt x="19785" y="14131"/>
                  <a:pt x="19754" y="14131"/>
                </a:cubicBezTo>
                <a:close/>
                <a:moveTo>
                  <a:pt x="18680" y="14131"/>
                </a:moveTo>
                <a:cubicBezTo>
                  <a:pt x="18649" y="14131"/>
                  <a:pt x="18625" y="14181"/>
                  <a:pt x="18625" y="14242"/>
                </a:cubicBezTo>
                <a:cubicBezTo>
                  <a:pt x="18625" y="14304"/>
                  <a:pt x="18649" y="14353"/>
                  <a:pt x="18680" y="14353"/>
                </a:cubicBezTo>
                <a:cubicBezTo>
                  <a:pt x="18710" y="14353"/>
                  <a:pt x="18735" y="14304"/>
                  <a:pt x="18735" y="14242"/>
                </a:cubicBezTo>
                <a:cubicBezTo>
                  <a:pt x="18735" y="14181"/>
                  <a:pt x="18710" y="14131"/>
                  <a:pt x="18680" y="14131"/>
                </a:cubicBezTo>
                <a:close/>
                <a:moveTo>
                  <a:pt x="18501" y="14131"/>
                </a:moveTo>
                <a:cubicBezTo>
                  <a:pt x="18470" y="14131"/>
                  <a:pt x="18446" y="14181"/>
                  <a:pt x="18446" y="14242"/>
                </a:cubicBezTo>
                <a:cubicBezTo>
                  <a:pt x="18446" y="14304"/>
                  <a:pt x="18470" y="14353"/>
                  <a:pt x="18501" y="14353"/>
                </a:cubicBezTo>
                <a:cubicBezTo>
                  <a:pt x="18531" y="14353"/>
                  <a:pt x="18555" y="14304"/>
                  <a:pt x="18555" y="14242"/>
                </a:cubicBezTo>
                <a:cubicBezTo>
                  <a:pt x="18555" y="14181"/>
                  <a:pt x="18531" y="14131"/>
                  <a:pt x="18501" y="14131"/>
                </a:cubicBezTo>
                <a:close/>
                <a:moveTo>
                  <a:pt x="18321" y="14131"/>
                </a:moveTo>
                <a:cubicBezTo>
                  <a:pt x="18291" y="14131"/>
                  <a:pt x="18267" y="14181"/>
                  <a:pt x="18267" y="14242"/>
                </a:cubicBezTo>
                <a:cubicBezTo>
                  <a:pt x="18267" y="14304"/>
                  <a:pt x="18291" y="14353"/>
                  <a:pt x="18321" y="14353"/>
                </a:cubicBezTo>
                <a:cubicBezTo>
                  <a:pt x="18352" y="14353"/>
                  <a:pt x="18376" y="14304"/>
                  <a:pt x="18376" y="14242"/>
                </a:cubicBezTo>
                <a:cubicBezTo>
                  <a:pt x="18376" y="14181"/>
                  <a:pt x="18352" y="14131"/>
                  <a:pt x="18321" y="14131"/>
                </a:cubicBezTo>
                <a:close/>
                <a:moveTo>
                  <a:pt x="18142" y="14131"/>
                </a:moveTo>
                <a:cubicBezTo>
                  <a:pt x="18112" y="14131"/>
                  <a:pt x="18088" y="14181"/>
                  <a:pt x="18088" y="14242"/>
                </a:cubicBezTo>
                <a:cubicBezTo>
                  <a:pt x="18088" y="14304"/>
                  <a:pt x="18112" y="14353"/>
                  <a:pt x="18142" y="14353"/>
                </a:cubicBezTo>
                <a:cubicBezTo>
                  <a:pt x="18173" y="14353"/>
                  <a:pt x="18197" y="14304"/>
                  <a:pt x="18197" y="14242"/>
                </a:cubicBezTo>
                <a:cubicBezTo>
                  <a:pt x="18197" y="14181"/>
                  <a:pt x="18173" y="14131"/>
                  <a:pt x="18142" y="14131"/>
                </a:cubicBezTo>
                <a:close/>
                <a:moveTo>
                  <a:pt x="17963" y="14131"/>
                </a:moveTo>
                <a:cubicBezTo>
                  <a:pt x="17933" y="14131"/>
                  <a:pt x="17908" y="14181"/>
                  <a:pt x="17908" y="14242"/>
                </a:cubicBezTo>
                <a:cubicBezTo>
                  <a:pt x="17908" y="14304"/>
                  <a:pt x="17933" y="14353"/>
                  <a:pt x="17963" y="14353"/>
                </a:cubicBezTo>
                <a:cubicBezTo>
                  <a:pt x="17994" y="14353"/>
                  <a:pt x="18018" y="14304"/>
                  <a:pt x="18018" y="14242"/>
                </a:cubicBezTo>
                <a:cubicBezTo>
                  <a:pt x="18018" y="14181"/>
                  <a:pt x="17994" y="14131"/>
                  <a:pt x="17963" y="14131"/>
                </a:cubicBezTo>
                <a:close/>
                <a:moveTo>
                  <a:pt x="17784" y="14131"/>
                </a:moveTo>
                <a:cubicBezTo>
                  <a:pt x="17754" y="14131"/>
                  <a:pt x="17729" y="14181"/>
                  <a:pt x="17729" y="14242"/>
                </a:cubicBezTo>
                <a:cubicBezTo>
                  <a:pt x="17729" y="14304"/>
                  <a:pt x="17754" y="14353"/>
                  <a:pt x="17784" y="14353"/>
                </a:cubicBezTo>
                <a:cubicBezTo>
                  <a:pt x="17815" y="14353"/>
                  <a:pt x="17839" y="14304"/>
                  <a:pt x="17839" y="14242"/>
                </a:cubicBezTo>
                <a:cubicBezTo>
                  <a:pt x="17839" y="14181"/>
                  <a:pt x="17815" y="14131"/>
                  <a:pt x="17784" y="14131"/>
                </a:cubicBezTo>
                <a:close/>
                <a:moveTo>
                  <a:pt x="12591" y="14131"/>
                </a:moveTo>
                <a:cubicBezTo>
                  <a:pt x="12560" y="14131"/>
                  <a:pt x="12536" y="14181"/>
                  <a:pt x="12536" y="14242"/>
                </a:cubicBezTo>
                <a:cubicBezTo>
                  <a:pt x="12536" y="14304"/>
                  <a:pt x="12560" y="14353"/>
                  <a:pt x="12591" y="14353"/>
                </a:cubicBezTo>
                <a:cubicBezTo>
                  <a:pt x="12621" y="14353"/>
                  <a:pt x="12646" y="14304"/>
                  <a:pt x="12646" y="14242"/>
                </a:cubicBezTo>
                <a:cubicBezTo>
                  <a:pt x="12646" y="14181"/>
                  <a:pt x="12621" y="14131"/>
                  <a:pt x="12591" y="14131"/>
                </a:cubicBezTo>
                <a:close/>
                <a:moveTo>
                  <a:pt x="12412" y="14131"/>
                </a:moveTo>
                <a:cubicBezTo>
                  <a:pt x="12381" y="14131"/>
                  <a:pt x="12357" y="14181"/>
                  <a:pt x="12357" y="14242"/>
                </a:cubicBezTo>
                <a:cubicBezTo>
                  <a:pt x="12357" y="14304"/>
                  <a:pt x="12381" y="14353"/>
                  <a:pt x="12412" y="14353"/>
                </a:cubicBezTo>
                <a:cubicBezTo>
                  <a:pt x="12442" y="14353"/>
                  <a:pt x="12466" y="14304"/>
                  <a:pt x="12466" y="14242"/>
                </a:cubicBezTo>
                <a:cubicBezTo>
                  <a:pt x="12466" y="14181"/>
                  <a:pt x="12442" y="14131"/>
                  <a:pt x="12412" y="14131"/>
                </a:cubicBezTo>
                <a:close/>
                <a:moveTo>
                  <a:pt x="12233" y="14131"/>
                </a:moveTo>
                <a:cubicBezTo>
                  <a:pt x="12202" y="14131"/>
                  <a:pt x="12178" y="14181"/>
                  <a:pt x="12178" y="14242"/>
                </a:cubicBezTo>
                <a:cubicBezTo>
                  <a:pt x="12178" y="14304"/>
                  <a:pt x="12202" y="14353"/>
                  <a:pt x="12233" y="14353"/>
                </a:cubicBezTo>
                <a:cubicBezTo>
                  <a:pt x="12263" y="14353"/>
                  <a:pt x="12287" y="14304"/>
                  <a:pt x="12287" y="14242"/>
                </a:cubicBezTo>
                <a:cubicBezTo>
                  <a:pt x="12287" y="14181"/>
                  <a:pt x="12263" y="14131"/>
                  <a:pt x="12233" y="14131"/>
                </a:cubicBezTo>
                <a:close/>
                <a:moveTo>
                  <a:pt x="12053" y="14131"/>
                </a:moveTo>
                <a:cubicBezTo>
                  <a:pt x="12023" y="14131"/>
                  <a:pt x="11999" y="14181"/>
                  <a:pt x="11999" y="14242"/>
                </a:cubicBezTo>
                <a:cubicBezTo>
                  <a:pt x="11999" y="14304"/>
                  <a:pt x="12023" y="14353"/>
                  <a:pt x="12053" y="14353"/>
                </a:cubicBezTo>
                <a:cubicBezTo>
                  <a:pt x="12084" y="14353"/>
                  <a:pt x="12108" y="14304"/>
                  <a:pt x="12108" y="14242"/>
                </a:cubicBezTo>
                <a:cubicBezTo>
                  <a:pt x="12108" y="14181"/>
                  <a:pt x="12084" y="14131"/>
                  <a:pt x="12053" y="14131"/>
                </a:cubicBezTo>
                <a:close/>
                <a:moveTo>
                  <a:pt x="11874" y="14131"/>
                </a:moveTo>
                <a:cubicBezTo>
                  <a:pt x="11844" y="14131"/>
                  <a:pt x="11819" y="14181"/>
                  <a:pt x="11819" y="14242"/>
                </a:cubicBezTo>
                <a:cubicBezTo>
                  <a:pt x="11819" y="14304"/>
                  <a:pt x="11844" y="14353"/>
                  <a:pt x="11874" y="14353"/>
                </a:cubicBezTo>
                <a:cubicBezTo>
                  <a:pt x="11905" y="14353"/>
                  <a:pt x="11929" y="14304"/>
                  <a:pt x="11929" y="14242"/>
                </a:cubicBezTo>
                <a:cubicBezTo>
                  <a:pt x="11929" y="14181"/>
                  <a:pt x="11905" y="14131"/>
                  <a:pt x="11874" y="14131"/>
                </a:cubicBezTo>
                <a:close/>
                <a:moveTo>
                  <a:pt x="11695" y="14131"/>
                </a:moveTo>
                <a:cubicBezTo>
                  <a:pt x="11665" y="14131"/>
                  <a:pt x="11640" y="14181"/>
                  <a:pt x="11640" y="14242"/>
                </a:cubicBezTo>
                <a:cubicBezTo>
                  <a:pt x="11640" y="14304"/>
                  <a:pt x="11665" y="14353"/>
                  <a:pt x="11695" y="14353"/>
                </a:cubicBezTo>
                <a:cubicBezTo>
                  <a:pt x="11726" y="14353"/>
                  <a:pt x="11750" y="14304"/>
                  <a:pt x="11750" y="14242"/>
                </a:cubicBezTo>
                <a:cubicBezTo>
                  <a:pt x="11750" y="14181"/>
                  <a:pt x="11726" y="14131"/>
                  <a:pt x="11695" y="14131"/>
                </a:cubicBezTo>
                <a:close/>
                <a:moveTo>
                  <a:pt x="11516" y="14131"/>
                </a:moveTo>
                <a:cubicBezTo>
                  <a:pt x="11486" y="14131"/>
                  <a:pt x="11461" y="14181"/>
                  <a:pt x="11461" y="14242"/>
                </a:cubicBezTo>
                <a:cubicBezTo>
                  <a:pt x="11461" y="14304"/>
                  <a:pt x="11486" y="14353"/>
                  <a:pt x="11516" y="14353"/>
                </a:cubicBezTo>
                <a:cubicBezTo>
                  <a:pt x="11546" y="14353"/>
                  <a:pt x="11571" y="14304"/>
                  <a:pt x="11571" y="14242"/>
                </a:cubicBezTo>
                <a:cubicBezTo>
                  <a:pt x="11571" y="14181"/>
                  <a:pt x="11546" y="14131"/>
                  <a:pt x="11516" y="14131"/>
                </a:cubicBezTo>
                <a:close/>
                <a:moveTo>
                  <a:pt x="11337" y="14131"/>
                </a:moveTo>
                <a:cubicBezTo>
                  <a:pt x="11307" y="14131"/>
                  <a:pt x="11282" y="14181"/>
                  <a:pt x="11282" y="14242"/>
                </a:cubicBezTo>
                <a:cubicBezTo>
                  <a:pt x="11282" y="14304"/>
                  <a:pt x="11307" y="14353"/>
                  <a:pt x="11337" y="14353"/>
                </a:cubicBezTo>
                <a:cubicBezTo>
                  <a:pt x="11367" y="14353"/>
                  <a:pt x="11392" y="14304"/>
                  <a:pt x="11392" y="14242"/>
                </a:cubicBezTo>
                <a:cubicBezTo>
                  <a:pt x="11392" y="14181"/>
                  <a:pt x="11367" y="14131"/>
                  <a:pt x="11337" y="14131"/>
                </a:cubicBezTo>
                <a:close/>
                <a:moveTo>
                  <a:pt x="11158" y="14131"/>
                </a:moveTo>
                <a:cubicBezTo>
                  <a:pt x="11128" y="14131"/>
                  <a:pt x="11103" y="14181"/>
                  <a:pt x="11103" y="14242"/>
                </a:cubicBezTo>
                <a:cubicBezTo>
                  <a:pt x="11103" y="14304"/>
                  <a:pt x="11128" y="14353"/>
                  <a:pt x="11158" y="14353"/>
                </a:cubicBezTo>
                <a:cubicBezTo>
                  <a:pt x="11188" y="14353"/>
                  <a:pt x="11213" y="14304"/>
                  <a:pt x="11213" y="14242"/>
                </a:cubicBezTo>
                <a:cubicBezTo>
                  <a:pt x="11213" y="14181"/>
                  <a:pt x="11188" y="14131"/>
                  <a:pt x="11158" y="14131"/>
                </a:cubicBezTo>
                <a:close/>
                <a:moveTo>
                  <a:pt x="10979" y="14131"/>
                </a:moveTo>
                <a:cubicBezTo>
                  <a:pt x="10949" y="14131"/>
                  <a:pt x="10924" y="14181"/>
                  <a:pt x="10924" y="14242"/>
                </a:cubicBezTo>
                <a:cubicBezTo>
                  <a:pt x="10924" y="14304"/>
                  <a:pt x="10949" y="14353"/>
                  <a:pt x="10979" y="14353"/>
                </a:cubicBezTo>
                <a:cubicBezTo>
                  <a:pt x="11009" y="14353"/>
                  <a:pt x="11034" y="14304"/>
                  <a:pt x="11034" y="14242"/>
                </a:cubicBezTo>
                <a:cubicBezTo>
                  <a:pt x="11034" y="14181"/>
                  <a:pt x="11009" y="14131"/>
                  <a:pt x="10979" y="14131"/>
                </a:cubicBezTo>
                <a:close/>
                <a:moveTo>
                  <a:pt x="10800" y="14131"/>
                </a:moveTo>
                <a:cubicBezTo>
                  <a:pt x="10770" y="14131"/>
                  <a:pt x="10745" y="14181"/>
                  <a:pt x="10745" y="14242"/>
                </a:cubicBezTo>
                <a:cubicBezTo>
                  <a:pt x="10745" y="14304"/>
                  <a:pt x="10770" y="14353"/>
                  <a:pt x="10800" y="14353"/>
                </a:cubicBezTo>
                <a:cubicBezTo>
                  <a:pt x="10830" y="14353"/>
                  <a:pt x="10855" y="14304"/>
                  <a:pt x="10855" y="14242"/>
                </a:cubicBezTo>
                <a:cubicBezTo>
                  <a:pt x="10855" y="14181"/>
                  <a:pt x="10830" y="14131"/>
                  <a:pt x="10800" y="14131"/>
                </a:cubicBezTo>
                <a:close/>
                <a:moveTo>
                  <a:pt x="10621" y="14131"/>
                </a:moveTo>
                <a:cubicBezTo>
                  <a:pt x="10590" y="14131"/>
                  <a:pt x="10566" y="14181"/>
                  <a:pt x="10566" y="14242"/>
                </a:cubicBezTo>
                <a:cubicBezTo>
                  <a:pt x="10566" y="14304"/>
                  <a:pt x="10590" y="14353"/>
                  <a:pt x="10621" y="14353"/>
                </a:cubicBezTo>
                <a:cubicBezTo>
                  <a:pt x="10651" y="14353"/>
                  <a:pt x="10676" y="14304"/>
                  <a:pt x="10676" y="14242"/>
                </a:cubicBezTo>
                <a:cubicBezTo>
                  <a:pt x="10676" y="14181"/>
                  <a:pt x="10651" y="14131"/>
                  <a:pt x="10621" y="14131"/>
                </a:cubicBezTo>
                <a:close/>
                <a:moveTo>
                  <a:pt x="7218" y="14131"/>
                </a:moveTo>
                <a:cubicBezTo>
                  <a:pt x="7188" y="14131"/>
                  <a:pt x="7163" y="14181"/>
                  <a:pt x="7163" y="14242"/>
                </a:cubicBezTo>
                <a:cubicBezTo>
                  <a:pt x="7163" y="14304"/>
                  <a:pt x="7188" y="14353"/>
                  <a:pt x="7218" y="14353"/>
                </a:cubicBezTo>
                <a:cubicBezTo>
                  <a:pt x="7248" y="14353"/>
                  <a:pt x="7273" y="14304"/>
                  <a:pt x="7273" y="14242"/>
                </a:cubicBezTo>
                <a:cubicBezTo>
                  <a:pt x="7273" y="14181"/>
                  <a:pt x="7248" y="14131"/>
                  <a:pt x="7218" y="14131"/>
                </a:cubicBezTo>
                <a:close/>
                <a:moveTo>
                  <a:pt x="7039" y="14131"/>
                </a:moveTo>
                <a:cubicBezTo>
                  <a:pt x="7009" y="14131"/>
                  <a:pt x="6984" y="14181"/>
                  <a:pt x="6984" y="14242"/>
                </a:cubicBezTo>
                <a:cubicBezTo>
                  <a:pt x="6984" y="14304"/>
                  <a:pt x="7009" y="14353"/>
                  <a:pt x="7039" y="14353"/>
                </a:cubicBezTo>
                <a:cubicBezTo>
                  <a:pt x="7069" y="14353"/>
                  <a:pt x="7094" y="14304"/>
                  <a:pt x="7094" y="14242"/>
                </a:cubicBezTo>
                <a:cubicBezTo>
                  <a:pt x="7094" y="14181"/>
                  <a:pt x="7069" y="14131"/>
                  <a:pt x="7039" y="14131"/>
                </a:cubicBezTo>
                <a:close/>
                <a:moveTo>
                  <a:pt x="6860" y="14131"/>
                </a:moveTo>
                <a:cubicBezTo>
                  <a:pt x="6830" y="14131"/>
                  <a:pt x="6805" y="14181"/>
                  <a:pt x="6805" y="14242"/>
                </a:cubicBezTo>
                <a:cubicBezTo>
                  <a:pt x="6805" y="14304"/>
                  <a:pt x="6830" y="14353"/>
                  <a:pt x="6860" y="14353"/>
                </a:cubicBezTo>
                <a:cubicBezTo>
                  <a:pt x="6890" y="14353"/>
                  <a:pt x="6915" y="14304"/>
                  <a:pt x="6915" y="14242"/>
                </a:cubicBezTo>
                <a:cubicBezTo>
                  <a:pt x="6915" y="14181"/>
                  <a:pt x="6890" y="14131"/>
                  <a:pt x="6860" y="14131"/>
                </a:cubicBezTo>
                <a:close/>
                <a:moveTo>
                  <a:pt x="6681" y="14131"/>
                </a:moveTo>
                <a:cubicBezTo>
                  <a:pt x="6651" y="14131"/>
                  <a:pt x="6626" y="14181"/>
                  <a:pt x="6626" y="14242"/>
                </a:cubicBezTo>
                <a:cubicBezTo>
                  <a:pt x="6626" y="14304"/>
                  <a:pt x="6651" y="14353"/>
                  <a:pt x="6681" y="14353"/>
                </a:cubicBezTo>
                <a:cubicBezTo>
                  <a:pt x="6711" y="14353"/>
                  <a:pt x="6736" y="14304"/>
                  <a:pt x="6736" y="14242"/>
                </a:cubicBezTo>
                <a:cubicBezTo>
                  <a:pt x="6736" y="14181"/>
                  <a:pt x="6711" y="14131"/>
                  <a:pt x="6681" y="14131"/>
                </a:cubicBezTo>
                <a:close/>
                <a:moveTo>
                  <a:pt x="6502" y="14131"/>
                </a:moveTo>
                <a:cubicBezTo>
                  <a:pt x="6472" y="14131"/>
                  <a:pt x="6447" y="14181"/>
                  <a:pt x="6447" y="14242"/>
                </a:cubicBezTo>
                <a:cubicBezTo>
                  <a:pt x="6447" y="14304"/>
                  <a:pt x="6472" y="14353"/>
                  <a:pt x="6502" y="14353"/>
                </a:cubicBezTo>
                <a:cubicBezTo>
                  <a:pt x="6532" y="14353"/>
                  <a:pt x="6557" y="14304"/>
                  <a:pt x="6557" y="14242"/>
                </a:cubicBezTo>
                <a:cubicBezTo>
                  <a:pt x="6557" y="14181"/>
                  <a:pt x="6532" y="14131"/>
                  <a:pt x="6502" y="14131"/>
                </a:cubicBezTo>
                <a:close/>
                <a:moveTo>
                  <a:pt x="6323" y="14131"/>
                </a:moveTo>
                <a:cubicBezTo>
                  <a:pt x="6292" y="14131"/>
                  <a:pt x="6268" y="14181"/>
                  <a:pt x="6268" y="14242"/>
                </a:cubicBezTo>
                <a:cubicBezTo>
                  <a:pt x="6268" y="14304"/>
                  <a:pt x="6292" y="14353"/>
                  <a:pt x="6323" y="14353"/>
                </a:cubicBezTo>
                <a:cubicBezTo>
                  <a:pt x="6353" y="14353"/>
                  <a:pt x="6378" y="14304"/>
                  <a:pt x="6378" y="14242"/>
                </a:cubicBezTo>
                <a:cubicBezTo>
                  <a:pt x="6378" y="14181"/>
                  <a:pt x="6353" y="14131"/>
                  <a:pt x="6323" y="14131"/>
                </a:cubicBezTo>
                <a:close/>
                <a:moveTo>
                  <a:pt x="6144" y="14131"/>
                </a:moveTo>
                <a:cubicBezTo>
                  <a:pt x="6113" y="14131"/>
                  <a:pt x="6089" y="14181"/>
                  <a:pt x="6089" y="14242"/>
                </a:cubicBezTo>
                <a:cubicBezTo>
                  <a:pt x="6089" y="14304"/>
                  <a:pt x="6113" y="14353"/>
                  <a:pt x="6144" y="14353"/>
                </a:cubicBezTo>
                <a:cubicBezTo>
                  <a:pt x="6174" y="14353"/>
                  <a:pt x="6199" y="14304"/>
                  <a:pt x="6199" y="14242"/>
                </a:cubicBezTo>
                <a:cubicBezTo>
                  <a:pt x="6199" y="14181"/>
                  <a:pt x="6174" y="14131"/>
                  <a:pt x="6144" y="14131"/>
                </a:cubicBezTo>
                <a:close/>
                <a:moveTo>
                  <a:pt x="5965" y="14131"/>
                </a:moveTo>
                <a:cubicBezTo>
                  <a:pt x="5934" y="14131"/>
                  <a:pt x="5910" y="14181"/>
                  <a:pt x="5910" y="14242"/>
                </a:cubicBezTo>
                <a:cubicBezTo>
                  <a:pt x="5910" y="14304"/>
                  <a:pt x="5934" y="14353"/>
                  <a:pt x="5965" y="14353"/>
                </a:cubicBezTo>
                <a:cubicBezTo>
                  <a:pt x="5995" y="14353"/>
                  <a:pt x="6019" y="14304"/>
                  <a:pt x="6019" y="14242"/>
                </a:cubicBezTo>
                <a:cubicBezTo>
                  <a:pt x="6019" y="14181"/>
                  <a:pt x="5995" y="14131"/>
                  <a:pt x="5965" y="14131"/>
                </a:cubicBezTo>
                <a:close/>
                <a:moveTo>
                  <a:pt x="5786" y="14131"/>
                </a:moveTo>
                <a:cubicBezTo>
                  <a:pt x="5755" y="14131"/>
                  <a:pt x="5731" y="14181"/>
                  <a:pt x="5731" y="14242"/>
                </a:cubicBezTo>
                <a:cubicBezTo>
                  <a:pt x="5731" y="14304"/>
                  <a:pt x="5755" y="14353"/>
                  <a:pt x="5786" y="14353"/>
                </a:cubicBezTo>
                <a:cubicBezTo>
                  <a:pt x="5816" y="14353"/>
                  <a:pt x="5840" y="14304"/>
                  <a:pt x="5840" y="14242"/>
                </a:cubicBezTo>
                <a:cubicBezTo>
                  <a:pt x="5840" y="14181"/>
                  <a:pt x="5816" y="14131"/>
                  <a:pt x="5786" y="14131"/>
                </a:cubicBezTo>
                <a:close/>
                <a:moveTo>
                  <a:pt x="5606" y="14131"/>
                </a:moveTo>
                <a:cubicBezTo>
                  <a:pt x="5576" y="14131"/>
                  <a:pt x="5552" y="14181"/>
                  <a:pt x="5552" y="14242"/>
                </a:cubicBezTo>
                <a:cubicBezTo>
                  <a:pt x="5552" y="14304"/>
                  <a:pt x="5576" y="14353"/>
                  <a:pt x="5606" y="14353"/>
                </a:cubicBezTo>
                <a:cubicBezTo>
                  <a:pt x="5637" y="14353"/>
                  <a:pt x="5661" y="14304"/>
                  <a:pt x="5661" y="14242"/>
                </a:cubicBezTo>
                <a:cubicBezTo>
                  <a:pt x="5661" y="14181"/>
                  <a:pt x="5637" y="14131"/>
                  <a:pt x="5606" y="14131"/>
                </a:cubicBezTo>
                <a:close/>
                <a:moveTo>
                  <a:pt x="5427" y="14131"/>
                </a:moveTo>
                <a:cubicBezTo>
                  <a:pt x="5397" y="14131"/>
                  <a:pt x="5372" y="14181"/>
                  <a:pt x="5372" y="14242"/>
                </a:cubicBezTo>
                <a:cubicBezTo>
                  <a:pt x="5372" y="14304"/>
                  <a:pt x="5397" y="14353"/>
                  <a:pt x="5427" y="14353"/>
                </a:cubicBezTo>
                <a:cubicBezTo>
                  <a:pt x="5458" y="14353"/>
                  <a:pt x="5482" y="14304"/>
                  <a:pt x="5482" y="14242"/>
                </a:cubicBezTo>
                <a:cubicBezTo>
                  <a:pt x="5482" y="14181"/>
                  <a:pt x="5458" y="14131"/>
                  <a:pt x="5427" y="14131"/>
                </a:cubicBezTo>
                <a:close/>
                <a:moveTo>
                  <a:pt x="5248" y="14131"/>
                </a:moveTo>
                <a:cubicBezTo>
                  <a:pt x="5218" y="14131"/>
                  <a:pt x="5193" y="14181"/>
                  <a:pt x="5193" y="14242"/>
                </a:cubicBezTo>
                <a:cubicBezTo>
                  <a:pt x="5193" y="14304"/>
                  <a:pt x="5218" y="14353"/>
                  <a:pt x="5248" y="14353"/>
                </a:cubicBezTo>
                <a:cubicBezTo>
                  <a:pt x="5279" y="14353"/>
                  <a:pt x="5303" y="14304"/>
                  <a:pt x="5303" y="14242"/>
                </a:cubicBezTo>
                <a:cubicBezTo>
                  <a:pt x="5303" y="14181"/>
                  <a:pt x="5279" y="14131"/>
                  <a:pt x="5248" y="14131"/>
                </a:cubicBezTo>
                <a:close/>
                <a:moveTo>
                  <a:pt x="5069" y="14131"/>
                </a:moveTo>
                <a:cubicBezTo>
                  <a:pt x="5039" y="14131"/>
                  <a:pt x="5014" y="14181"/>
                  <a:pt x="5014" y="14242"/>
                </a:cubicBezTo>
                <a:cubicBezTo>
                  <a:pt x="5014" y="14304"/>
                  <a:pt x="5039" y="14353"/>
                  <a:pt x="5069" y="14353"/>
                </a:cubicBezTo>
                <a:cubicBezTo>
                  <a:pt x="5099" y="14353"/>
                  <a:pt x="5124" y="14304"/>
                  <a:pt x="5124" y="14242"/>
                </a:cubicBezTo>
                <a:cubicBezTo>
                  <a:pt x="5124" y="14181"/>
                  <a:pt x="5099" y="14131"/>
                  <a:pt x="5069" y="14131"/>
                </a:cubicBezTo>
                <a:close/>
                <a:moveTo>
                  <a:pt x="4890" y="14131"/>
                </a:moveTo>
                <a:cubicBezTo>
                  <a:pt x="4860" y="14131"/>
                  <a:pt x="4835" y="14181"/>
                  <a:pt x="4835" y="14242"/>
                </a:cubicBezTo>
                <a:cubicBezTo>
                  <a:pt x="4835" y="14304"/>
                  <a:pt x="4860" y="14353"/>
                  <a:pt x="4890" y="14353"/>
                </a:cubicBezTo>
                <a:cubicBezTo>
                  <a:pt x="4920" y="14353"/>
                  <a:pt x="4945" y="14304"/>
                  <a:pt x="4945" y="14242"/>
                </a:cubicBezTo>
                <a:cubicBezTo>
                  <a:pt x="4945" y="14181"/>
                  <a:pt x="4920" y="14131"/>
                  <a:pt x="4890" y="14131"/>
                </a:cubicBezTo>
                <a:close/>
                <a:moveTo>
                  <a:pt x="4711" y="14131"/>
                </a:moveTo>
                <a:cubicBezTo>
                  <a:pt x="4681" y="14131"/>
                  <a:pt x="4656" y="14181"/>
                  <a:pt x="4656" y="14242"/>
                </a:cubicBezTo>
                <a:cubicBezTo>
                  <a:pt x="4656" y="14304"/>
                  <a:pt x="4681" y="14353"/>
                  <a:pt x="4711" y="14353"/>
                </a:cubicBezTo>
                <a:cubicBezTo>
                  <a:pt x="4741" y="14353"/>
                  <a:pt x="4766" y="14304"/>
                  <a:pt x="4766" y="14242"/>
                </a:cubicBezTo>
                <a:cubicBezTo>
                  <a:pt x="4766" y="14181"/>
                  <a:pt x="4741" y="14131"/>
                  <a:pt x="4711" y="14131"/>
                </a:cubicBezTo>
                <a:close/>
                <a:moveTo>
                  <a:pt x="4532" y="14131"/>
                </a:moveTo>
                <a:cubicBezTo>
                  <a:pt x="4502" y="14131"/>
                  <a:pt x="4477" y="14181"/>
                  <a:pt x="4477" y="14242"/>
                </a:cubicBezTo>
                <a:cubicBezTo>
                  <a:pt x="4477" y="14304"/>
                  <a:pt x="4502" y="14353"/>
                  <a:pt x="4532" y="14353"/>
                </a:cubicBezTo>
                <a:cubicBezTo>
                  <a:pt x="4562" y="14353"/>
                  <a:pt x="4587" y="14304"/>
                  <a:pt x="4587" y="14242"/>
                </a:cubicBezTo>
                <a:cubicBezTo>
                  <a:pt x="4587" y="14181"/>
                  <a:pt x="4562" y="14131"/>
                  <a:pt x="4532" y="14131"/>
                </a:cubicBezTo>
                <a:close/>
                <a:moveTo>
                  <a:pt x="4353" y="14131"/>
                </a:moveTo>
                <a:cubicBezTo>
                  <a:pt x="4323" y="14131"/>
                  <a:pt x="4298" y="14181"/>
                  <a:pt x="4298" y="14242"/>
                </a:cubicBezTo>
                <a:cubicBezTo>
                  <a:pt x="4298" y="14304"/>
                  <a:pt x="4323" y="14353"/>
                  <a:pt x="4353" y="14353"/>
                </a:cubicBezTo>
                <a:cubicBezTo>
                  <a:pt x="4383" y="14353"/>
                  <a:pt x="4408" y="14304"/>
                  <a:pt x="4408" y="14242"/>
                </a:cubicBezTo>
                <a:cubicBezTo>
                  <a:pt x="4408" y="14181"/>
                  <a:pt x="4383" y="14131"/>
                  <a:pt x="4353" y="14131"/>
                </a:cubicBezTo>
                <a:close/>
                <a:moveTo>
                  <a:pt x="4174" y="14131"/>
                </a:moveTo>
                <a:cubicBezTo>
                  <a:pt x="4143" y="14131"/>
                  <a:pt x="4119" y="14181"/>
                  <a:pt x="4119" y="14242"/>
                </a:cubicBezTo>
                <a:cubicBezTo>
                  <a:pt x="4119" y="14304"/>
                  <a:pt x="4143" y="14353"/>
                  <a:pt x="4174" y="14353"/>
                </a:cubicBezTo>
                <a:cubicBezTo>
                  <a:pt x="4204" y="14353"/>
                  <a:pt x="4229" y="14304"/>
                  <a:pt x="4229" y="14242"/>
                </a:cubicBezTo>
                <a:cubicBezTo>
                  <a:pt x="4229" y="14181"/>
                  <a:pt x="4204" y="14131"/>
                  <a:pt x="4174" y="14131"/>
                </a:cubicBezTo>
                <a:close/>
                <a:moveTo>
                  <a:pt x="20112" y="13769"/>
                </a:moveTo>
                <a:cubicBezTo>
                  <a:pt x="20082" y="13769"/>
                  <a:pt x="20058" y="13819"/>
                  <a:pt x="20058" y="13880"/>
                </a:cubicBezTo>
                <a:cubicBezTo>
                  <a:pt x="20058" y="13941"/>
                  <a:pt x="20082" y="13991"/>
                  <a:pt x="20112" y="13991"/>
                </a:cubicBezTo>
                <a:cubicBezTo>
                  <a:pt x="20143" y="13991"/>
                  <a:pt x="20167" y="13941"/>
                  <a:pt x="20167" y="13880"/>
                </a:cubicBezTo>
                <a:cubicBezTo>
                  <a:pt x="20167" y="13819"/>
                  <a:pt x="20143" y="13769"/>
                  <a:pt x="20112" y="13769"/>
                </a:cubicBezTo>
                <a:close/>
                <a:moveTo>
                  <a:pt x="19933" y="13769"/>
                </a:moveTo>
                <a:cubicBezTo>
                  <a:pt x="19903" y="13769"/>
                  <a:pt x="19878" y="13819"/>
                  <a:pt x="19878" y="13880"/>
                </a:cubicBezTo>
                <a:cubicBezTo>
                  <a:pt x="19878" y="13941"/>
                  <a:pt x="19903" y="13991"/>
                  <a:pt x="19933" y="13991"/>
                </a:cubicBezTo>
                <a:cubicBezTo>
                  <a:pt x="19964" y="13991"/>
                  <a:pt x="19988" y="13941"/>
                  <a:pt x="19988" y="13880"/>
                </a:cubicBezTo>
                <a:cubicBezTo>
                  <a:pt x="19988" y="13819"/>
                  <a:pt x="19964" y="13769"/>
                  <a:pt x="19933" y="13769"/>
                </a:cubicBezTo>
                <a:close/>
                <a:moveTo>
                  <a:pt x="19754" y="13769"/>
                </a:moveTo>
                <a:cubicBezTo>
                  <a:pt x="19724" y="13769"/>
                  <a:pt x="19699" y="13819"/>
                  <a:pt x="19699" y="13880"/>
                </a:cubicBezTo>
                <a:cubicBezTo>
                  <a:pt x="19699" y="13941"/>
                  <a:pt x="19724" y="13991"/>
                  <a:pt x="19754" y="13991"/>
                </a:cubicBezTo>
                <a:cubicBezTo>
                  <a:pt x="19785" y="13991"/>
                  <a:pt x="19809" y="13941"/>
                  <a:pt x="19809" y="13880"/>
                </a:cubicBezTo>
                <a:cubicBezTo>
                  <a:pt x="19809" y="13819"/>
                  <a:pt x="19785" y="13769"/>
                  <a:pt x="19754" y="13769"/>
                </a:cubicBezTo>
                <a:close/>
                <a:moveTo>
                  <a:pt x="19575" y="13769"/>
                </a:moveTo>
                <a:cubicBezTo>
                  <a:pt x="19545" y="13769"/>
                  <a:pt x="19520" y="13819"/>
                  <a:pt x="19520" y="13880"/>
                </a:cubicBezTo>
                <a:cubicBezTo>
                  <a:pt x="19520" y="13941"/>
                  <a:pt x="19545" y="13991"/>
                  <a:pt x="19575" y="13991"/>
                </a:cubicBezTo>
                <a:cubicBezTo>
                  <a:pt x="19605" y="13991"/>
                  <a:pt x="19630" y="13941"/>
                  <a:pt x="19630" y="13880"/>
                </a:cubicBezTo>
                <a:cubicBezTo>
                  <a:pt x="19630" y="13819"/>
                  <a:pt x="19605" y="13769"/>
                  <a:pt x="19575" y="13769"/>
                </a:cubicBezTo>
                <a:close/>
                <a:moveTo>
                  <a:pt x="17784" y="13769"/>
                </a:moveTo>
                <a:cubicBezTo>
                  <a:pt x="17754" y="13769"/>
                  <a:pt x="17729" y="13819"/>
                  <a:pt x="17729" y="13880"/>
                </a:cubicBezTo>
                <a:cubicBezTo>
                  <a:pt x="17729" y="13941"/>
                  <a:pt x="17754" y="13991"/>
                  <a:pt x="17784" y="13991"/>
                </a:cubicBezTo>
                <a:cubicBezTo>
                  <a:pt x="17815" y="13991"/>
                  <a:pt x="17839" y="13941"/>
                  <a:pt x="17839" y="13880"/>
                </a:cubicBezTo>
                <a:cubicBezTo>
                  <a:pt x="17839" y="13819"/>
                  <a:pt x="17815" y="13769"/>
                  <a:pt x="17784" y="13769"/>
                </a:cubicBezTo>
                <a:close/>
                <a:moveTo>
                  <a:pt x="17605" y="13769"/>
                </a:moveTo>
                <a:cubicBezTo>
                  <a:pt x="17575" y="13769"/>
                  <a:pt x="17550" y="13819"/>
                  <a:pt x="17550" y="13880"/>
                </a:cubicBezTo>
                <a:cubicBezTo>
                  <a:pt x="17550" y="13941"/>
                  <a:pt x="17575" y="13991"/>
                  <a:pt x="17605" y="13991"/>
                </a:cubicBezTo>
                <a:cubicBezTo>
                  <a:pt x="17635" y="13991"/>
                  <a:pt x="17660" y="13941"/>
                  <a:pt x="17660" y="13880"/>
                </a:cubicBezTo>
                <a:cubicBezTo>
                  <a:pt x="17660" y="13819"/>
                  <a:pt x="17635" y="13769"/>
                  <a:pt x="17605" y="13769"/>
                </a:cubicBezTo>
                <a:close/>
                <a:moveTo>
                  <a:pt x="17426" y="13769"/>
                </a:moveTo>
                <a:cubicBezTo>
                  <a:pt x="17396" y="13769"/>
                  <a:pt x="17371" y="13819"/>
                  <a:pt x="17371" y="13880"/>
                </a:cubicBezTo>
                <a:cubicBezTo>
                  <a:pt x="17371" y="13941"/>
                  <a:pt x="17396" y="13991"/>
                  <a:pt x="17426" y="13991"/>
                </a:cubicBezTo>
                <a:cubicBezTo>
                  <a:pt x="17456" y="13991"/>
                  <a:pt x="17481" y="13941"/>
                  <a:pt x="17481" y="13880"/>
                </a:cubicBezTo>
                <a:cubicBezTo>
                  <a:pt x="17481" y="13819"/>
                  <a:pt x="17456" y="13769"/>
                  <a:pt x="17426" y="13769"/>
                </a:cubicBezTo>
                <a:close/>
                <a:moveTo>
                  <a:pt x="17247" y="13769"/>
                </a:moveTo>
                <a:cubicBezTo>
                  <a:pt x="17217" y="13769"/>
                  <a:pt x="17192" y="13819"/>
                  <a:pt x="17192" y="13880"/>
                </a:cubicBezTo>
                <a:cubicBezTo>
                  <a:pt x="17192" y="13941"/>
                  <a:pt x="17217" y="13991"/>
                  <a:pt x="17247" y="13991"/>
                </a:cubicBezTo>
                <a:cubicBezTo>
                  <a:pt x="17277" y="13991"/>
                  <a:pt x="17302" y="13941"/>
                  <a:pt x="17302" y="13880"/>
                </a:cubicBezTo>
                <a:cubicBezTo>
                  <a:pt x="17302" y="13819"/>
                  <a:pt x="17277" y="13769"/>
                  <a:pt x="17247" y="13769"/>
                </a:cubicBezTo>
                <a:close/>
                <a:moveTo>
                  <a:pt x="12412" y="13769"/>
                </a:moveTo>
                <a:cubicBezTo>
                  <a:pt x="12381" y="13769"/>
                  <a:pt x="12357" y="13819"/>
                  <a:pt x="12357" y="13880"/>
                </a:cubicBezTo>
                <a:cubicBezTo>
                  <a:pt x="12357" y="13941"/>
                  <a:pt x="12381" y="13991"/>
                  <a:pt x="12412" y="13991"/>
                </a:cubicBezTo>
                <a:cubicBezTo>
                  <a:pt x="12442" y="13991"/>
                  <a:pt x="12466" y="13941"/>
                  <a:pt x="12466" y="13880"/>
                </a:cubicBezTo>
                <a:cubicBezTo>
                  <a:pt x="12466" y="13819"/>
                  <a:pt x="12442" y="13769"/>
                  <a:pt x="12412" y="13769"/>
                </a:cubicBezTo>
                <a:close/>
                <a:moveTo>
                  <a:pt x="12233" y="13769"/>
                </a:moveTo>
                <a:cubicBezTo>
                  <a:pt x="12202" y="13769"/>
                  <a:pt x="12178" y="13819"/>
                  <a:pt x="12178" y="13880"/>
                </a:cubicBezTo>
                <a:cubicBezTo>
                  <a:pt x="12178" y="13941"/>
                  <a:pt x="12202" y="13991"/>
                  <a:pt x="12233" y="13991"/>
                </a:cubicBezTo>
                <a:cubicBezTo>
                  <a:pt x="12263" y="13991"/>
                  <a:pt x="12287" y="13941"/>
                  <a:pt x="12287" y="13880"/>
                </a:cubicBezTo>
                <a:cubicBezTo>
                  <a:pt x="12287" y="13819"/>
                  <a:pt x="12263" y="13769"/>
                  <a:pt x="12233" y="13769"/>
                </a:cubicBezTo>
                <a:close/>
                <a:moveTo>
                  <a:pt x="12053" y="13769"/>
                </a:moveTo>
                <a:cubicBezTo>
                  <a:pt x="12023" y="13769"/>
                  <a:pt x="11999" y="13819"/>
                  <a:pt x="11999" y="13880"/>
                </a:cubicBezTo>
                <a:cubicBezTo>
                  <a:pt x="11999" y="13941"/>
                  <a:pt x="12023" y="13991"/>
                  <a:pt x="12053" y="13991"/>
                </a:cubicBezTo>
                <a:cubicBezTo>
                  <a:pt x="12084" y="13991"/>
                  <a:pt x="12108" y="13941"/>
                  <a:pt x="12108" y="13880"/>
                </a:cubicBezTo>
                <a:cubicBezTo>
                  <a:pt x="12108" y="13819"/>
                  <a:pt x="12084" y="13769"/>
                  <a:pt x="12053" y="13769"/>
                </a:cubicBezTo>
                <a:close/>
                <a:moveTo>
                  <a:pt x="11874" y="13769"/>
                </a:moveTo>
                <a:cubicBezTo>
                  <a:pt x="11844" y="13769"/>
                  <a:pt x="11819" y="13819"/>
                  <a:pt x="11819" y="13880"/>
                </a:cubicBezTo>
                <a:cubicBezTo>
                  <a:pt x="11819" y="13941"/>
                  <a:pt x="11844" y="13991"/>
                  <a:pt x="11874" y="13991"/>
                </a:cubicBezTo>
                <a:cubicBezTo>
                  <a:pt x="11905" y="13991"/>
                  <a:pt x="11929" y="13941"/>
                  <a:pt x="11929" y="13880"/>
                </a:cubicBezTo>
                <a:cubicBezTo>
                  <a:pt x="11929" y="13819"/>
                  <a:pt x="11905" y="13769"/>
                  <a:pt x="11874" y="13769"/>
                </a:cubicBezTo>
                <a:close/>
                <a:moveTo>
                  <a:pt x="11695" y="13769"/>
                </a:moveTo>
                <a:cubicBezTo>
                  <a:pt x="11665" y="13769"/>
                  <a:pt x="11640" y="13819"/>
                  <a:pt x="11640" y="13880"/>
                </a:cubicBezTo>
                <a:cubicBezTo>
                  <a:pt x="11640" y="13941"/>
                  <a:pt x="11665" y="13991"/>
                  <a:pt x="11695" y="13991"/>
                </a:cubicBezTo>
                <a:cubicBezTo>
                  <a:pt x="11726" y="13991"/>
                  <a:pt x="11750" y="13941"/>
                  <a:pt x="11750" y="13880"/>
                </a:cubicBezTo>
                <a:cubicBezTo>
                  <a:pt x="11750" y="13819"/>
                  <a:pt x="11726" y="13769"/>
                  <a:pt x="11695" y="13769"/>
                </a:cubicBezTo>
                <a:close/>
                <a:moveTo>
                  <a:pt x="11516" y="13769"/>
                </a:moveTo>
                <a:cubicBezTo>
                  <a:pt x="11486" y="13769"/>
                  <a:pt x="11461" y="13819"/>
                  <a:pt x="11461" y="13880"/>
                </a:cubicBezTo>
                <a:cubicBezTo>
                  <a:pt x="11461" y="13941"/>
                  <a:pt x="11486" y="13991"/>
                  <a:pt x="11516" y="13991"/>
                </a:cubicBezTo>
                <a:cubicBezTo>
                  <a:pt x="11546" y="13991"/>
                  <a:pt x="11571" y="13941"/>
                  <a:pt x="11571" y="13880"/>
                </a:cubicBezTo>
                <a:cubicBezTo>
                  <a:pt x="11571" y="13819"/>
                  <a:pt x="11546" y="13769"/>
                  <a:pt x="11516" y="13769"/>
                </a:cubicBezTo>
                <a:close/>
                <a:moveTo>
                  <a:pt x="11337" y="13769"/>
                </a:moveTo>
                <a:cubicBezTo>
                  <a:pt x="11307" y="13769"/>
                  <a:pt x="11282" y="13819"/>
                  <a:pt x="11282" y="13880"/>
                </a:cubicBezTo>
                <a:cubicBezTo>
                  <a:pt x="11282" y="13941"/>
                  <a:pt x="11307" y="13991"/>
                  <a:pt x="11337" y="13991"/>
                </a:cubicBezTo>
                <a:cubicBezTo>
                  <a:pt x="11367" y="13991"/>
                  <a:pt x="11392" y="13941"/>
                  <a:pt x="11392" y="13880"/>
                </a:cubicBezTo>
                <a:cubicBezTo>
                  <a:pt x="11392" y="13819"/>
                  <a:pt x="11367" y="13769"/>
                  <a:pt x="11337" y="13769"/>
                </a:cubicBezTo>
                <a:close/>
                <a:moveTo>
                  <a:pt x="11158" y="13769"/>
                </a:moveTo>
                <a:cubicBezTo>
                  <a:pt x="11128" y="13769"/>
                  <a:pt x="11103" y="13819"/>
                  <a:pt x="11103" y="13880"/>
                </a:cubicBezTo>
                <a:cubicBezTo>
                  <a:pt x="11103" y="13941"/>
                  <a:pt x="11128" y="13991"/>
                  <a:pt x="11158" y="13991"/>
                </a:cubicBezTo>
                <a:cubicBezTo>
                  <a:pt x="11188" y="13991"/>
                  <a:pt x="11213" y="13941"/>
                  <a:pt x="11213" y="13880"/>
                </a:cubicBezTo>
                <a:cubicBezTo>
                  <a:pt x="11213" y="13819"/>
                  <a:pt x="11188" y="13769"/>
                  <a:pt x="11158" y="13769"/>
                </a:cubicBezTo>
                <a:close/>
                <a:moveTo>
                  <a:pt x="10979" y="13769"/>
                </a:moveTo>
                <a:cubicBezTo>
                  <a:pt x="10949" y="13769"/>
                  <a:pt x="10924" y="13819"/>
                  <a:pt x="10924" y="13880"/>
                </a:cubicBezTo>
                <a:cubicBezTo>
                  <a:pt x="10924" y="13941"/>
                  <a:pt x="10949" y="13991"/>
                  <a:pt x="10979" y="13991"/>
                </a:cubicBezTo>
                <a:cubicBezTo>
                  <a:pt x="11009" y="13991"/>
                  <a:pt x="11034" y="13941"/>
                  <a:pt x="11034" y="13880"/>
                </a:cubicBezTo>
                <a:cubicBezTo>
                  <a:pt x="11034" y="13819"/>
                  <a:pt x="11009" y="13769"/>
                  <a:pt x="10979" y="13769"/>
                </a:cubicBezTo>
                <a:close/>
                <a:moveTo>
                  <a:pt x="10800" y="13769"/>
                </a:moveTo>
                <a:cubicBezTo>
                  <a:pt x="10770" y="13769"/>
                  <a:pt x="10745" y="13819"/>
                  <a:pt x="10745" y="13880"/>
                </a:cubicBezTo>
                <a:cubicBezTo>
                  <a:pt x="10745" y="13941"/>
                  <a:pt x="10770" y="13991"/>
                  <a:pt x="10800" y="13991"/>
                </a:cubicBezTo>
                <a:cubicBezTo>
                  <a:pt x="10830" y="13991"/>
                  <a:pt x="10855" y="13941"/>
                  <a:pt x="10855" y="13880"/>
                </a:cubicBezTo>
                <a:cubicBezTo>
                  <a:pt x="10855" y="13819"/>
                  <a:pt x="10830" y="13769"/>
                  <a:pt x="10800" y="13769"/>
                </a:cubicBezTo>
                <a:close/>
                <a:moveTo>
                  <a:pt x="10621" y="13769"/>
                </a:moveTo>
                <a:cubicBezTo>
                  <a:pt x="10590" y="13769"/>
                  <a:pt x="10566" y="13819"/>
                  <a:pt x="10566" y="13880"/>
                </a:cubicBezTo>
                <a:cubicBezTo>
                  <a:pt x="10566" y="13941"/>
                  <a:pt x="10590" y="13991"/>
                  <a:pt x="10621" y="13991"/>
                </a:cubicBezTo>
                <a:cubicBezTo>
                  <a:pt x="10651" y="13991"/>
                  <a:pt x="10676" y="13941"/>
                  <a:pt x="10676" y="13880"/>
                </a:cubicBezTo>
                <a:cubicBezTo>
                  <a:pt x="10676" y="13819"/>
                  <a:pt x="10651" y="13769"/>
                  <a:pt x="10621" y="13769"/>
                </a:cubicBezTo>
                <a:close/>
                <a:moveTo>
                  <a:pt x="7218" y="13769"/>
                </a:moveTo>
                <a:cubicBezTo>
                  <a:pt x="7188" y="13769"/>
                  <a:pt x="7163" y="13819"/>
                  <a:pt x="7163" y="13880"/>
                </a:cubicBezTo>
                <a:cubicBezTo>
                  <a:pt x="7163" y="13941"/>
                  <a:pt x="7188" y="13991"/>
                  <a:pt x="7218" y="13991"/>
                </a:cubicBezTo>
                <a:cubicBezTo>
                  <a:pt x="7248" y="13991"/>
                  <a:pt x="7273" y="13941"/>
                  <a:pt x="7273" y="13880"/>
                </a:cubicBezTo>
                <a:cubicBezTo>
                  <a:pt x="7273" y="13819"/>
                  <a:pt x="7248" y="13769"/>
                  <a:pt x="7218" y="13769"/>
                </a:cubicBezTo>
                <a:close/>
                <a:moveTo>
                  <a:pt x="7039" y="13769"/>
                </a:moveTo>
                <a:cubicBezTo>
                  <a:pt x="7009" y="13769"/>
                  <a:pt x="6984" y="13819"/>
                  <a:pt x="6984" y="13880"/>
                </a:cubicBezTo>
                <a:cubicBezTo>
                  <a:pt x="6984" y="13941"/>
                  <a:pt x="7009" y="13991"/>
                  <a:pt x="7039" y="13991"/>
                </a:cubicBezTo>
                <a:cubicBezTo>
                  <a:pt x="7069" y="13991"/>
                  <a:pt x="7094" y="13941"/>
                  <a:pt x="7094" y="13880"/>
                </a:cubicBezTo>
                <a:cubicBezTo>
                  <a:pt x="7094" y="13819"/>
                  <a:pt x="7069" y="13769"/>
                  <a:pt x="7039" y="13769"/>
                </a:cubicBezTo>
                <a:close/>
                <a:moveTo>
                  <a:pt x="6860" y="13769"/>
                </a:moveTo>
                <a:cubicBezTo>
                  <a:pt x="6830" y="13769"/>
                  <a:pt x="6805" y="13819"/>
                  <a:pt x="6805" y="13880"/>
                </a:cubicBezTo>
                <a:cubicBezTo>
                  <a:pt x="6805" y="13941"/>
                  <a:pt x="6830" y="13991"/>
                  <a:pt x="6860" y="13991"/>
                </a:cubicBezTo>
                <a:cubicBezTo>
                  <a:pt x="6890" y="13991"/>
                  <a:pt x="6915" y="13941"/>
                  <a:pt x="6915" y="13880"/>
                </a:cubicBezTo>
                <a:cubicBezTo>
                  <a:pt x="6915" y="13819"/>
                  <a:pt x="6890" y="13769"/>
                  <a:pt x="6860" y="13769"/>
                </a:cubicBezTo>
                <a:close/>
                <a:moveTo>
                  <a:pt x="6681" y="13769"/>
                </a:moveTo>
                <a:cubicBezTo>
                  <a:pt x="6651" y="13769"/>
                  <a:pt x="6626" y="13819"/>
                  <a:pt x="6626" y="13880"/>
                </a:cubicBezTo>
                <a:cubicBezTo>
                  <a:pt x="6626" y="13941"/>
                  <a:pt x="6651" y="13991"/>
                  <a:pt x="6681" y="13991"/>
                </a:cubicBezTo>
                <a:cubicBezTo>
                  <a:pt x="6711" y="13991"/>
                  <a:pt x="6736" y="13941"/>
                  <a:pt x="6736" y="13880"/>
                </a:cubicBezTo>
                <a:cubicBezTo>
                  <a:pt x="6736" y="13819"/>
                  <a:pt x="6711" y="13769"/>
                  <a:pt x="6681" y="13769"/>
                </a:cubicBezTo>
                <a:close/>
                <a:moveTo>
                  <a:pt x="6502" y="13769"/>
                </a:moveTo>
                <a:cubicBezTo>
                  <a:pt x="6472" y="13769"/>
                  <a:pt x="6447" y="13819"/>
                  <a:pt x="6447" y="13880"/>
                </a:cubicBezTo>
                <a:cubicBezTo>
                  <a:pt x="6447" y="13941"/>
                  <a:pt x="6472" y="13991"/>
                  <a:pt x="6502" y="13991"/>
                </a:cubicBezTo>
                <a:cubicBezTo>
                  <a:pt x="6532" y="13991"/>
                  <a:pt x="6557" y="13941"/>
                  <a:pt x="6557" y="13880"/>
                </a:cubicBezTo>
                <a:cubicBezTo>
                  <a:pt x="6557" y="13819"/>
                  <a:pt x="6532" y="13769"/>
                  <a:pt x="6502" y="13769"/>
                </a:cubicBezTo>
                <a:close/>
                <a:moveTo>
                  <a:pt x="6323" y="13769"/>
                </a:moveTo>
                <a:cubicBezTo>
                  <a:pt x="6292" y="13769"/>
                  <a:pt x="6268" y="13819"/>
                  <a:pt x="6268" y="13880"/>
                </a:cubicBezTo>
                <a:cubicBezTo>
                  <a:pt x="6268" y="13941"/>
                  <a:pt x="6292" y="13991"/>
                  <a:pt x="6323" y="13991"/>
                </a:cubicBezTo>
                <a:cubicBezTo>
                  <a:pt x="6353" y="13991"/>
                  <a:pt x="6378" y="13941"/>
                  <a:pt x="6378" y="13880"/>
                </a:cubicBezTo>
                <a:cubicBezTo>
                  <a:pt x="6378" y="13819"/>
                  <a:pt x="6353" y="13769"/>
                  <a:pt x="6323" y="13769"/>
                </a:cubicBezTo>
                <a:close/>
                <a:moveTo>
                  <a:pt x="6144" y="13769"/>
                </a:moveTo>
                <a:cubicBezTo>
                  <a:pt x="6113" y="13769"/>
                  <a:pt x="6089" y="13819"/>
                  <a:pt x="6089" y="13880"/>
                </a:cubicBezTo>
                <a:cubicBezTo>
                  <a:pt x="6089" y="13941"/>
                  <a:pt x="6113" y="13991"/>
                  <a:pt x="6144" y="13991"/>
                </a:cubicBezTo>
                <a:cubicBezTo>
                  <a:pt x="6174" y="13991"/>
                  <a:pt x="6199" y="13941"/>
                  <a:pt x="6199" y="13880"/>
                </a:cubicBezTo>
                <a:cubicBezTo>
                  <a:pt x="6199" y="13819"/>
                  <a:pt x="6174" y="13769"/>
                  <a:pt x="6144" y="13769"/>
                </a:cubicBezTo>
                <a:close/>
                <a:moveTo>
                  <a:pt x="5965" y="13769"/>
                </a:moveTo>
                <a:cubicBezTo>
                  <a:pt x="5934" y="13769"/>
                  <a:pt x="5910" y="13819"/>
                  <a:pt x="5910" y="13880"/>
                </a:cubicBezTo>
                <a:cubicBezTo>
                  <a:pt x="5910" y="13941"/>
                  <a:pt x="5934" y="13991"/>
                  <a:pt x="5965" y="13991"/>
                </a:cubicBezTo>
                <a:cubicBezTo>
                  <a:pt x="5995" y="13991"/>
                  <a:pt x="6019" y="13941"/>
                  <a:pt x="6019" y="13880"/>
                </a:cubicBezTo>
                <a:cubicBezTo>
                  <a:pt x="6019" y="13819"/>
                  <a:pt x="5995" y="13769"/>
                  <a:pt x="5965" y="13769"/>
                </a:cubicBezTo>
                <a:close/>
                <a:moveTo>
                  <a:pt x="5786" y="13769"/>
                </a:moveTo>
                <a:cubicBezTo>
                  <a:pt x="5755" y="13769"/>
                  <a:pt x="5731" y="13819"/>
                  <a:pt x="5731" y="13880"/>
                </a:cubicBezTo>
                <a:cubicBezTo>
                  <a:pt x="5731" y="13941"/>
                  <a:pt x="5755" y="13991"/>
                  <a:pt x="5786" y="13991"/>
                </a:cubicBezTo>
                <a:cubicBezTo>
                  <a:pt x="5816" y="13991"/>
                  <a:pt x="5840" y="13941"/>
                  <a:pt x="5840" y="13880"/>
                </a:cubicBezTo>
                <a:cubicBezTo>
                  <a:pt x="5840" y="13819"/>
                  <a:pt x="5816" y="13769"/>
                  <a:pt x="5786" y="13769"/>
                </a:cubicBezTo>
                <a:close/>
                <a:moveTo>
                  <a:pt x="5606" y="13769"/>
                </a:moveTo>
                <a:cubicBezTo>
                  <a:pt x="5576" y="13769"/>
                  <a:pt x="5552" y="13819"/>
                  <a:pt x="5552" y="13880"/>
                </a:cubicBezTo>
                <a:cubicBezTo>
                  <a:pt x="5552" y="13941"/>
                  <a:pt x="5576" y="13991"/>
                  <a:pt x="5606" y="13991"/>
                </a:cubicBezTo>
                <a:cubicBezTo>
                  <a:pt x="5637" y="13991"/>
                  <a:pt x="5661" y="13941"/>
                  <a:pt x="5661" y="13880"/>
                </a:cubicBezTo>
                <a:cubicBezTo>
                  <a:pt x="5661" y="13819"/>
                  <a:pt x="5637" y="13769"/>
                  <a:pt x="5606" y="13769"/>
                </a:cubicBezTo>
                <a:close/>
                <a:moveTo>
                  <a:pt x="5427" y="13769"/>
                </a:moveTo>
                <a:cubicBezTo>
                  <a:pt x="5397" y="13769"/>
                  <a:pt x="5372" y="13819"/>
                  <a:pt x="5372" y="13880"/>
                </a:cubicBezTo>
                <a:cubicBezTo>
                  <a:pt x="5372" y="13941"/>
                  <a:pt x="5397" y="13991"/>
                  <a:pt x="5427" y="13991"/>
                </a:cubicBezTo>
                <a:cubicBezTo>
                  <a:pt x="5458" y="13991"/>
                  <a:pt x="5482" y="13941"/>
                  <a:pt x="5482" y="13880"/>
                </a:cubicBezTo>
                <a:cubicBezTo>
                  <a:pt x="5482" y="13819"/>
                  <a:pt x="5458" y="13769"/>
                  <a:pt x="5427" y="13769"/>
                </a:cubicBezTo>
                <a:close/>
                <a:moveTo>
                  <a:pt x="5248" y="13769"/>
                </a:moveTo>
                <a:cubicBezTo>
                  <a:pt x="5218" y="13769"/>
                  <a:pt x="5193" y="13819"/>
                  <a:pt x="5193" y="13880"/>
                </a:cubicBezTo>
                <a:cubicBezTo>
                  <a:pt x="5193" y="13941"/>
                  <a:pt x="5218" y="13991"/>
                  <a:pt x="5248" y="13991"/>
                </a:cubicBezTo>
                <a:cubicBezTo>
                  <a:pt x="5279" y="13991"/>
                  <a:pt x="5303" y="13941"/>
                  <a:pt x="5303" y="13880"/>
                </a:cubicBezTo>
                <a:cubicBezTo>
                  <a:pt x="5303" y="13819"/>
                  <a:pt x="5279" y="13769"/>
                  <a:pt x="5248" y="13769"/>
                </a:cubicBezTo>
                <a:close/>
                <a:moveTo>
                  <a:pt x="5069" y="13769"/>
                </a:moveTo>
                <a:cubicBezTo>
                  <a:pt x="5039" y="13769"/>
                  <a:pt x="5014" y="13819"/>
                  <a:pt x="5014" y="13880"/>
                </a:cubicBezTo>
                <a:cubicBezTo>
                  <a:pt x="5014" y="13941"/>
                  <a:pt x="5039" y="13991"/>
                  <a:pt x="5069" y="13991"/>
                </a:cubicBezTo>
                <a:cubicBezTo>
                  <a:pt x="5099" y="13991"/>
                  <a:pt x="5124" y="13941"/>
                  <a:pt x="5124" y="13880"/>
                </a:cubicBezTo>
                <a:cubicBezTo>
                  <a:pt x="5124" y="13819"/>
                  <a:pt x="5099" y="13769"/>
                  <a:pt x="5069" y="13769"/>
                </a:cubicBezTo>
                <a:close/>
                <a:moveTo>
                  <a:pt x="4890" y="13769"/>
                </a:moveTo>
                <a:cubicBezTo>
                  <a:pt x="4860" y="13769"/>
                  <a:pt x="4835" y="13819"/>
                  <a:pt x="4835" y="13880"/>
                </a:cubicBezTo>
                <a:cubicBezTo>
                  <a:pt x="4835" y="13941"/>
                  <a:pt x="4860" y="13991"/>
                  <a:pt x="4890" y="13991"/>
                </a:cubicBezTo>
                <a:cubicBezTo>
                  <a:pt x="4920" y="13991"/>
                  <a:pt x="4945" y="13941"/>
                  <a:pt x="4945" y="13880"/>
                </a:cubicBezTo>
                <a:cubicBezTo>
                  <a:pt x="4945" y="13819"/>
                  <a:pt x="4920" y="13769"/>
                  <a:pt x="4890" y="13769"/>
                </a:cubicBezTo>
                <a:close/>
                <a:moveTo>
                  <a:pt x="4711" y="13769"/>
                </a:moveTo>
                <a:cubicBezTo>
                  <a:pt x="4681" y="13769"/>
                  <a:pt x="4656" y="13819"/>
                  <a:pt x="4656" y="13880"/>
                </a:cubicBezTo>
                <a:cubicBezTo>
                  <a:pt x="4656" y="13941"/>
                  <a:pt x="4681" y="13991"/>
                  <a:pt x="4711" y="13991"/>
                </a:cubicBezTo>
                <a:cubicBezTo>
                  <a:pt x="4741" y="13991"/>
                  <a:pt x="4766" y="13941"/>
                  <a:pt x="4766" y="13880"/>
                </a:cubicBezTo>
                <a:cubicBezTo>
                  <a:pt x="4766" y="13819"/>
                  <a:pt x="4741" y="13769"/>
                  <a:pt x="4711" y="13769"/>
                </a:cubicBezTo>
                <a:close/>
                <a:moveTo>
                  <a:pt x="4532" y="13769"/>
                </a:moveTo>
                <a:cubicBezTo>
                  <a:pt x="4502" y="13769"/>
                  <a:pt x="4477" y="13819"/>
                  <a:pt x="4477" y="13880"/>
                </a:cubicBezTo>
                <a:cubicBezTo>
                  <a:pt x="4477" y="13941"/>
                  <a:pt x="4502" y="13991"/>
                  <a:pt x="4532" y="13991"/>
                </a:cubicBezTo>
                <a:cubicBezTo>
                  <a:pt x="4562" y="13991"/>
                  <a:pt x="4587" y="13941"/>
                  <a:pt x="4587" y="13880"/>
                </a:cubicBezTo>
                <a:cubicBezTo>
                  <a:pt x="4587" y="13819"/>
                  <a:pt x="4562" y="13769"/>
                  <a:pt x="4532" y="13769"/>
                </a:cubicBezTo>
                <a:close/>
                <a:moveTo>
                  <a:pt x="4353" y="13769"/>
                </a:moveTo>
                <a:cubicBezTo>
                  <a:pt x="4323" y="13769"/>
                  <a:pt x="4298" y="13819"/>
                  <a:pt x="4298" y="13880"/>
                </a:cubicBezTo>
                <a:cubicBezTo>
                  <a:pt x="4298" y="13941"/>
                  <a:pt x="4323" y="13991"/>
                  <a:pt x="4353" y="13991"/>
                </a:cubicBezTo>
                <a:cubicBezTo>
                  <a:pt x="4383" y="13991"/>
                  <a:pt x="4408" y="13941"/>
                  <a:pt x="4408" y="13880"/>
                </a:cubicBezTo>
                <a:cubicBezTo>
                  <a:pt x="4408" y="13819"/>
                  <a:pt x="4383" y="13769"/>
                  <a:pt x="4353" y="13769"/>
                </a:cubicBezTo>
                <a:close/>
                <a:moveTo>
                  <a:pt x="4174" y="13769"/>
                </a:moveTo>
                <a:cubicBezTo>
                  <a:pt x="4143" y="13769"/>
                  <a:pt x="4119" y="13819"/>
                  <a:pt x="4119" y="13880"/>
                </a:cubicBezTo>
                <a:cubicBezTo>
                  <a:pt x="4119" y="13941"/>
                  <a:pt x="4143" y="13991"/>
                  <a:pt x="4174" y="13991"/>
                </a:cubicBezTo>
                <a:cubicBezTo>
                  <a:pt x="4204" y="13991"/>
                  <a:pt x="4229" y="13941"/>
                  <a:pt x="4229" y="13880"/>
                </a:cubicBezTo>
                <a:cubicBezTo>
                  <a:pt x="4229" y="13819"/>
                  <a:pt x="4204" y="13769"/>
                  <a:pt x="4174" y="13769"/>
                </a:cubicBezTo>
                <a:close/>
                <a:moveTo>
                  <a:pt x="20471" y="13407"/>
                </a:moveTo>
                <a:cubicBezTo>
                  <a:pt x="20440" y="13407"/>
                  <a:pt x="20416" y="13456"/>
                  <a:pt x="20416" y="13518"/>
                </a:cubicBezTo>
                <a:cubicBezTo>
                  <a:pt x="20416" y="13579"/>
                  <a:pt x="20440" y="13629"/>
                  <a:pt x="20471" y="13629"/>
                </a:cubicBezTo>
                <a:cubicBezTo>
                  <a:pt x="20501" y="13629"/>
                  <a:pt x="20525" y="13579"/>
                  <a:pt x="20525" y="13518"/>
                </a:cubicBezTo>
                <a:cubicBezTo>
                  <a:pt x="20525" y="13456"/>
                  <a:pt x="20501" y="13407"/>
                  <a:pt x="20471" y="13407"/>
                </a:cubicBezTo>
                <a:close/>
                <a:moveTo>
                  <a:pt x="20291" y="13407"/>
                </a:moveTo>
                <a:cubicBezTo>
                  <a:pt x="20261" y="13407"/>
                  <a:pt x="20237" y="13456"/>
                  <a:pt x="20237" y="13518"/>
                </a:cubicBezTo>
                <a:cubicBezTo>
                  <a:pt x="20237" y="13579"/>
                  <a:pt x="20261" y="13629"/>
                  <a:pt x="20291" y="13629"/>
                </a:cubicBezTo>
                <a:cubicBezTo>
                  <a:pt x="20322" y="13629"/>
                  <a:pt x="20346" y="13579"/>
                  <a:pt x="20346" y="13518"/>
                </a:cubicBezTo>
                <a:cubicBezTo>
                  <a:pt x="20346" y="13456"/>
                  <a:pt x="20322" y="13407"/>
                  <a:pt x="20291" y="13407"/>
                </a:cubicBezTo>
                <a:close/>
                <a:moveTo>
                  <a:pt x="20112" y="13407"/>
                </a:moveTo>
                <a:cubicBezTo>
                  <a:pt x="20082" y="13407"/>
                  <a:pt x="20058" y="13456"/>
                  <a:pt x="20058" y="13518"/>
                </a:cubicBezTo>
                <a:cubicBezTo>
                  <a:pt x="20058" y="13579"/>
                  <a:pt x="20082" y="13629"/>
                  <a:pt x="20112" y="13629"/>
                </a:cubicBezTo>
                <a:cubicBezTo>
                  <a:pt x="20143" y="13629"/>
                  <a:pt x="20167" y="13579"/>
                  <a:pt x="20167" y="13518"/>
                </a:cubicBezTo>
                <a:cubicBezTo>
                  <a:pt x="20167" y="13456"/>
                  <a:pt x="20143" y="13407"/>
                  <a:pt x="20112" y="13407"/>
                </a:cubicBezTo>
                <a:close/>
                <a:moveTo>
                  <a:pt x="19933" y="13407"/>
                </a:moveTo>
                <a:cubicBezTo>
                  <a:pt x="19903" y="13407"/>
                  <a:pt x="19878" y="13456"/>
                  <a:pt x="19878" y="13518"/>
                </a:cubicBezTo>
                <a:cubicBezTo>
                  <a:pt x="19878" y="13579"/>
                  <a:pt x="19903" y="13629"/>
                  <a:pt x="19933" y="13629"/>
                </a:cubicBezTo>
                <a:cubicBezTo>
                  <a:pt x="19964" y="13629"/>
                  <a:pt x="19988" y="13579"/>
                  <a:pt x="19988" y="13518"/>
                </a:cubicBezTo>
                <a:cubicBezTo>
                  <a:pt x="19988" y="13456"/>
                  <a:pt x="19964" y="13407"/>
                  <a:pt x="19933" y="13407"/>
                </a:cubicBezTo>
                <a:close/>
                <a:moveTo>
                  <a:pt x="19754" y="13407"/>
                </a:moveTo>
                <a:cubicBezTo>
                  <a:pt x="19724" y="13407"/>
                  <a:pt x="19699" y="13456"/>
                  <a:pt x="19699" y="13518"/>
                </a:cubicBezTo>
                <a:cubicBezTo>
                  <a:pt x="19699" y="13579"/>
                  <a:pt x="19724" y="13629"/>
                  <a:pt x="19754" y="13629"/>
                </a:cubicBezTo>
                <a:cubicBezTo>
                  <a:pt x="19785" y="13629"/>
                  <a:pt x="19809" y="13579"/>
                  <a:pt x="19809" y="13518"/>
                </a:cubicBezTo>
                <a:cubicBezTo>
                  <a:pt x="19809" y="13456"/>
                  <a:pt x="19785" y="13407"/>
                  <a:pt x="19754" y="13407"/>
                </a:cubicBezTo>
                <a:close/>
                <a:moveTo>
                  <a:pt x="19575" y="13407"/>
                </a:moveTo>
                <a:cubicBezTo>
                  <a:pt x="19545" y="13407"/>
                  <a:pt x="19520" y="13456"/>
                  <a:pt x="19520" y="13518"/>
                </a:cubicBezTo>
                <a:cubicBezTo>
                  <a:pt x="19520" y="13579"/>
                  <a:pt x="19545" y="13629"/>
                  <a:pt x="19575" y="13629"/>
                </a:cubicBezTo>
                <a:cubicBezTo>
                  <a:pt x="19605" y="13629"/>
                  <a:pt x="19630" y="13579"/>
                  <a:pt x="19630" y="13518"/>
                </a:cubicBezTo>
                <a:cubicBezTo>
                  <a:pt x="19630" y="13456"/>
                  <a:pt x="19605" y="13407"/>
                  <a:pt x="19575" y="13407"/>
                </a:cubicBezTo>
                <a:close/>
                <a:moveTo>
                  <a:pt x="19396" y="13407"/>
                </a:moveTo>
                <a:cubicBezTo>
                  <a:pt x="19366" y="13407"/>
                  <a:pt x="19341" y="13456"/>
                  <a:pt x="19341" y="13518"/>
                </a:cubicBezTo>
                <a:cubicBezTo>
                  <a:pt x="19341" y="13579"/>
                  <a:pt x="19366" y="13629"/>
                  <a:pt x="19396" y="13629"/>
                </a:cubicBezTo>
                <a:cubicBezTo>
                  <a:pt x="19426" y="13629"/>
                  <a:pt x="19451" y="13579"/>
                  <a:pt x="19451" y="13518"/>
                </a:cubicBezTo>
                <a:cubicBezTo>
                  <a:pt x="19451" y="13456"/>
                  <a:pt x="19426" y="13407"/>
                  <a:pt x="19396" y="13407"/>
                </a:cubicBezTo>
                <a:close/>
                <a:moveTo>
                  <a:pt x="18501" y="13407"/>
                </a:moveTo>
                <a:cubicBezTo>
                  <a:pt x="18470" y="13407"/>
                  <a:pt x="18446" y="13456"/>
                  <a:pt x="18446" y="13518"/>
                </a:cubicBezTo>
                <a:cubicBezTo>
                  <a:pt x="18446" y="13579"/>
                  <a:pt x="18470" y="13629"/>
                  <a:pt x="18501" y="13629"/>
                </a:cubicBezTo>
                <a:cubicBezTo>
                  <a:pt x="18531" y="13629"/>
                  <a:pt x="18555" y="13579"/>
                  <a:pt x="18555" y="13518"/>
                </a:cubicBezTo>
                <a:cubicBezTo>
                  <a:pt x="18555" y="13456"/>
                  <a:pt x="18531" y="13407"/>
                  <a:pt x="18501" y="13407"/>
                </a:cubicBezTo>
                <a:close/>
                <a:moveTo>
                  <a:pt x="18321" y="13407"/>
                </a:moveTo>
                <a:cubicBezTo>
                  <a:pt x="18291" y="13407"/>
                  <a:pt x="18267" y="13456"/>
                  <a:pt x="18267" y="13518"/>
                </a:cubicBezTo>
                <a:cubicBezTo>
                  <a:pt x="18267" y="13579"/>
                  <a:pt x="18291" y="13629"/>
                  <a:pt x="18321" y="13629"/>
                </a:cubicBezTo>
                <a:cubicBezTo>
                  <a:pt x="18352" y="13629"/>
                  <a:pt x="18376" y="13579"/>
                  <a:pt x="18376" y="13518"/>
                </a:cubicBezTo>
                <a:cubicBezTo>
                  <a:pt x="18376" y="13456"/>
                  <a:pt x="18352" y="13407"/>
                  <a:pt x="18321" y="13407"/>
                </a:cubicBezTo>
                <a:close/>
                <a:moveTo>
                  <a:pt x="18142" y="13407"/>
                </a:moveTo>
                <a:cubicBezTo>
                  <a:pt x="18112" y="13407"/>
                  <a:pt x="18088" y="13456"/>
                  <a:pt x="18088" y="13518"/>
                </a:cubicBezTo>
                <a:cubicBezTo>
                  <a:pt x="18088" y="13579"/>
                  <a:pt x="18112" y="13629"/>
                  <a:pt x="18142" y="13629"/>
                </a:cubicBezTo>
                <a:cubicBezTo>
                  <a:pt x="18173" y="13629"/>
                  <a:pt x="18197" y="13579"/>
                  <a:pt x="18197" y="13518"/>
                </a:cubicBezTo>
                <a:cubicBezTo>
                  <a:pt x="18197" y="13456"/>
                  <a:pt x="18173" y="13407"/>
                  <a:pt x="18142" y="13407"/>
                </a:cubicBezTo>
                <a:close/>
                <a:moveTo>
                  <a:pt x="17247" y="13407"/>
                </a:moveTo>
                <a:cubicBezTo>
                  <a:pt x="17217" y="13407"/>
                  <a:pt x="17192" y="13456"/>
                  <a:pt x="17192" y="13518"/>
                </a:cubicBezTo>
                <a:cubicBezTo>
                  <a:pt x="17192" y="13579"/>
                  <a:pt x="17217" y="13629"/>
                  <a:pt x="17247" y="13629"/>
                </a:cubicBezTo>
                <a:cubicBezTo>
                  <a:pt x="17277" y="13629"/>
                  <a:pt x="17302" y="13579"/>
                  <a:pt x="17302" y="13518"/>
                </a:cubicBezTo>
                <a:cubicBezTo>
                  <a:pt x="17302" y="13456"/>
                  <a:pt x="17277" y="13407"/>
                  <a:pt x="17247" y="13407"/>
                </a:cubicBezTo>
                <a:close/>
                <a:moveTo>
                  <a:pt x="17068" y="13407"/>
                </a:moveTo>
                <a:cubicBezTo>
                  <a:pt x="17038" y="13407"/>
                  <a:pt x="17013" y="13456"/>
                  <a:pt x="17013" y="13518"/>
                </a:cubicBezTo>
                <a:cubicBezTo>
                  <a:pt x="17013" y="13579"/>
                  <a:pt x="17038" y="13629"/>
                  <a:pt x="17068" y="13629"/>
                </a:cubicBezTo>
                <a:cubicBezTo>
                  <a:pt x="17098" y="13629"/>
                  <a:pt x="17123" y="13579"/>
                  <a:pt x="17123" y="13518"/>
                </a:cubicBezTo>
                <a:cubicBezTo>
                  <a:pt x="17123" y="13456"/>
                  <a:pt x="17098" y="13407"/>
                  <a:pt x="17068" y="13407"/>
                </a:cubicBezTo>
                <a:close/>
                <a:moveTo>
                  <a:pt x="12412" y="13407"/>
                </a:moveTo>
                <a:cubicBezTo>
                  <a:pt x="12381" y="13407"/>
                  <a:pt x="12357" y="13456"/>
                  <a:pt x="12357" y="13518"/>
                </a:cubicBezTo>
                <a:cubicBezTo>
                  <a:pt x="12357" y="13579"/>
                  <a:pt x="12381" y="13629"/>
                  <a:pt x="12412" y="13629"/>
                </a:cubicBezTo>
                <a:cubicBezTo>
                  <a:pt x="12442" y="13629"/>
                  <a:pt x="12466" y="13579"/>
                  <a:pt x="12466" y="13518"/>
                </a:cubicBezTo>
                <a:cubicBezTo>
                  <a:pt x="12466" y="13456"/>
                  <a:pt x="12442" y="13407"/>
                  <a:pt x="12412" y="13407"/>
                </a:cubicBezTo>
                <a:close/>
                <a:moveTo>
                  <a:pt x="12233" y="13407"/>
                </a:moveTo>
                <a:cubicBezTo>
                  <a:pt x="12202" y="13407"/>
                  <a:pt x="12178" y="13456"/>
                  <a:pt x="12178" y="13518"/>
                </a:cubicBezTo>
                <a:cubicBezTo>
                  <a:pt x="12178" y="13579"/>
                  <a:pt x="12202" y="13629"/>
                  <a:pt x="12233" y="13629"/>
                </a:cubicBezTo>
                <a:cubicBezTo>
                  <a:pt x="12263" y="13629"/>
                  <a:pt x="12287" y="13579"/>
                  <a:pt x="12287" y="13518"/>
                </a:cubicBezTo>
                <a:cubicBezTo>
                  <a:pt x="12287" y="13456"/>
                  <a:pt x="12263" y="13407"/>
                  <a:pt x="12233" y="13407"/>
                </a:cubicBezTo>
                <a:close/>
                <a:moveTo>
                  <a:pt x="12053" y="13407"/>
                </a:moveTo>
                <a:cubicBezTo>
                  <a:pt x="12023" y="13407"/>
                  <a:pt x="11999" y="13456"/>
                  <a:pt x="11999" y="13518"/>
                </a:cubicBezTo>
                <a:cubicBezTo>
                  <a:pt x="11999" y="13579"/>
                  <a:pt x="12023" y="13629"/>
                  <a:pt x="12053" y="13629"/>
                </a:cubicBezTo>
                <a:cubicBezTo>
                  <a:pt x="12084" y="13629"/>
                  <a:pt x="12108" y="13579"/>
                  <a:pt x="12108" y="13518"/>
                </a:cubicBezTo>
                <a:cubicBezTo>
                  <a:pt x="12108" y="13456"/>
                  <a:pt x="12084" y="13407"/>
                  <a:pt x="12053" y="13407"/>
                </a:cubicBezTo>
                <a:close/>
                <a:moveTo>
                  <a:pt x="11874" y="13407"/>
                </a:moveTo>
                <a:cubicBezTo>
                  <a:pt x="11844" y="13407"/>
                  <a:pt x="11819" y="13456"/>
                  <a:pt x="11819" y="13518"/>
                </a:cubicBezTo>
                <a:cubicBezTo>
                  <a:pt x="11819" y="13579"/>
                  <a:pt x="11844" y="13629"/>
                  <a:pt x="11874" y="13629"/>
                </a:cubicBezTo>
                <a:cubicBezTo>
                  <a:pt x="11905" y="13629"/>
                  <a:pt x="11929" y="13579"/>
                  <a:pt x="11929" y="13518"/>
                </a:cubicBezTo>
                <a:cubicBezTo>
                  <a:pt x="11929" y="13456"/>
                  <a:pt x="11905" y="13407"/>
                  <a:pt x="11874" y="13407"/>
                </a:cubicBezTo>
                <a:close/>
                <a:moveTo>
                  <a:pt x="11695" y="13407"/>
                </a:moveTo>
                <a:cubicBezTo>
                  <a:pt x="11665" y="13407"/>
                  <a:pt x="11640" y="13456"/>
                  <a:pt x="11640" y="13518"/>
                </a:cubicBezTo>
                <a:cubicBezTo>
                  <a:pt x="11640" y="13579"/>
                  <a:pt x="11665" y="13629"/>
                  <a:pt x="11695" y="13629"/>
                </a:cubicBezTo>
                <a:cubicBezTo>
                  <a:pt x="11726" y="13629"/>
                  <a:pt x="11750" y="13579"/>
                  <a:pt x="11750" y="13518"/>
                </a:cubicBezTo>
                <a:cubicBezTo>
                  <a:pt x="11750" y="13456"/>
                  <a:pt x="11726" y="13407"/>
                  <a:pt x="11695" y="13407"/>
                </a:cubicBezTo>
                <a:close/>
                <a:moveTo>
                  <a:pt x="11516" y="13407"/>
                </a:moveTo>
                <a:cubicBezTo>
                  <a:pt x="11486" y="13407"/>
                  <a:pt x="11461" y="13456"/>
                  <a:pt x="11461" y="13518"/>
                </a:cubicBezTo>
                <a:cubicBezTo>
                  <a:pt x="11461" y="13579"/>
                  <a:pt x="11486" y="13629"/>
                  <a:pt x="11516" y="13629"/>
                </a:cubicBezTo>
                <a:cubicBezTo>
                  <a:pt x="11546" y="13629"/>
                  <a:pt x="11571" y="13579"/>
                  <a:pt x="11571" y="13518"/>
                </a:cubicBezTo>
                <a:cubicBezTo>
                  <a:pt x="11571" y="13456"/>
                  <a:pt x="11546" y="13407"/>
                  <a:pt x="11516" y="13407"/>
                </a:cubicBezTo>
                <a:close/>
                <a:moveTo>
                  <a:pt x="11337" y="13407"/>
                </a:moveTo>
                <a:cubicBezTo>
                  <a:pt x="11307" y="13407"/>
                  <a:pt x="11282" y="13456"/>
                  <a:pt x="11282" y="13518"/>
                </a:cubicBezTo>
                <a:cubicBezTo>
                  <a:pt x="11282" y="13579"/>
                  <a:pt x="11307" y="13629"/>
                  <a:pt x="11337" y="13629"/>
                </a:cubicBezTo>
                <a:cubicBezTo>
                  <a:pt x="11367" y="13629"/>
                  <a:pt x="11392" y="13579"/>
                  <a:pt x="11392" y="13518"/>
                </a:cubicBezTo>
                <a:cubicBezTo>
                  <a:pt x="11392" y="13456"/>
                  <a:pt x="11367" y="13407"/>
                  <a:pt x="11337" y="13407"/>
                </a:cubicBezTo>
                <a:close/>
                <a:moveTo>
                  <a:pt x="11158" y="13407"/>
                </a:moveTo>
                <a:cubicBezTo>
                  <a:pt x="11128" y="13407"/>
                  <a:pt x="11103" y="13456"/>
                  <a:pt x="11103" y="13518"/>
                </a:cubicBezTo>
                <a:cubicBezTo>
                  <a:pt x="11103" y="13579"/>
                  <a:pt x="11128" y="13629"/>
                  <a:pt x="11158" y="13629"/>
                </a:cubicBezTo>
                <a:cubicBezTo>
                  <a:pt x="11188" y="13629"/>
                  <a:pt x="11213" y="13579"/>
                  <a:pt x="11213" y="13518"/>
                </a:cubicBezTo>
                <a:cubicBezTo>
                  <a:pt x="11213" y="13456"/>
                  <a:pt x="11188" y="13407"/>
                  <a:pt x="11158" y="13407"/>
                </a:cubicBezTo>
                <a:close/>
                <a:moveTo>
                  <a:pt x="10979" y="13407"/>
                </a:moveTo>
                <a:cubicBezTo>
                  <a:pt x="10949" y="13407"/>
                  <a:pt x="10924" y="13456"/>
                  <a:pt x="10924" y="13518"/>
                </a:cubicBezTo>
                <a:cubicBezTo>
                  <a:pt x="10924" y="13579"/>
                  <a:pt x="10949" y="13629"/>
                  <a:pt x="10979" y="13629"/>
                </a:cubicBezTo>
                <a:cubicBezTo>
                  <a:pt x="11009" y="13629"/>
                  <a:pt x="11034" y="13579"/>
                  <a:pt x="11034" y="13518"/>
                </a:cubicBezTo>
                <a:cubicBezTo>
                  <a:pt x="11034" y="13456"/>
                  <a:pt x="11009" y="13407"/>
                  <a:pt x="10979" y="13407"/>
                </a:cubicBezTo>
                <a:close/>
                <a:moveTo>
                  <a:pt x="10800" y="13407"/>
                </a:moveTo>
                <a:cubicBezTo>
                  <a:pt x="10770" y="13407"/>
                  <a:pt x="10745" y="13456"/>
                  <a:pt x="10745" y="13518"/>
                </a:cubicBezTo>
                <a:cubicBezTo>
                  <a:pt x="10745" y="13579"/>
                  <a:pt x="10770" y="13629"/>
                  <a:pt x="10800" y="13629"/>
                </a:cubicBezTo>
                <a:cubicBezTo>
                  <a:pt x="10830" y="13629"/>
                  <a:pt x="10855" y="13579"/>
                  <a:pt x="10855" y="13518"/>
                </a:cubicBezTo>
                <a:cubicBezTo>
                  <a:pt x="10855" y="13456"/>
                  <a:pt x="10830" y="13407"/>
                  <a:pt x="10800" y="13407"/>
                </a:cubicBezTo>
                <a:close/>
                <a:moveTo>
                  <a:pt x="10621" y="13407"/>
                </a:moveTo>
                <a:cubicBezTo>
                  <a:pt x="10590" y="13407"/>
                  <a:pt x="10566" y="13456"/>
                  <a:pt x="10566" y="13518"/>
                </a:cubicBezTo>
                <a:cubicBezTo>
                  <a:pt x="10566" y="13579"/>
                  <a:pt x="10590" y="13629"/>
                  <a:pt x="10621" y="13629"/>
                </a:cubicBezTo>
                <a:cubicBezTo>
                  <a:pt x="10651" y="13629"/>
                  <a:pt x="10676" y="13579"/>
                  <a:pt x="10676" y="13518"/>
                </a:cubicBezTo>
                <a:cubicBezTo>
                  <a:pt x="10676" y="13456"/>
                  <a:pt x="10651" y="13407"/>
                  <a:pt x="10621" y="13407"/>
                </a:cubicBezTo>
                <a:close/>
                <a:moveTo>
                  <a:pt x="7218" y="13407"/>
                </a:moveTo>
                <a:cubicBezTo>
                  <a:pt x="7188" y="13407"/>
                  <a:pt x="7163" y="13456"/>
                  <a:pt x="7163" y="13518"/>
                </a:cubicBezTo>
                <a:cubicBezTo>
                  <a:pt x="7163" y="13579"/>
                  <a:pt x="7188" y="13629"/>
                  <a:pt x="7218" y="13629"/>
                </a:cubicBezTo>
                <a:cubicBezTo>
                  <a:pt x="7248" y="13629"/>
                  <a:pt x="7273" y="13579"/>
                  <a:pt x="7273" y="13518"/>
                </a:cubicBezTo>
                <a:cubicBezTo>
                  <a:pt x="7273" y="13456"/>
                  <a:pt x="7248" y="13407"/>
                  <a:pt x="7218" y="13407"/>
                </a:cubicBezTo>
                <a:close/>
                <a:moveTo>
                  <a:pt x="7039" y="13407"/>
                </a:moveTo>
                <a:cubicBezTo>
                  <a:pt x="7009" y="13407"/>
                  <a:pt x="6984" y="13456"/>
                  <a:pt x="6984" y="13518"/>
                </a:cubicBezTo>
                <a:cubicBezTo>
                  <a:pt x="6984" y="13579"/>
                  <a:pt x="7009" y="13629"/>
                  <a:pt x="7039" y="13629"/>
                </a:cubicBezTo>
                <a:cubicBezTo>
                  <a:pt x="7069" y="13629"/>
                  <a:pt x="7094" y="13579"/>
                  <a:pt x="7094" y="13518"/>
                </a:cubicBezTo>
                <a:cubicBezTo>
                  <a:pt x="7094" y="13456"/>
                  <a:pt x="7069" y="13407"/>
                  <a:pt x="7039" y="13407"/>
                </a:cubicBezTo>
                <a:close/>
                <a:moveTo>
                  <a:pt x="6860" y="13407"/>
                </a:moveTo>
                <a:cubicBezTo>
                  <a:pt x="6830" y="13407"/>
                  <a:pt x="6805" y="13456"/>
                  <a:pt x="6805" y="13518"/>
                </a:cubicBezTo>
                <a:cubicBezTo>
                  <a:pt x="6805" y="13579"/>
                  <a:pt x="6830" y="13629"/>
                  <a:pt x="6860" y="13629"/>
                </a:cubicBezTo>
                <a:cubicBezTo>
                  <a:pt x="6890" y="13629"/>
                  <a:pt x="6915" y="13579"/>
                  <a:pt x="6915" y="13518"/>
                </a:cubicBezTo>
                <a:cubicBezTo>
                  <a:pt x="6915" y="13456"/>
                  <a:pt x="6890" y="13407"/>
                  <a:pt x="6860" y="13407"/>
                </a:cubicBezTo>
                <a:close/>
                <a:moveTo>
                  <a:pt x="6681" y="13407"/>
                </a:moveTo>
                <a:cubicBezTo>
                  <a:pt x="6651" y="13407"/>
                  <a:pt x="6626" y="13456"/>
                  <a:pt x="6626" y="13518"/>
                </a:cubicBezTo>
                <a:cubicBezTo>
                  <a:pt x="6626" y="13579"/>
                  <a:pt x="6651" y="13629"/>
                  <a:pt x="6681" y="13629"/>
                </a:cubicBezTo>
                <a:cubicBezTo>
                  <a:pt x="6711" y="13629"/>
                  <a:pt x="6736" y="13579"/>
                  <a:pt x="6736" y="13518"/>
                </a:cubicBezTo>
                <a:cubicBezTo>
                  <a:pt x="6736" y="13456"/>
                  <a:pt x="6711" y="13407"/>
                  <a:pt x="6681" y="13407"/>
                </a:cubicBezTo>
                <a:close/>
                <a:moveTo>
                  <a:pt x="6502" y="13407"/>
                </a:moveTo>
                <a:cubicBezTo>
                  <a:pt x="6472" y="13407"/>
                  <a:pt x="6447" y="13456"/>
                  <a:pt x="6447" y="13518"/>
                </a:cubicBezTo>
                <a:cubicBezTo>
                  <a:pt x="6447" y="13579"/>
                  <a:pt x="6472" y="13629"/>
                  <a:pt x="6502" y="13629"/>
                </a:cubicBezTo>
                <a:cubicBezTo>
                  <a:pt x="6532" y="13629"/>
                  <a:pt x="6557" y="13579"/>
                  <a:pt x="6557" y="13518"/>
                </a:cubicBezTo>
                <a:cubicBezTo>
                  <a:pt x="6557" y="13456"/>
                  <a:pt x="6532" y="13407"/>
                  <a:pt x="6502" y="13407"/>
                </a:cubicBezTo>
                <a:close/>
                <a:moveTo>
                  <a:pt x="6323" y="13407"/>
                </a:moveTo>
                <a:cubicBezTo>
                  <a:pt x="6292" y="13407"/>
                  <a:pt x="6268" y="13456"/>
                  <a:pt x="6268" y="13518"/>
                </a:cubicBezTo>
                <a:cubicBezTo>
                  <a:pt x="6268" y="13579"/>
                  <a:pt x="6292" y="13629"/>
                  <a:pt x="6323" y="13629"/>
                </a:cubicBezTo>
                <a:cubicBezTo>
                  <a:pt x="6353" y="13629"/>
                  <a:pt x="6378" y="13579"/>
                  <a:pt x="6378" y="13518"/>
                </a:cubicBezTo>
                <a:cubicBezTo>
                  <a:pt x="6378" y="13456"/>
                  <a:pt x="6353" y="13407"/>
                  <a:pt x="6323" y="13407"/>
                </a:cubicBezTo>
                <a:close/>
                <a:moveTo>
                  <a:pt x="6144" y="13407"/>
                </a:moveTo>
                <a:cubicBezTo>
                  <a:pt x="6113" y="13407"/>
                  <a:pt x="6089" y="13456"/>
                  <a:pt x="6089" y="13518"/>
                </a:cubicBezTo>
                <a:cubicBezTo>
                  <a:pt x="6089" y="13579"/>
                  <a:pt x="6113" y="13629"/>
                  <a:pt x="6144" y="13629"/>
                </a:cubicBezTo>
                <a:cubicBezTo>
                  <a:pt x="6174" y="13629"/>
                  <a:pt x="6199" y="13579"/>
                  <a:pt x="6199" y="13518"/>
                </a:cubicBezTo>
                <a:cubicBezTo>
                  <a:pt x="6199" y="13456"/>
                  <a:pt x="6174" y="13407"/>
                  <a:pt x="6144" y="13407"/>
                </a:cubicBezTo>
                <a:close/>
                <a:moveTo>
                  <a:pt x="5965" y="13407"/>
                </a:moveTo>
                <a:cubicBezTo>
                  <a:pt x="5934" y="13407"/>
                  <a:pt x="5910" y="13456"/>
                  <a:pt x="5910" y="13518"/>
                </a:cubicBezTo>
                <a:cubicBezTo>
                  <a:pt x="5910" y="13579"/>
                  <a:pt x="5934" y="13629"/>
                  <a:pt x="5965" y="13629"/>
                </a:cubicBezTo>
                <a:cubicBezTo>
                  <a:pt x="5995" y="13629"/>
                  <a:pt x="6019" y="13579"/>
                  <a:pt x="6019" y="13518"/>
                </a:cubicBezTo>
                <a:cubicBezTo>
                  <a:pt x="6019" y="13456"/>
                  <a:pt x="5995" y="13407"/>
                  <a:pt x="5965" y="13407"/>
                </a:cubicBezTo>
                <a:close/>
                <a:moveTo>
                  <a:pt x="5786" y="13407"/>
                </a:moveTo>
                <a:cubicBezTo>
                  <a:pt x="5755" y="13407"/>
                  <a:pt x="5731" y="13456"/>
                  <a:pt x="5731" y="13518"/>
                </a:cubicBezTo>
                <a:cubicBezTo>
                  <a:pt x="5731" y="13579"/>
                  <a:pt x="5755" y="13629"/>
                  <a:pt x="5786" y="13629"/>
                </a:cubicBezTo>
                <a:cubicBezTo>
                  <a:pt x="5816" y="13629"/>
                  <a:pt x="5840" y="13579"/>
                  <a:pt x="5840" y="13518"/>
                </a:cubicBezTo>
                <a:cubicBezTo>
                  <a:pt x="5840" y="13456"/>
                  <a:pt x="5816" y="13407"/>
                  <a:pt x="5786" y="13407"/>
                </a:cubicBezTo>
                <a:close/>
                <a:moveTo>
                  <a:pt x="5606" y="13407"/>
                </a:moveTo>
                <a:cubicBezTo>
                  <a:pt x="5576" y="13407"/>
                  <a:pt x="5552" y="13456"/>
                  <a:pt x="5552" y="13518"/>
                </a:cubicBezTo>
                <a:cubicBezTo>
                  <a:pt x="5552" y="13579"/>
                  <a:pt x="5576" y="13629"/>
                  <a:pt x="5606" y="13629"/>
                </a:cubicBezTo>
                <a:cubicBezTo>
                  <a:pt x="5637" y="13629"/>
                  <a:pt x="5661" y="13579"/>
                  <a:pt x="5661" y="13518"/>
                </a:cubicBezTo>
                <a:cubicBezTo>
                  <a:pt x="5661" y="13456"/>
                  <a:pt x="5637" y="13407"/>
                  <a:pt x="5606" y="13407"/>
                </a:cubicBezTo>
                <a:close/>
                <a:moveTo>
                  <a:pt x="5427" y="13407"/>
                </a:moveTo>
                <a:cubicBezTo>
                  <a:pt x="5397" y="13407"/>
                  <a:pt x="5372" y="13456"/>
                  <a:pt x="5372" y="13518"/>
                </a:cubicBezTo>
                <a:cubicBezTo>
                  <a:pt x="5372" y="13579"/>
                  <a:pt x="5397" y="13629"/>
                  <a:pt x="5427" y="13629"/>
                </a:cubicBezTo>
                <a:cubicBezTo>
                  <a:pt x="5458" y="13629"/>
                  <a:pt x="5482" y="13579"/>
                  <a:pt x="5482" y="13518"/>
                </a:cubicBezTo>
                <a:cubicBezTo>
                  <a:pt x="5482" y="13456"/>
                  <a:pt x="5458" y="13407"/>
                  <a:pt x="5427" y="13407"/>
                </a:cubicBezTo>
                <a:close/>
                <a:moveTo>
                  <a:pt x="5248" y="13407"/>
                </a:moveTo>
                <a:cubicBezTo>
                  <a:pt x="5218" y="13407"/>
                  <a:pt x="5193" y="13456"/>
                  <a:pt x="5193" y="13518"/>
                </a:cubicBezTo>
                <a:cubicBezTo>
                  <a:pt x="5193" y="13579"/>
                  <a:pt x="5218" y="13629"/>
                  <a:pt x="5248" y="13629"/>
                </a:cubicBezTo>
                <a:cubicBezTo>
                  <a:pt x="5279" y="13629"/>
                  <a:pt x="5303" y="13579"/>
                  <a:pt x="5303" y="13518"/>
                </a:cubicBezTo>
                <a:cubicBezTo>
                  <a:pt x="5303" y="13456"/>
                  <a:pt x="5279" y="13407"/>
                  <a:pt x="5248" y="13407"/>
                </a:cubicBezTo>
                <a:close/>
                <a:moveTo>
                  <a:pt x="5069" y="13407"/>
                </a:moveTo>
                <a:cubicBezTo>
                  <a:pt x="5039" y="13407"/>
                  <a:pt x="5014" y="13456"/>
                  <a:pt x="5014" y="13518"/>
                </a:cubicBezTo>
                <a:cubicBezTo>
                  <a:pt x="5014" y="13579"/>
                  <a:pt x="5039" y="13629"/>
                  <a:pt x="5069" y="13629"/>
                </a:cubicBezTo>
                <a:cubicBezTo>
                  <a:pt x="5099" y="13629"/>
                  <a:pt x="5124" y="13579"/>
                  <a:pt x="5124" y="13518"/>
                </a:cubicBezTo>
                <a:cubicBezTo>
                  <a:pt x="5124" y="13456"/>
                  <a:pt x="5099" y="13407"/>
                  <a:pt x="5069" y="13407"/>
                </a:cubicBezTo>
                <a:close/>
                <a:moveTo>
                  <a:pt x="4890" y="13407"/>
                </a:moveTo>
                <a:cubicBezTo>
                  <a:pt x="4860" y="13407"/>
                  <a:pt x="4835" y="13456"/>
                  <a:pt x="4835" y="13518"/>
                </a:cubicBezTo>
                <a:cubicBezTo>
                  <a:pt x="4835" y="13579"/>
                  <a:pt x="4860" y="13629"/>
                  <a:pt x="4890" y="13629"/>
                </a:cubicBezTo>
                <a:cubicBezTo>
                  <a:pt x="4920" y="13629"/>
                  <a:pt x="4945" y="13579"/>
                  <a:pt x="4945" y="13518"/>
                </a:cubicBezTo>
                <a:cubicBezTo>
                  <a:pt x="4945" y="13456"/>
                  <a:pt x="4920" y="13407"/>
                  <a:pt x="4890" y="13407"/>
                </a:cubicBezTo>
                <a:close/>
                <a:moveTo>
                  <a:pt x="4711" y="13407"/>
                </a:moveTo>
                <a:cubicBezTo>
                  <a:pt x="4681" y="13407"/>
                  <a:pt x="4656" y="13456"/>
                  <a:pt x="4656" y="13518"/>
                </a:cubicBezTo>
                <a:cubicBezTo>
                  <a:pt x="4656" y="13579"/>
                  <a:pt x="4681" y="13629"/>
                  <a:pt x="4711" y="13629"/>
                </a:cubicBezTo>
                <a:cubicBezTo>
                  <a:pt x="4741" y="13629"/>
                  <a:pt x="4766" y="13579"/>
                  <a:pt x="4766" y="13518"/>
                </a:cubicBezTo>
                <a:cubicBezTo>
                  <a:pt x="4766" y="13456"/>
                  <a:pt x="4741" y="13407"/>
                  <a:pt x="4711" y="13407"/>
                </a:cubicBezTo>
                <a:close/>
                <a:moveTo>
                  <a:pt x="4532" y="13407"/>
                </a:moveTo>
                <a:cubicBezTo>
                  <a:pt x="4502" y="13407"/>
                  <a:pt x="4477" y="13456"/>
                  <a:pt x="4477" y="13518"/>
                </a:cubicBezTo>
                <a:cubicBezTo>
                  <a:pt x="4477" y="13579"/>
                  <a:pt x="4502" y="13629"/>
                  <a:pt x="4532" y="13629"/>
                </a:cubicBezTo>
                <a:cubicBezTo>
                  <a:pt x="4562" y="13629"/>
                  <a:pt x="4587" y="13579"/>
                  <a:pt x="4587" y="13518"/>
                </a:cubicBezTo>
                <a:cubicBezTo>
                  <a:pt x="4587" y="13456"/>
                  <a:pt x="4562" y="13407"/>
                  <a:pt x="4532" y="13407"/>
                </a:cubicBezTo>
                <a:close/>
                <a:moveTo>
                  <a:pt x="4353" y="13407"/>
                </a:moveTo>
                <a:cubicBezTo>
                  <a:pt x="4323" y="13407"/>
                  <a:pt x="4298" y="13456"/>
                  <a:pt x="4298" y="13518"/>
                </a:cubicBezTo>
                <a:cubicBezTo>
                  <a:pt x="4298" y="13579"/>
                  <a:pt x="4323" y="13629"/>
                  <a:pt x="4353" y="13629"/>
                </a:cubicBezTo>
                <a:cubicBezTo>
                  <a:pt x="4383" y="13629"/>
                  <a:pt x="4408" y="13579"/>
                  <a:pt x="4408" y="13518"/>
                </a:cubicBezTo>
                <a:cubicBezTo>
                  <a:pt x="4408" y="13456"/>
                  <a:pt x="4383" y="13407"/>
                  <a:pt x="4353" y="13407"/>
                </a:cubicBezTo>
                <a:close/>
                <a:moveTo>
                  <a:pt x="4174" y="13407"/>
                </a:moveTo>
                <a:cubicBezTo>
                  <a:pt x="4143" y="13407"/>
                  <a:pt x="4119" y="13456"/>
                  <a:pt x="4119" y="13518"/>
                </a:cubicBezTo>
                <a:cubicBezTo>
                  <a:pt x="4119" y="13579"/>
                  <a:pt x="4143" y="13629"/>
                  <a:pt x="4174" y="13629"/>
                </a:cubicBezTo>
                <a:cubicBezTo>
                  <a:pt x="4204" y="13629"/>
                  <a:pt x="4229" y="13579"/>
                  <a:pt x="4229" y="13518"/>
                </a:cubicBezTo>
                <a:cubicBezTo>
                  <a:pt x="4229" y="13456"/>
                  <a:pt x="4204" y="13407"/>
                  <a:pt x="4174" y="13407"/>
                </a:cubicBezTo>
                <a:close/>
                <a:moveTo>
                  <a:pt x="3995" y="13407"/>
                </a:moveTo>
                <a:cubicBezTo>
                  <a:pt x="3964" y="13407"/>
                  <a:pt x="3940" y="13456"/>
                  <a:pt x="3940" y="13518"/>
                </a:cubicBezTo>
                <a:cubicBezTo>
                  <a:pt x="3940" y="13579"/>
                  <a:pt x="3964" y="13629"/>
                  <a:pt x="3995" y="13629"/>
                </a:cubicBezTo>
                <a:cubicBezTo>
                  <a:pt x="4025" y="13629"/>
                  <a:pt x="4050" y="13579"/>
                  <a:pt x="4050" y="13518"/>
                </a:cubicBezTo>
                <a:cubicBezTo>
                  <a:pt x="4050" y="13456"/>
                  <a:pt x="4025" y="13407"/>
                  <a:pt x="3995" y="13407"/>
                </a:cubicBezTo>
                <a:close/>
                <a:moveTo>
                  <a:pt x="20471" y="13044"/>
                </a:moveTo>
                <a:cubicBezTo>
                  <a:pt x="20440" y="13044"/>
                  <a:pt x="20416" y="13094"/>
                  <a:pt x="20416" y="13155"/>
                </a:cubicBezTo>
                <a:cubicBezTo>
                  <a:pt x="20416" y="13216"/>
                  <a:pt x="20440" y="13266"/>
                  <a:pt x="20471" y="13266"/>
                </a:cubicBezTo>
                <a:cubicBezTo>
                  <a:pt x="20501" y="13266"/>
                  <a:pt x="20525" y="13216"/>
                  <a:pt x="20525" y="13155"/>
                </a:cubicBezTo>
                <a:cubicBezTo>
                  <a:pt x="20525" y="13094"/>
                  <a:pt x="20501" y="13044"/>
                  <a:pt x="20471" y="13044"/>
                </a:cubicBezTo>
                <a:close/>
                <a:moveTo>
                  <a:pt x="19754" y="13044"/>
                </a:moveTo>
                <a:cubicBezTo>
                  <a:pt x="19724" y="13044"/>
                  <a:pt x="19699" y="13094"/>
                  <a:pt x="19699" y="13155"/>
                </a:cubicBezTo>
                <a:cubicBezTo>
                  <a:pt x="19699" y="13216"/>
                  <a:pt x="19724" y="13266"/>
                  <a:pt x="19754" y="13266"/>
                </a:cubicBezTo>
                <a:cubicBezTo>
                  <a:pt x="19785" y="13266"/>
                  <a:pt x="19809" y="13216"/>
                  <a:pt x="19809" y="13155"/>
                </a:cubicBezTo>
                <a:cubicBezTo>
                  <a:pt x="19809" y="13094"/>
                  <a:pt x="19785" y="13044"/>
                  <a:pt x="19754" y="13044"/>
                </a:cubicBezTo>
                <a:close/>
                <a:moveTo>
                  <a:pt x="19575" y="13044"/>
                </a:moveTo>
                <a:cubicBezTo>
                  <a:pt x="19545" y="13044"/>
                  <a:pt x="19520" y="13094"/>
                  <a:pt x="19520" y="13155"/>
                </a:cubicBezTo>
                <a:cubicBezTo>
                  <a:pt x="19520" y="13216"/>
                  <a:pt x="19545" y="13266"/>
                  <a:pt x="19575" y="13266"/>
                </a:cubicBezTo>
                <a:cubicBezTo>
                  <a:pt x="19605" y="13266"/>
                  <a:pt x="19630" y="13216"/>
                  <a:pt x="19630" y="13155"/>
                </a:cubicBezTo>
                <a:cubicBezTo>
                  <a:pt x="19630" y="13094"/>
                  <a:pt x="19605" y="13044"/>
                  <a:pt x="19575" y="13044"/>
                </a:cubicBezTo>
                <a:close/>
                <a:moveTo>
                  <a:pt x="19396" y="13044"/>
                </a:moveTo>
                <a:cubicBezTo>
                  <a:pt x="19366" y="13044"/>
                  <a:pt x="19341" y="13094"/>
                  <a:pt x="19341" y="13155"/>
                </a:cubicBezTo>
                <a:cubicBezTo>
                  <a:pt x="19341" y="13216"/>
                  <a:pt x="19366" y="13266"/>
                  <a:pt x="19396" y="13266"/>
                </a:cubicBezTo>
                <a:cubicBezTo>
                  <a:pt x="19426" y="13266"/>
                  <a:pt x="19451" y="13216"/>
                  <a:pt x="19451" y="13155"/>
                </a:cubicBezTo>
                <a:cubicBezTo>
                  <a:pt x="19451" y="13094"/>
                  <a:pt x="19426" y="13044"/>
                  <a:pt x="19396" y="13044"/>
                </a:cubicBezTo>
                <a:close/>
                <a:moveTo>
                  <a:pt x="19217" y="13044"/>
                </a:moveTo>
                <a:cubicBezTo>
                  <a:pt x="19187" y="13044"/>
                  <a:pt x="19162" y="13094"/>
                  <a:pt x="19162" y="13155"/>
                </a:cubicBezTo>
                <a:cubicBezTo>
                  <a:pt x="19162" y="13216"/>
                  <a:pt x="19187" y="13266"/>
                  <a:pt x="19217" y="13266"/>
                </a:cubicBezTo>
                <a:cubicBezTo>
                  <a:pt x="19247" y="13266"/>
                  <a:pt x="19272" y="13216"/>
                  <a:pt x="19272" y="13155"/>
                </a:cubicBezTo>
                <a:cubicBezTo>
                  <a:pt x="19272" y="13094"/>
                  <a:pt x="19247" y="13044"/>
                  <a:pt x="19217" y="13044"/>
                </a:cubicBezTo>
                <a:close/>
                <a:moveTo>
                  <a:pt x="19038" y="13044"/>
                </a:moveTo>
                <a:cubicBezTo>
                  <a:pt x="19008" y="13044"/>
                  <a:pt x="18983" y="13094"/>
                  <a:pt x="18983" y="13155"/>
                </a:cubicBezTo>
                <a:cubicBezTo>
                  <a:pt x="18983" y="13216"/>
                  <a:pt x="19008" y="13266"/>
                  <a:pt x="19038" y="13266"/>
                </a:cubicBezTo>
                <a:cubicBezTo>
                  <a:pt x="19068" y="13266"/>
                  <a:pt x="19093" y="13216"/>
                  <a:pt x="19093" y="13155"/>
                </a:cubicBezTo>
                <a:cubicBezTo>
                  <a:pt x="19093" y="13094"/>
                  <a:pt x="19068" y="13044"/>
                  <a:pt x="19038" y="13044"/>
                </a:cubicBezTo>
                <a:close/>
                <a:moveTo>
                  <a:pt x="18859" y="13044"/>
                </a:moveTo>
                <a:cubicBezTo>
                  <a:pt x="18828" y="13044"/>
                  <a:pt x="18804" y="13094"/>
                  <a:pt x="18804" y="13155"/>
                </a:cubicBezTo>
                <a:cubicBezTo>
                  <a:pt x="18804" y="13216"/>
                  <a:pt x="18828" y="13266"/>
                  <a:pt x="18859" y="13266"/>
                </a:cubicBezTo>
                <a:cubicBezTo>
                  <a:pt x="18889" y="13266"/>
                  <a:pt x="18914" y="13216"/>
                  <a:pt x="18914" y="13155"/>
                </a:cubicBezTo>
                <a:cubicBezTo>
                  <a:pt x="18914" y="13094"/>
                  <a:pt x="18889" y="13044"/>
                  <a:pt x="18859" y="13044"/>
                </a:cubicBezTo>
                <a:close/>
                <a:moveTo>
                  <a:pt x="18680" y="13044"/>
                </a:moveTo>
                <a:cubicBezTo>
                  <a:pt x="18649" y="13044"/>
                  <a:pt x="18625" y="13094"/>
                  <a:pt x="18625" y="13155"/>
                </a:cubicBezTo>
                <a:cubicBezTo>
                  <a:pt x="18625" y="13216"/>
                  <a:pt x="18649" y="13266"/>
                  <a:pt x="18680" y="13266"/>
                </a:cubicBezTo>
                <a:cubicBezTo>
                  <a:pt x="18710" y="13266"/>
                  <a:pt x="18735" y="13216"/>
                  <a:pt x="18735" y="13155"/>
                </a:cubicBezTo>
                <a:cubicBezTo>
                  <a:pt x="18735" y="13094"/>
                  <a:pt x="18710" y="13044"/>
                  <a:pt x="18680" y="13044"/>
                </a:cubicBezTo>
                <a:close/>
                <a:moveTo>
                  <a:pt x="18501" y="13044"/>
                </a:moveTo>
                <a:cubicBezTo>
                  <a:pt x="18470" y="13044"/>
                  <a:pt x="18446" y="13094"/>
                  <a:pt x="18446" y="13155"/>
                </a:cubicBezTo>
                <a:cubicBezTo>
                  <a:pt x="18446" y="13216"/>
                  <a:pt x="18470" y="13266"/>
                  <a:pt x="18501" y="13266"/>
                </a:cubicBezTo>
                <a:cubicBezTo>
                  <a:pt x="18531" y="13266"/>
                  <a:pt x="18555" y="13216"/>
                  <a:pt x="18555" y="13155"/>
                </a:cubicBezTo>
                <a:cubicBezTo>
                  <a:pt x="18555" y="13094"/>
                  <a:pt x="18531" y="13044"/>
                  <a:pt x="18501" y="13044"/>
                </a:cubicBezTo>
                <a:close/>
                <a:moveTo>
                  <a:pt x="18321" y="13044"/>
                </a:moveTo>
                <a:cubicBezTo>
                  <a:pt x="18291" y="13044"/>
                  <a:pt x="18267" y="13094"/>
                  <a:pt x="18267" y="13155"/>
                </a:cubicBezTo>
                <a:cubicBezTo>
                  <a:pt x="18267" y="13216"/>
                  <a:pt x="18291" y="13266"/>
                  <a:pt x="18321" y="13266"/>
                </a:cubicBezTo>
                <a:cubicBezTo>
                  <a:pt x="18352" y="13266"/>
                  <a:pt x="18376" y="13216"/>
                  <a:pt x="18376" y="13155"/>
                </a:cubicBezTo>
                <a:cubicBezTo>
                  <a:pt x="18376" y="13094"/>
                  <a:pt x="18352" y="13044"/>
                  <a:pt x="18321" y="13044"/>
                </a:cubicBezTo>
                <a:close/>
                <a:moveTo>
                  <a:pt x="18142" y="13044"/>
                </a:moveTo>
                <a:cubicBezTo>
                  <a:pt x="18112" y="13044"/>
                  <a:pt x="18088" y="13094"/>
                  <a:pt x="18088" y="13155"/>
                </a:cubicBezTo>
                <a:cubicBezTo>
                  <a:pt x="18088" y="13216"/>
                  <a:pt x="18112" y="13266"/>
                  <a:pt x="18142" y="13266"/>
                </a:cubicBezTo>
                <a:cubicBezTo>
                  <a:pt x="18173" y="13266"/>
                  <a:pt x="18197" y="13216"/>
                  <a:pt x="18197" y="13155"/>
                </a:cubicBezTo>
                <a:cubicBezTo>
                  <a:pt x="18197" y="13094"/>
                  <a:pt x="18173" y="13044"/>
                  <a:pt x="18142" y="13044"/>
                </a:cubicBezTo>
                <a:close/>
                <a:moveTo>
                  <a:pt x="17963" y="13044"/>
                </a:moveTo>
                <a:cubicBezTo>
                  <a:pt x="17933" y="13044"/>
                  <a:pt x="17908" y="13094"/>
                  <a:pt x="17908" y="13155"/>
                </a:cubicBezTo>
                <a:cubicBezTo>
                  <a:pt x="17908" y="13216"/>
                  <a:pt x="17933" y="13266"/>
                  <a:pt x="17963" y="13266"/>
                </a:cubicBezTo>
                <a:cubicBezTo>
                  <a:pt x="17994" y="13266"/>
                  <a:pt x="18018" y="13216"/>
                  <a:pt x="18018" y="13155"/>
                </a:cubicBezTo>
                <a:cubicBezTo>
                  <a:pt x="18018" y="13094"/>
                  <a:pt x="17994" y="13044"/>
                  <a:pt x="17963" y="13044"/>
                </a:cubicBezTo>
                <a:close/>
                <a:moveTo>
                  <a:pt x="17784" y="13044"/>
                </a:moveTo>
                <a:cubicBezTo>
                  <a:pt x="17754" y="13044"/>
                  <a:pt x="17729" y="13094"/>
                  <a:pt x="17729" y="13155"/>
                </a:cubicBezTo>
                <a:cubicBezTo>
                  <a:pt x="17729" y="13216"/>
                  <a:pt x="17754" y="13266"/>
                  <a:pt x="17784" y="13266"/>
                </a:cubicBezTo>
                <a:cubicBezTo>
                  <a:pt x="17815" y="13266"/>
                  <a:pt x="17839" y="13216"/>
                  <a:pt x="17839" y="13155"/>
                </a:cubicBezTo>
                <a:cubicBezTo>
                  <a:pt x="17839" y="13094"/>
                  <a:pt x="17815" y="13044"/>
                  <a:pt x="17784" y="13044"/>
                </a:cubicBezTo>
                <a:close/>
                <a:moveTo>
                  <a:pt x="17605" y="13044"/>
                </a:moveTo>
                <a:cubicBezTo>
                  <a:pt x="17575" y="13044"/>
                  <a:pt x="17550" y="13094"/>
                  <a:pt x="17550" y="13155"/>
                </a:cubicBezTo>
                <a:cubicBezTo>
                  <a:pt x="17550" y="13216"/>
                  <a:pt x="17575" y="13266"/>
                  <a:pt x="17605" y="13266"/>
                </a:cubicBezTo>
                <a:cubicBezTo>
                  <a:pt x="17635" y="13266"/>
                  <a:pt x="17660" y="13216"/>
                  <a:pt x="17660" y="13155"/>
                </a:cubicBezTo>
                <a:cubicBezTo>
                  <a:pt x="17660" y="13094"/>
                  <a:pt x="17635" y="13044"/>
                  <a:pt x="17605" y="13044"/>
                </a:cubicBezTo>
                <a:close/>
                <a:moveTo>
                  <a:pt x="17247" y="13044"/>
                </a:moveTo>
                <a:cubicBezTo>
                  <a:pt x="17217" y="13044"/>
                  <a:pt x="17192" y="13094"/>
                  <a:pt x="17192" y="13155"/>
                </a:cubicBezTo>
                <a:cubicBezTo>
                  <a:pt x="17192" y="13216"/>
                  <a:pt x="17217" y="13266"/>
                  <a:pt x="17247" y="13266"/>
                </a:cubicBezTo>
                <a:cubicBezTo>
                  <a:pt x="17277" y="13266"/>
                  <a:pt x="17302" y="13216"/>
                  <a:pt x="17302" y="13155"/>
                </a:cubicBezTo>
                <a:cubicBezTo>
                  <a:pt x="17302" y="13094"/>
                  <a:pt x="17277" y="13044"/>
                  <a:pt x="17247" y="13044"/>
                </a:cubicBezTo>
                <a:close/>
                <a:moveTo>
                  <a:pt x="17068" y="13044"/>
                </a:moveTo>
                <a:cubicBezTo>
                  <a:pt x="17038" y="13044"/>
                  <a:pt x="17013" y="13094"/>
                  <a:pt x="17013" y="13155"/>
                </a:cubicBezTo>
                <a:cubicBezTo>
                  <a:pt x="17013" y="13216"/>
                  <a:pt x="17038" y="13266"/>
                  <a:pt x="17068" y="13266"/>
                </a:cubicBezTo>
                <a:cubicBezTo>
                  <a:pt x="17098" y="13266"/>
                  <a:pt x="17123" y="13216"/>
                  <a:pt x="17123" y="13155"/>
                </a:cubicBezTo>
                <a:cubicBezTo>
                  <a:pt x="17123" y="13094"/>
                  <a:pt x="17098" y="13044"/>
                  <a:pt x="17068" y="13044"/>
                </a:cubicBezTo>
                <a:close/>
                <a:moveTo>
                  <a:pt x="16889" y="13044"/>
                </a:moveTo>
                <a:cubicBezTo>
                  <a:pt x="16859" y="13044"/>
                  <a:pt x="16834" y="13094"/>
                  <a:pt x="16834" y="13155"/>
                </a:cubicBezTo>
                <a:cubicBezTo>
                  <a:pt x="16834" y="13216"/>
                  <a:pt x="16859" y="13266"/>
                  <a:pt x="16889" y="13266"/>
                </a:cubicBezTo>
                <a:cubicBezTo>
                  <a:pt x="16919" y="13266"/>
                  <a:pt x="16944" y="13216"/>
                  <a:pt x="16944" y="13155"/>
                </a:cubicBezTo>
                <a:cubicBezTo>
                  <a:pt x="16944" y="13094"/>
                  <a:pt x="16919" y="13044"/>
                  <a:pt x="16889" y="13044"/>
                </a:cubicBezTo>
                <a:close/>
                <a:moveTo>
                  <a:pt x="12591" y="13044"/>
                </a:moveTo>
                <a:cubicBezTo>
                  <a:pt x="12560" y="13044"/>
                  <a:pt x="12536" y="13094"/>
                  <a:pt x="12536" y="13155"/>
                </a:cubicBezTo>
                <a:cubicBezTo>
                  <a:pt x="12536" y="13216"/>
                  <a:pt x="12560" y="13266"/>
                  <a:pt x="12591" y="13266"/>
                </a:cubicBezTo>
                <a:cubicBezTo>
                  <a:pt x="12621" y="13266"/>
                  <a:pt x="12646" y="13216"/>
                  <a:pt x="12646" y="13155"/>
                </a:cubicBezTo>
                <a:cubicBezTo>
                  <a:pt x="12646" y="13094"/>
                  <a:pt x="12621" y="13044"/>
                  <a:pt x="12591" y="13044"/>
                </a:cubicBezTo>
                <a:close/>
                <a:moveTo>
                  <a:pt x="12412" y="13044"/>
                </a:moveTo>
                <a:cubicBezTo>
                  <a:pt x="12381" y="13044"/>
                  <a:pt x="12357" y="13094"/>
                  <a:pt x="12357" y="13155"/>
                </a:cubicBezTo>
                <a:cubicBezTo>
                  <a:pt x="12357" y="13216"/>
                  <a:pt x="12381" y="13266"/>
                  <a:pt x="12412" y="13266"/>
                </a:cubicBezTo>
                <a:cubicBezTo>
                  <a:pt x="12442" y="13266"/>
                  <a:pt x="12466" y="13216"/>
                  <a:pt x="12466" y="13155"/>
                </a:cubicBezTo>
                <a:cubicBezTo>
                  <a:pt x="12466" y="13094"/>
                  <a:pt x="12442" y="13044"/>
                  <a:pt x="12412" y="13044"/>
                </a:cubicBezTo>
                <a:close/>
                <a:moveTo>
                  <a:pt x="12233" y="13044"/>
                </a:moveTo>
                <a:cubicBezTo>
                  <a:pt x="12202" y="13044"/>
                  <a:pt x="12178" y="13094"/>
                  <a:pt x="12178" y="13155"/>
                </a:cubicBezTo>
                <a:cubicBezTo>
                  <a:pt x="12178" y="13216"/>
                  <a:pt x="12202" y="13266"/>
                  <a:pt x="12233" y="13266"/>
                </a:cubicBezTo>
                <a:cubicBezTo>
                  <a:pt x="12263" y="13266"/>
                  <a:pt x="12287" y="13216"/>
                  <a:pt x="12287" y="13155"/>
                </a:cubicBezTo>
                <a:cubicBezTo>
                  <a:pt x="12287" y="13094"/>
                  <a:pt x="12263" y="13044"/>
                  <a:pt x="12233" y="13044"/>
                </a:cubicBezTo>
                <a:close/>
                <a:moveTo>
                  <a:pt x="12053" y="13044"/>
                </a:moveTo>
                <a:cubicBezTo>
                  <a:pt x="12023" y="13044"/>
                  <a:pt x="11999" y="13094"/>
                  <a:pt x="11999" y="13155"/>
                </a:cubicBezTo>
                <a:cubicBezTo>
                  <a:pt x="11999" y="13216"/>
                  <a:pt x="12023" y="13266"/>
                  <a:pt x="12053" y="13266"/>
                </a:cubicBezTo>
                <a:cubicBezTo>
                  <a:pt x="12084" y="13266"/>
                  <a:pt x="12108" y="13216"/>
                  <a:pt x="12108" y="13155"/>
                </a:cubicBezTo>
                <a:cubicBezTo>
                  <a:pt x="12108" y="13094"/>
                  <a:pt x="12084" y="13044"/>
                  <a:pt x="12053" y="13044"/>
                </a:cubicBezTo>
                <a:close/>
                <a:moveTo>
                  <a:pt x="11874" y="13044"/>
                </a:moveTo>
                <a:cubicBezTo>
                  <a:pt x="11844" y="13044"/>
                  <a:pt x="11819" y="13094"/>
                  <a:pt x="11819" y="13155"/>
                </a:cubicBezTo>
                <a:cubicBezTo>
                  <a:pt x="11819" y="13216"/>
                  <a:pt x="11844" y="13266"/>
                  <a:pt x="11874" y="13266"/>
                </a:cubicBezTo>
                <a:cubicBezTo>
                  <a:pt x="11905" y="13266"/>
                  <a:pt x="11929" y="13216"/>
                  <a:pt x="11929" y="13155"/>
                </a:cubicBezTo>
                <a:cubicBezTo>
                  <a:pt x="11929" y="13094"/>
                  <a:pt x="11905" y="13044"/>
                  <a:pt x="11874" y="13044"/>
                </a:cubicBezTo>
                <a:close/>
                <a:moveTo>
                  <a:pt x="11695" y="13044"/>
                </a:moveTo>
                <a:cubicBezTo>
                  <a:pt x="11665" y="13044"/>
                  <a:pt x="11640" y="13094"/>
                  <a:pt x="11640" y="13155"/>
                </a:cubicBezTo>
                <a:cubicBezTo>
                  <a:pt x="11640" y="13216"/>
                  <a:pt x="11665" y="13266"/>
                  <a:pt x="11695" y="13266"/>
                </a:cubicBezTo>
                <a:cubicBezTo>
                  <a:pt x="11726" y="13266"/>
                  <a:pt x="11750" y="13216"/>
                  <a:pt x="11750" y="13155"/>
                </a:cubicBezTo>
                <a:cubicBezTo>
                  <a:pt x="11750" y="13094"/>
                  <a:pt x="11726" y="13044"/>
                  <a:pt x="11695" y="13044"/>
                </a:cubicBezTo>
                <a:close/>
                <a:moveTo>
                  <a:pt x="11516" y="13044"/>
                </a:moveTo>
                <a:cubicBezTo>
                  <a:pt x="11486" y="13044"/>
                  <a:pt x="11461" y="13094"/>
                  <a:pt x="11461" y="13155"/>
                </a:cubicBezTo>
                <a:cubicBezTo>
                  <a:pt x="11461" y="13216"/>
                  <a:pt x="11486" y="13266"/>
                  <a:pt x="11516" y="13266"/>
                </a:cubicBezTo>
                <a:cubicBezTo>
                  <a:pt x="11546" y="13266"/>
                  <a:pt x="11571" y="13216"/>
                  <a:pt x="11571" y="13155"/>
                </a:cubicBezTo>
                <a:cubicBezTo>
                  <a:pt x="11571" y="13094"/>
                  <a:pt x="11546" y="13044"/>
                  <a:pt x="11516" y="13044"/>
                </a:cubicBezTo>
                <a:close/>
                <a:moveTo>
                  <a:pt x="11337" y="13044"/>
                </a:moveTo>
                <a:cubicBezTo>
                  <a:pt x="11307" y="13044"/>
                  <a:pt x="11282" y="13094"/>
                  <a:pt x="11282" y="13155"/>
                </a:cubicBezTo>
                <a:cubicBezTo>
                  <a:pt x="11282" y="13216"/>
                  <a:pt x="11307" y="13266"/>
                  <a:pt x="11337" y="13266"/>
                </a:cubicBezTo>
                <a:cubicBezTo>
                  <a:pt x="11367" y="13266"/>
                  <a:pt x="11392" y="13216"/>
                  <a:pt x="11392" y="13155"/>
                </a:cubicBezTo>
                <a:cubicBezTo>
                  <a:pt x="11392" y="13094"/>
                  <a:pt x="11367" y="13044"/>
                  <a:pt x="11337" y="13044"/>
                </a:cubicBezTo>
                <a:close/>
                <a:moveTo>
                  <a:pt x="11158" y="13044"/>
                </a:moveTo>
                <a:cubicBezTo>
                  <a:pt x="11128" y="13044"/>
                  <a:pt x="11103" y="13094"/>
                  <a:pt x="11103" y="13155"/>
                </a:cubicBezTo>
                <a:cubicBezTo>
                  <a:pt x="11103" y="13216"/>
                  <a:pt x="11128" y="13266"/>
                  <a:pt x="11158" y="13266"/>
                </a:cubicBezTo>
                <a:cubicBezTo>
                  <a:pt x="11188" y="13266"/>
                  <a:pt x="11213" y="13216"/>
                  <a:pt x="11213" y="13155"/>
                </a:cubicBezTo>
                <a:cubicBezTo>
                  <a:pt x="11213" y="13094"/>
                  <a:pt x="11188" y="13044"/>
                  <a:pt x="11158" y="13044"/>
                </a:cubicBezTo>
                <a:close/>
                <a:moveTo>
                  <a:pt x="10979" y="13044"/>
                </a:moveTo>
                <a:cubicBezTo>
                  <a:pt x="10949" y="13044"/>
                  <a:pt x="10924" y="13094"/>
                  <a:pt x="10924" y="13155"/>
                </a:cubicBezTo>
                <a:cubicBezTo>
                  <a:pt x="10924" y="13216"/>
                  <a:pt x="10949" y="13266"/>
                  <a:pt x="10979" y="13266"/>
                </a:cubicBezTo>
                <a:cubicBezTo>
                  <a:pt x="11009" y="13266"/>
                  <a:pt x="11034" y="13216"/>
                  <a:pt x="11034" y="13155"/>
                </a:cubicBezTo>
                <a:cubicBezTo>
                  <a:pt x="11034" y="13094"/>
                  <a:pt x="11009" y="13044"/>
                  <a:pt x="10979" y="13044"/>
                </a:cubicBezTo>
                <a:close/>
                <a:moveTo>
                  <a:pt x="10800" y="13044"/>
                </a:moveTo>
                <a:cubicBezTo>
                  <a:pt x="10770" y="13044"/>
                  <a:pt x="10745" y="13094"/>
                  <a:pt x="10745" y="13155"/>
                </a:cubicBezTo>
                <a:cubicBezTo>
                  <a:pt x="10745" y="13216"/>
                  <a:pt x="10770" y="13266"/>
                  <a:pt x="10800" y="13266"/>
                </a:cubicBezTo>
                <a:cubicBezTo>
                  <a:pt x="10830" y="13266"/>
                  <a:pt x="10855" y="13216"/>
                  <a:pt x="10855" y="13155"/>
                </a:cubicBezTo>
                <a:cubicBezTo>
                  <a:pt x="10855" y="13094"/>
                  <a:pt x="10830" y="13044"/>
                  <a:pt x="10800" y="13044"/>
                </a:cubicBezTo>
                <a:close/>
                <a:moveTo>
                  <a:pt x="10621" y="13044"/>
                </a:moveTo>
                <a:cubicBezTo>
                  <a:pt x="10590" y="13044"/>
                  <a:pt x="10566" y="13094"/>
                  <a:pt x="10566" y="13155"/>
                </a:cubicBezTo>
                <a:cubicBezTo>
                  <a:pt x="10566" y="13216"/>
                  <a:pt x="10590" y="13266"/>
                  <a:pt x="10621" y="13266"/>
                </a:cubicBezTo>
                <a:cubicBezTo>
                  <a:pt x="10651" y="13266"/>
                  <a:pt x="10676" y="13216"/>
                  <a:pt x="10676" y="13155"/>
                </a:cubicBezTo>
                <a:cubicBezTo>
                  <a:pt x="10676" y="13094"/>
                  <a:pt x="10651" y="13044"/>
                  <a:pt x="10621" y="13044"/>
                </a:cubicBezTo>
                <a:close/>
                <a:moveTo>
                  <a:pt x="10442" y="13044"/>
                </a:moveTo>
                <a:cubicBezTo>
                  <a:pt x="10411" y="13044"/>
                  <a:pt x="10387" y="13094"/>
                  <a:pt x="10387" y="13155"/>
                </a:cubicBezTo>
                <a:cubicBezTo>
                  <a:pt x="10387" y="13216"/>
                  <a:pt x="10411" y="13266"/>
                  <a:pt x="10442" y="13266"/>
                </a:cubicBezTo>
                <a:cubicBezTo>
                  <a:pt x="10472" y="13266"/>
                  <a:pt x="10497" y="13216"/>
                  <a:pt x="10497" y="13155"/>
                </a:cubicBezTo>
                <a:cubicBezTo>
                  <a:pt x="10497" y="13094"/>
                  <a:pt x="10472" y="13044"/>
                  <a:pt x="10442" y="13044"/>
                </a:cubicBezTo>
                <a:close/>
                <a:moveTo>
                  <a:pt x="7039" y="13044"/>
                </a:moveTo>
                <a:cubicBezTo>
                  <a:pt x="7009" y="13044"/>
                  <a:pt x="6984" y="13094"/>
                  <a:pt x="6984" y="13155"/>
                </a:cubicBezTo>
                <a:cubicBezTo>
                  <a:pt x="6984" y="13216"/>
                  <a:pt x="7009" y="13266"/>
                  <a:pt x="7039" y="13266"/>
                </a:cubicBezTo>
                <a:cubicBezTo>
                  <a:pt x="7069" y="13266"/>
                  <a:pt x="7094" y="13216"/>
                  <a:pt x="7094" y="13155"/>
                </a:cubicBezTo>
                <a:cubicBezTo>
                  <a:pt x="7094" y="13094"/>
                  <a:pt x="7069" y="13044"/>
                  <a:pt x="7039" y="13044"/>
                </a:cubicBezTo>
                <a:close/>
                <a:moveTo>
                  <a:pt x="6860" y="13044"/>
                </a:moveTo>
                <a:cubicBezTo>
                  <a:pt x="6830" y="13044"/>
                  <a:pt x="6805" y="13094"/>
                  <a:pt x="6805" y="13155"/>
                </a:cubicBezTo>
                <a:cubicBezTo>
                  <a:pt x="6805" y="13216"/>
                  <a:pt x="6830" y="13266"/>
                  <a:pt x="6860" y="13266"/>
                </a:cubicBezTo>
                <a:cubicBezTo>
                  <a:pt x="6890" y="13266"/>
                  <a:pt x="6915" y="13216"/>
                  <a:pt x="6915" y="13155"/>
                </a:cubicBezTo>
                <a:cubicBezTo>
                  <a:pt x="6915" y="13094"/>
                  <a:pt x="6890" y="13044"/>
                  <a:pt x="6860" y="13044"/>
                </a:cubicBezTo>
                <a:close/>
                <a:moveTo>
                  <a:pt x="6681" y="13044"/>
                </a:moveTo>
                <a:cubicBezTo>
                  <a:pt x="6651" y="13044"/>
                  <a:pt x="6626" y="13094"/>
                  <a:pt x="6626" y="13155"/>
                </a:cubicBezTo>
                <a:cubicBezTo>
                  <a:pt x="6626" y="13216"/>
                  <a:pt x="6651" y="13266"/>
                  <a:pt x="6681" y="13266"/>
                </a:cubicBezTo>
                <a:cubicBezTo>
                  <a:pt x="6711" y="13266"/>
                  <a:pt x="6736" y="13216"/>
                  <a:pt x="6736" y="13155"/>
                </a:cubicBezTo>
                <a:cubicBezTo>
                  <a:pt x="6736" y="13094"/>
                  <a:pt x="6711" y="13044"/>
                  <a:pt x="6681" y="13044"/>
                </a:cubicBezTo>
                <a:close/>
                <a:moveTo>
                  <a:pt x="6502" y="13044"/>
                </a:moveTo>
                <a:cubicBezTo>
                  <a:pt x="6472" y="13044"/>
                  <a:pt x="6447" y="13094"/>
                  <a:pt x="6447" y="13155"/>
                </a:cubicBezTo>
                <a:cubicBezTo>
                  <a:pt x="6447" y="13216"/>
                  <a:pt x="6472" y="13266"/>
                  <a:pt x="6502" y="13266"/>
                </a:cubicBezTo>
                <a:cubicBezTo>
                  <a:pt x="6532" y="13266"/>
                  <a:pt x="6557" y="13216"/>
                  <a:pt x="6557" y="13155"/>
                </a:cubicBezTo>
                <a:cubicBezTo>
                  <a:pt x="6557" y="13094"/>
                  <a:pt x="6532" y="13044"/>
                  <a:pt x="6502" y="13044"/>
                </a:cubicBezTo>
                <a:close/>
                <a:moveTo>
                  <a:pt x="6323" y="13044"/>
                </a:moveTo>
                <a:cubicBezTo>
                  <a:pt x="6292" y="13044"/>
                  <a:pt x="6268" y="13094"/>
                  <a:pt x="6268" y="13155"/>
                </a:cubicBezTo>
                <a:cubicBezTo>
                  <a:pt x="6268" y="13216"/>
                  <a:pt x="6292" y="13266"/>
                  <a:pt x="6323" y="13266"/>
                </a:cubicBezTo>
                <a:cubicBezTo>
                  <a:pt x="6353" y="13266"/>
                  <a:pt x="6378" y="13216"/>
                  <a:pt x="6378" y="13155"/>
                </a:cubicBezTo>
                <a:cubicBezTo>
                  <a:pt x="6378" y="13094"/>
                  <a:pt x="6353" y="13044"/>
                  <a:pt x="6323" y="13044"/>
                </a:cubicBezTo>
                <a:close/>
                <a:moveTo>
                  <a:pt x="6144" y="13044"/>
                </a:moveTo>
                <a:cubicBezTo>
                  <a:pt x="6113" y="13044"/>
                  <a:pt x="6089" y="13094"/>
                  <a:pt x="6089" y="13155"/>
                </a:cubicBezTo>
                <a:cubicBezTo>
                  <a:pt x="6089" y="13216"/>
                  <a:pt x="6113" y="13266"/>
                  <a:pt x="6144" y="13266"/>
                </a:cubicBezTo>
                <a:cubicBezTo>
                  <a:pt x="6174" y="13266"/>
                  <a:pt x="6199" y="13216"/>
                  <a:pt x="6199" y="13155"/>
                </a:cubicBezTo>
                <a:cubicBezTo>
                  <a:pt x="6199" y="13094"/>
                  <a:pt x="6174" y="13044"/>
                  <a:pt x="6144" y="13044"/>
                </a:cubicBezTo>
                <a:close/>
                <a:moveTo>
                  <a:pt x="5965" y="13044"/>
                </a:moveTo>
                <a:cubicBezTo>
                  <a:pt x="5934" y="13044"/>
                  <a:pt x="5910" y="13094"/>
                  <a:pt x="5910" y="13155"/>
                </a:cubicBezTo>
                <a:cubicBezTo>
                  <a:pt x="5910" y="13216"/>
                  <a:pt x="5934" y="13266"/>
                  <a:pt x="5965" y="13266"/>
                </a:cubicBezTo>
                <a:cubicBezTo>
                  <a:pt x="5995" y="13266"/>
                  <a:pt x="6019" y="13216"/>
                  <a:pt x="6019" y="13155"/>
                </a:cubicBezTo>
                <a:cubicBezTo>
                  <a:pt x="6019" y="13094"/>
                  <a:pt x="5995" y="13044"/>
                  <a:pt x="5965" y="13044"/>
                </a:cubicBezTo>
                <a:close/>
                <a:moveTo>
                  <a:pt x="5786" y="13044"/>
                </a:moveTo>
                <a:cubicBezTo>
                  <a:pt x="5755" y="13044"/>
                  <a:pt x="5731" y="13094"/>
                  <a:pt x="5731" y="13155"/>
                </a:cubicBezTo>
                <a:cubicBezTo>
                  <a:pt x="5731" y="13216"/>
                  <a:pt x="5755" y="13266"/>
                  <a:pt x="5786" y="13266"/>
                </a:cubicBezTo>
                <a:cubicBezTo>
                  <a:pt x="5816" y="13266"/>
                  <a:pt x="5840" y="13216"/>
                  <a:pt x="5840" y="13155"/>
                </a:cubicBezTo>
                <a:cubicBezTo>
                  <a:pt x="5840" y="13094"/>
                  <a:pt x="5816" y="13044"/>
                  <a:pt x="5786" y="13044"/>
                </a:cubicBezTo>
                <a:close/>
                <a:moveTo>
                  <a:pt x="5606" y="13044"/>
                </a:moveTo>
                <a:cubicBezTo>
                  <a:pt x="5576" y="13044"/>
                  <a:pt x="5552" y="13094"/>
                  <a:pt x="5552" y="13155"/>
                </a:cubicBezTo>
                <a:cubicBezTo>
                  <a:pt x="5552" y="13216"/>
                  <a:pt x="5576" y="13266"/>
                  <a:pt x="5606" y="13266"/>
                </a:cubicBezTo>
                <a:cubicBezTo>
                  <a:pt x="5637" y="13266"/>
                  <a:pt x="5661" y="13216"/>
                  <a:pt x="5661" y="13155"/>
                </a:cubicBezTo>
                <a:cubicBezTo>
                  <a:pt x="5661" y="13094"/>
                  <a:pt x="5637" y="13044"/>
                  <a:pt x="5606" y="13044"/>
                </a:cubicBezTo>
                <a:close/>
                <a:moveTo>
                  <a:pt x="5427" y="13044"/>
                </a:moveTo>
                <a:cubicBezTo>
                  <a:pt x="5397" y="13044"/>
                  <a:pt x="5372" y="13094"/>
                  <a:pt x="5372" y="13155"/>
                </a:cubicBezTo>
                <a:cubicBezTo>
                  <a:pt x="5372" y="13216"/>
                  <a:pt x="5397" y="13266"/>
                  <a:pt x="5427" y="13266"/>
                </a:cubicBezTo>
                <a:cubicBezTo>
                  <a:pt x="5458" y="13266"/>
                  <a:pt x="5482" y="13216"/>
                  <a:pt x="5482" y="13155"/>
                </a:cubicBezTo>
                <a:cubicBezTo>
                  <a:pt x="5482" y="13094"/>
                  <a:pt x="5458" y="13044"/>
                  <a:pt x="5427" y="13044"/>
                </a:cubicBezTo>
                <a:close/>
                <a:moveTo>
                  <a:pt x="5248" y="13044"/>
                </a:moveTo>
                <a:cubicBezTo>
                  <a:pt x="5218" y="13044"/>
                  <a:pt x="5193" y="13094"/>
                  <a:pt x="5193" y="13155"/>
                </a:cubicBezTo>
                <a:cubicBezTo>
                  <a:pt x="5193" y="13216"/>
                  <a:pt x="5218" y="13266"/>
                  <a:pt x="5248" y="13266"/>
                </a:cubicBezTo>
                <a:cubicBezTo>
                  <a:pt x="5279" y="13266"/>
                  <a:pt x="5303" y="13216"/>
                  <a:pt x="5303" y="13155"/>
                </a:cubicBezTo>
                <a:cubicBezTo>
                  <a:pt x="5303" y="13094"/>
                  <a:pt x="5279" y="13044"/>
                  <a:pt x="5248" y="13044"/>
                </a:cubicBezTo>
                <a:close/>
                <a:moveTo>
                  <a:pt x="5069" y="13044"/>
                </a:moveTo>
                <a:cubicBezTo>
                  <a:pt x="5039" y="13044"/>
                  <a:pt x="5014" y="13094"/>
                  <a:pt x="5014" y="13155"/>
                </a:cubicBezTo>
                <a:cubicBezTo>
                  <a:pt x="5014" y="13216"/>
                  <a:pt x="5039" y="13266"/>
                  <a:pt x="5069" y="13266"/>
                </a:cubicBezTo>
                <a:cubicBezTo>
                  <a:pt x="5099" y="13266"/>
                  <a:pt x="5124" y="13216"/>
                  <a:pt x="5124" y="13155"/>
                </a:cubicBezTo>
                <a:cubicBezTo>
                  <a:pt x="5124" y="13094"/>
                  <a:pt x="5099" y="13044"/>
                  <a:pt x="5069" y="13044"/>
                </a:cubicBezTo>
                <a:close/>
                <a:moveTo>
                  <a:pt x="4890" y="13044"/>
                </a:moveTo>
                <a:cubicBezTo>
                  <a:pt x="4860" y="13044"/>
                  <a:pt x="4835" y="13094"/>
                  <a:pt x="4835" y="13155"/>
                </a:cubicBezTo>
                <a:cubicBezTo>
                  <a:pt x="4835" y="13216"/>
                  <a:pt x="4860" y="13266"/>
                  <a:pt x="4890" y="13266"/>
                </a:cubicBezTo>
                <a:cubicBezTo>
                  <a:pt x="4920" y="13266"/>
                  <a:pt x="4945" y="13216"/>
                  <a:pt x="4945" y="13155"/>
                </a:cubicBezTo>
                <a:cubicBezTo>
                  <a:pt x="4945" y="13094"/>
                  <a:pt x="4920" y="13044"/>
                  <a:pt x="4890" y="13044"/>
                </a:cubicBezTo>
                <a:close/>
                <a:moveTo>
                  <a:pt x="4711" y="13044"/>
                </a:moveTo>
                <a:cubicBezTo>
                  <a:pt x="4681" y="13044"/>
                  <a:pt x="4656" y="13094"/>
                  <a:pt x="4656" y="13155"/>
                </a:cubicBezTo>
                <a:cubicBezTo>
                  <a:pt x="4656" y="13216"/>
                  <a:pt x="4681" y="13266"/>
                  <a:pt x="4711" y="13266"/>
                </a:cubicBezTo>
                <a:cubicBezTo>
                  <a:pt x="4741" y="13266"/>
                  <a:pt x="4766" y="13216"/>
                  <a:pt x="4766" y="13155"/>
                </a:cubicBezTo>
                <a:cubicBezTo>
                  <a:pt x="4766" y="13094"/>
                  <a:pt x="4741" y="13044"/>
                  <a:pt x="4711" y="13044"/>
                </a:cubicBezTo>
                <a:close/>
                <a:moveTo>
                  <a:pt x="4532" y="13044"/>
                </a:moveTo>
                <a:cubicBezTo>
                  <a:pt x="4502" y="13044"/>
                  <a:pt x="4477" y="13094"/>
                  <a:pt x="4477" y="13155"/>
                </a:cubicBezTo>
                <a:cubicBezTo>
                  <a:pt x="4477" y="13216"/>
                  <a:pt x="4502" y="13266"/>
                  <a:pt x="4532" y="13266"/>
                </a:cubicBezTo>
                <a:cubicBezTo>
                  <a:pt x="4562" y="13266"/>
                  <a:pt x="4587" y="13216"/>
                  <a:pt x="4587" y="13155"/>
                </a:cubicBezTo>
                <a:cubicBezTo>
                  <a:pt x="4587" y="13094"/>
                  <a:pt x="4562" y="13044"/>
                  <a:pt x="4532" y="13044"/>
                </a:cubicBezTo>
                <a:close/>
                <a:moveTo>
                  <a:pt x="4353" y="13044"/>
                </a:moveTo>
                <a:cubicBezTo>
                  <a:pt x="4323" y="13044"/>
                  <a:pt x="4298" y="13094"/>
                  <a:pt x="4298" y="13155"/>
                </a:cubicBezTo>
                <a:cubicBezTo>
                  <a:pt x="4298" y="13216"/>
                  <a:pt x="4323" y="13266"/>
                  <a:pt x="4353" y="13266"/>
                </a:cubicBezTo>
                <a:cubicBezTo>
                  <a:pt x="4383" y="13266"/>
                  <a:pt x="4408" y="13216"/>
                  <a:pt x="4408" y="13155"/>
                </a:cubicBezTo>
                <a:cubicBezTo>
                  <a:pt x="4408" y="13094"/>
                  <a:pt x="4383" y="13044"/>
                  <a:pt x="4353" y="13044"/>
                </a:cubicBezTo>
                <a:close/>
                <a:moveTo>
                  <a:pt x="4174" y="13044"/>
                </a:moveTo>
                <a:cubicBezTo>
                  <a:pt x="4143" y="13044"/>
                  <a:pt x="4119" y="13094"/>
                  <a:pt x="4119" y="13155"/>
                </a:cubicBezTo>
                <a:cubicBezTo>
                  <a:pt x="4119" y="13216"/>
                  <a:pt x="4143" y="13266"/>
                  <a:pt x="4174" y="13266"/>
                </a:cubicBezTo>
                <a:cubicBezTo>
                  <a:pt x="4204" y="13266"/>
                  <a:pt x="4229" y="13216"/>
                  <a:pt x="4229" y="13155"/>
                </a:cubicBezTo>
                <a:cubicBezTo>
                  <a:pt x="4229" y="13094"/>
                  <a:pt x="4204" y="13044"/>
                  <a:pt x="4174" y="13044"/>
                </a:cubicBezTo>
                <a:close/>
                <a:moveTo>
                  <a:pt x="3995" y="13044"/>
                </a:moveTo>
                <a:cubicBezTo>
                  <a:pt x="3964" y="13044"/>
                  <a:pt x="3940" y="13094"/>
                  <a:pt x="3940" y="13155"/>
                </a:cubicBezTo>
                <a:cubicBezTo>
                  <a:pt x="3940" y="13216"/>
                  <a:pt x="3964" y="13266"/>
                  <a:pt x="3995" y="13266"/>
                </a:cubicBezTo>
                <a:cubicBezTo>
                  <a:pt x="4025" y="13266"/>
                  <a:pt x="4050" y="13216"/>
                  <a:pt x="4050" y="13155"/>
                </a:cubicBezTo>
                <a:cubicBezTo>
                  <a:pt x="4050" y="13094"/>
                  <a:pt x="4025" y="13044"/>
                  <a:pt x="3995" y="13044"/>
                </a:cubicBezTo>
                <a:close/>
                <a:moveTo>
                  <a:pt x="19217" y="12682"/>
                </a:moveTo>
                <a:cubicBezTo>
                  <a:pt x="19187" y="12682"/>
                  <a:pt x="19162" y="12732"/>
                  <a:pt x="19162" y="12793"/>
                </a:cubicBezTo>
                <a:cubicBezTo>
                  <a:pt x="19162" y="12854"/>
                  <a:pt x="19187" y="12904"/>
                  <a:pt x="19217" y="12904"/>
                </a:cubicBezTo>
                <a:cubicBezTo>
                  <a:pt x="19247" y="12904"/>
                  <a:pt x="19272" y="12854"/>
                  <a:pt x="19272" y="12793"/>
                </a:cubicBezTo>
                <a:cubicBezTo>
                  <a:pt x="19272" y="12732"/>
                  <a:pt x="19247" y="12682"/>
                  <a:pt x="19217" y="12682"/>
                </a:cubicBezTo>
                <a:close/>
                <a:moveTo>
                  <a:pt x="19038" y="12682"/>
                </a:moveTo>
                <a:cubicBezTo>
                  <a:pt x="19008" y="12682"/>
                  <a:pt x="18983" y="12732"/>
                  <a:pt x="18983" y="12793"/>
                </a:cubicBezTo>
                <a:cubicBezTo>
                  <a:pt x="18983" y="12854"/>
                  <a:pt x="19008" y="12904"/>
                  <a:pt x="19038" y="12904"/>
                </a:cubicBezTo>
                <a:cubicBezTo>
                  <a:pt x="19068" y="12904"/>
                  <a:pt x="19093" y="12854"/>
                  <a:pt x="19093" y="12793"/>
                </a:cubicBezTo>
                <a:cubicBezTo>
                  <a:pt x="19093" y="12732"/>
                  <a:pt x="19068" y="12682"/>
                  <a:pt x="19038" y="12682"/>
                </a:cubicBezTo>
                <a:close/>
                <a:moveTo>
                  <a:pt x="18859" y="12682"/>
                </a:moveTo>
                <a:cubicBezTo>
                  <a:pt x="18828" y="12682"/>
                  <a:pt x="18804" y="12732"/>
                  <a:pt x="18804" y="12793"/>
                </a:cubicBezTo>
                <a:cubicBezTo>
                  <a:pt x="18804" y="12854"/>
                  <a:pt x="18828" y="12904"/>
                  <a:pt x="18859" y="12904"/>
                </a:cubicBezTo>
                <a:cubicBezTo>
                  <a:pt x="18889" y="12904"/>
                  <a:pt x="18914" y="12854"/>
                  <a:pt x="18914" y="12793"/>
                </a:cubicBezTo>
                <a:cubicBezTo>
                  <a:pt x="18914" y="12732"/>
                  <a:pt x="18889" y="12682"/>
                  <a:pt x="18859" y="12682"/>
                </a:cubicBezTo>
                <a:close/>
                <a:moveTo>
                  <a:pt x="18501" y="12682"/>
                </a:moveTo>
                <a:cubicBezTo>
                  <a:pt x="18470" y="12682"/>
                  <a:pt x="18446" y="12732"/>
                  <a:pt x="18446" y="12793"/>
                </a:cubicBezTo>
                <a:cubicBezTo>
                  <a:pt x="18446" y="12854"/>
                  <a:pt x="18470" y="12904"/>
                  <a:pt x="18501" y="12904"/>
                </a:cubicBezTo>
                <a:cubicBezTo>
                  <a:pt x="18531" y="12904"/>
                  <a:pt x="18555" y="12854"/>
                  <a:pt x="18555" y="12793"/>
                </a:cubicBezTo>
                <a:cubicBezTo>
                  <a:pt x="18555" y="12732"/>
                  <a:pt x="18531" y="12682"/>
                  <a:pt x="18501" y="12682"/>
                </a:cubicBezTo>
                <a:close/>
                <a:moveTo>
                  <a:pt x="18321" y="12682"/>
                </a:moveTo>
                <a:cubicBezTo>
                  <a:pt x="18291" y="12682"/>
                  <a:pt x="18267" y="12732"/>
                  <a:pt x="18267" y="12793"/>
                </a:cubicBezTo>
                <a:cubicBezTo>
                  <a:pt x="18267" y="12854"/>
                  <a:pt x="18291" y="12904"/>
                  <a:pt x="18321" y="12904"/>
                </a:cubicBezTo>
                <a:cubicBezTo>
                  <a:pt x="18352" y="12904"/>
                  <a:pt x="18376" y="12854"/>
                  <a:pt x="18376" y="12793"/>
                </a:cubicBezTo>
                <a:cubicBezTo>
                  <a:pt x="18376" y="12732"/>
                  <a:pt x="18352" y="12682"/>
                  <a:pt x="18321" y="12682"/>
                </a:cubicBezTo>
                <a:close/>
                <a:moveTo>
                  <a:pt x="18142" y="12682"/>
                </a:moveTo>
                <a:cubicBezTo>
                  <a:pt x="18112" y="12682"/>
                  <a:pt x="18088" y="12732"/>
                  <a:pt x="18088" y="12793"/>
                </a:cubicBezTo>
                <a:cubicBezTo>
                  <a:pt x="18088" y="12854"/>
                  <a:pt x="18112" y="12904"/>
                  <a:pt x="18142" y="12904"/>
                </a:cubicBezTo>
                <a:cubicBezTo>
                  <a:pt x="18173" y="12904"/>
                  <a:pt x="18197" y="12854"/>
                  <a:pt x="18197" y="12793"/>
                </a:cubicBezTo>
                <a:cubicBezTo>
                  <a:pt x="18197" y="12732"/>
                  <a:pt x="18173" y="12682"/>
                  <a:pt x="18142" y="12682"/>
                </a:cubicBezTo>
                <a:close/>
                <a:moveTo>
                  <a:pt x="17963" y="12682"/>
                </a:moveTo>
                <a:cubicBezTo>
                  <a:pt x="17933" y="12682"/>
                  <a:pt x="17908" y="12732"/>
                  <a:pt x="17908" y="12793"/>
                </a:cubicBezTo>
                <a:cubicBezTo>
                  <a:pt x="17908" y="12854"/>
                  <a:pt x="17933" y="12904"/>
                  <a:pt x="17963" y="12904"/>
                </a:cubicBezTo>
                <a:cubicBezTo>
                  <a:pt x="17994" y="12904"/>
                  <a:pt x="18018" y="12854"/>
                  <a:pt x="18018" y="12793"/>
                </a:cubicBezTo>
                <a:cubicBezTo>
                  <a:pt x="18018" y="12732"/>
                  <a:pt x="17994" y="12682"/>
                  <a:pt x="17963" y="12682"/>
                </a:cubicBezTo>
                <a:close/>
                <a:moveTo>
                  <a:pt x="17784" y="12682"/>
                </a:moveTo>
                <a:cubicBezTo>
                  <a:pt x="17754" y="12682"/>
                  <a:pt x="17729" y="12732"/>
                  <a:pt x="17729" y="12793"/>
                </a:cubicBezTo>
                <a:cubicBezTo>
                  <a:pt x="17729" y="12854"/>
                  <a:pt x="17754" y="12904"/>
                  <a:pt x="17784" y="12904"/>
                </a:cubicBezTo>
                <a:cubicBezTo>
                  <a:pt x="17815" y="12904"/>
                  <a:pt x="17839" y="12854"/>
                  <a:pt x="17839" y="12793"/>
                </a:cubicBezTo>
                <a:cubicBezTo>
                  <a:pt x="17839" y="12732"/>
                  <a:pt x="17815" y="12682"/>
                  <a:pt x="17784" y="12682"/>
                </a:cubicBezTo>
                <a:close/>
                <a:moveTo>
                  <a:pt x="17605" y="12682"/>
                </a:moveTo>
                <a:cubicBezTo>
                  <a:pt x="17575" y="12682"/>
                  <a:pt x="17550" y="12732"/>
                  <a:pt x="17550" y="12793"/>
                </a:cubicBezTo>
                <a:cubicBezTo>
                  <a:pt x="17550" y="12854"/>
                  <a:pt x="17575" y="12904"/>
                  <a:pt x="17605" y="12904"/>
                </a:cubicBezTo>
                <a:cubicBezTo>
                  <a:pt x="17635" y="12904"/>
                  <a:pt x="17660" y="12854"/>
                  <a:pt x="17660" y="12793"/>
                </a:cubicBezTo>
                <a:cubicBezTo>
                  <a:pt x="17660" y="12732"/>
                  <a:pt x="17635" y="12682"/>
                  <a:pt x="17605" y="12682"/>
                </a:cubicBezTo>
                <a:close/>
                <a:moveTo>
                  <a:pt x="17426" y="12682"/>
                </a:moveTo>
                <a:cubicBezTo>
                  <a:pt x="17396" y="12682"/>
                  <a:pt x="17371" y="12732"/>
                  <a:pt x="17371" y="12793"/>
                </a:cubicBezTo>
                <a:cubicBezTo>
                  <a:pt x="17371" y="12854"/>
                  <a:pt x="17396" y="12904"/>
                  <a:pt x="17426" y="12904"/>
                </a:cubicBezTo>
                <a:cubicBezTo>
                  <a:pt x="17456" y="12904"/>
                  <a:pt x="17481" y="12854"/>
                  <a:pt x="17481" y="12793"/>
                </a:cubicBezTo>
                <a:cubicBezTo>
                  <a:pt x="17481" y="12732"/>
                  <a:pt x="17456" y="12682"/>
                  <a:pt x="17426" y="12682"/>
                </a:cubicBezTo>
                <a:close/>
                <a:moveTo>
                  <a:pt x="17068" y="12682"/>
                </a:moveTo>
                <a:cubicBezTo>
                  <a:pt x="17038" y="12682"/>
                  <a:pt x="17013" y="12732"/>
                  <a:pt x="17013" y="12793"/>
                </a:cubicBezTo>
                <a:cubicBezTo>
                  <a:pt x="17013" y="12854"/>
                  <a:pt x="17038" y="12904"/>
                  <a:pt x="17068" y="12904"/>
                </a:cubicBezTo>
                <a:cubicBezTo>
                  <a:pt x="17098" y="12904"/>
                  <a:pt x="17123" y="12854"/>
                  <a:pt x="17123" y="12793"/>
                </a:cubicBezTo>
                <a:cubicBezTo>
                  <a:pt x="17123" y="12732"/>
                  <a:pt x="17098" y="12682"/>
                  <a:pt x="17068" y="12682"/>
                </a:cubicBezTo>
                <a:close/>
                <a:moveTo>
                  <a:pt x="16889" y="12682"/>
                </a:moveTo>
                <a:cubicBezTo>
                  <a:pt x="16859" y="12682"/>
                  <a:pt x="16834" y="12732"/>
                  <a:pt x="16834" y="12793"/>
                </a:cubicBezTo>
                <a:cubicBezTo>
                  <a:pt x="16834" y="12854"/>
                  <a:pt x="16859" y="12904"/>
                  <a:pt x="16889" y="12904"/>
                </a:cubicBezTo>
                <a:cubicBezTo>
                  <a:pt x="16919" y="12904"/>
                  <a:pt x="16944" y="12854"/>
                  <a:pt x="16944" y="12793"/>
                </a:cubicBezTo>
                <a:cubicBezTo>
                  <a:pt x="16944" y="12732"/>
                  <a:pt x="16919" y="12682"/>
                  <a:pt x="16889" y="12682"/>
                </a:cubicBezTo>
                <a:close/>
                <a:moveTo>
                  <a:pt x="16710" y="12682"/>
                </a:moveTo>
                <a:cubicBezTo>
                  <a:pt x="16679" y="12682"/>
                  <a:pt x="16655" y="12732"/>
                  <a:pt x="16655" y="12793"/>
                </a:cubicBezTo>
                <a:cubicBezTo>
                  <a:pt x="16655" y="12854"/>
                  <a:pt x="16679" y="12904"/>
                  <a:pt x="16710" y="12904"/>
                </a:cubicBezTo>
                <a:cubicBezTo>
                  <a:pt x="16740" y="12904"/>
                  <a:pt x="16765" y="12854"/>
                  <a:pt x="16765" y="12793"/>
                </a:cubicBezTo>
                <a:cubicBezTo>
                  <a:pt x="16765" y="12732"/>
                  <a:pt x="16740" y="12682"/>
                  <a:pt x="16710" y="12682"/>
                </a:cubicBezTo>
                <a:close/>
                <a:moveTo>
                  <a:pt x="12770" y="12682"/>
                </a:moveTo>
                <a:cubicBezTo>
                  <a:pt x="12740" y="12682"/>
                  <a:pt x="12715" y="12732"/>
                  <a:pt x="12715" y="12793"/>
                </a:cubicBezTo>
                <a:cubicBezTo>
                  <a:pt x="12715" y="12854"/>
                  <a:pt x="12740" y="12904"/>
                  <a:pt x="12770" y="12904"/>
                </a:cubicBezTo>
                <a:cubicBezTo>
                  <a:pt x="12800" y="12904"/>
                  <a:pt x="12825" y="12854"/>
                  <a:pt x="12825" y="12793"/>
                </a:cubicBezTo>
                <a:cubicBezTo>
                  <a:pt x="12825" y="12732"/>
                  <a:pt x="12800" y="12682"/>
                  <a:pt x="12770" y="12682"/>
                </a:cubicBezTo>
                <a:close/>
                <a:moveTo>
                  <a:pt x="12591" y="12682"/>
                </a:moveTo>
                <a:cubicBezTo>
                  <a:pt x="12560" y="12682"/>
                  <a:pt x="12536" y="12732"/>
                  <a:pt x="12536" y="12793"/>
                </a:cubicBezTo>
                <a:cubicBezTo>
                  <a:pt x="12536" y="12854"/>
                  <a:pt x="12560" y="12904"/>
                  <a:pt x="12591" y="12904"/>
                </a:cubicBezTo>
                <a:cubicBezTo>
                  <a:pt x="12621" y="12904"/>
                  <a:pt x="12646" y="12854"/>
                  <a:pt x="12646" y="12793"/>
                </a:cubicBezTo>
                <a:cubicBezTo>
                  <a:pt x="12646" y="12732"/>
                  <a:pt x="12621" y="12682"/>
                  <a:pt x="12591" y="12682"/>
                </a:cubicBezTo>
                <a:close/>
                <a:moveTo>
                  <a:pt x="12412" y="12682"/>
                </a:moveTo>
                <a:cubicBezTo>
                  <a:pt x="12381" y="12682"/>
                  <a:pt x="12357" y="12732"/>
                  <a:pt x="12357" y="12793"/>
                </a:cubicBezTo>
                <a:cubicBezTo>
                  <a:pt x="12357" y="12854"/>
                  <a:pt x="12381" y="12904"/>
                  <a:pt x="12412" y="12904"/>
                </a:cubicBezTo>
                <a:cubicBezTo>
                  <a:pt x="12442" y="12904"/>
                  <a:pt x="12466" y="12854"/>
                  <a:pt x="12466" y="12793"/>
                </a:cubicBezTo>
                <a:cubicBezTo>
                  <a:pt x="12466" y="12732"/>
                  <a:pt x="12442" y="12682"/>
                  <a:pt x="12412" y="12682"/>
                </a:cubicBezTo>
                <a:close/>
                <a:moveTo>
                  <a:pt x="12233" y="12682"/>
                </a:moveTo>
                <a:cubicBezTo>
                  <a:pt x="12202" y="12682"/>
                  <a:pt x="12178" y="12732"/>
                  <a:pt x="12178" y="12793"/>
                </a:cubicBezTo>
                <a:cubicBezTo>
                  <a:pt x="12178" y="12854"/>
                  <a:pt x="12202" y="12904"/>
                  <a:pt x="12233" y="12904"/>
                </a:cubicBezTo>
                <a:cubicBezTo>
                  <a:pt x="12263" y="12904"/>
                  <a:pt x="12287" y="12854"/>
                  <a:pt x="12287" y="12793"/>
                </a:cubicBezTo>
                <a:cubicBezTo>
                  <a:pt x="12287" y="12732"/>
                  <a:pt x="12263" y="12682"/>
                  <a:pt x="12233" y="12682"/>
                </a:cubicBezTo>
                <a:close/>
                <a:moveTo>
                  <a:pt x="12053" y="12682"/>
                </a:moveTo>
                <a:cubicBezTo>
                  <a:pt x="12023" y="12682"/>
                  <a:pt x="11999" y="12732"/>
                  <a:pt x="11999" y="12793"/>
                </a:cubicBezTo>
                <a:cubicBezTo>
                  <a:pt x="11999" y="12854"/>
                  <a:pt x="12023" y="12904"/>
                  <a:pt x="12053" y="12904"/>
                </a:cubicBezTo>
                <a:cubicBezTo>
                  <a:pt x="12084" y="12904"/>
                  <a:pt x="12108" y="12854"/>
                  <a:pt x="12108" y="12793"/>
                </a:cubicBezTo>
                <a:cubicBezTo>
                  <a:pt x="12108" y="12732"/>
                  <a:pt x="12084" y="12682"/>
                  <a:pt x="12053" y="12682"/>
                </a:cubicBezTo>
                <a:close/>
                <a:moveTo>
                  <a:pt x="11874" y="12682"/>
                </a:moveTo>
                <a:cubicBezTo>
                  <a:pt x="11844" y="12682"/>
                  <a:pt x="11819" y="12732"/>
                  <a:pt x="11819" y="12793"/>
                </a:cubicBezTo>
                <a:cubicBezTo>
                  <a:pt x="11819" y="12854"/>
                  <a:pt x="11844" y="12904"/>
                  <a:pt x="11874" y="12904"/>
                </a:cubicBezTo>
                <a:cubicBezTo>
                  <a:pt x="11905" y="12904"/>
                  <a:pt x="11929" y="12854"/>
                  <a:pt x="11929" y="12793"/>
                </a:cubicBezTo>
                <a:cubicBezTo>
                  <a:pt x="11929" y="12732"/>
                  <a:pt x="11905" y="12682"/>
                  <a:pt x="11874" y="12682"/>
                </a:cubicBezTo>
                <a:close/>
                <a:moveTo>
                  <a:pt x="11695" y="12682"/>
                </a:moveTo>
                <a:cubicBezTo>
                  <a:pt x="11665" y="12682"/>
                  <a:pt x="11640" y="12732"/>
                  <a:pt x="11640" y="12793"/>
                </a:cubicBezTo>
                <a:cubicBezTo>
                  <a:pt x="11640" y="12854"/>
                  <a:pt x="11665" y="12904"/>
                  <a:pt x="11695" y="12904"/>
                </a:cubicBezTo>
                <a:cubicBezTo>
                  <a:pt x="11726" y="12904"/>
                  <a:pt x="11750" y="12854"/>
                  <a:pt x="11750" y="12793"/>
                </a:cubicBezTo>
                <a:cubicBezTo>
                  <a:pt x="11750" y="12732"/>
                  <a:pt x="11726" y="12682"/>
                  <a:pt x="11695" y="12682"/>
                </a:cubicBezTo>
                <a:close/>
                <a:moveTo>
                  <a:pt x="11516" y="12682"/>
                </a:moveTo>
                <a:cubicBezTo>
                  <a:pt x="11486" y="12682"/>
                  <a:pt x="11461" y="12732"/>
                  <a:pt x="11461" y="12793"/>
                </a:cubicBezTo>
                <a:cubicBezTo>
                  <a:pt x="11461" y="12854"/>
                  <a:pt x="11486" y="12904"/>
                  <a:pt x="11516" y="12904"/>
                </a:cubicBezTo>
                <a:cubicBezTo>
                  <a:pt x="11546" y="12904"/>
                  <a:pt x="11571" y="12854"/>
                  <a:pt x="11571" y="12793"/>
                </a:cubicBezTo>
                <a:cubicBezTo>
                  <a:pt x="11571" y="12732"/>
                  <a:pt x="11546" y="12682"/>
                  <a:pt x="11516" y="12682"/>
                </a:cubicBezTo>
                <a:close/>
                <a:moveTo>
                  <a:pt x="11337" y="12682"/>
                </a:moveTo>
                <a:cubicBezTo>
                  <a:pt x="11307" y="12682"/>
                  <a:pt x="11282" y="12732"/>
                  <a:pt x="11282" y="12793"/>
                </a:cubicBezTo>
                <a:cubicBezTo>
                  <a:pt x="11282" y="12854"/>
                  <a:pt x="11307" y="12904"/>
                  <a:pt x="11337" y="12904"/>
                </a:cubicBezTo>
                <a:cubicBezTo>
                  <a:pt x="11367" y="12904"/>
                  <a:pt x="11392" y="12854"/>
                  <a:pt x="11392" y="12793"/>
                </a:cubicBezTo>
                <a:cubicBezTo>
                  <a:pt x="11392" y="12732"/>
                  <a:pt x="11367" y="12682"/>
                  <a:pt x="11337" y="12682"/>
                </a:cubicBezTo>
                <a:close/>
                <a:moveTo>
                  <a:pt x="11158" y="12682"/>
                </a:moveTo>
                <a:cubicBezTo>
                  <a:pt x="11128" y="12682"/>
                  <a:pt x="11103" y="12732"/>
                  <a:pt x="11103" y="12793"/>
                </a:cubicBezTo>
                <a:cubicBezTo>
                  <a:pt x="11103" y="12854"/>
                  <a:pt x="11128" y="12904"/>
                  <a:pt x="11158" y="12904"/>
                </a:cubicBezTo>
                <a:cubicBezTo>
                  <a:pt x="11188" y="12904"/>
                  <a:pt x="11213" y="12854"/>
                  <a:pt x="11213" y="12793"/>
                </a:cubicBezTo>
                <a:cubicBezTo>
                  <a:pt x="11213" y="12732"/>
                  <a:pt x="11188" y="12682"/>
                  <a:pt x="11158" y="12682"/>
                </a:cubicBezTo>
                <a:close/>
                <a:moveTo>
                  <a:pt x="10979" y="12682"/>
                </a:moveTo>
                <a:cubicBezTo>
                  <a:pt x="10949" y="12682"/>
                  <a:pt x="10924" y="12732"/>
                  <a:pt x="10924" y="12793"/>
                </a:cubicBezTo>
                <a:cubicBezTo>
                  <a:pt x="10924" y="12854"/>
                  <a:pt x="10949" y="12904"/>
                  <a:pt x="10979" y="12904"/>
                </a:cubicBezTo>
                <a:cubicBezTo>
                  <a:pt x="11009" y="12904"/>
                  <a:pt x="11034" y="12854"/>
                  <a:pt x="11034" y="12793"/>
                </a:cubicBezTo>
                <a:cubicBezTo>
                  <a:pt x="11034" y="12732"/>
                  <a:pt x="11009" y="12682"/>
                  <a:pt x="10979" y="12682"/>
                </a:cubicBezTo>
                <a:close/>
                <a:moveTo>
                  <a:pt x="10800" y="12682"/>
                </a:moveTo>
                <a:cubicBezTo>
                  <a:pt x="10770" y="12682"/>
                  <a:pt x="10745" y="12732"/>
                  <a:pt x="10745" y="12793"/>
                </a:cubicBezTo>
                <a:cubicBezTo>
                  <a:pt x="10745" y="12854"/>
                  <a:pt x="10770" y="12904"/>
                  <a:pt x="10800" y="12904"/>
                </a:cubicBezTo>
                <a:cubicBezTo>
                  <a:pt x="10830" y="12904"/>
                  <a:pt x="10855" y="12854"/>
                  <a:pt x="10855" y="12793"/>
                </a:cubicBezTo>
                <a:cubicBezTo>
                  <a:pt x="10855" y="12732"/>
                  <a:pt x="10830" y="12682"/>
                  <a:pt x="10800" y="12682"/>
                </a:cubicBezTo>
                <a:close/>
                <a:moveTo>
                  <a:pt x="10621" y="12682"/>
                </a:moveTo>
                <a:cubicBezTo>
                  <a:pt x="10590" y="12682"/>
                  <a:pt x="10566" y="12732"/>
                  <a:pt x="10566" y="12793"/>
                </a:cubicBezTo>
                <a:cubicBezTo>
                  <a:pt x="10566" y="12854"/>
                  <a:pt x="10590" y="12904"/>
                  <a:pt x="10621" y="12904"/>
                </a:cubicBezTo>
                <a:cubicBezTo>
                  <a:pt x="10651" y="12904"/>
                  <a:pt x="10676" y="12854"/>
                  <a:pt x="10676" y="12793"/>
                </a:cubicBezTo>
                <a:cubicBezTo>
                  <a:pt x="10676" y="12732"/>
                  <a:pt x="10651" y="12682"/>
                  <a:pt x="10621" y="12682"/>
                </a:cubicBezTo>
                <a:close/>
                <a:moveTo>
                  <a:pt x="10442" y="12682"/>
                </a:moveTo>
                <a:cubicBezTo>
                  <a:pt x="10411" y="12682"/>
                  <a:pt x="10387" y="12732"/>
                  <a:pt x="10387" y="12793"/>
                </a:cubicBezTo>
                <a:cubicBezTo>
                  <a:pt x="10387" y="12854"/>
                  <a:pt x="10411" y="12904"/>
                  <a:pt x="10442" y="12904"/>
                </a:cubicBezTo>
                <a:cubicBezTo>
                  <a:pt x="10472" y="12904"/>
                  <a:pt x="10497" y="12854"/>
                  <a:pt x="10497" y="12793"/>
                </a:cubicBezTo>
                <a:cubicBezTo>
                  <a:pt x="10497" y="12732"/>
                  <a:pt x="10472" y="12682"/>
                  <a:pt x="10442" y="12682"/>
                </a:cubicBezTo>
                <a:close/>
                <a:moveTo>
                  <a:pt x="6502" y="12682"/>
                </a:moveTo>
                <a:cubicBezTo>
                  <a:pt x="6472" y="12682"/>
                  <a:pt x="6447" y="12732"/>
                  <a:pt x="6447" y="12793"/>
                </a:cubicBezTo>
                <a:cubicBezTo>
                  <a:pt x="6447" y="12854"/>
                  <a:pt x="6472" y="12904"/>
                  <a:pt x="6502" y="12904"/>
                </a:cubicBezTo>
                <a:cubicBezTo>
                  <a:pt x="6532" y="12904"/>
                  <a:pt x="6557" y="12854"/>
                  <a:pt x="6557" y="12793"/>
                </a:cubicBezTo>
                <a:cubicBezTo>
                  <a:pt x="6557" y="12732"/>
                  <a:pt x="6532" y="12682"/>
                  <a:pt x="6502" y="12682"/>
                </a:cubicBezTo>
                <a:close/>
                <a:moveTo>
                  <a:pt x="6323" y="12682"/>
                </a:moveTo>
                <a:cubicBezTo>
                  <a:pt x="6292" y="12682"/>
                  <a:pt x="6268" y="12732"/>
                  <a:pt x="6268" y="12793"/>
                </a:cubicBezTo>
                <a:cubicBezTo>
                  <a:pt x="6268" y="12854"/>
                  <a:pt x="6292" y="12904"/>
                  <a:pt x="6323" y="12904"/>
                </a:cubicBezTo>
                <a:cubicBezTo>
                  <a:pt x="6353" y="12904"/>
                  <a:pt x="6378" y="12854"/>
                  <a:pt x="6378" y="12793"/>
                </a:cubicBezTo>
                <a:cubicBezTo>
                  <a:pt x="6378" y="12732"/>
                  <a:pt x="6353" y="12682"/>
                  <a:pt x="6323" y="12682"/>
                </a:cubicBezTo>
                <a:close/>
                <a:moveTo>
                  <a:pt x="6144" y="12682"/>
                </a:moveTo>
                <a:cubicBezTo>
                  <a:pt x="6113" y="12682"/>
                  <a:pt x="6089" y="12732"/>
                  <a:pt x="6089" y="12793"/>
                </a:cubicBezTo>
                <a:cubicBezTo>
                  <a:pt x="6089" y="12854"/>
                  <a:pt x="6113" y="12904"/>
                  <a:pt x="6144" y="12904"/>
                </a:cubicBezTo>
                <a:cubicBezTo>
                  <a:pt x="6174" y="12904"/>
                  <a:pt x="6199" y="12854"/>
                  <a:pt x="6199" y="12793"/>
                </a:cubicBezTo>
                <a:cubicBezTo>
                  <a:pt x="6199" y="12732"/>
                  <a:pt x="6174" y="12682"/>
                  <a:pt x="6144" y="12682"/>
                </a:cubicBezTo>
                <a:close/>
                <a:moveTo>
                  <a:pt x="5965" y="12682"/>
                </a:moveTo>
                <a:cubicBezTo>
                  <a:pt x="5934" y="12682"/>
                  <a:pt x="5910" y="12732"/>
                  <a:pt x="5910" y="12793"/>
                </a:cubicBezTo>
                <a:cubicBezTo>
                  <a:pt x="5910" y="12854"/>
                  <a:pt x="5934" y="12904"/>
                  <a:pt x="5965" y="12904"/>
                </a:cubicBezTo>
                <a:cubicBezTo>
                  <a:pt x="5995" y="12904"/>
                  <a:pt x="6019" y="12854"/>
                  <a:pt x="6019" y="12793"/>
                </a:cubicBezTo>
                <a:cubicBezTo>
                  <a:pt x="6019" y="12732"/>
                  <a:pt x="5995" y="12682"/>
                  <a:pt x="5965" y="12682"/>
                </a:cubicBezTo>
                <a:close/>
                <a:moveTo>
                  <a:pt x="5786" y="12682"/>
                </a:moveTo>
                <a:cubicBezTo>
                  <a:pt x="5755" y="12682"/>
                  <a:pt x="5731" y="12732"/>
                  <a:pt x="5731" y="12793"/>
                </a:cubicBezTo>
                <a:cubicBezTo>
                  <a:pt x="5731" y="12854"/>
                  <a:pt x="5755" y="12904"/>
                  <a:pt x="5786" y="12904"/>
                </a:cubicBezTo>
                <a:cubicBezTo>
                  <a:pt x="5816" y="12904"/>
                  <a:pt x="5840" y="12854"/>
                  <a:pt x="5840" y="12793"/>
                </a:cubicBezTo>
                <a:cubicBezTo>
                  <a:pt x="5840" y="12732"/>
                  <a:pt x="5816" y="12682"/>
                  <a:pt x="5786" y="12682"/>
                </a:cubicBezTo>
                <a:close/>
                <a:moveTo>
                  <a:pt x="5606" y="12682"/>
                </a:moveTo>
                <a:cubicBezTo>
                  <a:pt x="5576" y="12682"/>
                  <a:pt x="5552" y="12732"/>
                  <a:pt x="5552" y="12793"/>
                </a:cubicBezTo>
                <a:cubicBezTo>
                  <a:pt x="5552" y="12854"/>
                  <a:pt x="5576" y="12904"/>
                  <a:pt x="5606" y="12904"/>
                </a:cubicBezTo>
                <a:cubicBezTo>
                  <a:pt x="5637" y="12904"/>
                  <a:pt x="5661" y="12854"/>
                  <a:pt x="5661" y="12793"/>
                </a:cubicBezTo>
                <a:cubicBezTo>
                  <a:pt x="5661" y="12732"/>
                  <a:pt x="5637" y="12682"/>
                  <a:pt x="5606" y="12682"/>
                </a:cubicBezTo>
                <a:close/>
                <a:moveTo>
                  <a:pt x="5427" y="12682"/>
                </a:moveTo>
                <a:cubicBezTo>
                  <a:pt x="5397" y="12682"/>
                  <a:pt x="5372" y="12732"/>
                  <a:pt x="5372" y="12793"/>
                </a:cubicBezTo>
                <a:cubicBezTo>
                  <a:pt x="5372" y="12854"/>
                  <a:pt x="5397" y="12904"/>
                  <a:pt x="5427" y="12904"/>
                </a:cubicBezTo>
                <a:cubicBezTo>
                  <a:pt x="5458" y="12904"/>
                  <a:pt x="5482" y="12854"/>
                  <a:pt x="5482" y="12793"/>
                </a:cubicBezTo>
                <a:cubicBezTo>
                  <a:pt x="5482" y="12732"/>
                  <a:pt x="5458" y="12682"/>
                  <a:pt x="5427" y="12682"/>
                </a:cubicBezTo>
                <a:close/>
                <a:moveTo>
                  <a:pt x="5248" y="12682"/>
                </a:moveTo>
                <a:cubicBezTo>
                  <a:pt x="5218" y="12682"/>
                  <a:pt x="5193" y="12732"/>
                  <a:pt x="5193" y="12793"/>
                </a:cubicBezTo>
                <a:cubicBezTo>
                  <a:pt x="5193" y="12854"/>
                  <a:pt x="5218" y="12904"/>
                  <a:pt x="5248" y="12904"/>
                </a:cubicBezTo>
                <a:cubicBezTo>
                  <a:pt x="5279" y="12904"/>
                  <a:pt x="5303" y="12854"/>
                  <a:pt x="5303" y="12793"/>
                </a:cubicBezTo>
                <a:cubicBezTo>
                  <a:pt x="5303" y="12732"/>
                  <a:pt x="5279" y="12682"/>
                  <a:pt x="5248" y="12682"/>
                </a:cubicBezTo>
                <a:close/>
                <a:moveTo>
                  <a:pt x="5069" y="12682"/>
                </a:moveTo>
                <a:cubicBezTo>
                  <a:pt x="5039" y="12682"/>
                  <a:pt x="5014" y="12732"/>
                  <a:pt x="5014" y="12793"/>
                </a:cubicBezTo>
                <a:cubicBezTo>
                  <a:pt x="5014" y="12854"/>
                  <a:pt x="5039" y="12904"/>
                  <a:pt x="5069" y="12904"/>
                </a:cubicBezTo>
                <a:cubicBezTo>
                  <a:pt x="5099" y="12904"/>
                  <a:pt x="5124" y="12854"/>
                  <a:pt x="5124" y="12793"/>
                </a:cubicBezTo>
                <a:cubicBezTo>
                  <a:pt x="5124" y="12732"/>
                  <a:pt x="5099" y="12682"/>
                  <a:pt x="5069" y="12682"/>
                </a:cubicBezTo>
                <a:close/>
                <a:moveTo>
                  <a:pt x="4890" y="12682"/>
                </a:moveTo>
                <a:cubicBezTo>
                  <a:pt x="4860" y="12682"/>
                  <a:pt x="4835" y="12732"/>
                  <a:pt x="4835" y="12793"/>
                </a:cubicBezTo>
                <a:cubicBezTo>
                  <a:pt x="4835" y="12854"/>
                  <a:pt x="4860" y="12904"/>
                  <a:pt x="4890" y="12904"/>
                </a:cubicBezTo>
                <a:cubicBezTo>
                  <a:pt x="4920" y="12904"/>
                  <a:pt x="4945" y="12854"/>
                  <a:pt x="4945" y="12793"/>
                </a:cubicBezTo>
                <a:cubicBezTo>
                  <a:pt x="4945" y="12732"/>
                  <a:pt x="4920" y="12682"/>
                  <a:pt x="4890" y="12682"/>
                </a:cubicBezTo>
                <a:close/>
                <a:moveTo>
                  <a:pt x="4711" y="12682"/>
                </a:moveTo>
                <a:cubicBezTo>
                  <a:pt x="4681" y="12682"/>
                  <a:pt x="4656" y="12732"/>
                  <a:pt x="4656" y="12793"/>
                </a:cubicBezTo>
                <a:cubicBezTo>
                  <a:pt x="4656" y="12854"/>
                  <a:pt x="4681" y="12904"/>
                  <a:pt x="4711" y="12904"/>
                </a:cubicBezTo>
                <a:cubicBezTo>
                  <a:pt x="4741" y="12904"/>
                  <a:pt x="4766" y="12854"/>
                  <a:pt x="4766" y="12793"/>
                </a:cubicBezTo>
                <a:cubicBezTo>
                  <a:pt x="4766" y="12732"/>
                  <a:pt x="4741" y="12682"/>
                  <a:pt x="4711" y="12682"/>
                </a:cubicBezTo>
                <a:close/>
                <a:moveTo>
                  <a:pt x="4532" y="12682"/>
                </a:moveTo>
                <a:cubicBezTo>
                  <a:pt x="4502" y="12682"/>
                  <a:pt x="4477" y="12732"/>
                  <a:pt x="4477" y="12793"/>
                </a:cubicBezTo>
                <a:cubicBezTo>
                  <a:pt x="4477" y="12854"/>
                  <a:pt x="4502" y="12904"/>
                  <a:pt x="4532" y="12904"/>
                </a:cubicBezTo>
                <a:cubicBezTo>
                  <a:pt x="4562" y="12904"/>
                  <a:pt x="4587" y="12854"/>
                  <a:pt x="4587" y="12793"/>
                </a:cubicBezTo>
                <a:cubicBezTo>
                  <a:pt x="4587" y="12732"/>
                  <a:pt x="4562" y="12682"/>
                  <a:pt x="4532" y="12682"/>
                </a:cubicBezTo>
                <a:close/>
                <a:moveTo>
                  <a:pt x="4353" y="12682"/>
                </a:moveTo>
                <a:cubicBezTo>
                  <a:pt x="4323" y="12682"/>
                  <a:pt x="4298" y="12732"/>
                  <a:pt x="4298" y="12793"/>
                </a:cubicBezTo>
                <a:cubicBezTo>
                  <a:pt x="4298" y="12854"/>
                  <a:pt x="4323" y="12904"/>
                  <a:pt x="4353" y="12904"/>
                </a:cubicBezTo>
                <a:cubicBezTo>
                  <a:pt x="4383" y="12904"/>
                  <a:pt x="4408" y="12854"/>
                  <a:pt x="4408" y="12793"/>
                </a:cubicBezTo>
                <a:cubicBezTo>
                  <a:pt x="4408" y="12732"/>
                  <a:pt x="4383" y="12682"/>
                  <a:pt x="4353" y="12682"/>
                </a:cubicBezTo>
                <a:close/>
                <a:moveTo>
                  <a:pt x="4174" y="12682"/>
                </a:moveTo>
                <a:cubicBezTo>
                  <a:pt x="4143" y="12682"/>
                  <a:pt x="4119" y="12732"/>
                  <a:pt x="4119" y="12793"/>
                </a:cubicBezTo>
                <a:cubicBezTo>
                  <a:pt x="4119" y="12854"/>
                  <a:pt x="4143" y="12904"/>
                  <a:pt x="4174" y="12904"/>
                </a:cubicBezTo>
                <a:cubicBezTo>
                  <a:pt x="4204" y="12904"/>
                  <a:pt x="4229" y="12854"/>
                  <a:pt x="4229" y="12793"/>
                </a:cubicBezTo>
                <a:cubicBezTo>
                  <a:pt x="4229" y="12732"/>
                  <a:pt x="4204" y="12682"/>
                  <a:pt x="4174" y="12682"/>
                </a:cubicBezTo>
                <a:close/>
                <a:moveTo>
                  <a:pt x="3995" y="12682"/>
                </a:moveTo>
                <a:cubicBezTo>
                  <a:pt x="3964" y="12682"/>
                  <a:pt x="3940" y="12732"/>
                  <a:pt x="3940" y="12793"/>
                </a:cubicBezTo>
                <a:cubicBezTo>
                  <a:pt x="3940" y="12854"/>
                  <a:pt x="3964" y="12904"/>
                  <a:pt x="3995" y="12904"/>
                </a:cubicBezTo>
                <a:cubicBezTo>
                  <a:pt x="4025" y="12904"/>
                  <a:pt x="4050" y="12854"/>
                  <a:pt x="4050" y="12793"/>
                </a:cubicBezTo>
                <a:cubicBezTo>
                  <a:pt x="4050" y="12732"/>
                  <a:pt x="4025" y="12682"/>
                  <a:pt x="3995" y="12682"/>
                </a:cubicBezTo>
                <a:close/>
                <a:moveTo>
                  <a:pt x="18859" y="12320"/>
                </a:moveTo>
                <a:cubicBezTo>
                  <a:pt x="18828" y="12320"/>
                  <a:pt x="18804" y="12369"/>
                  <a:pt x="18804" y="12431"/>
                </a:cubicBezTo>
                <a:cubicBezTo>
                  <a:pt x="18804" y="12492"/>
                  <a:pt x="18828" y="12541"/>
                  <a:pt x="18859" y="12541"/>
                </a:cubicBezTo>
                <a:cubicBezTo>
                  <a:pt x="18889" y="12541"/>
                  <a:pt x="18914" y="12492"/>
                  <a:pt x="18914" y="12431"/>
                </a:cubicBezTo>
                <a:cubicBezTo>
                  <a:pt x="18914" y="12369"/>
                  <a:pt x="18889" y="12320"/>
                  <a:pt x="18859" y="12320"/>
                </a:cubicBezTo>
                <a:close/>
                <a:moveTo>
                  <a:pt x="18142" y="12320"/>
                </a:moveTo>
                <a:cubicBezTo>
                  <a:pt x="18112" y="12320"/>
                  <a:pt x="18088" y="12369"/>
                  <a:pt x="18088" y="12431"/>
                </a:cubicBezTo>
                <a:cubicBezTo>
                  <a:pt x="18088" y="12492"/>
                  <a:pt x="18112" y="12541"/>
                  <a:pt x="18142" y="12541"/>
                </a:cubicBezTo>
                <a:cubicBezTo>
                  <a:pt x="18173" y="12541"/>
                  <a:pt x="18197" y="12492"/>
                  <a:pt x="18197" y="12431"/>
                </a:cubicBezTo>
                <a:cubicBezTo>
                  <a:pt x="18197" y="12369"/>
                  <a:pt x="18173" y="12320"/>
                  <a:pt x="18142" y="12320"/>
                </a:cubicBezTo>
                <a:close/>
                <a:moveTo>
                  <a:pt x="17963" y="12320"/>
                </a:moveTo>
                <a:cubicBezTo>
                  <a:pt x="17933" y="12320"/>
                  <a:pt x="17908" y="12369"/>
                  <a:pt x="17908" y="12431"/>
                </a:cubicBezTo>
                <a:cubicBezTo>
                  <a:pt x="17908" y="12492"/>
                  <a:pt x="17933" y="12541"/>
                  <a:pt x="17963" y="12541"/>
                </a:cubicBezTo>
                <a:cubicBezTo>
                  <a:pt x="17994" y="12541"/>
                  <a:pt x="18018" y="12492"/>
                  <a:pt x="18018" y="12431"/>
                </a:cubicBezTo>
                <a:cubicBezTo>
                  <a:pt x="18018" y="12369"/>
                  <a:pt x="17994" y="12320"/>
                  <a:pt x="17963" y="12320"/>
                </a:cubicBezTo>
                <a:close/>
                <a:moveTo>
                  <a:pt x="17784" y="12320"/>
                </a:moveTo>
                <a:cubicBezTo>
                  <a:pt x="17754" y="12320"/>
                  <a:pt x="17729" y="12369"/>
                  <a:pt x="17729" y="12431"/>
                </a:cubicBezTo>
                <a:cubicBezTo>
                  <a:pt x="17729" y="12492"/>
                  <a:pt x="17754" y="12541"/>
                  <a:pt x="17784" y="12541"/>
                </a:cubicBezTo>
                <a:cubicBezTo>
                  <a:pt x="17815" y="12541"/>
                  <a:pt x="17839" y="12492"/>
                  <a:pt x="17839" y="12431"/>
                </a:cubicBezTo>
                <a:cubicBezTo>
                  <a:pt x="17839" y="12369"/>
                  <a:pt x="17815" y="12320"/>
                  <a:pt x="17784" y="12320"/>
                </a:cubicBezTo>
                <a:close/>
                <a:moveTo>
                  <a:pt x="17605" y="12320"/>
                </a:moveTo>
                <a:cubicBezTo>
                  <a:pt x="17575" y="12320"/>
                  <a:pt x="17550" y="12369"/>
                  <a:pt x="17550" y="12431"/>
                </a:cubicBezTo>
                <a:cubicBezTo>
                  <a:pt x="17550" y="12492"/>
                  <a:pt x="17575" y="12541"/>
                  <a:pt x="17605" y="12541"/>
                </a:cubicBezTo>
                <a:cubicBezTo>
                  <a:pt x="17635" y="12541"/>
                  <a:pt x="17660" y="12492"/>
                  <a:pt x="17660" y="12431"/>
                </a:cubicBezTo>
                <a:cubicBezTo>
                  <a:pt x="17660" y="12369"/>
                  <a:pt x="17635" y="12320"/>
                  <a:pt x="17605" y="12320"/>
                </a:cubicBezTo>
                <a:close/>
                <a:moveTo>
                  <a:pt x="17426" y="12320"/>
                </a:moveTo>
                <a:cubicBezTo>
                  <a:pt x="17396" y="12320"/>
                  <a:pt x="17371" y="12369"/>
                  <a:pt x="17371" y="12431"/>
                </a:cubicBezTo>
                <a:cubicBezTo>
                  <a:pt x="17371" y="12492"/>
                  <a:pt x="17396" y="12541"/>
                  <a:pt x="17426" y="12541"/>
                </a:cubicBezTo>
                <a:cubicBezTo>
                  <a:pt x="17456" y="12541"/>
                  <a:pt x="17481" y="12492"/>
                  <a:pt x="17481" y="12431"/>
                </a:cubicBezTo>
                <a:cubicBezTo>
                  <a:pt x="17481" y="12369"/>
                  <a:pt x="17456" y="12320"/>
                  <a:pt x="17426" y="12320"/>
                </a:cubicBezTo>
                <a:close/>
                <a:moveTo>
                  <a:pt x="17068" y="12320"/>
                </a:moveTo>
                <a:cubicBezTo>
                  <a:pt x="17038" y="12320"/>
                  <a:pt x="17013" y="12369"/>
                  <a:pt x="17013" y="12431"/>
                </a:cubicBezTo>
                <a:cubicBezTo>
                  <a:pt x="17013" y="12492"/>
                  <a:pt x="17038" y="12541"/>
                  <a:pt x="17068" y="12541"/>
                </a:cubicBezTo>
                <a:cubicBezTo>
                  <a:pt x="17098" y="12541"/>
                  <a:pt x="17123" y="12492"/>
                  <a:pt x="17123" y="12431"/>
                </a:cubicBezTo>
                <a:cubicBezTo>
                  <a:pt x="17123" y="12369"/>
                  <a:pt x="17098" y="12320"/>
                  <a:pt x="17068" y="12320"/>
                </a:cubicBezTo>
                <a:close/>
                <a:moveTo>
                  <a:pt x="16889" y="12320"/>
                </a:moveTo>
                <a:cubicBezTo>
                  <a:pt x="16859" y="12320"/>
                  <a:pt x="16834" y="12369"/>
                  <a:pt x="16834" y="12431"/>
                </a:cubicBezTo>
                <a:cubicBezTo>
                  <a:pt x="16834" y="12492"/>
                  <a:pt x="16859" y="12541"/>
                  <a:pt x="16889" y="12541"/>
                </a:cubicBezTo>
                <a:cubicBezTo>
                  <a:pt x="16919" y="12541"/>
                  <a:pt x="16944" y="12492"/>
                  <a:pt x="16944" y="12431"/>
                </a:cubicBezTo>
                <a:cubicBezTo>
                  <a:pt x="16944" y="12369"/>
                  <a:pt x="16919" y="12320"/>
                  <a:pt x="16889" y="12320"/>
                </a:cubicBezTo>
                <a:close/>
                <a:moveTo>
                  <a:pt x="16710" y="12320"/>
                </a:moveTo>
                <a:cubicBezTo>
                  <a:pt x="16679" y="12320"/>
                  <a:pt x="16655" y="12369"/>
                  <a:pt x="16655" y="12431"/>
                </a:cubicBezTo>
                <a:cubicBezTo>
                  <a:pt x="16655" y="12492"/>
                  <a:pt x="16679" y="12541"/>
                  <a:pt x="16710" y="12541"/>
                </a:cubicBezTo>
                <a:cubicBezTo>
                  <a:pt x="16740" y="12541"/>
                  <a:pt x="16765" y="12492"/>
                  <a:pt x="16765" y="12431"/>
                </a:cubicBezTo>
                <a:cubicBezTo>
                  <a:pt x="16765" y="12369"/>
                  <a:pt x="16740" y="12320"/>
                  <a:pt x="16710" y="12320"/>
                </a:cubicBezTo>
                <a:close/>
                <a:moveTo>
                  <a:pt x="12949" y="12320"/>
                </a:moveTo>
                <a:cubicBezTo>
                  <a:pt x="12919" y="12320"/>
                  <a:pt x="12894" y="12369"/>
                  <a:pt x="12894" y="12431"/>
                </a:cubicBezTo>
                <a:cubicBezTo>
                  <a:pt x="12894" y="12492"/>
                  <a:pt x="12919" y="12541"/>
                  <a:pt x="12949" y="12541"/>
                </a:cubicBezTo>
                <a:cubicBezTo>
                  <a:pt x="12979" y="12541"/>
                  <a:pt x="13004" y="12492"/>
                  <a:pt x="13004" y="12431"/>
                </a:cubicBezTo>
                <a:cubicBezTo>
                  <a:pt x="13004" y="12369"/>
                  <a:pt x="12979" y="12320"/>
                  <a:pt x="12949" y="12320"/>
                </a:cubicBezTo>
                <a:close/>
                <a:moveTo>
                  <a:pt x="12770" y="12320"/>
                </a:moveTo>
                <a:cubicBezTo>
                  <a:pt x="12740" y="12320"/>
                  <a:pt x="12715" y="12369"/>
                  <a:pt x="12715" y="12431"/>
                </a:cubicBezTo>
                <a:cubicBezTo>
                  <a:pt x="12715" y="12492"/>
                  <a:pt x="12740" y="12541"/>
                  <a:pt x="12770" y="12541"/>
                </a:cubicBezTo>
                <a:cubicBezTo>
                  <a:pt x="12800" y="12541"/>
                  <a:pt x="12825" y="12492"/>
                  <a:pt x="12825" y="12431"/>
                </a:cubicBezTo>
                <a:cubicBezTo>
                  <a:pt x="12825" y="12369"/>
                  <a:pt x="12800" y="12320"/>
                  <a:pt x="12770" y="12320"/>
                </a:cubicBezTo>
                <a:close/>
                <a:moveTo>
                  <a:pt x="12591" y="12320"/>
                </a:moveTo>
                <a:cubicBezTo>
                  <a:pt x="12560" y="12320"/>
                  <a:pt x="12536" y="12369"/>
                  <a:pt x="12536" y="12431"/>
                </a:cubicBezTo>
                <a:cubicBezTo>
                  <a:pt x="12536" y="12492"/>
                  <a:pt x="12560" y="12541"/>
                  <a:pt x="12591" y="12541"/>
                </a:cubicBezTo>
                <a:cubicBezTo>
                  <a:pt x="12621" y="12541"/>
                  <a:pt x="12646" y="12492"/>
                  <a:pt x="12646" y="12431"/>
                </a:cubicBezTo>
                <a:cubicBezTo>
                  <a:pt x="12646" y="12369"/>
                  <a:pt x="12621" y="12320"/>
                  <a:pt x="12591" y="12320"/>
                </a:cubicBezTo>
                <a:close/>
                <a:moveTo>
                  <a:pt x="12412" y="12320"/>
                </a:moveTo>
                <a:cubicBezTo>
                  <a:pt x="12381" y="12320"/>
                  <a:pt x="12357" y="12369"/>
                  <a:pt x="12357" y="12431"/>
                </a:cubicBezTo>
                <a:cubicBezTo>
                  <a:pt x="12357" y="12492"/>
                  <a:pt x="12381" y="12541"/>
                  <a:pt x="12412" y="12541"/>
                </a:cubicBezTo>
                <a:cubicBezTo>
                  <a:pt x="12442" y="12541"/>
                  <a:pt x="12466" y="12492"/>
                  <a:pt x="12466" y="12431"/>
                </a:cubicBezTo>
                <a:cubicBezTo>
                  <a:pt x="12466" y="12369"/>
                  <a:pt x="12442" y="12320"/>
                  <a:pt x="12412" y="12320"/>
                </a:cubicBezTo>
                <a:close/>
                <a:moveTo>
                  <a:pt x="12233" y="12320"/>
                </a:moveTo>
                <a:cubicBezTo>
                  <a:pt x="12202" y="12320"/>
                  <a:pt x="12178" y="12369"/>
                  <a:pt x="12178" y="12431"/>
                </a:cubicBezTo>
                <a:cubicBezTo>
                  <a:pt x="12178" y="12492"/>
                  <a:pt x="12202" y="12541"/>
                  <a:pt x="12233" y="12541"/>
                </a:cubicBezTo>
                <a:cubicBezTo>
                  <a:pt x="12263" y="12541"/>
                  <a:pt x="12287" y="12492"/>
                  <a:pt x="12287" y="12431"/>
                </a:cubicBezTo>
                <a:cubicBezTo>
                  <a:pt x="12287" y="12369"/>
                  <a:pt x="12263" y="12320"/>
                  <a:pt x="12233" y="12320"/>
                </a:cubicBezTo>
                <a:close/>
                <a:moveTo>
                  <a:pt x="12053" y="12320"/>
                </a:moveTo>
                <a:cubicBezTo>
                  <a:pt x="12023" y="12320"/>
                  <a:pt x="11999" y="12369"/>
                  <a:pt x="11999" y="12431"/>
                </a:cubicBezTo>
                <a:cubicBezTo>
                  <a:pt x="11999" y="12492"/>
                  <a:pt x="12023" y="12541"/>
                  <a:pt x="12053" y="12541"/>
                </a:cubicBezTo>
                <a:cubicBezTo>
                  <a:pt x="12084" y="12541"/>
                  <a:pt x="12108" y="12492"/>
                  <a:pt x="12108" y="12431"/>
                </a:cubicBezTo>
                <a:cubicBezTo>
                  <a:pt x="12108" y="12369"/>
                  <a:pt x="12084" y="12320"/>
                  <a:pt x="12053" y="12320"/>
                </a:cubicBezTo>
                <a:close/>
                <a:moveTo>
                  <a:pt x="11874" y="12320"/>
                </a:moveTo>
                <a:cubicBezTo>
                  <a:pt x="11844" y="12320"/>
                  <a:pt x="11819" y="12369"/>
                  <a:pt x="11819" y="12431"/>
                </a:cubicBezTo>
                <a:cubicBezTo>
                  <a:pt x="11819" y="12492"/>
                  <a:pt x="11844" y="12541"/>
                  <a:pt x="11874" y="12541"/>
                </a:cubicBezTo>
                <a:cubicBezTo>
                  <a:pt x="11905" y="12541"/>
                  <a:pt x="11929" y="12492"/>
                  <a:pt x="11929" y="12431"/>
                </a:cubicBezTo>
                <a:cubicBezTo>
                  <a:pt x="11929" y="12369"/>
                  <a:pt x="11905" y="12320"/>
                  <a:pt x="11874" y="12320"/>
                </a:cubicBezTo>
                <a:close/>
                <a:moveTo>
                  <a:pt x="11695" y="12320"/>
                </a:moveTo>
                <a:cubicBezTo>
                  <a:pt x="11665" y="12320"/>
                  <a:pt x="11640" y="12369"/>
                  <a:pt x="11640" y="12431"/>
                </a:cubicBezTo>
                <a:cubicBezTo>
                  <a:pt x="11640" y="12492"/>
                  <a:pt x="11665" y="12541"/>
                  <a:pt x="11695" y="12541"/>
                </a:cubicBezTo>
                <a:cubicBezTo>
                  <a:pt x="11726" y="12541"/>
                  <a:pt x="11750" y="12492"/>
                  <a:pt x="11750" y="12431"/>
                </a:cubicBezTo>
                <a:cubicBezTo>
                  <a:pt x="11750" y="12369"/>
                  <a:pt x="11726" y="12320"/>
                  <a:pt x="11695" y="12320"/>
                </a:cubicBezTo>
                <a:close/>
                <a:moveTo>
                  <a:pt x="11516" y="12320"/>
                </a:moveTo>
                <a:cubicBezTo>
                  <a:pt x="11486" y="12320"/>
                  <a:pt x="11461" y="12369"/>
                  <a:pt x="11461" y="12431"/>
                </a:cubicBezTo>
                <a:cubicBezTo>
                  <a:pt x="11461" y="12492"/>
                  <a:pt x="11486" y="12541"/>
                  <a:pt x="11516" y="12541"/>
                </a:cubicBezTo>
                <a:cubicBezTo>
                  <a:pt x="11546" y="12541"/>
                  <a:pt x="11571" y="12492"/>
                  <a:pt x="11571" y="12431"/>
                </a:cubicBezTo>
                <a:cubicBezTo>
                  <a:pt x="11571" y="12369"/>
                  <a:pt x="11546" y="12320"/>
                  <a:pt x="11516" y="12320"/>
                </a:cubicBezTo>
                <a:close/>
                <a:moveTo>
                  <a:pt x="11337" y="12320"/>
                </a:moveTo>
                <a:cubicBezTo>
                  <a:pt x="11307" y="12320"/>
                  <a:pt x="11282" y="12369"/>
                  <a:pt x="11282" y="12431"/>
                </a:cubicBezTo>
                <a:cubicBezTo>
                  <a:pt x="11282" y="12492"/>
                  <a:pt x="11307" y="12541"/>
                  <a:pt x="11337" y="12541"/>
                </a:cubicBezTo>
                <a:cubicBezTo>
                  <a:pt x="11367" y="12541"/>
                  <a:pt x="11392" y="12492"/>
                  <a:pt x="11392" y="12431"/>
                </a:cubicBezTo>
                <a:cubicBezTo>
                  <a:pt x="11392" y="12369"/>
                  <a:pt x="11367" y="12320"/>
                  <a:pt x="11337" y="12320"/>
                </a:cubicBezTo>
                <a:close/>
                <a:moveTo>
                  <a:pt x="11158" y="12320"/>
                </a:moveTo>
                <a:cubicBezTo>
                  <a:pt x="11128" y="12320"/>
                  <a:pt x="11103" y="12369"/>
                  <a:pt x="11103" y="12431"/>
                </a:cubicBezTo>
                <a:cubicBezTo>
                  <a:pt x="11103" y="12492"/>
                  <a:pt x="11128" y="12541"/>
                  <a:pt x="11158" y="12541"/>
                </a:cubicBezTo>
                <a:cubicBezTo>
                  <a:pt x="11188" y="12541"/>
                  <a:pt x="11213" y="12492"/>
                  <a:pt x="11213" y="12431"/>
                </a:cubicBezTo>
                <a:cubicBezTo>
                  <a:pt x="11213" y="12369"/>
                  <a:pt x="11188" y="12320"/>
                  <a:pt x="11158" y="12320"/>
                </a:cubicBezTo>
                <a:close/>
                <a:moveTo>
                  <a:pt x="10979" y="12320"/>
                </a:moveTo>
                <a:cubicBezTo>
                  <a:pt x="10949" y="12320"/>
                  <a:pt x="10924" y="12369"/>
                  <a:pt x="10924" y="12431"/>
                </a:cubicBezTo>
                <a:cubicBezTo>
                  <a:pt x="10924" y="12492"/>
                  <a:pt x="10949" y="12541"/>
                  <a:pt x="10979" y="12541"/>
                </a:cubicBezTo>
                <a:cubicBezTo>
                  <a:pt x="11009" y="12541"/>
                  <a:pt x="11034" y="12492"/>
                  <a:pt x="11034" y="12431"/>
                </a:cubicBezTo>
                <a:cubicBezTo>
                  <a:pt x="11034" y="12369"/>
                  <a:pt x="11009" y="12320"/>
                  <a:pt x="10979" y="12320"/>
                </a:cubicBezTo>
                <a:close/>
                <a:moveTo>
                  <a:pt x="10800" y="12320"/>
                </a:moveTo>
                <a:cubicBezTo>
                  <a:pt x="10770" y="12320"/>
                  <a:pt x="10745" y="12369"/>
                  <a:pt x="10745" y="12431"/>
                </a:cubicBezTo>
                <a:cubicBezTo>
                  <a:pt x="10745" y="12492"/>
                  <a:pt x="10770" y="12541"/>
                  <a:pt x="10800" y="12541"/>
                </a:cubicBezTo>
                <a:cubicBezTo>
                  <a:pt x="10830" y="12541"/>
                  <a:pt x="10855" y="12492"/>
                  <a:pt x="10855" y="12431"/>
                </a:cubicBezTo>
                <a:cubicBezTo>
                  <a:pt x="10855" y="12369"/>
                  <a:pt x="10830" y="12320"/>
                  <a:pt x="10800" y="12320"/>
                </a:cubicBezTo>
                <a:close/>
                <a:moveTo>
                  <a:pt x="10621" y="12320"/>
                </a:moveTo>
                <a:cubicBezTo>
                  <a:pt x="10590" y="12320"/>
                  <a:pt x="10566" y="12369"/>
                  <a:pt x="10566" y="12431"/>
                </a:cubicBezTo>
                <a:cubicBezTo>
                  <a:pt x="10566" y="12492"/>
                  <a:pt x="10590" y="12541"/>
                  <a:pt x="10621" y="12541"/>
                </a:cubicBezTo>
                <a:cubicBezTo>
                  <a:pt x="10651" y="12541"/>
                  <a:pt x="10676" y="12492"/>
                  <a:pt x="10676" y="12431"/>
                </a:cubicBezTo>
                <a:cubicBezTo>
                  <a:pt x="10676" y="12369"/>
                  <a:pt x="10651" y="12320"/>
                  <a:pt x="10621" y="12320"/>
                </a:cubicBezTo>
                <a:close/>
                <a:moveTo>
                  <a:pt x="10442" y="12320"/>
                </a:moveTo>
                <a:cubicBezTo>
                  <a:pt x="10411" y="12320"/>
                  <a:pt x="10387" y="12369"/>
                  <a:pt x="10387" y="12431"/>
                </a:cubicBezTo>
                <a:cubicBezTo>
                  <a:pt x="10387" y="12492"/>
                  <a:pt x="10411" y="12541"/>
                  <a:pt x="10442" y="12541"/>
                </a:cubicBezTo>
                <a:cubicBezTo>
                  <a:pt x="10472" y="12541"/>
                  <a:pt x="10497" y="12492"/>
                  <a:pt x="10497" y="12431"/>
                </a:cubicBezTo>
                <a:cubicBezTo>
                  <a:pt x="10497" y="12369"/>
                  <a:pt x="10472" y="12320"/>
                  <a:pt x="10442" y="12320"/>
                </a:cubicBezTo>
                <a:close/>
                <a:moveTo>
                  <a:pt x="6144" y="12320"/>
                </a:moveTo>
                <a:cubicBezTo>
                  <a:pt x="6113" y="12320"/>
                  <a:pt x="6089" y="12369"/>
                  <a:pt x="6089" y="12431"/>
                </a:cubicBezTo>
                <a:cubicBezTo>
                  <a:pt x="6089" y="12492"/>
                  <a:pt x="6113" y="12541"/>
                  <a:pt x="6144" y="12541"/>
                </a:cubicBezTo>
                <a:cubicBezTo>
                  <a:pt x="6174" y="12541"/>
                  <a:pt x="6199" y="12492"/>
                  <a:pt x="6199" y="12431"/>
                </a:cubicBezTo>
                <a:cubicBezTo>
                  <a:pt x="6199" y="12369"/>
                  <a:pt x="6174" y="12320"/>
                  <a:pt x="6144" y="12320"/>
                </a:cubicBezTo>
                <a:close/>
                <a:moveTo>
                  <a:pt x="5965" y="12320"/>
                </a:moveTo>
                <a:cubicBezTo>
                  <a:pt x="5934" y="12320"/>
                  <a:pt x="5910" y="12369"/>
                  <a:pt x="5910" y="12431"/>
                </a:cubicBezTo>
                <a:cubicBezTo>
                  <a:pt x="5910" y="12492"/>
                  <a:pt x="5934" y="12541"/>
                  <a:pt x="5965" y="12541"/>
                </a:cubicBezTo>
                <a:cubicBezTo>
                  <a:pt x="5995" y="12541"/>
                  <a:pt x="6019" y="12492"/>
                  <a:pt x="6019" y="12431"/>
                </a:cubicBezTo>
                <a:cubicBezTo>
                  <a:pt x="6019" y="12369"/>
                  <a:pt x="5995" y="12320"/>
                  <a:pt x="5965" y="12320"/>
                </a:cubicBezTo>
                <a:close/>
                <a:moveTo>
                  <a:pt x="5786" y="12320"/>
                </a:moveTo>
                <a:cubicBezTo>
                  <a:pt x="5755" y="12320"/>
                  <a:pt x="5731" y="12369"/>
                  <a:pt x="5731" y="12431"/>
                </a:cubicBezTo>
                <a:cubicBezTo>
                  <a:pt x="5731" y="12492"/>
                  <a:pt x="5755" y="12541"/>
                  <a:pt x="5786" y="12541"/>
                </a:cubicBezTo>
                <a:cubicBezTo>
                  <a:pt x="5816" y="12541"/>
                  <a:pt x="5840" y="12492"/>
                  <a:pt x="5840" y="12431"/>
                </a:cubicBezTo>
                <a:cubicBezTo>
                  <a:pt x="5840" y="12369"/>
                  <a:pt x="5816" y="12320"/>
                  <a:pt x="5786" y="12320"/>
                </a:cubicBezTo>
                <a:close/>
                <a:moveTo>
                  <a:pt x="5606" y="12320"/>
                </a:moveTo>
                <a:cubicBezTo>
                  <a:pt x="5576" y="12320"/>
                  <a:pt x="5552" y="12369"/>
                  <a:pt x="5552" y="12431"/>
                </a:cubicBezTo>
                <a:cubicBezTo>
                  <a:pt x="5552" y="12492"/>
                  <a:pt x="5576" y="12541"/>
                  <a:pt x="5606" y="12541"/>
                </a:cubicBezTo>
                <a:cubicBezTo>
                  <a:pt x="5637" y="12541"/>
                  <a:pt x="5661" y="12492"/>
                  <a:pt x="5661" y="12431"/>
                </a:cubicBezTo>
                <a:cubicBezTo>
                  <a:pt x="5661" y="12369"/>
                  <a:pt x="5637" y="12320"/>
                  <a:pt x="5606" y="12320"/>
                </a:cubicBezTo>
                <a:close/>
                <a:moveTo>
                  <a:pt x="5427" y="12320"/>
                </a:moveTo>
                <a:cubicBezTo>
                  <a:pt x="5397" y="12320"/>
                  <a:pt x="5372" y="12369"/>
                  <a:pt x="5372" y="12431"/>
                </a:cubicBezTo>
                <a:cubicBezTo>
                  <a:pt x="5372" y="12492"/>
                  <a:pt x="5397" y="12541"/>
                  <a:pt x="5427" y="12541"/>
                </a:cubicBezTo>
                <a:cubicBezTo>
                  <a:pt x="5458" y="12541"/>
                  <a:pt x="5482" y="12492"/>
                  <a:pt x="5482" y="12431"/>
                </a:cubicBezTo>
                <a:cubicBezTo>
                  <a:pt x="5482" y="12369"/>
                  <a:pt x="5458" y="12320"/>
                  <a:pt x="5427" y="12320"/>
                </a:cubicBezTo>
                <a:close/>
                <a:moveTo>
                  <a:pt x="5248" y="12320"/>
                </a:moveTo>
                <a:cubicBezTo>
                  <a:pt x="5218" y="12320"/>
                  <a:pt x="5193" y="12369"/>
                  <a:pt x="5193" y="12431"/>
                </a:cubicBezTo>
                <a:cubicBezTo>
                  <a:pt x="5193" y="12492"/>
                  <a:pt x="5218" y="12541"/>
                  <a:pt x="5248" y="12541"/>
                </a:cubicBezTo>
                <a:cubicBezTo>
                  <a:pt x="5279" y="12541"/>
                  <a:pt x="5303" y="12492"/>
                  <a:pt x="5303" y="12431"/>
                </a:cubicBezTo>
                <a:cubicBezTo>
                  <a:pt x="5303" y="12369"/>
                  <a:pt x="5279" y="12320"/>
                  <a:pt x="5248" y="12320"/>
                </a:cubicBezTo>
                <a:close/>
                <a:moveTo>
                  <a:pt x="5069" y="12320"/>
                </a:moveTo>
                <a:cubicBezTo>
                  <a:pt x="5039" y="12320"/>
                  <a:pt x="5014" y="12369"/>
                  <a:pt x="5014" y="12431"/>
                </a:cubicBezTo>
                <a:cubicBezTo>
                  <a:pt x="5014" y="12492"/>
                  <a:pt x="5039" y="12541"/>
                  <a:pt x="5069" y="12541"/>
                </a:cubicBezTo>
                <a:cubicBezTo>
                  <a:pt x="5099" y="12541"/>
                  <a:pt x="5124" y="12492"/>
                  <a:pt x="5124" y="12431"/>
                </a:cubicBezTo>
                <a:cubicBezTo>
                  <a:pt x="5124" y="12369"/>
                  <a:pt x="5099" y="12320"/>
                  <a:pt x="5069" y="12320"/>
                </a:cubicBezTo>
                <a:close/>
                <a:moveTo>
                  <a:pt x="4890" y="12320"/>
                </a:moveTo>
                <a:cubicBezTo>
                  <a:pt x="4860" y="12320"/>
                  <a:pt x="4835" y="12369"/>
                  <a:pt x="4835" y="12431"/>
                </a:cubicBezTo>
                <a:cubicBezTo>
                  <a:pt x="4835" y="12492"/>
                  <a:pt x="4860" y="12541"/>
                  <a:pt x="4890" y="12541"/>
                </a:cubicBezTo>
                <a:cubicBezTo>
                  <a:pt x="4920" y="12541"/>
                  <a:pt x="4945" y="12492"/>
                  <a:pt x="4945" y="12431"/>
                </a:cubicBezTo>
                <a:cubicBezTo>
                  <a:pt x="4945" y="12369"/>
                  <a:pt x="4920" y="12320"/>
                  <a:pt x="4890" y="12320"/>
                </a:cubicBezTo>
                <a:close/>
                <a:moveTo>
                  <a:pt x="4711" y="12320"/>
                </a:moveTo>
                <a:cubicBezTo>
                  <a:pt x="4681" y="12320"/>
                  <a:pt x="4656" y="12369"/>
                  <a:pt x="4656" y="12431"/>
                </a:cubicBezTo>
                <a:cubicBezTo>
                  <a:pt x="4656" y="12492"/>
                  <a:pt x="4681" y="12541"/>
                  <a:pt x="4711" y="12541"/>
                </a:cubicBezTo>
                <a:cubicBezTo>
                  <a:pt x="4741" y="12541"/>
                  <a:pt x="4766" y="12492"/>
                  <a:pt x="4766" y="12431"/>
                </a:cubicBezTo>
                <a:cubicBezTo>
                  <a:pt x="4766" y="12369"/>
                  <a:pt x="4741" y="12320"/>
                  <a:pt x="4711" y="12320"/>
                </a:cubicBezTo>
                <a:close/>
                <a:moveTo>
                  <a:pt x="4532" y="12320"/>
                </a:moveTo>
                <a:cubicBezTo>
                  <a:pt x="4502" y="12320"/>
                  <a:pt x="4477" y="12369"/>
                  <a:pt x="4477" y="12431"/>
                </a:cubicBezTo>
                <a:cubicBezTo>
                  <a:pt x="4477" y="12492"/>
                  <a:pt x="4502" y="12541"/>
                  <a:pt x="4532" y="12541"/>
                </a:cubicBezTo>
                <a:cubicBezTo>
                  <a:pt x="4562" y="12541"/>
                  <a:pt x="4587" y="12492"/>
                  <a:pt x="4587" y="12431"/>
                </a:cubicBezTo>
                <a:cubicBezTo>
                  <a:pt x="4587" y="12369"/>
                  <a:pt x="4562" y="12320"/>
                  <a:pt x="4532" y="12320"/>
                </a:cubicBezTo>
                <a:close/>
                <a:moveTo>
                  <a:pt x="4353" y="12320"/>
                </a:moveTo>
                <a:cubicBezTo>
                  <a:pt x="4323" y="12320"/>
                  <a:pt x="4298" y="12369"/>
                  <a:pt x="4298" y="12431"/>
                </a:cubicBezTo>
                <a:cubicBezTo>
                  <a:pt x="4298" y="12492"/>
                  <a:pt x="4323" y="12541"/>
                  <a:pt x="4353" y="12541"/>
                </a:cubicBezTo>
                <a:cubicBezTo>
                  <a:pt x="4383" y="12541"/>
                  <a:pt x="4408" y="12492"/>
                  <a:pt x="4408" y="12431"/>
                </a:cubicBezTo>
                <a:cubicBezTo>
                  <a:pt x="4408" y="12369"/>
                  <a:pt x="4383" y="12320"/>
                  <a:pt x="4353" y="12320"/>
                </a:cubicBezTo>
                <a:close/>
                <a:moveTo>
                  <a:pt x="4174" y="12320"/>
                </a:moveTo>
                <a:cubicBezTo>
                  <a:pt x="4143" y="12320"/>
                  <a:pt x="4119" y="12369"/>
                  <a:pt x="4119" y="12431"/>
                </a:cubicBezTo>
                <a:cubicBezTo>
                  <a:pt x="4119" y="12492"/>
                  <a:pt x="4143" y="12541"/>
                  <a:pt x="4174" y="12541"/>
                </a:cubicBezTo>
                <a:cubicBezTo>
                  <a:pt x="4204" y="12541"/>
                  <a:pt x="4229" y="12492"/>
                  <a:pt x="4229" y="12431"/>
                </a:cubicBezTo>
                <a:cubicBezTo>
                  <a:pt x="4229" y="12369"/>
                  <a:pt x="4204" y="12320"/>
                  <a:pt x="4174" y="12320"/>
                </a:cubicBezTo>
                <a:close/>
                <a:moveTo>
                  <a:pt x="18142" y="11957"/>
                </a:moveTo>
                <a:cubicBezTo>
                  <a:pt x="18112" y="11957"/>
                  <a:pt x="18088" y="12007"/>
                  <a:pt x="18088" y="12068"/>
                </a:cubicBezTo>
                <a:cubicBezTo>
                  <a:pt x="18088" y="12129"/>
                  <a:pt x="18112" y="12179"/>
                  <a:pt x="18142" y="12179"/>
                </a:cubicBezTo>
                <a:cubicBezTo>
                  <a:pt x="18173" y="12179"/>
                  <a:pt x="18197" y="12129"/>
                  <a:pt x="18197" y="12068"/>
                </a:cubicBezTo>
                <a:cubicBezTo>
                  <a:pt x="18197" y="12007"/>
                  <a:pt x="18173" y="11957"/>
                  <a:pt x="18142" y="11957"/>
                </a:cubicBezTo>
                <a:close/>
                <a:moveTo>
                  <a:pt x="17963" y="11957"/>
                </a:moveTo>
                <a:cubicBezTo>
                  <a:pt x="17933" y="11957"/>
                  <a:pt x="17908" y="12007"/>
                  <a:pt x="17908" y="12068"/>
                </a:cubicBezTo>
                <a:cubicBezTo>
                  <a:pt x="17908" y="12129"/>
                  <a:pt x="17933" y="12179"/>
                  <a:pt x="17963" y="12179"/>
                </a:cubicBezTo>
                <a:cubicBezTo>
                  <a:pt x="17994" y="12179"/>
                  <a:pt x="18018" y="12129"/>
                  <a:pt x="18018" y="12068"/>
                </a:cubicBezTo>
                <a:cubicBezTo>
                  <a:pt x="18018" y="12007"/>
                  <a:pt x="17994" y="11957"/>
                  <a:pt x="17963" y="11957"/>
                </a:cubicBezTo>
                <a:close/>
                <a:moveTo>
                  <a:pt x="17784" y="11957"/>
                </a:moveTo>
                <a:cubicBezTo>
                  <a:pt x="17754" y="11957"/>
                  <a:pt x="17729" y="12007"/>
                  <a:pt x="17729" y="12068"/>
                </a:cubicBezTo>
                <a:cubicBezTo>
                  <a:pt x="17729" y="12129"/>
                  <a:pt x="17754" y="12179"/>
                  <a:pt x="17784" y="12179"/>
                </a:cubicBezTo>
                <a:cubicBezTo>
                  <a:pt x="17815" y="12179"/>
                  <a:pt x="17839" y="12129"/>
                  <a:pt x="17839" y="12068"/>
                </a:cubicBezTo>
                <a:cubicBezTo>
                  <a:pt x="17839" y="12007"/>
                  <a:pt x="17815" y="11957"/>
                  <a:pt x="17784" y="11957"/>
                </a:cubicBezTo>
                <a:close/>
                <a:moveTo>
                  <a:pt x="17068" y="11957"/>
                </a:moveTo>
                <a:cubicBezTo>
                  <a:pt x="17038" y="11957"/>
                  <a:pt x="17013" y="12007"/>
                  <a:pt x="17013" y="12068"/>
                </a:cubicBezTo>
                <a:cubicBezTo>
                  <a:pt x="17013" y="12129"/>
                  <a:pt x="17038" y="12179"/>
                  <a:pt x="17068" y="12179"/>
                </a:cubicBezTo>
                <a:cubicBezTo>
                  <a:pt x="17098" y="12179"/>
                  <a:pt x="17123" y="12129"/>
                  <a:pt x="17123" y="12068"/>
                </a:cubicBezTo>
                <a:cubicBezTo>
                  <a:pt x="17123" y="12007"/>
                  <a:pt x="17098" y="11957"/>
                  <a:pt x="17068" y="11957"/>
                </a:cubicBezTo>
                <a:close/>
                <a:moveTo>
                  <a:pt x="16889" y="11957"/>
                </a:moveTo>
                <a:cubicBezTo>
                  <a:pt x="16859" y="11957"/>
                  <a:pt x="16834" y="12007"/>
                  <a:pt x="16834" y="12068"/>
                </a:cubicBezTo>
                <a:cubicBezTo>
                  <a:pt x="16834" y="12129"/>
                  <a:pt x="16859" y="12179"/>
                  <a:pt x="16889" y="12179"/>
                </a:cubicBezTo>
                <a:cubicBezTo>
                  <a:pt x="16919" y="12179"/>
                  <a:pt x="16944" y="12129"/>
                  <a:pt x="16944" y="12068"/>
                </a:cubicBezTo>
                <a:cubicBezTo>
                  <a:pt x="16944" y="12007"/>
                  <a:pt x="16919" y="11957"/>
                  <a:pt x="16889" y="11957"/>
                </a:cubicBezTo>
                <a:close/>
                <a:moveTo>
                  <a:pt x="16710" y="11957"/>
                </a:moveTo>
                <a:cubicBezTo>
                  <a:pt x="16679" y="11957"/>
                  <a:pt x="16655" y="12007"/>
                  <a:pt x="16655" y="12068"/>
                </a:cubicBezTo>
                <a:cubicBezTo>
                  <a:pt x="16655" y="12129"/>
                  <a:pt x="16679" y="12179"/>
                  <a:pt x="16710" y="12179"/>
                </a:cubicBezTo>
                <a:cubicBezTo>
                  <a:pt x="16740" y="12179"/>
                  <a:pt x="16765" y="12129"/>
                  <a:pt x="16765" y="12068"/>
                </a:cubicBezTo>
                <a:cubicBezTo>
                  <a:pt x="16765" y="12007"/>
                  <a:pt x="16740" y="11957"/>
                  <a:pt x="16710" y="11957"/>
                </a:cubicBezTo>
                <a:close/>
                <a:moveTo>
                  <a:pt x="16531" y="11957"/>
                </a:moveTo>
                <a:cubicBezTo>
                  <a:pt x="16500" y="11957"/>
                  <a:pt x="16476" y="12007"/>
                  <a:pt x="16476" y="12068"/>
                </a:cubicBezTo>
                <a:cubicBezTo>
                  <a:pt x="16476" y="12129"/>
                  <a:pt x="16500" y="12179"/>
                  <a:pt x="16531" y="12179"/>
                </a:cubicBezTo>
                <a:cubicBezTo>
                  <a:pt x="16561" y="12179"/>
                  <a:pt x="16585" y="12129"/>
                  <a:pt x="16585" y="12068"/>
                </a:cubicBezTo>
                <a:cubicBezTo>
                  <a:pt x="16585" y="12007"/>
                  <a:pt x="16561" y="11957"/>
                  <a:pt x="16531" y="11957"/>
                </a:cubicBezTo>
                <a:close/>
                <a:moveTo>
                  <a:pt x="14919" y="11957"/>
                </a:moveTo>
                <a:cubicBezTo>
                  <a:pt x="14889" y="11957"/>
                  <a:pt x="14864" y="12007"/>
                  <a:pt x="14864" y="12068"/>
                </a:cubicBezTo>
                <a:cubicBezTo>
                  <a:pt x="14864" y="12129"/>
                  <a:pt x="14889" y="12179"/>
                  <a:pt x="14919" y="12179"/>
                </a:cubicBezTo>
                <a:cubicBezTo>
                  <a:pt x="14949" y="12179"/>
                  <a:pt x="14974" y="12129"/>
                  <a:pt x="14974" y="12068"/>
                </a:cubicBezTo>
                <a:cubicBezTo>
                  <a:pt x="14974" y="12007"/>
                  <a:pt x="14949" y="11957"/>
                  <a:pt x="14919" y="11957"/>
                </a:cubicBezTo>
                <a:close/>
                <a:moveTo>
                  <a:pt x="13128" y="11957"/>
                </a:moveTo>
                <a:cubicBezTo>
                  <a:pt x="13098" y="11957"/>
                  <a:pt x="13073" y="12007"/>
                  <a:pt x="13073" y="12068"/>
                </a:cubicBezTo>
                <a:cubicBezTo>
                  <a:pt x="13073" y="12129"/>
                  <a:pt x="13098" y="12179"/>
                  <a:pt x="13128" y="12179"/>
                </a:cubicBezTo>
                <a:cubicBezTo>
                  <a:pt x="13158" y="12179"/>
                  <a:pt x="13183" y="12129"/>
                  <a:pt x="13183" y="12068"/>
                </a:cubicBezTo>
                <a:cubicBezTo>
                  <a:pt x="13183" y="12007"/>
                  <a:pt x="13158" y="11957"/>
                  <a:pt x="13128" y="11957"/>
                </a:cubicBezTo>
                <a:close/>
                <a:moveTo>
                  <a:pt x="12949" y="11957"/>
                </a:moveTo>
                <a:cubicBezTo>
                  <a:pt x="12919" y="11957"/>
                  <a:pt x="12894" y="12007"/>
                  <a:pt x="12894" y="12068"/>
                </a:cubicBezTo>
                <a:cubicBezTo>
                  <a:pt x="12894" y="12129"/>
                  <a:pt x="12919" y="12179"/>
                  <a:pt x="12949" y="12179"/>
                </a:cubicBezTo>
                <a:cubicBezTo>
                  <a:pt x="12979" y="12179"/>
                  <a:pt x="13004" y="12129"/>
                  <a:pt x="13004" y="12068"/>
                </a:cubicBezTo>
                <a:cubicBezTo>
                  <a:pt x="13004" y="12007"/>
                  <a:pt x="12979" y="11957"/>
                  <a:pt x="12949" y="11957"/>
                </a:cubicBezTo>
                <a:close/>
                <a:moveTo>
                  <a:pt x="12770" y="11957"/>
                </a:moveTo>
                <a:cubicBezTo>
                  <a:pt x="12740" y="11957"/>
                  <a:pt x="12715" y="12007"/>
                  <a:pt x="12715" y="12068"/>
                </a:cubicBezTo>
                <a:cubicBezTo>
                  <a:pt x="12715" y="12129"/>
                  <a:pt x="12740" y="12179"/>
                  <a:pt x="12770" y="12179"/>
                </a:cubicBezTo>
                <a:cubicBezTo>
                  <a:pt x="12800" y="12179"/>
                  <a:pt x="12825" y="12129"/>
                  <a:pt x="12825" y="12068"/>
                </a:cubicBezTo>
                <a:cubicBezTo>
                  <a:pt x="12825" y="12007"/>
                  <a:pt x="12800" y="11957"/>
                  <a:pt x="12770" y="11957"/>
                </a:cubicBezTo>
                <a:close/>
                <a:moveTo>
                  <a:pt x="12591" y="11957"/>
                </a:moveTo>
                <a:cubicBezTo>
                  <a:pt x="12560" y="11957"/>
                  <a:pt x="12536" y="12007"/>
                  <a:pt x="12536" y="12068"/>
                </a:cubicBezTo>
                <a:cubicBezTo>
                  <a:pt x="12536" y="12129"/>
                  <a:pt x="12560" y="12179"/>
                  <a:pt x="12591" y="12179"/>
                </a:cubicBezTo>
                <a:cubicBezTo>
                  <a:pt x="12621" y="12179"/>
                  <a:pt x="12646" y="12129"/>
                  <a:pt x="12646" y="12068"/>
                </a:cubicBezTo>
                <a:cubicBezTo>
                  <a:pt x="12646" y="12007"/>
                  <a:pt x="12621" y="11957"/>
                  <a:pt x="12591" y="11957"/>
                </a:cubicBezTo>
                <a:close/>
                <a:moveTo>
                  <a:pt x="12412" y="11957"/>
                </a:moveTo>
                <a:cubicBezTo>
                  <a:pt x="12381" y="11957"/>
                  <a:pt x="12357" y="12007"/>
                  <a:pt x="12357" y="12068"/>
                </a:cubicBezTo>
                <a:cubicBezTo>
                  <a:pt x="12357" y="12129"/>
                  <a:pt x="12381" y="12179"/>
                  <a:pt x="12412" y="12179"/>
                </a:cubicBezTo>
                <a:cubicBezTo>
                  <a:pt x="12442" y="12179"/>
                  <a:pt x="12466" y="12129"/>
                  <a:pt x="12466" y="12068"/>
                </a:cubicBezTo>
                <a:cubicBezTo>
                  <a:pt x="12466" y="12007"/>
                  <a:pt x="12442" y="11957"/>
                  <a:pt x="12412" y="11957"/>
                </a:cubicBezTo>
                <a:close/>
                <a:moveTo>
                  <a:pt x="12233" y="11957"/>
                </a:moveTo>
                <a:cubicBezTo>
                  <a:pt x="12202" y="11957"/>
                  <a:pt x="12178" y="12007"/>
                  <a:pt x="12178" y="12068"/>
                </a:cubicBezTo>
                <a:cubicBezTo>
                  <a:pt x="12178" y="12129"/>
                  <a:pt x="12202" y="12179"/>
                  <a:pt x="12233" y="12179"/>
                </a:cubicBezTo>
                <a:cubicBezTo>
                  <a:pt x="12263" y="12179"/>
                  <a:pt x="12287" y="12129"/>
                  <a:pt x="12287" y="12068"/>
                </a:cubicBezTo>
                <a:cubicBezTo>
                  <a:pt x="12287" y="12007"/>
                  <a:pt x="12263" y="11957"/>
                  <a:pt x="12233" y="11957"/>
                </a:cubicBezTo>
                <a:close/>
                <a:moveTo>
                  <a:pt x="12053" y="11957"/>
                </a:moveTo>
                <a:cubicBezTo>
                  <a:pt x="12023" y="11957"/>
                  <a:pt x="11999" y="12007"/>
                  <a:pt x="11999" y="12068"/>
                </a:cubicBezTo>
                <a:cubicBezTo>
                  <a:pt x="11999" y="12129"/>
                  <a:pt x="12023" y="12179"/>
                  <a:pt x="12053" y="12179"/>
                </a:cubicBezTo>
                <a:cubicBezTo>
                  <a:pt x="12084" y="12179"/>
                  <a:pt x="12108" y="12129"/>
                  <a:pt x="12108" y="12068"/>
                </a:cubicBezTo>
                <a:cubicBezTo>
                  <a:pt x="12108" y="12007"/>
                  <a:pt x="12084" y="11957"/>
                  <a:pt x="12053" y="11957"/>
                </a:cubicBezTo>
                <a:close/>
                <a:moveTo>
                  <a:pt x="11874" y="11957"/>
                </a:moveTo>
                <a:cubicBezTo>
                  <a:pt x="11844" y="11957"/>
                  <a:pt x="11819" y="12007"/>
                  <a:pt x="11819" y="12068"/>
                </a:cubicBezTo>
                <a:cubicBezTo>
                  <a:pt x="11819" y="12129"/>
                  <a:pt x="11844" y="12179"/>
                  <a:pt x="11874" y="12179"/>
                </a:cubicBezTo>
                <a:cubicBezTo>
                  <a:pt x="11905" y="12179"/>
                  <a:pt x="11929" y="12129"/>
                  <a:pt x="11929" y="12068"/>
                </a:cubicBezTo>
                <a:cubicBezTo>
                  <a:pt x="11929" y="12007"/>
                  <a:pt x="11905" y="11957"/>
                  <a:pt x="11874" y="11957"/>
                </a:cubicBezTo>
                <a:close/>
                <a:moveTo>
                  <a:pt x="11695" y="11957"/>
                </a:moveTo>
                <a:cubicBezTo>
                  <a:pt x="11665" y="11957"/>
                  <a:pt x="11640" y="12007"/>
                  <a:pt x="11640" y="12068"/>
                </a:cubicBezTo>
                <a:cubicBezTo>
                  <a:pt x="11640" y="12129"/>
                  <a:pt x="11665" y="12179"/>
                  <a:pt x="11695" y="12179"/>
                </a:cubicBezTo>
                <a:cubicBezTo>
                  <a:pt x="11726" y="12179"/>
                  <a:pt x="11750" y="12129"/>
                  <a:pt x="11750" y="12068"/>
                </a:cubicBezTo>
                <a:cubicBezTo>
                  <a:pt x="11750" y="12007"/>
                  <a:pt x="11726" y="11957"/>
                  <a:pt x="11695" y="11957"/>
                </a:cubicBezTo>
                <a:close/>
                <a:moveTo>
                  <a:pt x="11516" y="11957"/>
                </a:moveTo>
                <a:cubicBezTo>
                  <a:pt x="11486" y="11957"/>
                  <a:pt x="11461" y="12007"/>
                  <a:pt x="11461" y="12068"/>
                </a:cubicBezTo>
                <a:cubicBezTo>
                  <a:pt x="11461" y="12129"/>
                  <a:pt x="11486" y="12179"/>
                  <a:pt x="11516" y="12179"/>
                </a:cubicBezTo>
                <a:cubicBezTo>
                  <a:pt x="11546" y="12179"/>
                  <a:pt x="11571" y="12129"/>
                  <a:pt x="11571" y="12068"/>
                </a:cubicBezTo>
                <a:cubicBezTo>
                  <a:pt x="11571" y="12007"/>
                  <a:pt x="11546" y="11957"/>
                  <a:pt x="11516" y="11957"/>
                </a:cubicBezTo>
                <a:close/>
                <a:moveTo>
                  <a:pt x="11337" y="11957"/>
                </a:moveTo>
                <a:cubicBezTo>
                  <a:pt x="11307" y="11957"/>
                  <a:pt x="11282" y="12007"/>
                  <a:pt x="11282" y="12068"/>
                </a:cubicBezTo>
                <a:cubicBezTo>
                  <a:pt x="11282" y="12129"/>
                  <a:pt x="11307" y="12179"/>
                  <a:pt x="11337" y="12179"/>
                </a:cubicBezTo>
                <a:cubicBezTo>
                  <a:pt x="11367" y="12179"/>
                  <a:pt x="11392" y="12129"/>
                  <a:pt x="11392" y="12068"/>
                </a:cubicBezTo>
                <a:cubicBezTo>
                  <a:pt x="11392" y="12007"/>
                  <a:pt x="11367" y="11957"/>
                  <a:pt x="11337" y="11957"/>
                </a:cubicBezTo>
                <a:close/>
                <a:moveTo>
                  <a:pt x="11158" y="11957"/>
                </a:moveTo>
                <a:cubicBezTo>
                  <a:pt x="11128" y="11957"/>
                  <a:pt x="11103" y="12007"/>
                  <a:pt x="11103" y="12068"/>
                </a:cubicBezTo>
                <a:cubicBezTo>
                  <a:pt x="11103" y="12129"/>
                  <a:pt x="11128" y="12179"/>
                  <a:pt x="11158" y="12179"/>
                </a:cubicBezTo>
                <a:cubicBezTo>
                  <a:pt x="11188" y="12179"/>
                  <a:pt x="11213" y="12129"/>
                  <a:pt x="11213" y="12068"/>
                </a:cubicBezTo>
                <a:cubicBezTo>
                  <a:pt x="11213" y="12007"/>
                  <a:pt x="11188" y="11957"/>
                  <a:pt x="11158" y="11957"/>
                </a:cubicBezTo>
                <a:close/>
                <a:moveTo>
                  <a:pt x="10979" y="11957"/>
                </a:moveTo>
                <a:cubicBezTo>
                  <a:pt x="10949" y="11957"/>
                  <a:pt x="10924" y="12007"/>
                  <a:pt x="10924" y="12068"/>
                </a:cubicBezTo>
                <a:cubicBezTo>
                  <a:pt x="10924" y="12129"/>
                  <a:pt x="10949" y="12179"/>
                  <a:pt x="10979" y="12179"/>
                </a:cubicBezTo>
                <a:cubicBezTo>
                  <a:pt x="11009" y="12179"/>
                  <a:pt x="11034" y="12129"/>
                  <a:pt x="11034" y="12068"/>
                </a:cubicBezTo>
                <a:cubicBezTo>
                  <a:pt x="11034" y="12007"/>
                  <a:pt x="11009" y="11957"/>
                  <a:pt x="10979" y="11957"/>
                </a:cubicBezTo>
                <a:close/>
                <a:moveTo>
                  <a:pt x="10800" y="11957"/>
                </a:moveTo>
                <a:cubicBezTo>
                  <a:pt x="10770" y="11957"/>
                  <a:pt x="10745" y="12007"/>
                  <a:pt x="10745" y="12068"/>
                </a:cubicBezTo>
                <a:cubicBezTo>
                  <a:pt x="10745" y="12129"/>
                  <a:pt x="10770" y="12179"/>
                  <a:pt x="10800" y="12179"/>
                </a:cubicBezTo>
                <a:cubicBezTo>
                  <a:pt x="10830" y="12179"/>
                  <a:pt x="10855" y="12129"/>
                  <a:pt x="10855" y="12068"/>
                </a:cubicBezTo>
                <a:cubicBezTo>
                  <a:pt x="10855" y="12007"/>
                  <a:pt x="10830" y="11957"/>
                  <a:pt x="10800" y="11957"/>
                </a:cubicBezTo>
                <a:close/>
                <a:moveTo>
                  <a:pt x="10621" y="11957"/>
                </a:moveTo>
                <a:cubicBezTo>
                  <a:pt x="10590" y="11957"/>
                  <a:pt x="10566" y="12007"/>
                  <a:pt x="10566" y="12068"/>
                </a:cubicBezTo>
                <a:cubicBezTo>
                  <a:pt x="10566" y="12129"/>
                  <a:pt x="10590" y="12179"/>
                  <a:pt x="10621" y="12179"/>
                </a:cubicBezTo>
                <a:cubicBezTo>
                  <a:pt x="10651" y="12179"/>
                  <a:pt x="10676" y="12129"/>
                  <a:pt x="10676" y="12068"/>
                </a:cubicBezTo>
                <a:cubicBezTo>
                  <a:pt x="10676" y="12007"/>
                  <a:pt x="10651" y="11957"/>
                  <a:pt x="10621" y="11957"/>
                </a:cubicBezTo>
                <a:close/>
                <a:moveTo>
                  <a:pt x="10442" y="11957"/>
                </a:moveTo>
                <a:cubicBezTo>
                  <a:pt x="10411" y="11957"/>
                  <a:pt x="10387" y="12007"/>
                  <a:pt x="10387" y="12068"/>
                </a:cubicBezTo>
                <a:cubicBezTo>
                  <a:pt x="10387" y="12129"/>
                  <a:pt x="10411" y="12179"/>
                  <a:pt x="10442" y="12179"/>
                </a:cubicBezTo>
                <a:cubicBezTo>
                  <a:pt x="10472" y="12179"/>
                  <a:pt x="10497" y="12129"/>
                  <a:pt x="10497" y="12068"/>
                </a:cubicBezTo>
                <a:cubicBezTo>
                  <a:pt x="10497" y="12007"/>
                  <a:pt x="10472" y="11957"/>
                  <a:pt x="10442" y="11957"/>
                </a:cubicBezTo>
                <a:close/>
                <a:moveTo>
                  <a:pt x="10263" y="11957"/>
                </a:moveTo>
                <a:cubicBezTo>
                  <a:pt x="10232" y="11957"/>
                  <a:pt x="10208" y="12007"/>
                  <a:pt x="10208" y="12068"/>
                </a:cubicBezTo>
                <a:cubicBezTo>
                  <a:pt x="10208" y="12129"/>
                  <a:pt x="10232" y="12179"/>
                  <a:pt x="10263" y="12179"/>
                </a:cubicBezTo>
                <a:cubicBezTo>
                  <a:pt x="10293" y="12179"/>
                  <a:pt x="10317" y="12129"/>
                  <a:pt x="10317" y="12068"/>
                </a:cubicBezTo>
                <a:cubicBezTo>
                  <a:pt x="10317" y="12007"/>
                  <a:pt x="10293" y="11957"/>
                  <a:pt x="10263" y="11957"/>
                </a:cubicBezTo>
                <a:close/>
                <a:moveTo>
                  <a:pt x="10083" y="11957"/>
                </a:moveTo>
                <a:cubicBezTo>
                  <a:pt x="10053" y="11957"/>
                  <a:pt x="10029" y="12007"/>
                  <a:pt x="10029" y="12068"/>
                </a:cubicBezTo>
                <a:cubicBezTo>
                  <a:pt x="10029" y="12129"/>
                  <a:pt x="10053" y="12179"/>
                  <a:pt x="10083" y="12179"/>
                </a:cubicBezTo>
                <a:cubicBezTo>
                  <a:pt x="10114" y="12179"/>
                  <a:pt x="10138" y="12129"/>
                  <a:pt x="10138" y="12068"/>
                </a:cubicBezTo>
                <a:cubicBezTo>
                  <a:pt x="10138" y="12007"/>
                  <a:pt x="10114" y="11957"/>
                  <a:pt x="10083" y="11957"/>
                </a:cubicBezTo>
                <a:close/>
                <a:moveTo>
                  <a:pt x="9904" y="11957"/>
                </a:moveTo>
                <a:cubicBezTo>
                  <a:pt x="9874" y="11957"/>
                  <a:pt x="9850" y="12007"/>
                  <a:pt x="9850" y="12068"/>
                </a:cubicBezTo>
                <a:cubicBezTo>
                  <a:pt x="9850" y="12129"/>
                  <a:pt x="9874" y="12179"/>
                  <a:pt x="9904" y="12179"/>
                </a:cubicBezTo>
                <a:cubicBezTo>
                  <a:pt x="9935" y="12179"/>
                  <a:pt x="9959" y="12129"/>
                  <a:pt x="9959" y="12068"/>
                </a:cubicBezTo>
                <a:cubicBezTo>
                  <a:pt x="9959" y="12007"/>
                  <a:pt x="9935" y="11957"/>
                  <a:pt x="9904" y="11957"/>
                </a:cubicBezTo>
                <a:close/>
                <a:moveTo>
                  <a:pt x="9725" y="11957"/>
                </a:moveTo>
                <a:cubicBezTo>
                  <a:pt x="9695" y="11957"/>
                  <a:pt x="9670" y="12007"/>
                  <a:pt x="9670" y="12068"/>
                </a:cubicBezTo>
                <a:cubicBezTo>
                  <a:pt x="9670" y="12129"/>
                  <a:pt x="9695" y="12179"/>
                  <a:pt x="9725" y="12179"/>
                </a:cubicBezTo>
                <a:cubicBezTo>
                  <a:pt x="9756" y="12179"/>
                  <a:pt x="9780" y="12129"/>
                  <a:pt x="9780" y="12068"/>
                </a:cubicBezTo>
                <a:cubicBezTo>
                  <a:pt x="9780" y="12007"/>
                  <a:pt x="9756" y="11957"/>
                  <a:pt x="9725" y="11957"/>
                </a:cubicBezTo>
                <a:close/>
                <a:moveTo>
                  <a:pt x="9546" y="11957"/>
                </a:moveTo>
                <a:cubicBezTo>
                  <a:pt x="9516" y="11957"/>
                  <a:pt x="9491" y="12007"/>
                  <a:pt x="9491" y="12068"/>
                </a:cubicBezTo>
                <a:cubicBezTo>
                  <a:pt x="9491" y="12129"/>
                  <a:pt x="9516" y="12179"/>
                  <a:pt x="9546" y="12179"/>
                </a:cubicBezTo>
                <a:cubicBezTo>
                  <a:pt x="9577" y="12179"/>
                  <a:pt x="9601" y="12129"/>
                  <a:pt x="9601" y="12068"/>
                </a:cubicBezTo>
                <a:cubicBezTo>
                  <a:pt x="9601" y="12007"/>
                  <a:pt x="9577" y="11957"/>
                  <a:pt x="9546" y="11957"/>
                </a:cubicBezTo>
                <a:close/>
                <a:moveTo>
                  <a:pt x="9367" y="11957"/>
                </a:moveTo>
                <a:cubicBezTo>
                  <a:pt x="9337" y="11957"/>
                  <a:pt x="9312" y="12007"/>
                  <a:pt x="9312" y="12068"/>
                </a:cubicBezTo>
                <a:cubicBezTo>
                  <a:pt x="9312" y="12129"/>
                  <a:pt x="9337" y="12179"/>
                  <a:pt x="9367" y="12179"/>
                </a:cubicBezTo>
                <a:cubicBezTo>
                  <a:pt x="9397" y="12179"/>
                  <a:pt x="9422" y="12129"/>
                  <a:pt x="9422" y="12068"/>
                </a:cubicBezTo>
                <a:cubicBezTo>
                  <a:pt x="9422" y="12007"/>
                  <a:pt x="9397" y="11957"/>
                  <a:pt x="9367" y="11957"/>
                </a:cubicBezTo>
                <a:close/>
                <a:moveTo>
                  <a:pt x="9188" y="11957"/>
                </a:moveTo>
                <a:cubicBezTo>
                  <a:pt x="9158" y="11957"/>
                  <a:pt x="9133" y="12007"/>
                  <a:pt x="9133" y="12068"/>
                </a:cubicBezTo>
                <a:cubicBezTo>
                  <a:pt x="9133" y="12129"/>
                  <a:pt x="9158" y="12179"/>
                  <a:pt x="9188" y="12179"/>
                </a:cubicBezTo>
                <a:cubicBezTo>
                  <a:pt x="9218" y="12179"/>
                  <a:pt x="9243" y="12129"/>
                  <a:pt x="9243" y="12068"/>
                </a:cubicBezTo>
                <a:cubicBezTo>
                  <a:pt x="9243" y="12007"/>
                  <a:pt x="9218" y="11957"/>
                  <a:pt x="9188" y="11957"/>
                </a:cubicBezTo>
                <a:close/>
                <a:moveTo>
                  <a:pt x="6144" y="11957"/>
                </a:moveTo>
                <a:cubicBezTo>
                  <a:pt x="6113" y="11957"/>
                  <a:pt x="6089" y="12007"/>
                  <a:pt x="6089" y="12068"/>
                </a:cubicBezTo>
                <a:cubicBezTo>
                  <a:pt x="6089" y="12129"/>
                  <a:pt x="6113" y="12179"/>
                  <a:pt x="6144" y="12179"/>
                </a:cubicBezTo>
                <a:cubicBezTo>
                  <a:pt x="6174" y="12179"/>
                  <a:pt x="6199" y="12129"/>
                  <a:pt x="6199" y="12068"/>
                </a:cubicBezTo>
                <a:cubicBezTo>
                  <a:pt x="6199" y="12007"/>
                  <a:pt x="6174" y="11957"/>
                  <a:pt x="6144" y="11957"/>
                </a:cubicBezTo>
                <a:close/>
                <a:moveTo>
                  <a:pt x="5965" y="11957"/>
                </a:moveTo>
                <a:cubicBezTo>
                  <a:pt x="5934" y="11957"/>
                  <a:pt x="5910" y="12007"/>
                  <a:pt x="5910" y="12068"/>
                </a:cubicBezTo>
                <a:cubicBezTo>
                  <a:pt x="5910" y="12129"/>
                  <a:pt x="5934" y="12179"/>
                  <a:pt x="5965" y="12179"/>
                </a:cubicBezTo>
                <a:cubicBezTo>
                  <a:pt x="5995" y="12179"/>
                  <a:pt x="6019" y="12129"/>
                  <a:pt x="6019" y="12068"/>
                </a:cubicBezTo>
                <a:cubicBezTo>
                  <a:pt x="6019" y="12007"/>
                  <a:pt x="5995" y="11957"/>
                  <a:pt x="5965" y="11957"/>
                </a:cubicBezTo>
                <a:close/>
                <a:moveTo>
                  <a:pt x="5786" y="11957"/>
                </a:moveTo>
                <a:cubicBezTo>
                  <a:pt x="5755" y="11957"/>
                  <a:pt x="5731" y="12007"/>
                  <a:pt x="5731" y="12068"/>
                </a:cubicBezTo>
                <a:cubicBezTo>
                  <a:pt x="5731" y="12129"/>
                  <a:pt x="5755" y="12179"/>
                  <a:pt x="5786" y="12179"/>
                </a:cubicBezTo>
                <a:cubicBezTo>
                  <a:pt x="5816" y="12179"/>
                  <a:pt x="5840" y="12129"/>
                  <a:pt x="5840" y="12068"/>
                </a:cubicBezTo>
                <a:cubicBezTo>
                  <a:pt x="5840" y="12007"/>
                  <a:pt x="5816" y="11957"/>
                  <a:pt x="5786" y="11957"/>
                </a:cubicBezTo>
                <a:close/>
                <a:moveTo>
                  <a:pt x="5606" y="11957"/>
                </a:moveTo>
                <a:cubicBezTo>
                  <a:pt x="5576" y="11957"/>
                  <a:pt x="5552" y="12007"/>
                  <a:pt x="5552" y="12068"/>
                </a:cubicBezTo>
                <a:cubicBezTo>
                  <a:pt x="5552" y="12129"/>
                  <a:pt x="5576" y="12179"/>
                  <a:pt x="5606" y="12179"/>
                </a:cubicBezTo>
                <a:cubicBezTo>
                  <a:pt x="5637" y="12179"/>
                  <a:pt x="5661" y="12129"/>
                  <a:pt x="5661" y="12068"/>
                </a:cubicBezTo>
                <a:cubicBezTo>
                  <a:pt x="5661" y="12007"/>
                  <a:pt x="5637" y="11957"/>
                  <a:pt x="5606" y="11957"/>
                </a:cubicBezTo>
                <a:close/>
                <a:moveTo>
                  <a:pt x="5427" y="11957"/>
                </a:moveTo>
                <a:cubicBezTo>
                  <a:pt x="5397" y="11957"/>
                  <a:pt x="5372" y="12007"/>
                  <a:pt x="5372" y="12068"/>
                </a:cubicBezTo>
                <a:cubicBezTo>
                  <a:pt x="5372" y="12129"/>
                  <a:pt x="5397" y="12179"/>
                  <a:pt x="5427" y="12179"/>
                </a:cubicBezTo>
                <a:cubicBezTo>
                  <a:pt x="5458" y="12179"/>
                  <a:pt x="5482" y="12129"/>
                  <a:pt x="5482" y="12068"/>
                </a:cubicBezTo>
                <a:cubicBezTo>
                  <a:pt x="5482" y="12007"/>
                  <a:pt x="5458" y="11957"/>
                  <a:pt x="5427" y="11957"/>
                </a:cubicBezTo>
                <a:close/>
                <a:moveTo>
                  <a:pt x="5248" y="11957"/>
                </a:moveTo>
                <a:cubicBezTo>
                  <a:pt x="5218" y="11957"/>
                  <a:pt x="5193" y="12007"/>
                  <a:pt x="5193" y="12068"/>
                </a:cubicBezTo>
                <a:cubicBezTo>
                  <a:pt x="5193" y="12129"/>
                  <a:pt x="5218" y="12179"/>
                  <a:pt x="5248" y="12179"/>
                </a:cubicBezTo>
                <a:cubicBezTo>
                  <a:pt x="5279" y="12179"/>
                  <a:pt x="5303" y="12129"/>
                  <a:pt x="5303" y="12068"/>
                </a:cubicBezTo>
                <a:cubicBezTo>
                  <a:pt x="5303" y="12007"/>
                  <a:pt x="5279" y="11957"/>
                  <a:pt x="5248" y="11957"/>
                </a:cubicBezTo>
                <a:close/>
                <a:moveTo>
                  <a:pt x="5069" y="11957"/>
                </a:moveTo>
                <a:cubicBezTo>
                  <a:pt x="5039" y="11957"/>
                  <a:pt x="5014" y="12007"/>
                  <a:pt x="5014" y="12068"/>
                </a:cubicBezTo>
                <a:cubicBezTo>
                  <a:pt x="5014" y="12129"/>
                  <a:pt x="5039" y="12179"/>
                  <a:pt x="5069" y="12179"/>
                </a:cubicBezTo>
                <a:cubicBezTo>
                  <a:pt x="5099" y="12179"/>
                  <a:pt x="5124" y="12129"/>
                  <a:pt x="5124" y="12068"/>
                </a:cubicBezTo>
                <a:cubicBezTo>
                  <a:pt x="5124" y="12007"/>
                  <a:pt x="5099" y="11957"/>
                  <a:pt x="5069" y="11957"/>
                </a:cubicBezTo>
                <a:close/>
                <a:moveTo>
                  <a:pt x="4890" y="11957"/>
                </a:moveTo>
                <a:cubicBezTo>
                  <a:pt x="4860" y="11957"/>
                  <a:pt x="4835" y="12007"/>
                  <a:pt x="4835" y="12068"/>
                </a:cubicBezTo>
                <a:cubicBezTo>
                  <a:pt x="4835" y="12129"/>
                  <a:pt x="4860" y="12179"/>
                  <a:pt x="4890" y="12179"/>
                </a:cubicBezTo>
                <a:cubicBezTo>
                  <a:pt x="4920" y="12179"/>
                  <a:pt x="4945" y="12129"/>
                  <a:pt x="4945" y="12068"/>
                </a:cubicBezTo>
                <a:cubicBezTo>
                  <a:pt x="4945" y="12007"/>
                  <a:pt x="4920" y="11957"/>
                  <a:pt x="4890" y="11957"/>
                </a:cubicBezTo>
                <a:close/>
                <a:moveTo>
                  <a:pt x="4711" y="11957"/>
                </a:moveTo>
                <a:cubicBezTo>
                  <a:pt x="4681" y="11957"/>
                  <a:pt x="4656" y="12007"/>
                  <a:pt x="4656" y="12068"/>
                </a:cubicBezTo>
                <a:cubicBezTo>
                  <a:pt x="4656" y="12129"/>
                  <a:pt x="4681" y="12179"/>
                  <a:pt x="4711" y="12179"/>
                </a:cubicBezTo>
                <a:cubicBezTo>
                  <a:pt x="4741" y="12179"/>
                  <a:pt x="4766" y="12129"/>
                  <a:pt x="4766" y="12068"/>
                </a:cubicBezTo>
                <a:cubicBezTo>
                  <a:pt x="4766" y="12007"/>
                  <a:pt x="4741" y="11957"/>
                  <a:pt x="4711" y="11957"/>
                </a:cubicBezTo>
                <a:close/>
                <a:moveTo>
                  <a:pt x="4532" y="11957"/>
                </a:moveTo>
                <a:cubicBezTo>
                  <a:pt x="4502" y="11957"/>
                  <a:pt x="4477" y="12007"/>
                  <a:pt x="4477" y="12068"/>
                </a:cubicBezTo>
                <a:cubicBezTo>
                  <a:pt x="4477" y="12129"/>
                  <a:pt x="4502" y="12179"/>
                  <a:pt x="4532" y="12179"/>
                </a:cubicBezTo>
                <a:cubicBezTo>
                  <a:pt x="4562" y="12179"/>
                  <a:pt x="4587" y="12129"/>
                  <a:pt x="4587" y="12068"/>
                </a:cubicBezTo>
                <a:cubicBezTo>
                  <a:pt x="4587" y="12007"/>
                  <a:pt x="4562" y="11957"/>
                  <a:pt x="4532" y="11957"/>
                </a:cubicBezTo>
                <a:close/>
                <a:moveTo>
                  <a:pt x="4353" y="11957"/>
                </a:moveTo>
                <a:cubicBezTo>
                  <a:pt x="4323" y="11957"/>
                  <a:pt x="4298" y="12007"/>
                  <a:pt x="4298" y="12068"/>
                </a:cubicBezTo>
                <a:cubicBezTo>
                  <a:pt x="4298" y="12129"/>
                  <a:pt x="4323" y="12179"/>
                  <a:pt x="4353" y="12179"/>
                </a:cubicBezTo>
                <a:cubicBezTo>
                  <a:pt x="4383" y="12179"/>
                  <a:pt x="4408" y="12129"/>
                  <a:pt x="4408" y="12068"/>
                </a:cubicBezTo>
                <a:cubicBezTo>
                  <a:pt x="4408" y="12007"/>
                  <a:pt x="4383" y="11957"/>
                  <a:pt x="4353" y="11957"/>
                </a:cubicBezTo>
                <a:close/>
                <a:moveTo>
                  <a:pt x="18501" y="11595"/>
                </a:moveTo>
                <a:cubicBezTo>
                  <a:pt x="18470" y="11595"/>
                  <a:pt x="18446" y="11645"/>
                  <a:pt x="18446" y="11706"/>
                </a:cubicBezTo>
                <a:cubicBezTo>
                  <a:pt x="18446" y="11767"/>
                  <a:pt x="18470" y="11817"/>
                  <a:pt x="18501" y="11817"/>
                </a:cubicBezTo>
                <a:cubicBezTo>
                  <a:pt x="18531" y="11817"/>
                  <a:pt x="18555" y="11767"/>
                  <a:pt x="18555" y="11706"/>
                </a:cubicBezTo>
                <a:cubicBezTo>
                  <a:pt x="18555" y="11645"/>
                  <a:pt x="18531" y="11595"/>
                  <a:pt x="18501" y="11595"/>
                </a:cubicBezTo>
                <a:close/>
                <a:moveTo>
                  <a:pt x="18142" y="11595"/>
                </a:moveTo>
                <a:cubicBezTo>
                  <a:pt x="18112" y="11595"/>
                  <a:pt x="18088" y="11645"/>
                  <a:pt x="18088" y="11706"/>
                </a:cubicBezTo>
                <a:cubicBezTo>
                  <a:pt x="18088" y="11767"/>
                  <a:pt x="18112" y="11817"/>
                  <a:pt x="18142" y="11817"/>
                </a:cubicBezTo>
                <a:cubicBezTo>
                  <a:pt x="18173" y="11817"/>
                  <a:pt x="18197" y="11767"/>
                  <a:pt x="18197" y="11706"/>
                </a:cubicBezTo>
                <a:cubicBezTo>
                  <a:pt x="18197" y="11645"/>
                  <a:pt x="18173" y="11595"/>
                  <a:pt x="18142" y="11595"/>
                </a:cubicBezTo>
                <a:close/>
                <a:moveTo>
                  <a:pt x="17963" y="11595"/>
                </a:moveTo>
                <a:cubicBezTo>
                  <a:pt x="17933" y="11595"/>
                  <a:pt x="17908" y="11645"/>
                  <a:pt x="17908" y="11706"/>
                </a:cubicBezTo>
                <a:cubicBezTo>
                  <a:pt x="17908" y="11767"/>
                  <a:pt x="17933" y="11817"/>
                  <a:pt x="17963" y="11817"/>
                </a:cubicBezTo>
                <a:cubicBezTo>
                  <a:pt x="17994" y="11817"/>
                  <a:pt x="18018" y="11767"/>
                  <a:pt x="18018" y="11706"/>
                </a:cubicBezTo>
                <a:cubicBezTo>
                  <a:pt x="18018" y="11645"/>
                  <a:pt x="17994" y="11595"/>
                  <a:pt x="17963" y="11595"/>
                </a:cubicBezTo>
                <a:close/>
                <a:moveTo>
                  <a:pt x="16889" y="11595"/>
                </a:moveTo>
                <a:cubicBezTo>
                  <a:pt x="16859" y="11595"/>
                  <a:pt x="16834" y="11645"/>
                  <a:pt x="16834" y="11706"/>
                </a:cubicBezTo>
                <a:cubicBezTo>
                  <a:pt x="16834" y="11767"/>
                  <a:pt x="16859" y="11817"/>
                  <a:pt x="16889" y="11817"/>
                </a:cubicBezTo>
                <a:cubicBezTo>
                  <a:pt x="16919" y="11817"/>
                  <a:pt x="16944" y="11767"/>
                  <a:pt x="16944" y="11706"/>
                </a:cubicBezTo>
                <a:cubicBezTo>
                  <a:pt x="16944" y="11645"/>
                  <a:pt x="16919" y="11595"/>
                  <a:pt x="16889" y="11595"/>
                </a:cubicBezTo>
                <a:close/>
                <a:moveTo>
                  <a:pt x="15456" y="11595"/>
                </a:moveTo>
                <a:cubicBezTo>
                  <a:pt x="15426" y="11595"/>
                  <a:pt x="15401" y="11645"/>
                  <a:pt x="15401" y="11706"/>
                </a:cubicBezTo>
                <a:cubicBezTo>
                  <a:pt x="15401" y="11767"/>
                  <a:pt x="15426" y="11817"/>
                  <a:pt x="15456" y="11817"/>
                </a:cubicBezTo>
                <a:cubicBezTo>
                  <a:pt x="15486" y="11817"/>
                  <a:pt x="15511" y="11767"/>
                  <a:pt x="15511" y="11706"/>
                </a:cubicBezTo>
                <a:cubicBezTo>
                  <a:pt x="15511" y="11645"/>
                  <a:pt x="15486" y="11595"/>
                  <a:pt x="15456" y="11595"/>
                </a:cubicBezTo>
                <a:close/>
                <a:moveTo>
                  <a:pt x="14919" y="11595"/>
                </a:moveTo>
                <a:cubicBezTo>
                  <a:pt x="14889" y="11595"/>
                  <a:pt x="14864" y="11645"/>
                  <a:pt x="14864" y="11706"/>
                </a:cubicBezTo>
                <a:cubicBezTo>
                  <a:pt x="14864" y="11767"/>
                  <a:pt x="14889" y="11817"/>
                  <a:pt x="14919" y="11817"/>
                </a:cubicBezTo>
                <a:cubicBezTo>
                  <a:pt x="14949" y="11817"/>
                  <a:pt x="14974" y="11767"/>
                  <a:pt x="14974" y="11706"/>
                </a:cubicBezTo>
                <a:cubicBezTo>
                  <a:pt x="14974" y="11645"/>
                  <a:pt x="14949" y="11595"/>
                  <a:pt x="14919" y="11595"/>
                </a:cubicBezTo>
                <a:close/>
                <a:moveTo>
                  <a:pt x="13128" y="11595"/>
                </a:moveTo>
                <a:cubicBezTo>
                  <a:pt x="13098" y="11595"/>
                  <a:pt x="13073" y="11645"/>
                  <a:pt x="13073" y="11706"/>
                </a:cubicBezTo>
                <a:cubicBezTo>
                  <a:pt x="13073" y="11767"/>
                  <a:pt x="13098" y="11817"/>
                  <a:pt x="13128" y="11817"/>
                </a:cubicBezTo>
                <a:cubicBezTo>
                  <a:pt x="13158" y="11817"/>
                  <a:pt x="13183" y="11767"/>
                  <a:pt x="13183" y="11706"/>
                </a:cubicBezTo>
                <a:cubicBezTo>
                  <a:pt x="13183" y="11645"/>
                  <a:pt x="13158" y="11595"/>
                  <a:pt x="13128" y="11595"/>
                </a:cubicBezTo>
                <a:close/>
                <a:moveTo>
                  <a:pt x="12949" y="11595"/>
                </a:moveTo>
                <a:cubicBezTo>
                  <a:pt x="12919" y="11595"/>
                  <a:pt x="12894" y="11645"/>
                  <a:pt x="12894" y="11706"/>
                </a:cubicBezTo>
                <a:cubicBezTo>
                  <a:pt x="12894" y="11767"/>
                  <a:pt x="12919" y="11817"/>
                  <a:pt x="12949" y="11817"/>
                </a:cubicBezTo>
                <a:cubicBezTo>
                  <a:pt x="12979" y="11817"/>
                  <a:pt x="13004" y="11767"/>
                  <a:pt x="13004" y="11706"/>
                </a:cubicBezTo>
                <a:cubicBezTo>
                  <a:pt x="13004" y="11645"/>
                  <a:pt x="12979" y="11595"/>
                  <a:pt x="12949" y="11595"/>
                </a:cubicBezTo>
                <a:close/>
                <a:moveTo>
                  <a:pt x="12770" y="11595"/>
                </a:moveTo>
                <a:cubicBezTo>
                  <a:pt x="12740" y="11595"/>
                  <a:pt x="12715" y="11645"/>
                  <a:pt x="12715" y="11706"/>
                </a:cubicBezTo>
                <a:cubicBezTo>
                  <a:pt x="12715" y="11767"/>
                  <a:pt x="12740" y="11817"/>
                  <a:pt x="12770" y="11817"/>
                </a:cubicBezTo>
                <a:cubicBezTo>
                  <a:pt x="12800" y="11817"/>
                  <a:pt x="12825" y="11767"/>
                  <a:pt x="12825" y="11706"/>
                </a:cubicBezTo>
                <a:cubicBezTo>
                  <a:pt x="12825" y="11645"/>
                  <a:pt x="12800" y="11595"/>
                  <a:pt x="12770" y="11595"/>
                </a:cubicBezTo>
                <a:close/>
                <a:moveTo>
                  <a:pt x="12591" y="11595"/>
                </a:moveTo>
                <a:cubicBezTo>
                  <a:pt x="12560" y="11595"/>
                  <a:pt x="12536" y="11645"/>
                  <a:pt x="12536" y="11706"/>
                </a:cubicBezTo>
                <a:cubicBezTo>
                  <a:pt x="12536" y="11767"/>
                  <a:pt x="12560" y="11817"/>
                  <a:pt x="12591" y="11817"/>
                </a:cubicBezTo>
                <a:cubicBezTo>
                  <a:pt x="12621" y="11817"/>
                  <a:pt x="12646" y="11767"/>
                  <a:pt x="12646" y="11706"/>
                </a:cubicBezTo>
                <a:cubicBezTo>
                  <a:pt x="12646" y="11645"/>
                  <a:pt x="12621" y="11595"/>
                  <a:pt x="12591" y="11595"/>
                </a:cubicBezTo>
                <a:close/>
                <a:moveTo>
                  <a:pt x="12412" y="11595"/>
                </a:moveTo>
                <a:cubicBezTo>
                  <a:pt x="12381" y="11595"/>
                  <a:pt x="12357" y="11645"/>
                  <a:pt x="12357" y="11706"/>
                </a:cubicBezTo>
                <a:cubicBezTo>
                  <a:pt x="12357" y="11767"/>
                  <a:pt x="12381" y="11817"/>
                  <a:pt x="12412" y="11817"/>
                </a:cubicBezTo>
                <a:cubicBezTo>
                  <a:pt x="12442" y="11817"/>
                  <a:pt x="12466" y="11767"/>
                  <a:pt x="12466" y="11706"/>
                </a:cubicBezTo>
                <a:cubicBezTo>
                  <a:pt x="12466" y="11645"/>
                  <a:pt x="12442" y="11595"/>
                  <a:pt x="12412" y="11595"/>
                </a:cubicBezTo>
                <a:close/>
                <a:moveTo>
                  <a:pt x="12233" y="11595"/>
                </a:moveTo>
                <a:cubicBezTo>
                  <a:pt x="12202" y="11595"/>
                  <a:pt x="12178" y="11645"/>
                  <a:pt x="12178" y="11706"/>
                </a:cubicBezTo>
                <a:cubicBezTo>
                  <a:pt x="12178" y="11767"/>
                  <a:pt x="12202" y="11817"/>
                  <a:pt x="12233" y="11817"/>
                </a:cubicBezTo>
                <a:cubicBezTo>
                  <a:pt x="12263" y="11817"/>
                  <a:pt x="12287" y="11767"/>
                  <a:pt x="12287" y="11706"/>
                </a:cubicBezTo>
                <a:cubicBezTo>
                  <a:pt x="12287" y="11645"/>
                  <a:pt x="12263" y="11595"/>
                  <a:pt x="12233" y="11595"/>
                </a:cubicBezTo>
                <a:close/>
                <a:moveTo>
                  <a:pt x="12053" y="11595"/>
                </a:moveTo>
                <a:cubicBezTo>
                  <a:pt x="12023" y="11595"/>
                  <a:pt x="11999" y="11645"/>
                  <a:pt x="11999" y="11706"/>
                </a:cubicBezTo>
                <a:cubicBezTo>
                  <a:pt x="11999" y="11767"/>
                  <a:pt x="12023" y="11817"/>
                  <a:pt x="12053" y="11817"/>
                </a:cubicBezTo>
                <a:cubicBezTo>
                  <a:pt x="12084" y="11817"/>
                  <a:pt x="12108" y="11767"/>
                  <a:pt x="12108" y="11706"/>
                </a:cubicBezTo>
                <a:cubicBezTo>
                  <a:pt x="12108" y="11645"/>
                  <a:pt x="12084" y="11595"/>
                  <a:pt x="12053" y="11595"/>
                </a:cubicBezTo>
                <a:close/>
                <a:moveTo>
                  <a:pt x="11874" y="11595"/>
                </a:moveTo>
                <a:cubicBezTo>
                  <a:pt x="11844" y="11595"/>
                  <a:pt x="11819" y="11645"/>
                  <a:pt x="11819" y="11706"/>
                </a:cubicBezTo>
                <a:cubicBezTo>
                  <a:pt x="11819" y="11767"/>
                  <a:pt x="11844" y="11817"/>
                  <a:pt x="11874" y="11817"/>
                </a:cubicBezTo>
                <a:cubicBezTo>
                  <a:pt x="11905" y="11817"/>
                  <a:pt x="11929" y="11767"/>
                  <a:pt x="11929" y="11706"/>
                </a:cubicBezTo>
                <a:cubicBezTo>
                  <a:pt x="11929" y="11645"/>
                  <a:pt x="11905" y="11595"/>
                  <a:pt x="11874" y="11595"/>
                </a:cubicBezTo>
                <a:close/>
                <a:moveTo>
                  <a:pt x="11695" y="11595"/>
                </a:moveTo>
                <a:cubicBezTo>
                  <a:pt x="11665" y="11595"/>
                  <a:pt x="11640" y="11645"/>
                  <a:pt x="11640" y="11706"/>
                </a:cubicBezTo>
                <a:cubicBezTo>
                  <a:pt x="11640" y="11767"/>
                  <a:pt x="11665" y="11817"/>
                  <a:pt x="11695" y="11817"/>
                </a:cubicBezTo>
                <a:cubicBezTo>
                  <a:pt x="11726" y="11817"/>
                  <a:pt x="11750" y="11767"/>
                  <a:pt x="11750" y="11706"/>
                </a:cubicBezTo>
                <a:cubicBezTo>
                  <a:pt x="11750" y="11645"/>
                  <a:pt x="11726" y="11595"/>
                  <a:pt x="11695" y="11595"/>
                </a:cubicBezTo>
                <a:close/>
                <a:moveTo>
                  <a:pt x="11516" y="11595"/>
                </a:moveTo>
                <a:cubicBezTo>
                  <a:pt x="11486" y="11595"/>
                  <a:pt x="11461" y="11645"/>
                  <a:pt x="11461" y="11706"/>
                </a:cubicBezTo>
                <a:cubicBezTo>
                  <a:pt x="11461" y="11767"/>
                  <a:pt x="11486" y="11817"/>
                  <a:pt x="11516" y="11817"/>
                </a:cubicBezTo>
                <a:cubicBezTo>
                  <a:pt x="11546" y="11817"/>
                  <a:pt x="11571" y="11767"/>
                  <a:pt x="11571" y="11706"/>
                </a:cubicBezTo>
                <a:cubicBezTo>
                  <a:pt x="11571" y="11645"/>
                  <a:pt x="11546" y="11595"/>
                  <a:pt x="11516" y="11595"/>
                </a:cubicBezTo>
                <a:close/>
                <a:moveTo>
                  <a:pt x="11337" y="11595"/>
                </a:moveTo>
                <a:cubicBezTo>
                  <a:pt x="11307" y="11595"/>
                  <a:pt x="11282" y="11645"/>
                  <a:pt x="11282" y="11706"/>
                </a:cubicBezTo>
                <a:cubicBezTo>
                  <a:pt x="11282" y="11767"/>
                  <a:pt x="11307" y="11817"/>
                  <a:pt x="11337" y="11817"/>
                </a:cubicBezTo>
                <a:cubicBezTo>
                  <a:pt x="11367" y="11817"/>
                  <a:pt x="11392" y="11767"/>
                  <a:pt x="11392" y="11706"/>
                </a:cubicBezTo>
                <a:cubicBezTo>
                  <a:pt x="11392" y="11645"/>
                  <a:pt x="11367" y="11595"/>
                  <a:pt x="11337" y="11595"/>
                </a:cubicBezTo>
                <a:close/>
                <a:moveTo>
                  <a:pt x="11158" y="11595"/>
                </a:moveTo>
                <a:cubicBezTo>
                  <a:pt x="11128" y="11595"/>
                  <a:pt x="11103" y="11645"/>
                  <a:pt x="11103" y="11706"/>
                </a:cubicBezTo>
                <a:cubicBezTo>
                  <a:pt x="11103" y="11767"/>
                  <a:pt x="11128" y="11817"/>
                  <a:pt x="11158" y="11817"/>
                </a:cubicBezTo>
                <a:cubicBezTo>
                  <a:pt x="11188" y="11817"/>
                  <a:pt x="11213" y="11767"/>
                  <a:pt x="11213" y="11706"/>
                </a:cubicBezTo>
                <a:cubicBezTo>
                  <a:pt x="11213" y="11645"/>
                  <a:pt x="11188" y="11595"/>
                  <a:pt x="11158" y="11595"/>
                </a:cubicBezTo>
                <a:close/>
                <a:moveTo>
                  <a:pt x="10979" y="11595"/>
                </a:moveTo>
                <a:cubicBezTo>
                  <a:pt x="10949" y="11595"/>
                  <a:pt x="10924" y="11645"/>
                  <a:pt x="10924" y="11706"/>
                </a:cubicBezTo>
                <a:cubicBezTo>
                  <a:pt x="10924" y="11767"/>
                  <a:pt x="10949" y="11817"/>
                  <a:pt x="10979" y="11817"/>
                </a:cubicBezTo>
                <a:cubicBezTo>
                  <a:pt x="11009" y="11817"/>
                  <a:pt x="11034" y="11767"/>
                  <a:pt x="11034" y="11706"/>
                </a:cubicBezTo>
                <a:cubicBezTo>
                  <a:pt x="11034" y="11645"/>
                  <a:pt x="11009" y="11595"/>
                  <a:pt x="10979" y="11595"/>
                </a:cubicBezTo>
                <a:close/>
                <a:moveTo>
                  <a:pt x="10800" y="11595"/>
                </a:moveTo>
                <a:cubicBezTo>
                  <a:pt x="10770" y="11595"/>
                  <a:pt x="10745" y="11645"/>
                  <a:pt x="10745" y="11706"/>
                </a:cubicBezTo>
                <a:cubicBezTo>
                  <a:pt x="10745" y="11767"/>
                  <a:pt x="10770" y="11817"/>
                  <a:pt x="10800" y="11817"/>
                </a:cubicBezTo>
                <a:cubicBezTo>
                  <a:pt x="10830" y="11817"/>
                  <a:pt x="10855" y="11767"/>
                  <a:pt x="10855" y="11706"/>
                </a:cubicBezTo>
                <a:cubicBezTo>
                  <a:pt x="10855" y="11645"/>
                  <a:pt x="10830" y="11595"/>
                  <a:pt x="10800" y="11595"/>
                </a:cubicBezTo>
                <a:close/>
                <a:moveTo>
                  <a:pt x="10621" y="11595"/>
                </a:moveTo>
                <a:cubicBezTo>
                  <a:pt x="10590" y="11595"/>
                  <a:pt x="10566" y="11645"/>
                  <a:pt x="10566" y="11706"/>
                </a:cubicBezTo>
                <a:cubicBezTo>
                  <a:pt x="10566" y="11767"/>
                  <a:pt x="10590" y="11817"/>
                  <a:pt x="10621" y="11817"/>
                </a:cubicBezTo>
                <a:cubicBezTo>
                  <a:pt x="10651" y="11817"/>
                  <a:pt x="10676" y="11767"/>
                  <a:pt x="10676" y="11706"/>
                </a:cubicBezTo>
                <a:cubicBezTo>
                  <a:pt x="10676" y="11645"/>
                  <a:pt x="10651" y="11595"/>
                  <a:pt x="10621" y="11595"/>
                </a:cubicBezTo>
                <a:close/>
                <a:moveTo>
                  <a:pt x="10442" y="11595"/>
                </a:moveTo>
                <a:cubicBezTo>
                  <a:pt x="10411" y="11595"/>
                  <a:pt x="10387" y="11645"/>
                  <a:pt x="10387" y="11706"/>
                </a:cubicBezTo>
                <a:cubicBezTo>
                  <a:pt x="10387" y="11767"/>
                  <a:pt x="10411" y="11817"/>
                  <a:pt x="10442" y="11817"/>
                </a:cubicBezTo>
                <a:cubicBezTo>
                  <a:pt x="10472" y="11817"/>
                  <a:pt x="10497" y="11767"/>
                  <a:pt x="10497" y="11706"/>
                </a:cubicBezTo>
                <a:cubicBezTo>
                  <a:pt x="10497" y="11645"/>
                  <a:pt x="10472" y="11595"/>
                  <a:pt x="10442" y="11595"/>
                </a:cubicBezTo>
                <a:close/>
                <a:moveTo>
                  <a:pt x="10263" y="11595"/>
                </a:moveTo>
                <a:cubicBezTo>
                  <a:pt x="10232" y="11595"/>
                  <a:pt x="10208" y="11645"/>
                  <a:pt x="10208" y="11706"/>
                </a:cubicBezTo>
                <a:cubicBezTo>
                  <a:pt x="10208" y="11767"/>
                  <a:pt x="10232" y="11817"/>
                  <a:pt x="10263" y="11817"/>
                </a:cubicBezTo>
                <a:cubicBezTo>
                  <a:pt x="10293" y="11817"/>
                  <a:pt x="10317" y="11767"/>
                  <a:pt x="10317" y="11706"/>
                </a:cubicBezTo>
                <a:cubicBezTo>
                  <a:pt x="10317" y="11645"/>
                  <a:pt x="10293" y="11595"/>
                  <a:pt x="10263" y="11595"/>
                </a:cubicBezTo>
                <a:close/>
                <a:moveTo>
                  <a:pt x="10083" y="11595"/>
                </a:moveTo>
                <a:cubicBezTo>
                  <a:pt x="10053" y="11595"/>
                  <a:pt x="10029" y="11645"/>
                  <a:pt x="10029" y="11706"/>
                </a:cubicBezTo>
                <a:cubicBezTo>
                  <a:pt x="10029" y="11767"/>
                  <a:pt x="10053" y="11817"/>
                  <a:pt x="10083" y="11817"/>
                </a:cubicBezTo>
                <a:cubicBezTo>
                  <a:pt x="10114" y="11817"/>
                  <a:pt x="10138" y="11767"/>
                  <a:pt x="10138" y="11706"/>
                </a:cubicBezTo>
                <a:cubicBezTo>
                  <a:pt x="10138" y="11645"/>
                  <a:pt x="10114" y="11595"/>
                  <a:pt x="10083" y="11595"/>
                </a:cubicBezTo>
                <a:close/>
                <a:moveTo>
                  <a:pt x="9904" y="11595"/>
                </a:moveTo>
                <a:cubicBezTo>
                  <a:pt x="9874" y="11595"/>
                  <a:pt x="9850" y="11645"/>
                  <a:pt x="9850" y="11706"/>
                </a:cubicBezTo>
                <a:cubicBezTo>
                  <a:pt x="9850" y="11767"/>
                  <a:pt x="9874" y="11817"/>
                  <a:pt x="9904" y="11817"/>
                </a:cubicBezTo>
                <a:cubicBezTo>
                  <a:pt x="9935" y="11817"/>
                  <a:pt x="9959" y="11767"/>
                  <a:pt x="9959" y="11706"/>
                </a:cubicBezTo>
                <a:cubicBezTo>
                  <a:pt x="9959" y="11645"/>
                  <a:pt x="9935" y="11595"/>
                  <a:pt x="9904" y="11595"/>
                </a:cubicBezTo>
                <a:close/>
                <a:moveTo>
                  <a:pt x="9725" y="11595"/>
                </a:moveTo>
                <a:cubicBezTo>
                  <a:pt x="9695" y="11595"/>
                  <a:pt x="9670" y="11645"/>
                  <a:pt x="9670" y="11706"/>
                </a:cubicBezTo>
                <a:cubicBezTo>
                  <a:pt x="9670" y="11767"/>
                  <a:pt x="9695" y="11817"/>
                  <a:pt x="9725" y="11817"/>
                </a:cubicBezTo>
                <a:cubicBezTo>
                  <a:pt x="9756" y="11817"/>
                  <a:pt x="9780" y="11767"/>
                  <a:pt x="9780" y="11706"/>
                </a:cubicBezTo>
                <a:cubicBezTo>
                  <a:pt x="9780" y="11645"/>
                  <a:pt x="9756" y="11595"/>
                  <a:pt x="9725" y="11595"/>
                </a:cubicBezTo>
                <a:close/>
                <a:moveTo>
                  <a:pt x="9546" y="11595"/>
                </a:moveTo>
                <a:cubicBezTo>
                  <a:pt x="9516" y="11595"/>
                  <a:pt x="9491" y="11645"/>
                  <a:pt x="9491" y="11706"/>
                </a:cubicBezTo>
                <a:cubicBezTo>
                  <a:pt x="9491" y="11767"/>
                  <a:pt x="9516" y="11817"/>
                  <a:pt x="9546" y="11817"/>
                </a:cubicBezTo>
                <a:cubicBezTo>
                  <a:pt x="9577" y="11817"/>
                  <a:pt x="9601" y="11767"/>
                  <a:pt x="9601" y="11706"/>
                </a:cubicBezTo>
                <a:cubicBezTo>
                  <a:pt x="9601" y="11645"/>
                  <a:pt x="9577" y="11595"/>
                  <a:pt x="9546" y="11595"/>
                </a:cubicBezTo>
                <a:close/>
                <a:moveTo>
                  <a:pt x="9367" y="11595"/>
                </a:moveTo>
                <a:cubicBezTo>
                  <a:pt x="9337" y="11595"/>
                  <a:pt x="9312" y="11645"/>
                  <a:pt x="9312" y="11706"/>
                </a:cubicBezTo>
                <a:cubicBezTo>
                  <a:pt x="9312" y="11767"/>
                  <a:pt x="9337" y="11817"/>
                  <a:pt x="9367" y="11817"/>
                </a:cubicBezTo>
                <a:cubicBezTo>
                  <a:pt x="9397" y="11817"/>
                  <a:pt x="9422" y="11767"/>
                  <a:pt x="9422" y="11706"/>
                </a:cubicBezTo>
                <a:cubicBezTo>
                  <a:pt x="9422" y="11645"/>
                  <a:pt x="9397" y="11595"/>
                  <a:pt x="9367" y="11595"/>
                </a:cubicBezTo>
                <a:close/>
                <a:moveTo>
                  <a:pt x="9188" y="11595"/>
                </a:moveTo>
                <a:cubicBezTo>
                  <a:pt x="9158" y="11595"/>
                  <a:pt x="9133" y="11645"/>
                  <a:pt x="9133" y="11706"/>
                </a:cubicBezTo>
                <a:cubicBezTo>
                  <a:pt x="9133" y="11767"/>
                  <a:pt x="9158" y="11817"/>
                  <a:pt x="9188" y="11817"/>
                </a:cubicBezTo>
                <a:cubicBezTo>
                  <a:pt x="9218" y="11817"/>
                  <a:pt x="9243" y="11767"/>
                  <a:pt x="9243" y="11706"/>
                </a:cubicBezTo>
                <a:cubicBezTo>
                  <a:pt x="9243" y="11645"/>
                  <a:pt x="9218" y="11595"/>
                  <a:pt x="9188" y="11595"/>
                </a:cubicBezTo>
                <a:close/>
                <a:moveTo>
                  <a:pt x="9009" y="11595"/>
                </a:moveTo>
                <a:cubicBezTo>
                  <a:pt x="8979" y="11595"/>
                  <a:pt x="8954" y="11645"/>
                  <a:pt x="8954" y="11706"/>
                </a:cubicBezTo>
                <a:cubicBezTo>
                  <a:pt x="8954" y="11767"/>
                  <a:pt x="8979" y="11817"/>
                  <a:pt x="9009" y="11817"/>
                </a:cubicBezTo>
                <a:cubicBezTo>
                  <a:pt x="9039" y="11817"/>
                  <a:pt x="9064" y="11767"/>
                  <a:pt x="9064" y="11706"/>
                </a:cubicBezTo>
                <a:cubicBezTo>
                  <a:pt x="9064" y="11645"/>
                  <a:pt x="9039" y="11595"/>
                  <a:pt x="9009" y="11595"/>
                </a:cubicBezTo>
                <a:close/>
                <a:moveTo>
                  <a:pt x="5965" y="11595"/>
                </a:moveTo>
                <a:cubicBezTo>
                  <a:pt x="5934" y="11595"/>
                  <a:pt x="5910" y="11645"/>
                  <a:pt x="5910" y="11706"/>
                </a:cubicBezTo>
                <a:cubicBezTo>
                  <a:pt x="5910" y="11767"/>
                  <a:pt x="5934" y="11817"/>
                  <a:pt x="5965" y="11817"/>
                </a:cubicBezTo>
                <a:cubicBezTo>
                  <a:pt x="5995" y="11817"/>
                  <a:pt x="6019" y="11767"/>
                  <a:pt x="6019" y="11706"/>
                </a:cubicBezTo>
                <a:cubicBezTo>
                  <a:pt x="6019" y="11645"/>
                  <a:pt x="5995" y="11595"/>
                  <a:pt x="5965" y="11595"/>
                </a:cubicBezTo>
                <a:close/>
                <a:moveTo>
                  <a:pt x="5786" y="11595"/>
                </a:moveTo>
                <a:cubicBezTo>
                  <a:pt x="5755" y="11595"/>
                  <a:pt x="5731" y="11645"/>
                  <a:pt x="5731" y="11706"/>
                </a:cubicBezTo>
                <a:cubicBezTo>
                  <a:pt x="5731" y="11767"/>
                  <a:pt x="5755" y="11817"/>
                  <a:pt x="5786" y="11817"/>
                </a:cubicBezTo>
                <a:cubicBezTo>
                  <a:pt x="5816" y="11817"/>
                  <a:pt x="5840" y="11767"/>
                  <a:pt x="5840" y="11706"/>
                </a:cubicBezTo>
                <a:cubicBezTo>
                  <a:pt x="5840" y="11645"/>
                  <a:pt x="5816" y="11595"/>
                  <a:pt x="5786" y="11595"/>
                </a:cubicBezTo>
                <a:close/>
                <a:moveTo>
                  <a:pt x="5606" y="11595"/>
                </a:moveTo>
                <a:cubicBezTo>
                  <a:pt x="5576" y="11595"/>
                  <a:pt x="5552" y="11645"/>
                  <a:pt x="5552" y="11706"/>
                </a:cubicBezTo>
                <a:cubicBezTo>
                  <a:pt x="5552" y="11767"/>
                  <a:pt x="5576" y="11817"/>
                  <a:pt x="5606" y="11817"/>
                </a:cubicBezTo>
                <a:cubicBezTo>
                  <a:pt x="5637" y="11817"/>
                  <a:pt x="5661" y="11767"/>
                  <a:pt x="5661" y="11706"/>
                </a:cubicBezTo>
                <a:cubicBezTo>
                  <a:pt x="5661" y="11645"/>
                  <a:pt x="5637" y="11595"/>
                  <a:pt x="5606" y="11595"/>
                </a:cubicBezTo>
                <a:close/>
                <a:moveTo>
                  <a:pt x="5427" y="11595"/>
                </a:moveTo>
                <a:cubicBezTo>
                  <a:pt x="5397" y="11595"/>
                  <a:pt x="5372" y="11645"/>
                  <a:pt x="5372" y="11706"/>
                </a:cubicBezTo>
                <a:cubicBezTo>
                  <a:pt x="5372" y="11767"/>
                  <a:pt x="5397" y="11817"/>
                  <a:pt x="5427" y="11817"/>
                </a:cubicBezTo>
                <a:cubicBezTo>
                  <a:pt x="5458" y="11817"/>
                  <a:pt x="5482" y="11767"/>
                  <a:pt x="5482" y="11706"/>
                </a:cubicBezTo>
                <a:cubicBezTo>
                  <a:pt x="5482" y="11645"/>
                  <a:pt x="5458" y="11595"/>
                  <a:pt x="5427" y="11595"/>
                </a:cubicBezTo>
                <a:close/>
                <a:moveTo>
                  <a:pt x="5248" y="11595"/>
                </a:moveTo>
                <a:cubicBezTo>
                  <a:pt x="5218" y="11595"/>
                  <a:pt x="5193" y="11645"/>
                  <a:pt x="5193" y="11706"/>
                </a:cubicBezTo>
                <a:cubicBezTo>
                  <a:pt x="5193" y="11767"/>
                  <a:pt x="5218" y="11817"/>
                  <a:pt x="5248" y="11817"/>
                </a:cubicBezTo>
                <a:cubicBezTo>
                  <a:pt x="5279" y="11817"/>
                  <a:pt x="5303" y="11767"/>
                  <a:pt x="5303" y="11706"/>
                </a:cubicBezTo>
                <a:cubicBezTo>
                  <a:pt x="5303" y="11645"/>
                  <a:pt x="5279" y="11595"/>
                  <a:pt x="5248" y="11595"/>
                </a:cubicBezTo>
                <a:close/>
                <a:moveTo>
                  <a:pt x="5069" y="11595"/>
                </a:moveTo>
                <a:cubicBezTo>
                  <a:pt x="5039" y="11595"/>
                  <a:pt x="5014" y="11645"/>
                  <a:pt x="5014" y="11706"/>
                </a:cubicBezTo>
                <a:cubicBezTo>
                  <a:pt x="5014" y="11767"/>
                  <a:pt x="5039" y="11817"/>
                  <a:pt x="5069" y="11817"/>
                </a:cubicBezTo>
                <a:cubicBezTo>
                  <a:pt x="5099" y="11817"/>
                  <a:pt x="5124" y="11767"/>
                  <a:pt x="5124" y="11706"/>
                </a:cubicBezTo>
                <a:cubicBezTo>
                  <a:pt x="5124" y="11645"/>
                  <a:pt x="5099" y="11595"/>
                  <a:pt x="5069" y="11595"/>
                </a:cubicBezTo>
                <a:close/>
                <a:moveTo>
                  <a:pt x="4890" y="11595"/>
                </a:moveTo>
                <a:cubicBezTo>
                  <a:pt x="4860" y="11595"/>
                  <a:pt x="4835" y="11645"/>
                  <a:pt x="4835" y="11706"/>
                </a:cubicBezTo>
                <a:cubicBezTo>
                  <a:pt x="4835" y="11767"/>
                  <a:pt x="4860" y="11817"/>
                  <a:pt x="4890" y="11817"/>
                </a:cubicBezTo>
                <a:cubicBezTo>
                  <a:pt x="4920" y="11817"/>
                  <a:pt x="4945" y="11767"/>
                  <a:pt x="4945" y="11706"/>
                </a:cubicBezTo>
                <a:cubicBezTo>
                  <a:pt x="4945" y="11645"/>
                  <a:pt x="4920" y="11595"/>
                  <a:pt x="4890" y="11595"/>
                </a:cubicBezTo>
                <a:close/>
                <a:moveTo>
                  <a:pt x="4711" y="11595"/>
                </a:moveTo>
                <a:cubicBezTo>
                  <a:pt x="4681" y="11595"/>
                  <a:pt x="4656" y="11645"/>
                  <a:pt x="4656" y="11706"/>
                </a:cubicBezTo>
                <a:cubicBezTo>
                  <a:pt x="4656" y="11767"/>
                  <a:pt x="4681" y="11817"/>
                  <a:pt x="4711" y="11817"/>
                </a:cubicBezTo>
                <a:cubicBezTo>
                  <a:pt x="4741" y="11817"/>
                  <a:pt x="4766" y="11767"/>
                  <a:pt x="4766" y="11706"/>
                </a:cubicBezTo>
                <a:cubicBezTo>
                  <a:pt x="4766" y="11645"/>
                  <a:pt x="4741" y="11595"/>
                  <a:pt x="4711" y="11595"/>
                </a:cubicBezTo>
                <a:close/>
                <a:moveTo>
                  <a:pt x="4532" y="11595"/>
                </a:moveTo>
                <a:cubicBezTo>
                  <a:pt x="4502" y="11595"/>
                  <a:pt x="4477" y="11645"/>
                  <a:pt x="4477" y="11706"/>
                </a:cubicBezTo>
                <a:cubicBezTo>
                  <a:pt x="4477" y="11767"/>
                  <a:pt x="4502" y="11817"/>
                  <a:pt x="4532" y="11817"/>
                </a:cubicBezTo>
                <a:cubicBezTo>
                  <a:pt x="4562" y="11817"/>
                  <a:pt x="4587" y="11767"/>
                  <a:pt x="4587" y="11706"/>
                </a:cubicBezTo>
                <a:cubicBezTo>
                  <a:pt x="4587" y="11645"/>
                  <a:pt x="4562" y="11595"/>
                  <a:pt x="4532" y="11595"/>
                </a:cubicBezTo>
                <a:close/>
                <a:moveTo>
                  <a:pt x="4353" y="11595"/>
                </a:moveTo>
                <a:cubicBezTo>
                  <a:pt x="4323" y="11595"/>
                  <a:pt x="4298" y="11645"/>
                  <a:pt x="4298" y="11706"/>
                </a:cubicBezTo>
                <a:cubicBezTo>
                  <a:pt x="4298" y="11767"/>
                  <a:pt x="4323" y="11817"/>
                  <a:pt x="4353" y="11817"/>
                </a:cubicBezTo>
                <a:cubicBezTo>
                  <a:pt x="4383" y="11817"/>
                  <a:pt x="4408" y="11767"/>
                  <a:pt x="4408" y="11706"/>
                </a:cubicBezTo>
                <a:cubicBezTo>
                  <a:pt x="4408" y="11645"/>
                  <a:pt x="4383" y="11595"/>
                  <a:pt x="4353" y="11595"/>
                </a:cubicBezTo>
                <a:close/>
                <a:moveTo>
                  <a:pt x="18680" y="11232"/>
                </a:moveTo>
                <a:cubicBezTo>
                  <a:pt x="18649" y="11232"/>
                  <a:pt x="18625" y="11282"/>
                  <a:pt x="18625" y="11344"/>
                </a:cubicBezTo>
                <a:cubicBezTo>
                  <a:pt x="18625" y="11405"/>
                  <a:pt x="18649" y="11454"/>
                  <a:pt x="18680" y="11454"/>
                </a:cubicBezTo>
                <a:cubicBezTo>
                  <a:pt x="18710" y="11454"/>
                  <a:pt x="18735" y="11405"/>
                  <a:pt x="18735" y="11344"/>
                </a:cubicBezTo>
                <a:cubicBezTo>
                  <a:pt x="18735" y="11282"/>
                  <a:pt x="18710" y="11232"/>
                  <a:pt x="18680" y="11232"/>
                </a:cubicBezTo>
                <a:close/>
                <a:moveTo>
                  <a:pt x="18501" y="11232"/>
                </a:moveTo>
                <a:cubicBezTo>
                  <a:pt x="18470" y="11232"/>
                  <a:pt x="18446" y="11282"/>
                  <a:pt x="18446" y="11344"/>
                </a:cubicBezTo>
                <a:cubicBezTo>
                  <a:pt x="18446" y="11405"/>
                  <a:pt x="18470" y="11454"/>
                  <a:pt x="18501" y="11454"/>
                </a:cubicBezTo>
                <a:cubicBezTo>
                  <a:pt x="18531" y="11454"/>
                  <a:pt x="18555" y="11405"/>
                  <a:pt x="18555" y="11344"/>
                </a:cubicBezTo>
                <a:cubicBezTo>
                  <a:pt x="18555" y="11282"/>
                  <a:pt x="18531" y="11232"/>
                  <a:pt x="18501" y="11232"/>
                </a:cubicBezTo>
                <a:close/>
                <a:moveTo>
                  <a:pt x="18321" y="11232"/>
                </a:moveTo>
                <a:cubicBezTo>
                  <a:pt x="18291" y="11232"/>
                  <a:pt x="18267" y="11282"/>
                  <a:pt x="18267" y="11344"/>
                </a:cubicBezTo>
                <a:cubicBezTo>
                  <a:pt x="18267" y="11405"/>
                  <a:pt x="18291" y="11454"/>
                  <a:pt x="18321" y="11454"/>
                </a:cubicBezTo>
                <a:cubicBezTo>
                  <a:pt x="18352" y="11454"/>
                  <a:pt x="18376" y="11405"/>
                  <a:pt x="18376" y="11344"/>
                </a:cubicBezTo>
                <a:cubicBezTo>
                  <a:pt x="18376" y="11282"/>
                  <a:pt x="18352" y="11232"/>
                  <a:pt x="18321" y="11232"/>
                </a:cubicBezTo>
                <a:close/>
                <a:moveTo>
                  <a:pt x="17963" y="11232"/>
                </a:moveTo>
                <a:cubicBezTo>
                  <a:pt x="17933" y="11232"/>
                  <a:pt x="17908" y="11282"/>
                  <a:pt x="17908" y="11344"/>
                </a:cubicBezTo>
                <a:cubicBezTo>
                  <a:pt x="17908" y="11405"/>
                  <a:pt x="17933" y="11454"/>
                  <a:pt x="17963" y="11454"/>
                </a:cubicBezTo>
                <a:cubicBezTo>
                  <a:pt x="17994" y="11454"/>
                  <a:pt x="18018" y="11405"/>
                  <a:pt x="18018" y="11344"/>
                </a:cubicBezTo>
                <a:cubicBezTo>
                  <a:pt x="18018" y="11282"/>
                  <a:pt x="17994" y="11232"/>
                  <a:pt x="17963" y="11232"/>
                </a:cubicBezTo>
                <a:close/>
                <a:moveTo>
                  <a:pt x="17137" y="11243"/>
                </a:moveTo>
                <a:cubicBezTo>
                  <a:pt x="17107" y="11243"/>
                  <a:pt x="17082" y="11292"/>
                  <a:pt x="17082" y="11354"/>
                </a:cubicBezTo>
                <a:cubicBezTo>
                  <a:pt x="17082" y="11415"/>
                  <a:pt x="17107" y="11465"/>
                  <a:pt x="17137" y="11465"/>
                </a:cubicBezTo>
                <a:cubicBezTo>
                  <a:pt x="17168" y="11465"/>
                  <a:pt x="17192" y="11415"/>
                  <a:pt x="17192" y="11354"/>
                </a:cubicBezTo>
                <a:cubicBezTo>
                  <a:pt x="17192" y="11292"/>
                  <a:pt x="17168" y="11243"/>
                  <a:pt x="17137" y="11243"/>
                </a:cubicBezTo>
                <a:close/>
                <a:moveTo>
                  <a:pt x="16710" y="11232"/>
                </a:moveTo>
                <a:cubicBezTo>
                  <a:pt x="16679" y="11232"/>
                  <a:pt x="16655" y="11282"/>
                  <a:pt x="16655" y="11344"/>
                </a:cubicBezTo>
                <a:cubicBezTo>
                  <a:pt x="16655" y="11405"/>
                  <a:pt x="16679" y="11454"/>
                  <a:pt x="16710" y="11454"/>
                </a:cubicBezTo>
                <a:cubicBezTo>
                  <a:pt x="16740" y="11454"/>
                  <a:pt x="16765" y="11405"/>
                  <a:pt x="16765" y="11344"/>
                </a:cubicBezTo>
                <a:cubicBezTo>
                  <a:pt x="16765" y="11282"/>
                  <a:pt x="16740" y="11232"/>
                  <a:pt x="16710" y="11232"/>
                </a:cubicBezTo>
                <a:close/>
                <a:moveTo>
                  <a:pt x="15456" y="11232"/>
                </a:moveTo>
                <a:cubicBezTo>
                  <a:pt x="15426" y="11232"/>
                  <a:pt x="15401" y="11282"/>
                  <a:pt x="15401" y="11344"/>
                </a:cubicBezTo>
                <a:cubicBezTo>
                  <a:pt x="15401" y="11405"/>
                  <a:pt x="15426" y="11454"/>
                  <a:pt x="15456" y="11454"/>
                </a:cubicBezTo>
                <a:cubicBezTo>
                  <a:pt x="15486" y="11454"/>
                  <a:pt x="15511" y="11405"/>
                  <a:pt x="15511" y="11344"/>
                </a:cubicBezTo>
                <a:cubicBezTo>
                  <a:pt x="15511" y="11282"/>
                  <a:pt x="15486" y="11232"/>
                  <a:pt x="15456" y="11232"/>
                </a:cubicBezTo>
                <a:close/>
                <a:moveTo>
                  <a:pt x="15277" y="11232"/>
                </a:moveTo>
                <a:cubicBezTo>
                  <a:pt x="15247" y="11232"/>
                  <a:pt x="15222" y="11282"/>
                  <a:pt x="15222" y="11344"/>
                </a:cubicBezTo>
                <a:cubicBezTo>
                  <a:pt x="15222" y="11405"/>
                  <a:pt x="15247" y="11454"/>
                  <a:pt x="15277" y="11454"/>
                </a:cubicBezTo>
                <a:cubicBezTo>
                  <a:pt x="15307" y="11454"/>
                  <a:pt x="15332" y="11405"/>
                  <a:pt x="15332" y="11344"/>
                </a:cubicBezTo>
                <a:cubicBezTo>
                  <a:pt x="15332" y="11282"/>
                  <a:pt x="15307" y="11232"/>
                  <a:pt x="15277" y="11232"/>
                </a:cubicBezTo>
                <a:close/>
                <a:moveTo>
                  <a:pt x="15098" y="11232"/>
                </a:moveTo>
                <a:cubicBezTo>
                  <a:pt x="15068" y="11232"/>
                  <a:pt x="15043" y="11282"/>
                  <a:pt x="15043" y="11344"/>
                </a:cubicBezTo>
                <a:cubicBezTo>
                  <a:pt x="15043" y="11405"/>
                  <a:pt x="15068" y="11454"/>
                  <a:pt x="15098" y="11454"/>
                </a:cubicBezTo>
                <a:cubicBezTo>
                  <a:pt x="15128" y="11454"/>
                  <a:pt x="15153" y="11405"/>
                  <a:pt x="15153" y="11344"/>
                </a:cubicBezTo>
                <a:cubicBezTo>
                  <a:pt x="15153" y="11282"/>
                  <a:pt x="15128" y="11232"/>
                  <a:pt x="15098" y="11232"/>
                </a:cubicBezTo>
                <a:close/>
                <a:moveTo>
                  <a:pt x="13307" y="11232"/>
                </a:moveTo>
                <a:cubicBezTo>
                  <a:pt x="13277" y="11232"/>
                  <a:pt x="13252" y="11282"/>
                  <a:pt x="13252" y="11344"/>
                </a:cubicBezTo>
                <a:cubicBezTo>
                  <a:pt x="13252" y="11405"/>
                  <a:pt x="13277" y="11454"/>
                  <a:pt x="13307" y="11454"/>
                </a:cubicBezTo>
                <a:cubicBezTo>
                  <a:pt x="13337" y="11454"/>
                  <a:pt x="13362" y="11405"/>
                  <a:pt x="13362" y="11344"/>
                </a:cubicBezTo>
                <a:cubicBezTo>
                  <a:pt x="13362" y="11282"/>
                  <a:pt x="13337" y="11232"/>
                  <a:pt x="13307" y="11232"/>
                </a:cubicBezTo>
                <a:close/>
                <a:moveTo>
                  <a:pt x="13128" y="11232"/>
                </a:moveTo>
                <a:cubicBezTo>
                  <a:pt x="13098" y="11232"/>
                  <a:pt x="13073" y="11282"/>
                  <a:pt x="13073" y="11344"/>
                </a:cubicBezTo>
                <a:cubicBezTo>
                  <a:pt x="13073" y="11405"/>
                  <a:pt x="13098" y="11454"/>
                  <a:pt x="13128" y="11454"/>
                </a:cubicBezTo>
                <a:cubicBezTo>
                  <a:pt x="13158" y="11454"/>
                  <a:pt x="13183" y="11405"/>
                  <a:pt x="13183" y="11344"/>
                </a:cubicBezTo>
                <a:cubicBezTo>
                  <a:pt x="13183" y="11282"/>
                  <a:pt x="13158" y="11232"/>
                  <a:pt x="13128" y="11232"/>
                </a:cubicBezTo>
                <a:close/>
                <a:moveTo>
                  <a:pt x="12949" y="11232"/>
                </a:moveTo>
                <a:cubicBezTo>
                  <a:pt x="12919" y="11232"/>
                  <a:pt x="12894" y="11282"/>
                  <a:pt x="12894" y="11344"/>
                </a:cubicBezTo>
                <a:cubicBezTo>
                  <a:pt x="12894" y="11405"/>
                  <a:pt x="12919" y="11454"/>
                  <a:pt x="12949" y="11454"/>
                </a:cubicBezTo>
                <a:cubicBezTo>
                  <a:pt x="12979" y="11454"/>
                  <a:pt x="13004" y="11405"/>
                  <a:pt x="13004" y="11344"/>
                </a:cubicBezTo>
                <a:cubicBezTo>
                  <a:pt x="13004" y="11282"/>
                  <a:pt x="12979" y="11232"/>
                  <a:pt x="12949" y="11232"/>
                </a:cubicBezTo>
                <a:close/>
                <a:moveTo>
                  <a:pt x="12770" y="11232"/>
                </a:moveTo>
                <a:cubicBezTo>
                  <a:pt x="12740" y="11232"/>
                  <a:pt x="12715" y="11282"/>
                  <a:pt x="12715" y="11344"/>
                </a:cubicBezTo>
                <a:cubicBezTo>
                  <a:pt x="12715" y="11405"/>
                  <a:pt x="12740" y="11454"/>
                  <a:pt x="12770" y="11454"/>
                </a:cubicBezTo>
                <a:cubicBezTo>
                  <a:pt x="12800" y="11454"/>
                  <a:pt x="12825" y="11405"/>
                  <a:pt x="12825" y="11344"/>
                </a:cubicBezTo>
                <a:cubicBezTo>
                  <a:pt x="12825" y="11282"/>
                  <a:pt x="12800" y="11232"/>
                  <a:pt x="12770" y="11232"/>
                </a:cubicBezTo>
                <a:close/>
                <a:moveTo>
                  <a:pt x="12591" y="11232"/>
                </a:moveTo>
                <a:cubicBezTo>
                  <a:pt x="12560" y="11232"/>
                  <a:pt x="12536" y="11282"/>
                  <a:pt x="12536" y="11344"/>
                </a:cubicBezTo>
                <a:cubicBezTo>
                  <a:pt x="12536" y="11405"/>
                  <a:pt x="12560" y="11454"/>
                  <a:pt x="12591" y="11454"/>
                </a:cubicBezTo>
                <a:cubicBezTo>
                  <a:pt x="12621" y="11454"/>
                  <a:pt x="12646" y="11405"/>
                  <a:pt x="12646" y="11344"/>
                </a:cubicBezTo>
                <a:cubicBezTo>
                  <a:pt x="12646" y="11282"/>
                  <a:pt x="12621" y="11232"/>
                  <a:pt x="12591" y="11232"/>
                </a:cubicBezTo>
                <a:close/>
                <a:moveTo>
                  <a:pt x="12412" y="11232"/>
                </a:moveTo>
                <a:cubicBezTo>
                  <a:pt x="12381" y="11232"/>
                  <a:pt x="12357" y="11282"/>
                  <a:pt x="12357" y="11344"/>
                </a:cubicBezTo>
                <a:cubicBezTo>
                  <a:pt x="12357" y="11405"/>
                  <a:pt x="12381" y="11454"/>
                  <a:pt x="12412" y="11454"/>
                </a:cubicBezTo>
                <a:cubicBezTo>
                  <a:pt x="12442" y="11454"/>
                  <a:pt x="12466" y="11405"/>
                  <a:pt x="12466" y="11344"/>
                </a:cubicBezTo>
                <a:cubicBezTo>
                  <a:pt x="12466" y="11282"/>
                  <a:pt x="12442" y="11232"/>
                  <a:pt x="12412" y="11232"/>
                </a:cubicBezTo>
                <a:close/>
                <a:moveTo>
                  <a:pt x="12233" y="11232"/>
                </a:moveTo>
                <a:cubicBezTo>
                  <a:pt x="12202" y="11232"/>
                  <a:pt x="12178" y="11282"/>
                  <a:pt x="12178" y="11344"/>
                </a:cubicBezTo>
                <a:cubicBezTo>
                  <a:pt x="12178" y="11405"/>
                  <a:pt x="12202" y="11454"/>
                  <a:pt x="12233" y="11454"/>
                </a:cubicBezTo>
                <a:cubicBezTo>
                  <a:pt x="12263" y="11454"/>
                  <a:pt x="12287" y="11405"/>
                  <a:pt x="12287" y="11344"/>
                </a:cubicBezTo>
                <a:cubicBezTo>
                  <a:pt x="12287" y="11282"/>
                  <a:pt x="12263" y="11232"/>
                  <a:pt x="12233" y="11232"/>
                </a:cubicBezTo>
                <a:close/>
                <a:moveTo>
                  <a:pt x="12053" y="11232"/>
                </a:moveTo>
                <a:cubicBezTo>
                  <a:pt x="12023" y="11232"/>
                  <a:pt x="11999" y="11282"/>
                  <a:pt x="11999" y="11344"/>
                </a:cubicBezTo>
                <a:cubicBezTo>
                  <a:pt x="11999" y="11405"/>
                  <a:pt x="12023" y="11454"/>
                  <a:pt x="12053" y="11454"/>
                </a:cubicBezTo>
                <a:cubicBezTo>
                  <a:pt x="12084" y="11454"/>
                  <a:pt x="12108" y="11405"/>
                  <a:pt x="12108" y="11344"/>
                </a:cubicBezTo>
                <a:cubicBezTo>
                  <a:pt x="12108" y="11282"/>
                  <a:pt x="12084" y="11232"/>
                  <a:pt x="12053" y="11232"/>
                </a:cubicBezTo>
                <a:close/>
                <a:moveTo>
                  <a:pt x="11874" y="11232"/>
                </a:moveTo>
                <a:cubicBezTo>
                  <a:pt x="11844" y="11232"/>
                  <a:pt x="11819" y="11282"/>
                  <a:pt x="11819" y="11344"/>
                </a:cubicBezTo>
                <a:cubicBezTo>
                  <a:pt x="11819" y="11405"/>
                  <a:pt x="11844" y="11454"/>
                  <a:pt x="11874" y="11454"/>
                </a:cubicBezTo>
                <a:cubicBezTo>
                  <a:pt x="11905" y="11454"/>
                  <a:pt x="11929" y="11405"/>
                  <a:pt x="11929" y="11344"/>
                </a:cubicBezTo>
                <a:cubicBezTo>
                  <a:pt x="11929" y="11282"/>
                  <a:pt x="11905" y="11232"/>
                  <a:pt x="11874" y="11232"/>
                </a:cubicBezTo>
                <a:close/>
                <a:moveTo>
                  <a:pt x="11695" y="11232"/>
                </a:moveTo>
                <a:cubicBezTo>
                  <a:pt x="11665" y="11232"/>
                  <a:pt x="11640" y="11282"/>
                  <a:pt x="11640" y="11344"/>
                </a:cubicBezTo>
                <a:cubicBezTo>
                  <a:pt x="11640" y="11405"/>
                  <a:pt x="11665" y="11454"/>
                  <a:pt x="11695" y="11454"/>
                </a:cubicBezTo>
                <a:cubicBezTo>
                  <a:pt x="11726" y="11454"/>
                  <a:pt x="11750" y="11405"/>
                  <a:pt x="11750" y="11344"/>
                </a:cubicBezTo>
                <a:cubicBezTo>
                  <a:pt x="11750" y="11282"/>
                  <a:pt x="11726" y="11232"/>
                  <a:pt x="11695" y="11232"/>
                </a:cubicBezTo>
                <a:close/>
                <a:moveTo>
                  <a:pt x="11516" y="11232"/>
                </a:moveTo>
                <a:cubicBezTo>
                  <a:pt x="11486" y="11232"/>
                  <a:pt x="11461" y="11282"/>
                  <a:pt x="11461" y="11344"/>
                </a:cubicBezTo>
                <a:cubicBezTo>
                  <a:pt x="11461" y="11405"/>
                  <a:pt x="11486" y="11454"/>
                  <a:pt x="11516" y="11454"/>
                </a:cubicBezTo>
                <a:cubicBezTo>
                  <a:pt x="11546" y="11454"/>
                  <a:pt x="11571" y="11405"/>
                  <a:pt x="11571" y="11344"/>
                </a:cubicBezTo>
                <a:cubicBezTo>
                  <a:pt x="11571" y="11282"/>
                  <a:pt x="11546" y="11232"/>
                  <a:pt x="11516" y="11232"/>
                </a:cubicBezTo>
                <a:close/>
                <a:moveTo>
                  <a:pt x="11337" y="11232"/>
                </a:moveTo>
                <a:cubicBezTo>
                  <a:pt x="11307" y="11232"/>
                  <a:pt x="11282" y="11282"/>
                  <a:pt x="11282" y="11344"/>
                </a:cubicBezTo>
                <a:cubicBezTo>
                  <a:pt x="11282" y="11405"/>
                  <a:pt x="11307" y="11454"/>
                  <a:pt x="11337" y="11454"/>
                </a:cubicBezTo>
                <a:cubicBezTo>
                  <a:pt x="11367" y="11454"/>
                  <a:pt x="11392" y="11405"/>
                  <a:pt x="11392" y="11344"/>
                </a:cubicBezTo>
                <a:cubicBezTo>
                  <a:pt x="11392" y="11282"/>
                  <a:pt x="11367" y="11232"/>
                  <a:pt x="11337" y="11232"/>
                </a:cubicBezTo>
                <a:close/>
                <a:moveTo>
                  <a:pt x="11158" y="11232"/>
                </a:moveTo>
                <a:cubicBezTo>
                  <a:pt x="11128" y="11232"/>
                  <a:pt x="11103" y="11282"/>
                  <a:pt x="11103" y="11344"/>
                </a:cubicBezTo>
                <a:cubicBezTo>
                  <a:pt x="11103" y="11405"/>
                  <a:pt x="11128" y="11454"/>
                  <a:pt x="11158" y="11454"/>
                </a:cubicBezTo>
                <a:cubicBezTo>
                  <a:pt x="11188" y="11454"/>
                  <a:pt x="11213" y="11405"/>
                  <a:pt x="11213" y="11344"/>
                </a:cubicBezTo>
                <a:cubicBezTo>
                  <a:pt x="11213" y="11282"/>
                  <a:pt x="11188" y="11232"/>
                  <a:pt x="11158" y="11232"/>
                </a:cubicBezTo>
                <a:close/>
                <a:moveTo>
                  <a:pt x="10979" y="11232"/>
                </a:moveTo>
                <a:cubicBezTo>
                  <a:pt x="10949" y="11232"/>
                  <a:pt x="10924" y="11282"/>
                  <a:pt x="10924" y="11344"/>
                </a:cubicBezTo>
                <a:cubicBezTo>
                  <a:pt x="10924" y="11405"/>
                  <a:pt x="10949" y="11454"/>
                  <a:pt x="10979" y="11454"/>
                </a:cubicBezTo>
                <a:cubicBezTo>
                  <a:pt x="11009" y="11454"/>
                  <a:pt x="11034" y="11405"/>
                  <a:pt x="11034" y="11344"/>
                </a:cubicBezTo>
                <a:cubicBezTo>
                  <a:pt x="11034" y="11282"/>
                  <a:pt x="11009" y="11232"/>
                  <a:pt x="10979" y="11232"/>
                </a:cubicBezTo>
                <a:close/>
                <a:moveTo>
                  <a:pt x="10800" y="11232"/>
                </a:moveTo>
                <a:cubicBezTo>
                  <a:pt x="10770" y="11232"/>
                  <a:pt x="10745" y="11282"/>
                  <a:pt x="10745" y="11344"/>
                </a:cubicBezTo>
                <a:cubicBezTo>
                  <a:pt x="10745" y="11405"/>
                  <a:pt x="10770" y="11454"/>
                  <a:pt x="10800" y="11454"/>
                </a:cubicBezTo>
                <a:cubicBezTo>
                  <a:pt x="10830" y="11454"/>
                  <a:pt x="10855" y="11405"/>
                  <a:pt x="10855" y="11344"/>
                </a:cubicBezTo>
                <a:cubicBezTo>
                  <a:pt x="10855" y="11282"/>
                  <a:pt x="10830" y="11232"/>
                  <a:pt x="10800" y="11232"/>
                </a:cubicBezTo>
                <a:close/>
                <a:moveTo>
                  <a:pt x="10621" y="11232"/>
                </a:moveTo>
                <a:cubicBezTo>
                  <a:pt x="10590" y="11232"/>
                  <a:pt x="10566" y="11282"/>
                  <a:pt x="10566" y="11344"/>
                </a:cubicBezTo>
                <a:cubicBezTo>
                  <a:pt x="10566" y="11405"/>
                  <a:pt x="10590" y="11454"/>
                  <a:pt x="10621" y="11454"/>
                </a:cubicBezTo>
                <a:cubicBezTo>
                  <a:pt x="10651" y="11454"/>
                  <a:pt x="10676" y="11405"/>
                  <a:pt x="10676" y="11344"/>
                </a:cubicBezTo>
                <a:cubicBezTo>
                  <a:pt x="10676" y="11282"/>
                  <a:pt x="10651" y="11232"/>
                  <a:pt x="10621" y="11232"/>
                </a:cubicBezTo>
                <a:close/>
                <a:moveTo>
                  <a:pt x="10442" y="11232"/>
                </a:moveTo>
                <a:cubicBezTo>
                  <a:pt x="10411" y="11232"/>
                  <a:pt x="10387" y="11282"/>
                  <a:pt x="10387" y="11344"/>
                </a:cubicBezTo>
                <a:cubicBezTo>
                  <a:pt x="10387" y="11405"/>
                  <a:pt x="10411" y="11454"/>
                  <a:pt x="10442" y="11454"/>
                </a:cubicBezTo>
                <a:cubicBezTo>
                  <a:pt x="10472" y="11454"/>
                  <a:pt x="10497" y="11405"/>
                  <a:pt x="10497" y="11344"/>
                </a:cubicBezTo>
                <a:cubicBezTo>
                  <a:pt x="10497" y="11282"/>
                  <a:pt x="10472" y="11232"/>
                  <a:pt x="10442" y="11232"/>
                </a:cubicBezTo>
                <a:close/>
                <a:moveTo>
                  <a:pt x="10263" y="11232"/>
                </a:moveTo>
                <a:cubicBezTo>
                  <a:pt x="10232" y="11232"/>
                  <a:pt x="10208" y="11282"/>
                  <a:pt x="10208" y="11344"/>
                </a:cubicBezTo>
                <a:cubicBezTo>
                  <a:pt x="10208" y="11405"/>
                  <a:pt x="10232" y="11454"/>
                  <a:pt x="10263" y="11454"/>
                </a:cubicBezTo>
                <a:cubicBezTo>
                  <a:pt x="10293" y="11454"/>
                  <a:pt x="10317" y="11405"/>
                  <a:pt x="10317" y="11344"/>
                </a:cubicBezTo>
                <a:cubicBezTo>
                  <a:pt x="10317" y="11282"/>
                  <a:pt x="10293" y="11232"/>
                  <a:pt x="10263" y="11232"/>
                </a:cubicBezTo>
                <a:close/>
                <a:moveTo>
                  <a:pt x="10083" y="11232"/>
                </a:moveTo>
                <a:cubicBezTo>
                  <a:pt x="10053" y="11232"/>
                  <a:pt x="10029" y="11282"/>
                  <a:pt x="10029" y="11344"/>
                </a:cubicBezTo>
                <a:cubicBezTo>
                  <a:pt x="10029" y="11405"/>
                  <a:pt x="10053" y="11454"/>
                  <a:pt x="10083" y="11454"/>
                </a:cubicBezTo>
                <a:cubicBezTo>
                  <a:pt x="10114" y="11454"/>
                  <a:pt x="10138" y="11405"/>
                  <a:pt x="10138" y="11344"/>
                </a:cubicBezTo>
                <a:cubicBezTo>
                  <a:pt x="10138" y="11282"/>
                  <a:pt x="10114" y="11232"/>
                  <a:pt x="10083" y="11232"/>
                </a:cubicBezTo>
                <a:close/>
                <a:moveTo>
                  <a:pt x="9904" y="11232"/>
                </a:moveTo>
                <a:cubicBezTo>
                  <a:pt x="9874" y="11232"/>
                  <a:pt x="9850" y="11282"/>
                  <a:pt x="9850" y="11344"/>
                </a:cubicBezTo>
                <a:cubicBezTo>
                  <a:pt x="9850" y="11405"/>
                  <a:pt x="9874" y="11454"/>
                  <a:pt x="9904" y="11454"/>
                </a:cubicBezTo>
                <a:cubicBezTo>
                  <a:pt x="9935" y="11454"/>
                  <a:pt x="9959" y="11405"/>
                  <a:pt x="9959" y="11344"/>
                </a:cubicBezTo>
                <a:cubicBezTo>
                  <a:pt x="9959" y="11282"/>
                  <a:pt x="9935" y="11232"/>
                  <a:pt x="9904" y="11232"/>
                </a:cubicBezTo>
                <a:close/>
                <a:moveTo>
                  <a:pt x="9725" y="11232"/>
                </a:moveTo>
                <a:cubicBezTo>
                  <a:pt x="9695" y="11232"/>
                  <a:pt x="9670" y="11282"/>
                  <a:pt x="9670" y="11344"/>
                </a:cubicBezTo>
                <a:cubicBezTo>
                  <a:pt x="9670" y="11405"/>
                  <a:pt x="9695" y="11454"/>
                  <a:pt x="9725" y="11454"/>
                </a:cubicBezTo>
                <a:cubicBezTo>
                  <a:pt x="9756" y="11454"/>
                  <a:pt x="9780" y="11405"/>
                  <a:pt x="9780" y="11344"/>
                </a:cubicBezTo>
                <a:cubicBezTo>
                  <a:pt x="9780" y="11282"/>
                  <a:pt x="9756" y="11232"/>
                  <a:pt x="9725" y="11232"/>
                </a:cubicBezTo>
                <a:close/>
                <a:moveTo>
                  <a:pt x="9546" y="11232"/>
                </a:moveTo>
                <a:cubicBezTo>
                  <a:pt x="9516" y="11232"/>
                  <a:pt x="9491" y="11282"/>
                  <a:pt x="9491" y="11344"/>
                </a:cubicBezTo>
                <a:cubicBezTo>
                  <a:pt x="9491" y="11405"/>
                  <a:pt x="9516" y="11454"/>
                  <a:pt x="9546" y="11454"/>
                </a:cubicBezTo>
                <a:cubicBezTo>
                  <a:pt x="9577" y="11454"/>
                  <a:pt x="9601" y="11405"/>
                  <a:pt x="9601" y="11344"/>
                </a:cubicBezTo>
                <a:cubicBezTo>
                  <a:pt x="9601" y="11282"/>
                  <a:pt x="9577" y="11232"/>
                  <a:pt x="9546" y="11232"/>
                </a:cubicBezTo>
                <a:close/>
                <a:moveTo>
                  <a:pt x="9367" y="11232"/>
                </a:moveTo>
                <a:cubicBezTo>
                  <a:pt x="9337" y="11232"/>
                  <a:pt x="9312" y="11282"/>
                  <a:pt x="9312" y="11344"/>
                </a:cubicBezTo>
                <a:cubicBezTo>
                  <a:pt x="9312" y="11405"/>
                  <a:pt x="9337" y="11454"/>
                  <a:pt x="9367" y="11454"/>
                </a:cubicBezTo>
                <a:cubicBezTo>
                  <a:pt x="9397" y="11454"/>
                  <a:pt x="9422" y="11405"/>
                  <a:pt x="9422" y="11344"/>
                </a:cubicBezTo>
                <a:cubicBezTo>
                  <a:pt x="9422" y="11282"/>
                  <a:pt x="9397" y="11232"/>
                  <a:pt x="9367" y="11232"/>
                </a:cubicBezTo>
                <a:close/>
                <a:moveTo>
                  <a:pt x="9188" y="11232"/>
                </a:moveTo>
                <a:cubicBezTo>
                  <a:pt x="9158" y="11232"/>
                  <a:pt x="9133" y="11282"/>
                  <a:pt x="9133" y="11344"/>
                </a:cubicBezTo>
                <a:cubicBezTo>
                  <a:pt x="9133" y="11405"/>
                  <a:pt x="9158" y="11454"/>
                  <a:pt x="9188" y="11454"/>
                </a:cubicBezTo>
                <a:cubicBezTo>
                  <a:pt x="9218" y="11454"/>
                  <a:pt x="9243" y="11405"/>
                  <a:pt x="9243" y="11344"/>
                </a:cubicBezTo>
                <a:cubicBezTo>
                  <a:pt x="9243" y="11282"/>
                  <a:pt x="9218" y="11232"/>
                  <a:pt x="9188" y="11232"/>
                </a:cubicBezTo>
                <a:close/>
                <a:moveTo>
                  <a:pt x="9009" y="11232"/>
                </a:moveTo>
                <a:cubicBezTo>
                  <a:pt x="8979" y="11232"/>
                  <a:pt x="8954" y="11282"/>
                  <a:pt x="8954" y="11344"/>
                </a:cubicBezTo>
                <a:cubicBezTo>
                  <a:pt x="8954" y="11405"/>
                  <a:pt x="8979" y="11454"/>
                  <a:pt x="9009" y="11454"/>
                </a:cubicBezTo>
                <a:cubicBezTo>
                  <a:pt x="9039" y="11454"/>
                  <a:pt x="9064" y="11405"/>
                  <a:pt x="9064" y="11344"/>
                </a:cubicBezTo>
                <a:cubicBezTo>
                  <a:pt x="9064" y="11282"/>
                  <a:pt x="9039" y="11232"/>
                  <a:pt x="9009" y="11232"/>
                </a:cubicBezTo>
                <a:close/>
                <a:moveTo>
                  <a:pt x="8830" y="11232"/>
                </a:moveTo>
                <a:cubicBezTo>
                  <a:pt x="8800" y="11232"/>
                  <a:pt x="8775" y="11282"/>
                  <a:pt x="8775" y="11344"/>
                </a:cubicBezTo>
                <a:cubicBezTo>
                  <a:pt x="8775" y="11405"/>
                  <a:pt x="8800" y="11454"/>
                  <a:pt x="8830" y="11454"/>
                </a:cubicBezTo>
                <a:cubicBezTo>
                  <a:pt x="8860" y="11454"/>
                  <a:pt x="8885" y="11405"/>
                  <a:pt x="8885" y="11344"/>
                </a:cubicBezTo>
                <a:cubicBezTo>
                  <a:pt x="8885" y="11282"/>
                  <a:pt x="8860" y="11232"/>
                  <a:pt x="8830" y="11232"/>
                </a:cubicBezTo>
                <a:close/>
                <a:moveTo>
                  <a:pt x="5606" y="11232"/>
                </a:moveTo>
                <a:cubicBezTo>
                  <a:pt x="5576" y="11232"/>
                  <a:pt x="5552" y="11282"/>
                  <a:pt x="5552" y="11344"/>
                </a:cubicBezTo>
                <a:cubicBezTo>
                  <a:pt x="5552" y="11405"/>
                  <a:pt x="5576" y="11454"/>
                  <a:pt x="5606" y="11454"/>
                </a:cubicBezTo>
                <a:cubicBezTo>
                  <a:pt x="5637" y="11454"/>
                  <a:pt x="5661" y="11405"/>
                  <a:pt x="5661" y="11344"/>
                </a:cubicBezTo>
                <a:cubicBezTo>
                  <a:pt x="5661" y="11282"/>
                  <a:pt x="5637" y="11232"/>
                  <a:pt x="5606" y="11232"/>
                </a:cubicBezTo>
                <a:close/>
                <a:moveTo>
                  <a:pt x="5427" y="11232"/>
                </a:moveTo>
                <a:cubicBezTo>
                  <a:pt x="5397" y="11232"/>
                  <a:pt x="5372" y="11282"/>
                  <a:pt x="5372" y="11344"/>
                </a:cubicBezTo>
                <a:cubicBezTo>
                  <a:pt x="5372" y="11405"/>
                  <a:pt x="5397" y="11454"/>
                  <a:pt x="5427" y="11454"/>
                </a:cubicBezTo>
                <a:cubicBezTo>
                  <a:pt x="5458" y="11454"/>
                  <a:pt x="5482" y="11405"/>
                  <a:pt x="5482" y="11344"/>
                </a:cubicBezTo>
                <a:cubicBezTo>
                  <a:pt x="5482" y="11282"/>
                  <a:pt x="5458" y="11232"/>
                  <a:pt x="5427" y="11232"/>
                </a:cubicBezTo>
                <a:close/>
                <a:moveTo>
                  <a:pt x="5248" y="11232"/>
                </a:moveTo>
                <a:cubicBezTo>
                  <a:pt x="5218" y="11232"/>
                  <a:pt x="5193" y="11282"/>
                  <a:pt x="5193" y="11344"/>
                </a:cubicBezTo>
                <a:cubicBezTo>
                  <a:pt x="5193" y="11405"/>
                  <a:pt x="5218" y="11454"/>
                  <a:pt x="5248" y="11454"/>
                </a:cubicBezTo>
                <a:cubicBezTo>
                  <a:pt x="5279" y="11454"/>
                  <a:pt x="5303" y="11405"/>
                  <a:pt x="5303" y="11344"/>
                </a:cubicBezTo>
                <a:cubicBezTo>
                  <a:pt x="5303" y="11282"/>
                  <a:pt x="5279" y="11232"/>
                  <a:pt x="5248" y="11232"/>
                </a:cubicBezTo>
                <a:close/>
                <a:moveTo>
                  <a:pt x="5069" y="11232"/>
                </a:moveTo>
                <a:cubicBezTo>
                  <a:pt x="5039" y="11232"/>
                  <a:pt x="5014" y="11282"/>
                  <a:pt x="5014" y="11344"/>
                </a:cubicBezTo>
                <a:cubicBezTo>
                  <a:pt x="5014" y="11405"/>
                  <a:pt x="5039" y="11454"/>
                  <a:pt x="5069" y="11454"/>
                </a:cubicBezTo>
                <a:cubicBezTo>
                  <a:pt x="5099" y="11454"/>
                  <a:pt x="5124" y="11405"/>
                  <a:pt x="5124" y="11344"/>
                </a:cubicBezTo>
                <a:cubicBezTo>
                  <a:pt x="5124" y="11282"/>
                  <a:pt x="5099" y="11232"/>
                  <a:pt x="5069" y="11232"/>
                </a:cubicBezTo>
                <a:close/>
                <a:moveTo>
                  <a:pt x="4890" y="11232"/>
                </a:moveTo>
                <a:cubicBezTo>
                  <a:pt x="4860" y="11232"/>
                  <a:pt x="4835" y="11282"/>
                  <a:pt x="4835" y="11344"/>
                </a:cubicBezTo>
                <a:cubicBezTo>
                  <a:pt x="4835" y="11405"/>
                  <a:pt x="4860" y="11454"/>
                  <a:pt x="4890" y="11454"/>
                </a:cubicBezTo>
                <a:cubicBezTo>
                  <a:pt x="4920" y="11454"/>
                  <a:pt x="4945" y="11405"/>
                  <a:pt x="4945" y="11344"/>
                </a:cubicBezTo>
                <a:cubicBezTo>
                  <a:pt x="4945" y="11282"/>
                  <a:pt x="4920" y="11232"/>
                  <a:pt x="4890" y="11232"/>
                </a:cubicBezTo>
                <a:close/>
                <a:moveTo>
                  <a:pt x="4711" y="11232"/>
                </a:moveTo>
                <a:cubicBezTo>
                  <a:pt x="4681" y="11232"/>
                  <a:pt x="4656" y="11282"/>
                  <a:pt x="4656" y="11344"/>
                </a:cubicBezTo>
                <a:cubicBezTo>
                  <a:pt x="4656" y="11405"/>
                  <a:pt x="4681" y="11454"/>
                  <a:pt x="4711" y="11454"/>
                </a:cubicBezTo>
                <a:cubicBezTo>
                  <a:pt x="4741" y="11454"/>
                  <a:pt x="4766" y="11405"/>
                  <a:pt x="4766" y="11344"/>
                </a:cubicBezTo>
                <a:cubicBezTo>
                  <a:pt x="4766" y="11282"/>
                  <a:pt x="4741" y="11232"/>
                  <a:pt x="4711" y="11232"/>
                </a:cubicBezTo>
                <a:close/>
                <a:moveTo>
                  <a:pt x="4532" y="11232"/>
                </a:moveTo>
                <a:cubicBezTo>
                  <a:pt x="4502" y="11232"/>
                  <a:pt x="4477" y="11282"/>
                  <a:pt x="4477" y="11344"/>
                </a:cubicBezTo>
                <a:cubicBezTo>
                  <a:pt x="4477" y="11405"/>
                  <a:pt x="4502" y="11454"/>
                  <a:pt x="4532" y="11454"/>
                </a:cubicBezTo>
                <a:cubicBezTo>
                  <a:pt x="4562" y="11454"/>
                  <a:pt x="4587" y="11405"/>
                  <a:pt x="4587" y="11344"/>
                </a:cubicBezTo>
                <a:cubicBezTo>
                  <a:pt x="4587" y="11282"/>
                  <a:pt x="4562" y="11232"/>
                  <a:pt x="4532" y="11232"/>
                </a:cubicBezTo>
                <a:close/>
                <a:moveTo>
                  <a:pt x="4353" y="11232"/>
                </a:moveTo>
                <a:cubicBezTo>
                  <a:pt x="4323" y="11232"/>
                  <a:pt x="4298" y="11282"/>
                  <a:pt x="4298" y="11344"/>
                </a:cubicBezTo>
                <a:cubicBezTo>
                  <a:pt x="4298" y="11405"/>
                  <a:pt x="4323" y="11454"/>
                  <a:pt x="4353" y="11454"/>
                </a:cubicBezTo>
                <a:cubicBezTo>
                  <a:pt x="4383" y="11454"/>
                  <a:pt x="4408" y="11405"/>
                  <a:pt x="4408" y="11344"/>
                </a:cubicBezTo>
                <a:cubicBezTo>
                  <a:pt x="4408" y="11282"/>
                  <a:pt x="4383" y="11232"/>
                  <a:pt x="4353" y="11232"/>
                </a:cubicBezTo>
                <a:close/>
                <a:moveTo>
                  <a:pt x="4174" y="11232"/>
                </a:moveTo>
                <a:cubicBezTo>
                  <a:pt x="4143" y="11232"/>
                  <a:pt x="4119" y="11282"/>
                  <a:pt x="4119" y="11344"/>
                </a:cubicBezTo>
                <a:cubicBezTo>
                  <a:pt x="4119" y="11405"/>
                  <a:pt x="4143" y="11454"/>
                  <a:pt x="4174" y="11454"/>
                </a:cubicBezTo>
                <a:cubicBezTo>
                  <a:pt x="4204" y="11454"/>
                  <a:pt x="4229" y="11405"/>
                  <a:pt x="4229" y="11344"/>
                </a:cubicBezTo>
                <a:cubicBezTo>
                  <a:pt x="4229" y="11282"/>
                  <a:pt x="4204" y="11232"/>
                  <a:pt x="4174" y="11232"/>
                </a:cubicBezTo>
                <a:close/>
                <a:moveTo>
                  <a:pt x="3995" y="11232"/>
                </a:moveTo>
                <a:cubicBezTo>
                  <a:pt x="3964" y="11232"/>
                  <a:pt x="3940" y="11282"/>
                  <a:pt x="3940" y="11344"/>
                </a:cubicBezTo>
                <a:cubicBezTo>
                  <a:pt x="3940" y="11405"/>
                  <a:pt x="3964" y="11454"/>
                  <a:pt x="3995" y="11454"/>
                </a:cubicBezTo>
                <a:cubicBezTo>
                  <a:pt x="4025" y="11454"/>
                  <a:pt x="4050" y="11405"/>
                  <a:pt x="4050" y="11344"/>
                </a:cubicBezTo>
                <a:cubicBezTo>
                  <a:pt x="4050" y="11282"/>
                  <a:pt x="4025" y="11232"/>
                  <a:pt x="3995" y="11232"/>
                </a:cubicBezTo>
                <a:close/>
                <a:moveTo>
                  <a:pt x="3816" y="11232"/>
                </a:moveTo>
                <a:cubicBezTo>
                  <a:pt x="3785" y="11232"/>
                  <a:pt x="3761" y="11282"/>
                  <a:pt x="3761" y="11344"/>
                </a:cubicBezTo>
                <a:cubicBezTo>
                  <a:pt x="3761" y="11405"/>
                  <a:pt x="3785" y="11454"/>
                  <a:pt x="3816" y="11454"/>
                </a:cubicBezTo>
                <a:cubicBezTo>
                  <a:pt x="3846" y="11454"/>
                  <a:pt x="3870" y="11405"/>
                  <a:pt x="3870" y="11344"/>
                </a:cubicBezTo>
                <a:cubicBezTo>
                  <a:pt x="3870" y="11282"/>
                  <a:pt x="3846" y="11232"/>
                  <a:pt x="3816" y="11232"/>
                </a:cubicBezTo>
                <a:close/>
                <a:moveTo>
                  <a:pt x="18501" y="10870"/>
                </a:moveTo>
                <a:cubicBezTo>
                  <a:pt x="18470" y="10870"/>
                  <a:pt x="18446" y="10920"/>
                  <a:pt x="18446" y="10981"/>
                </a:cubicBezTo>
                <a:cubicBezTo>
                  <a:pt x="18446" y="11042"/>
                  <a:pt x="18470" y="11092"/>
                  <a:pt x="18501" y="11092"/>
                </a:cubicBezTo>
                <a:cubicBezTo>
                  <a:pt x="18531" y="11092"/>
                  <a:pt x="18555" y="11042"/>
                  <a:pt x="18555" y="10981"/>
                </a:cubicBezTo>
                <a:cubicBezTo>
                  <a:pt x="18555" y="10920"/>
                  <a:pt x="18531" y="10870"/>
                  <a:pt x="18501" y="10870"/>
                </a:cubicBezTo>
                <a:close/>
                <a:moveTo>
                  <a:pt x="18321" y="10870"/>
                </a:moveTo>
                <a:cubicBezTo>
                  <a:pt x="18291" y="10870"/>
                  <a:pt x="18267" y="10920"/>
                  <a:pt x="18267" y="10981"/>
                </a:cubicBezTo>
                <a:cubicBezTo>
                  <a:pt x="18267" y="11042"/>
                  <a:pt x="18291" y="11092"/>
                  <a:pt x="18321" y="11092"/>
                </a:cubicBezTo>
                <a:cubicBezTo>
                  <a:pt x="18352" y="11092"/>
                  <a:pt x="18376" y="11042"/>
                  <a:pt x="18376" y="10981"/>
                </a:cubicBezTo>
                <a:cubicBezTo>
                  <a:pt x="18376" y="10920"/>
                  <a:pt x="18352" y="10870"/>
                  <a:pt x="18321" y="10870"/>
                </a:cubicBezTo>
                <a:close/>
                <a:moveTo>
                  <a:pt x="18142" y="10870"/>
                </a:moveTo>
                <a:cubicBezTo>
                  <a:pt x="18112" y="10870"/>
                  <a:pt x="18088" y="10920"/>
                  <a:pt x="18088" y="10981"/>
                </a:cubicBezTo>
                <a:cubicBezTo>
                  <a:pt x="18088" y="11042"/>
                  <a:pt x="18112" y="11092"/>
                  <a:pt x="18142" y="11092"/>
                </a:cubicBezTo>
                <a:cubicBezTo>
                  <a:pt x="18173" y="11092"/>
                  <a:pt x="18197" y="11042"/>
                  <a:pt x="18197" y="10981"/>
                </a:cubicBezTo>
                <a:cubicBezTo>
                  <a:pt x="18197" y="10920"/>
                  <a:pt x="18173" y="10870"/>
                  <a:pt x="18142" y="10870"/>
                </a:cubicBezTo>
                <a:close/>
                <a:moveTo>
                  <a:pt x="17426" y="10870"/>
                </a:moveTo>
                <a:cubicBezTo>
                  <a:pt x="17396" y="10870"/>
                  <a:pt x="17371" y="10920"/>
                  <a:pt x="17371" y="10981"/>
                </a:cubicBezTo>
                <a:cubicBezTo>
                  <a:pt x="17371" y="11042"/>
                  <a:pt x="17396" y="11092"/>
                  <a:pt x="17426" y="11092"/>
                </a:cubicBezTo>
                <a:cubicBezTo>
                  <a:pt x="17456" y="11092"/>
                  <a:pt x="17481" y="11042"/>
                  <a:pt x="17481" y="10981"/>
                </a:cubicBezTo>
                <a:cubicBezTo>
                  <a:pt x="17481" y="10920"/>
                  <a:pt x="17456" y="10870"/>
                  <a:pt x="17426" y="10870"/>
                </a:cubicBezTo>
                <a:close/>
                <a:moveTo>
                  <a:pt x="17247" y="10870"/>
                </a:moveTo>
                <a:cubicBezTo>
                  <a:pt x="17217" y="10870"/>
                  <a:pt x="17192" y="10920"/>
                  <a:pt x="17192" y="10981"/>
                </a:cubicBezTo>
                <a:cubicBezTo>
                  <a:pt x="17192" y="11042"/>
                  <a:pt x="17217" y="11092"/>
                  <a:pt x="17247" y="11092"/>
                </a:cubicBezTo>
                <a:cubicBezTo>
                  <a:pt x="17277" y="11092"/>
                  <a:pt x="17302" y="11042"/>
                  <a:pt x="17302" y="10981"/>
                </a:cubicBezTo>
                <a:cubicBezTo>
                  <a:pt x="17302" y="10920"/>
                  <a:pt x="17277" y="10870"/>
                  <a:pt x="17247" y="10870"/>
                </a:cubicBezTo>
                <a:close/>
                <a:moveTo>
                  <a:pt x="17068" y="10870"/>
                </a:moveTo>
                <a:cubicBezTo>
                  <a:pt x="17038" y="10870"/>
                  <a:pt x="17013" y="10920"/>
                  <a:pt x="17013" y="10981"/>
                </a:cubicBezTo>
                <a:cubicBezTo>
                  <a:pt x="17013" y="11042"/>
                  <a:pt x="17038" y="11092"/>
                  <a:pt x="17068" y="11092"/>
                </a:cubicBezTo>
                <a:cubicBezTo>
                  <a:pt x="17098" y="11092"/>
                  <a:pt x="17123" y="11042"/>
                  <a:pt x="17123" y="10981"/>
                </a:cubicBezTo>
                <a:cubicBezTo>
                  <a:pt x="17123" y="10920"/>
                  <a:pt x="17098" y="10870"/>
                  <a:pt x="17068" y="10870"/>
                </a:cubicBezTo>
                <a:close/>
                <a:moveTo>
                  <a:pt x="16710" y="10870"/>
                </a:moveTo>
                <a:cubicBezTo>
                  <a:pt x="16679" y="10870"/>
                  <a:pt x="16655" y="10920"/>
                  <a:pt x="16655" y="10981"/>
                </a:cubicBezTo>
                <a:cubicBezTo>
                  <a:pt x="16655" y="11042"/>
                  <a:pt x="16679" y="11092"/>
                  <a:pt x="16710" y="11092"/>
                </a:cubicBezTo>
                <a:cubicBezTo>
                  <a:pt x="16740" y="11092"/>
                  <a:pt x="16765" y="11042"/>
                  <a:pt x="16765" y="10981"/>
                </a:cubicBezTo>
                <a:cubicBezTo>
                  <a:pt x="16765" y="10920"/>
                  <a:pt x="16740" y="10870"/>
                  <a:pt x="16710" y="10870"/>
                </a:cubicBezTo>
                <a:close/>
                <a:moveTo>
                  <a:pt x="15277" y="10870"/>
                </a:moveTo>
                <a:cubicBezTo>
                  <a:pt x="15247" y="10870"/>
                  <a:pt x="15222" y="10920"/>
                  <a:pt x="15222" y="10981"/>
                </a:cubicBezTo>
                <a:cubicBezTo>
                  <a:pt x="15222" y="11042"/>
                  <a:pt x="15247" y="11092"/>
                  <a:pt x="15277" y="11092"/>
                </a:cubicBezTo>
                <a:cubicBezTo>
                  <a:pt x="15307" y="11092"/>
                  <a:pt x="15332" y="11042"/>
                  <a:pt x="15332" y="10981"/>
                </a:cubicBezTo>
                <a:cubicBezTo>
                  <a:pt x="15332" y="10920"/>
                  <a:pt x="15307" y="10870"/>
                  <a:pt x="15277" y="10870"/>
                </a:cubicBezTo>
                <a:close/>
                <a:moveTo>
                  <a:pt x="15098" y="10870"/>
                </a:moveTo>
                <a:cubicBezTo>
                  <a:pt x="15068" y="10870"/>
                  <a:pt x="15043" y="10920"/>
                  <a:pt x="15043" y="10981"/>
                </a:cubicBezTo>
                <a:cubicBezTo>
                  <a:pt x="15043" y="11042"/>
                  <a:pt x="15068" y="11092"/>
                  <a:pt x="15098" y="11092"/>
                </a:cubicBezTo>
                <a:cubicBezTo>
                  <a:pt x="15128" y="11092"/>
                  <a:pt x="15153" y="11042"/>
                  <a:pt x="15153" y="10981"/>
                </a:cubicBezTo>
                <a:cubicBezTo>
                  <a:pt x="15153" y="10920"/>
                  <a:pt x="15128" y="10870"/>
                  <a:pt x="15098" y="10870"/>
                </a:cubicBezTo>
                <a:close/>
                <a:moveTo>
                  <a:pt x="13307" y="10870"/>
                </a:moveTo>
                <a:cubicBezTo>
                  <a:pt x="13277" y="10870"/>
                  <a:pt x="13252" y="10920"/>
                  <a:pt x="13252" y="10981"/>
                </a:cubicBezTo>
                <a:cubicBezTo>
                  <a:pt x="13252" y="11042"/>
                  <a:pt x="13277" y="11092"/>
                  <a:pt x="13307" y="11092"/>
                </a:cubicBezTo>
                <a:cubicBezTo>
                  <a:pt x="13337" y="11092"/>
                  <a:pt x="13362" y="11042"/>
                  <a:pt x="13362" y="10981"/>
                </a:cubicBezTo>
                <a:cubicBezTo>
                  <a:pt x="13362" y="10920"/>
                  <a:pt x="13337" y="10870"/>
                  <a:pt x="13307" y="10870"/>
                </a:cubicBezTo>
                <a:close/>
                <a:moveTo>
                  <a:pt x="13128" y="10870"/>
                </a:moveTo>
                <a:cubicBezTo>
                  <a:pt x="13098" y="10870"/>
                  <a:pt x="13073" y="10920"/>
                  <a:pt x="13073" y="10981"/>
                </a:cubicBezTo>
                <a:cubicBezTo>
                  <a:pt x="13073" y="11042"/>
                  <a:pt x="13098" y="11092"/>
                  <a:pt x="13128" y="11092"/>
                </a:cubicBezTo>
                <a:cubicBezTo>
                  <a:pt x="13158" y="11092"/>
                  <a:pt x="13183" y="11042"/>
                  <a:pt x="13183" y="10981"/>
                </a:cubicBezTo>
                <a:cubicBezTo>
                  <a:pt x="13183" y="10920"/>
                  <a:pt x="13158" y="10870"/>
                  <a:pt x="13128" y="10870"/>
                </a:cubicBezTo>
                <a:close/>
                <a:moveTo>
                  <a:pt x="12949" y="10870"/>
                </a:moveTo>
                <a:cubicBezTo>
                  <a:pt x="12919" y="10870"/>
                  <a:pt x="12894" y="10920"/>
                  <a:pt x="12894" y="10981"/>
                </a:cubicBezTo>
                <a:cubicBezTo>
                  <a:pt x="12894" y="11042"/>
                  <a:pt x="12919" y="11092"/>
                  <a:pt x="12949" y="11092"/>
                </a:cubicBezTo>
                <a:cubicBezTo>
                  <a:pt x="12979" y="11092"/>
                  <a:pt x="13004" y="11042"/>
                  <a:pt x="13004" y="10981"/>
                </a:cubicBezTo>
                <a:cubicBezTo>
                  <a:pt x="13004" y="10920"/>
                  <a:pt x="12979" y="10870"/>
                  <a:pt x="12949" y="10870"/>
                </a:cubicBezTo>
                <a:close/>
                <a:moveTo>
                  <a:pt x="12770" y="10870"/>
                </a:moveTo>
                <a:cubicBezTo>
                  <a:pt x="12740" y="10870"/>
                  <a:pt x="12715" y="10920"/>
                  <a:pt x="12715" y="10981"/>
                </a:cubicBezTo>
                <a:cubicBezTo>
                  <a:pt x="12715" y="11042"/>
                  <a:pt x="12740" y="11092"/>
                  <a:pt x="12770" y="11092"/>
                </a:cubicBezTo>
                <a:cubicBezTo>
                  <a:pt x="12800" y="11092"/>
                  <a:pt x="12825" y="11042"/>
                  <a:pt x="12825" y="10981"/>
                </a:cubicBezTo>
                <a:cubicBezTo>
                  <a:pt x="12825" y="10920"/>
                  <a:pt x="12800" y="10870"/>
                  <a:pt x="12770" y="10870"/>
                </a:cubicBezTo>
                <a:close/>
                <a:moveTo>
                  <a:pt x="12591" y="10870"/>
                </a:moveTo>
                <a:cubicBezTo>
                  <a:pt x="12560" y="10870"/>
                  <a:pt x="12536" y="10920"/>
                  <a:pt x="12536" y="10981"/>
                </a:cubicBezTo>
                <a:cubicBezTo>
                  <a:pt x="12536" y="11042"/>
                  <a:pt x="12560" y="11092"/>
                  <a:pt x="12591" y="11092"/>
                </a:cubicBezTo>
                <a:cubicBezTo>
                  <a:pt x="12621" y="11092"/>
                  <a:pt x="12646" y="11042"/>
                  <a:pt x="12646" y="10981"/>
                </a:cubicBezTo>
                <a:cubicBezTo>
                  <a:pt x="12646" y="10920"/>
                  <a:pt x="12621" y="10870"/>
                  <a:pt x="12591" y="10870"/>
                </a:cubicBezTo>
                <a:close/>
                <a:moveTo>
                  <a:pt x="12412" y="10870"/>
                </a:moveTo>
                <a:cubicBezTo>
                  <a:pt x="12381" y="10870"/>
                  <a:pt x="12357" y="10920"/>
                  <a:pt x="12357" y="10981"/>
                </a:cubicBezTo>
                <a:cubicBezTo>
                  <a:pt x="12357" y="11042"/>
                  <a:pt x="12381" y="11092"/>
                  <a:pt x="12412" y="11092"/>
                </a:cubicBezTo>
                <a:cubicBezTo>
                  <a:pt x="12442" y="11092"/>
                  <a:pt x="12466" y="11042"/>
                  <a:pt x="12466" y="10981"/>
                </a:cubicBezTo>
                <a:cubicBezTo>
                  <a:pt x="12466" y="10920"/>
                  <a:pt x="12442" y="10870"/>
                  <a:pt x="12412" y="10870"/>
                </a:cubicBezTo>
                <a:close/>
                <a:moveTo>
                  <a:pt x="12233" y="10870"/>
                </a:moveTo>
                <a:cubicBezTo>
                  <a:pt x="12202" y="10870"/>
                  <a:pt x="12178" y="10920"/>
                  <a:pt x="12178" y="10981"/>
                </a:cubicBezTo>
                <a:cubicBezTo>
                  <a:pt x="12178" y="11042"/>
                  <a:pt x="12202" y="11092"/>
                  <a:pt x="12233" y="11092"/>
                </a:cubicBezTo>
                <a:cubicBezTo>
                  <a:pt x="12263" y="11092"/>
                  <a:pt x="12287" y="11042"/>
                  <a:pt x="12287" y="10981"/>
                </a:cubicBezTo>
                <a:cubicBezTo>
                  <a:pt x="12287" y="10920"/>
                  <a:pt x="12263" y="10870"/>
                  <a:pt x="12233" y="10870"/>
                </a:cubicBezTo>
                <a:close/>
                <a:moveTo>
                  <a:pt x="12053" y="10870"/>
                </a:moveTo>
                <a:cubicBezTo>
                  <a:pt x="12023" y="10870"/>
                  <a:pt x="11999" y="10920"/>
                  <a:pt x="11999" y="10981"/>
                </a:cubicBezTo>
                <a:cubicBezTo>
                  <a:pt x="11999" y="11042"/>
                  <a:pt x="12023" y="11092"/>
                  <a:pt x="12053" y="11092"/>
                </a:cubicBezTo>
                <a:cubicBezTo>
                  <a:pt x="12084" y="11092"/>
                  <a:pt x="12108" y="11042"/>
                  <a:pt x="12108" y="10981"/>
                </a:cubicBezTo>
                <a:cubicBezTo>
                  <a:pt x="12108" y="10920"/>
                  <a:pt x="12084" y="10870"/>
                  <a:pt x="12053" y="10870"/>
                </a:cubicBezTo>
                <a:close/>
                <a:moveTo>
                  <a:pt x="11874" y="10870"/>
                </a:moveTo>
                <a:cubicBezTo>
                  <a:pt x="11844" y="10870"/>
                  <a:pt x="11819" y="10920"/>
                  <a:pt x="11819" y="10981"/>
                </a:cubicBezTo>
                <a:cubicBezTo>
                  <a:pt x="11819" y="11042"/>
                  <a:pt x="11844" y="11092"/>
                  <a:pt x="11874" y="11092"/>
                </a:cubicBezTo>
                <a:cubicBezTo>
                  <a:pt x="11905" y="11092"/>
                  <a:pt x="11929" y="11042"/>
                  <a:pt x="11929" y="10981"/>
                </a:cubicBezTo>
                <a:cubicBezTo>
                  <a:pt x="11929" y="10920"/>
                  <a:pt x="11905" y="10870"/>
                  <a:pt x="11874" y="10870"/>
                </a:cubicBezTo>
                <a:close/>
                <a:moveTo>
                  <a:pt x="11695" y="10870"/>
                </a:moveTo>
                <a:cubicBezTo>
                  <a:pt x="11665" y="10870"/>
                  <a:pt x="11640" y="10920"/>
                  <a:pt x="11640" y="10981"/>
                </a:cubicBezTo>
                <a:cubicBezTo>
                  <a:pt x="11640" y="11042"/>
                  <a:pt x="11665" y="11092"/>
                  <a:pt x="11695" y="11092"/>
                </a:cubicBezTo>
                <a:cubicBezTo>
                  <a:pt x="11726" y="11092"/>
                  <a:pt x="11750" y="11042"/>
                  <a:pt x="11750" y="10981"/>
                </a:cubicBezTo>
                <a:cubicBezTo>
                  <a:pt x="11750" y="10920"/>
                  <a:pt x="11726" y="10870"/>
                  <a:pt x="11695" y="10870"/>
                </a:cubicBezTo>
                <a:close/>
                <a:moveTo>
                  <a:pt x="11516" y="10870"/>
                </a:moveTo>
                <a:cubicBezTo>
                  <a:pt x="11486" y="10870"/>
                  <a:pt x="11461" y="10920"/>
                  <a:pt x="11461" y="10981"/>
                </a:cubicBezTo>
                <a:cubicBezTo>
                  <a:pt x="11461" y="11042"/>
                  <a:pt x="11486" y="11092"/>
                  <a:pt x="11516" y="11092"/>
                </a:cubicBezTo>
                <a:cubicBezTo>
                  <a:pt x="11546" y="11092"/>
                  <a:pt x="11571" y="11042"/>
                  <a:pt x="11571" y="10981"/>
                </a:cubicBezTo>
                <a:cubicBezTo>
                  <a:pt x="11571" y="10920"/>
                  <a:pt x="11546" y="10870"/>
                  <a:pt x="11516" y="10870"/>
                </a:cubicBezTo>
                <a:close/>
                <a:moveTo>
                  <a:pt x="11337" y="10870"/>
                </a:moveTo>
                <a:cubicBezTo>
                  <a:pt x="11307" y="10870"/>
                  <a:pt x="11282" y="10920"/>
                  <a:pt x="11282" y="10981"/>
                </a:cubicBezTo>
                <a:cubicBezTo>
                  <a:pt x="11282" y="11042"/>
                  <a:pt x="11307" y="11092"/>
                  <a:pt x="11337" y="11092"/>
                </a:cubicBezTo>
                <a:cubicBezTo>
                  <a:pt x="11367" y="11092"/>
                  <a:pt x="11392" y="11042"/>
                  <a:pt x="11392" y="10981"/>
                </a:cubicBezTo>
                <a:cubicBezTo>
                  <a:pt x="11392" y="10920"/>
                  <a:pt x="11367" y="10870"/>
                  <a:pt x="11337" y="10870"/>
                </a:cubicBezTo>
                <a:close/>
                <a:moveTo>
                  <a:pt x="11158" y="10870"/>
                </a:moveTo>
                <a:cubicBezTo>
                  <a:pt x="11128" y="10870"/>
                  <a:pt x="11103" y="10920"/>
                  <a:pt x="11103" y="10981"/>
                </a:cubicBezTo>
                <a:cubicBezTo>
                  <a:pt x="11103" y="11042"/>
                  <a:pt x="11128" y="11092"/>
                  <a:pt x="11158" y="11092"/>
                </a:cubicBezTo>
                <a:cubicBezTo>
                  <a:pt x="11188" y="11092"/>
                  <a:pt x="11213" y="11042"/>
                  <a:pt x="11213" y="10981"/>
                </a:cubicBezTo>
                <a:cubicBezTo>
                  <a:pt x="11213" y="10920"/>
                  <a:pt x="11188" y="10870"/>
                  <a:pt x="11158" y="10870"/>
                </a:cubicBezTo>
                <a:close/>
                <a:moveTo>
                  <a:pt x="10979" y="10870"/>
                </a:moveTo>
                <a:cubicBezTo>
                  <a:pt x="10949" y="10870"/>
                  <a:pt x="10924" y="10920"/>
                  <a:pt x="10924" y="10981"/>
                </a:cubicBezTo>
                <a:cubicBezTo>
                  <a:pt x="10924" y="11042"/>
                  <a:pt x="10949" y="11092"/>
                  <a:pt x="10979" y="11092"/>
                </a:cubicBezTo>
                <a:cubicBezTo>
                  <a:pt x="11009" y="11092"/>
                  <a:pt x="11034" y="11042"/>
                  <a:pt x="11034" y="10981"/>
                </a:cubicBezTo>
                <a:cubicBezTo>
                  <a:pt x="11034" y="10920"/>
                  <a:pt x="11009" y="10870"/>
                  <a:pt x="10979" y="10870"/>
                </a:cubicBezTo>
                <a:close/>
                <a:moveTo>
                  <a:pt x="10800" y="10870"/>
                </a:moveTo>
                <a:cubicBezTo>
                  <a:pt x="10770" y="10870"/>
                  <a:pt x="10745" y="10920"/>
                  <a:pt x="10745" y="10981"/>
                </a:cubicBezTo>
                <a:cubicBezTo>
                  <a:pt x="10745" y="11042"/>
                  <a:pt x="10770" y="11092"/>
                  <a:pt x="10800" y="11092"/>
                </a:cubicBezTo>
                <a:cubicBezTo>
                  <a:pt x="10830" y="11092"/>
                  <a:pt x="10855" y="11042"/>
                  <a:pt x="10855" y="10981"/>
                </a:cubicBezTo>
                <a:cubicBezTo>
                  <a:pt x="10855" y="10920"/>
                  <a:pt x="10830" y="10870"/>
                  <a:pt x="10800" y="10870"/>
                </a:cubicBezTo>
                <a:close/>
                <a:moveTo>
                  <a:pt x="10621" y="10870"/>
                </a:moveTo>
                <a:cubicBezTo>
                  <a:pt x="10590" y="10870"/>
                  <a:pt x="10566" y="10920"/>
                  <a:pt x="10566" y="10981"/>
                </a:cubicBezTo>
                <a:cubicBezTo>
                  <a:pt x="10566" y="11042"/>
                  <a:pt x="10590" y="11092"/>
                  <a:pt x="10621" y="11092"/>
                </a:cubicBezTo>
                <a:cubicBezTo>
                  <a:pt x="10651" y="11092"/>
                  <a:pt x="10676" y="11042"/>
                  <a:pt x="10676" y="10981"/>
                </a:cubicBezTo>
                <a:cubicBezTo>
                  <a:pt x="10676" y="10920"/>
                  <a:pt x="10651" y="10870"/>
                  <a:pt x="10621" y="10870"/>
                </a:cubicBezTo>
                <a:close/>
                <a:moveTo>
                  <a:pt x="10442" y="10870"/>
                </a:moveTo>
                <a:cubicBezTo>
                  <a:pt x="10411" y="10870"/>
                  <a:pt x="10387" y="10920"/>
                  <a:pt x="10387" y="10981"/>
                </a:cubicBezTo>
                <a:cubicBezTo>
                  <a:pt x="10387" y="11042"/>
                  <a:pt x="10411" y="11092"/>
                  <a:pt x="10442" y="11092"/>
                </a:cubicBezTo>
                <a:cubicBezTo>
                  <a:pt x="10472" y="11092"/>
                  <a:pt x="10497" y="11042"/>
                  <a:pt x="10497" y="10981"/>
                </a:cubicBezTo>
                <a:cubicBezTo>
                  <a:pt x="10497" y="10920"/>
                  <a:pt x="10472" y="10870"/>
                  <a:pt x="10442" y="10870"/>
                </a:cubicBezTo>
                <a:close/>
                <a:moveTo>
                  <a:pt x="10263" y="10870"/>
                </a:moveTo>
                <a:cubicBezTo>
                  <a:pt x="10232" y="10870"/>
                  <a:pt x="10208" y="10920"/>
                  <a:pt x="10208" y="10981"/>
                </a:cubicBezTo>
                <a:cubicBezTo>
                  <a:pt x="10208" y="11042"/>
                  <a:pt x="10232" y="11092"/>
                  <a:pt x="10263" y="11092"/>
                </a:cubicBezTo>
                <a:cubicBezTo>
                  <a:pt x="10293" y="11092"/>
                  <a:pt x="10317" y="11042"/>
                  <a:pt x="10317" y="10981"/>
                </a:cubicBezTo>
                <a:cubicBezTo>
                  <a:pt x="10317" y="10920"/>
                  <a:pt x="10293" y="10870"/>
                  <a:pt x="10263" y="10870"/>
                </a:cubicBezTo>
                <a:close/>
                <a:moveTo>
                  <a:pt x="10083" y="10870"/>
                </a:moveTo>
                <a:cubicBezTo>
                  <a:pt x="10053" y="10870"/>
                  <a:pt x="10029" y="10920"/>
                  <a:pt x="10029" y="10981"/>
                </a:cubicBezTo>
                <a:cubicBezTo>
                  <a:pt x="10029" y="11042"/>
                  <a:pt x="10053" y="11092"/>
                  <a:pt x="10083" y="11092"/>
                </a:cubicBezTo>
                <a:cubicBezTo>
                  <a:pt x="10114" y="11092"/>
                  <a:pt x="10138" y="11042"/>
                  <a:pt x="10138" y="10981"/>
                </a:cubicBezTo>
                <a:cubicBezTo>
                  <a:pt x="10138" y="10920"/>
                  <a:pt x="10114" y="10870"/>
                  <a:pt x="10083" y="10870"/>
                </a:cubicBezTo>
                <a:close/>
                <a:moveTo>
                  <a:pt x="9904" y="10870"/>
                </a:moveTo>
                <a:cubicBezTo>
                  <a:pt x="9874" y="10870"/>
                  <a:pt x="9850" y="10920"/>
                  <a:pt x="9850" y="10981"/>
                </a:cubicBezTo>
                <a:cubicBezTo>
                  <a:pt x="9850" y="11042"/>
                  <a:pt x="9874" y="11092"/>
                  <a:pt x="9904" y="11092"/>
                </a:cubicBezTo>
                <a:cubicBezTo>
                  <a:pt x="9935" y="11092"/>
                  <a:pt x="9959" y="11042"/>
                  <a:pt x="9959" y="10981"/>
                </a:cubicBezTo>
                <a:cubicBezTo>
                  <a:pt x="9959" y="10920"/>
                  <a:pt x="9935" y="10870"/>
                  <a:pt x="9904" y="10870"/>
                </a:cubicBezTo>
                <a:close/>
                <a:moveTo>
                  <a:pt x="9725" y="10870"/>
                </a:moveTo>
                <a:cubicBezTo>
                  <a:pt x="9695" y="10870"/>
                  <a:pt x="9670" y="10920"/>
                  <a:pt x="9670" y="10981"/>
                </a:cubicBezTo>
                <a:cubicBezTo>
                  <a:pt x="9670" y="11042"/>
                  <a:pt x="9695" y="11092"/>
                  <a:pt x="9725" y="11092"/>
                </a:cubicBezTo>
                <a:cubicBezTo>
                  <a:pt x="9756" y="11092"/>
                  <a:pt x="9780" y="11042"/>
                  <a:pt x="9780" y="10981"/>
                </a:cubicBezTo>
                <a:cubicBezTo>
                  <a:pt x="9780" y="10920"/>
                  <a:pt x="9756" y="10870"/>
                  <a:pt x="9725" y="10870"/>
                </a:cubicBezTo>
                <a:close/>
                <a:moveTo>
                  <a:pt x="9546" y="10870"/>
                </a:moveTo>
                <a:cubicBezTo>
                  <a:pt x="9516" y="10870"/>
                  <a:pt x="9491" y="10920"/>
                  <a:pt x="9491" y="10981"/>
                </a:cubicBezTo>
                <a:cubicBezTo>
                  <a:pt x="9491" y="11042"/>
                  <a:pt x="9516" y="11092"/>
                  <a:pt x="9546" y="11092"/>
                </a:cubicBezTo>
                <a:cubicBezTo>
                  <a:pt x="9577" y="11092"/>
                  <a:pt x="9601" y="11042"/>
                  <a:pt x="9601" y="10981"/>
                </a:cubicBezTo>
                <a:cubicBezTo>
                  <a:pt x="9601" y="10920"/>
                  <a:pt x="9577" y="10870"/>
                  <a:pt x="9546" y="10870"/>
                </a:cubicBezTo>
                <a:close/>
                <a:moveTo>
                  <a:pt x="9367" y="10870"/>
                </a:moveTo>
                <a:cubicBezTo>
                  <a:pt x="9337" y="10870"/>
                  <a:pt x="9312" y="10920"/>
                  <a:pt x="9312" y="10981"/>
                </a:cubicBezTo>
                <a:cubicBezTo>
                  <a:pt x="9312" y="11042"/>
                  <a:pt x="9337" y="11092"/>
                  <a:pt x="9367" y="11092"/>
                </a:cubicBezTo>
                <a:cubicBezTo>
                  <a:pt x="9397" y="11092"/>
                  <a:pt x="9422" y="11042"/>
                  <a:pt x="9422" y="10981"/>
                </a:cubicBezTo>
                <a:cubicBezTo>
                  <a:pt x="9422" y="10920"/>
                  <a:pt x="9397" y="10870"/>
                  <a:pt x="9367" y="10870"/>
                </a:cubicBezTo>
                <a:close/>
                <a:moveTo>
                  <a:pt x="9188" y="10870"/>
                </a:moveTo>
                <a:cubicBezTo>
                  <a:pt x="9158" y="10870"/>
                  <a:pt x="9133" y="10920"/>
                  <a:pt x="9133" y="10981"/>
                </a:cubicBezTo>
                <a:cubicBezTo>
                  <a:pt x="9133" y="11042"/>
                  <a:pt x="9158" y="11092"/>
                  <a:pt x="9188" y="11092"/>
                </a:cubicBezTo>
                <a:cubicBezTo>
                  <a:pt x="9218" y="11092"/>
                  <a:pt x="9243" y="11042"/>
                  <a:pt x="9243" y="10981"/>
                </a:cubicBezTo>
                <a:cubicBezTo>
                  <a:pt x="9243" y="10920"/>
                  <a:pt x="9218" y="10870"/>
                  <a:pt x="9188" y="10870"/>
                </a:cubicBezTo>
                <a:close/>
                <a:moveTo>
                  <a:pt x="9009" y="10870"/>
                </a:moveTo>
                <a:cubicBezTo>
                  <a:pt x="8979" y="10870"/>
                  <a:pt x="8954" y="10920"/>
                  <a:pt x="8954" y="10981"/>
                </a:cubicBezTo>
                <a:cubicBezTo>
                  <a:pt x="8954" y="11042"/>
                  <a:pt x="8979" y="11092"/>
                  <a:pt x="9009" y="11092"/>
                </a:cubicBezTo>
                <a:cubicBezTo>
                  <a:pt x="9039" y="11092"/>
                  <a:pt x="9064" y="11042"/>
                  <a:pt x="9064" y="10981"/>
                </a:cubicBezTo>
                <a:cubicBezTo>
                  <a:pt x="9064" y="10920"/>
                  <a:pt x="9039" y="10870"/>
                  <a:pt x="9009" y="10870"/>
                </a:cubicBezTo>
                <a:close/>
                <a:moveTo>
                  <a:pt x="8830" y="10870"/>
                </a:moveTo>
                <a:cubicBezTo>
                  <a:pt x="8800" y="10870"/>
                  <a:pt x="8775" y="10920"/>
                  <a:pt x="8775" y="10981"/>
                </a:cubicBezTo>
                <a:cubicBezTo>
                  <a:pt x="8775" y="11042"/>
                  <a:pt x="8800" y="11092"/>
                  <a:pt x="8830" y="11092"/>
                </a:cubicBezTo>
                <a:cubicBezTo>
                  <a:pt x="8860" y="11092"/>
                  <a:pt x="8885" y="11042"/>
                  <a:pt x="8885" y="10981"/>
                </a:cubicBezTo>
                <a:cubicBezTo>
                  <a:pt x="8885" y="10920"/>
                  <a:pt x="8860" y="10870"/>
                  <a:pt x="8830" y="10870"/>
                </a:cubicBezTo>
                <a:close/>
                <a:moveTo>
                  <a:pt x="8651" y="10870"/>
                </a:moveTo>
                <a:cubicBezTo>
                  <a:pt x="8621" y="10870"/>
                  <a:pt x="8596" y="10920"/>
                  <a:pt x="8596" y="10981"/>
                </a:cubicBezTo>
                <a:cubicBezTo>
                  <a:pt x="8596" y="11042"/>
                  <a:pt x="8621" y="11092"/>
                  <a:pt x="8651" y="11092"/>
                </a:cubicBezTo>
                <a:cubicBezTo>
                  <a:pt x="8681" y="11092"/>
                  <a:pt x="8706" y="11042"/>
                  <a:pt x="8706" y="10981"/>
                </a:cubicBezTo>
                <a:cubicBezTo>
                  <a:pt x="8706" y="10920"/>
                  <a:pt x="8681" y="10870"/>
                  <a:pt x="8651" y="10870"/>
                </a:cubicBezTo>
                <a:close/>
                <a:moveTo>
                  <a:pt x="5427" y="10870"/>
                </a:moveTo>
                <a:cubicBezTo>
                  <a:pt x="5397" y="10870"/>
                  <a:pt x="5372" y="10920"/>
                  <a:pt x="5372" y="10981"/>
                </a:cubicBezTo>
                <a:cubicBezTo>
                  <a:pt x="5372" y="11042"/>
                  <a:pt x="5397" y="11092"/>
                  <a:pt x="5427" y="11092"/>
                </a:cubicBezTo>
                <a:cubicBezTo>
                  <a:pt x="5458" y="11092"/>
                  <a:pt x="5482" y="11042"/>
                  <a:pt x="5482" y="10981"/>
                </a:cubicBezTo>
                <a:cubicBezTo>
                  <a:pt x="5482" y="10920"/>
                  <a:pt x="5458" y="10870"/>
                  <a:pt x="5427" y="10870"/>
                </a:cubicBezTo>
                <a:close/>
                <a:moveTo>
                  <a:pt x="5248" y="10870"/>
                </a:moveTo>
                <a:cubicBezTo>
                  <a:pt x="5218" y="10870"/>
                  <a:pt x="5193" y="10920"/>
                  <a:pt x="5193" y="10981"/>
                </a:cubicBezTo>
                <a:cubicBezTo>
                  <a:pt x="5193" y="11042"/>
                  <a:pt x="5218" y="11092"/>
                  <a:pt x="5248" y="11092"/>
                </a:cubicBezTo>
                <a:cubicBezTo>
                  <a:pt x="5279" y="11092"/>
                  <a:pt x="5303" y="11042"/>
                  <a:pt x="5303" y="10981"/>
                </a:cubicBezTo>
                <a:cubicBezTo>
                  <a:pt x="5303" y="10920"/>
                  <a:pt x="5279" y="10870"/>
                  <a:pt x="5248" y="10870"/>
                </a:cubicBezTo>
                <a:close/>
                <a:moveTo>
                  <a:pt x="5069" y="10870"/>
                </a:moveTo>
                <a:cubicBezTo>
                  <a:pt x="5039" y="10870"/>
                  <a:pt x="5014" y="10920"/>
                  <a:pt x="5014" y="10981"/>
                </a:cubicBezTo>
                <a:cubicBezTo>
                  <a:pt x="5014" y="11042"/>
                  <a:pt x="5039" y="11092"/>
                  <a:pt x="5069" y="11092"/>
                </a:cubicBezTo>
                <a:cubicBezTo>
                  <a:pt x="5099" y="11092"/>
                  <a:pt x="5124" y="11042"/>
                  <a:pt x="5124" y="10981"/>
                </a:cubicBezTo>
                <a:cubicBezTo>
                  <a:pt x="5124" y="10920"/>
                  <a:pt x="5099" y="10870"/>
                  <a:pt x="5069" y="10870"/>
                </a:cubicBezTo>
                <a:close/>
                <a:moveTo>
                  <a:pt x="4890" y="10870"/>
                </a:moveTo>
                <a:cubicBezTo>
                  <a:pt x="4860" y="10870"/>
                  <a:pt x="4835" y="10920"/>
                  <a:pt x="4835" y="10981"/>
                </a:cubicBezTo>
                <a:cubicBezTo>
                  <a:pt x="4835" y="11042"/>
                  <a:pt x="4860" y="11092"/>
                  <a:pt x="4890" y="11092"/>
                </a:cubicBezTo>
                <a:cubicBezTo>
                  <a:pt x="4920" y="11092"/>
                  <a:pt x="4945" y="11042"/>
                  <a:pt x="4945" y="10981"/>
                </a:cubicBezTo>
                <a:cubicBezTo>
                  <a:pt x="4945" y="10920"/>
                  <a:pt x="4920" y="10870"/>
                  <a:pt x="4890" y="10870"/>
                </a:cubicBezTo>
                <a:close/>
                <a:moveTo>
                  <a:pt x="4711" y="10870"/>
                </a:moveTo>
                <a:cubicBezTo>
                  <a:pt x="4681" y="10870"/>
                  <a:pt x="4656" y="10920"/>
                  <a:pt x="4656" y="10981"/>
                </a:cubicBezTo>
                <a:cubicBezTo>
                  <a:pt x="4656" y="11042"/>
                  <a:pt x="4681" y="11092"/>
                  <a:pt x="4711" y="11092"/>
                </a:cubicBezTo>
                <a:cubicBezTo>
                  <a:pt x="4741" y="11092"/>
                  <a:pt x="4766" y="11042"/>
                  <a:pt x="4766" y="10981"/>
                </a:cubicBezTo>
                <a:cubicBezTo>
                  <a:pt x="4766" y="10920"/>
                  <a:pt x="4741" y="10870"/>
                  <a:pt x="4711" y="10870"/>
                </a:cubicBezTo>
                <a:close/>
                <a:moveTo>
                  <a:pt x="4532" y="10870"/>
                </a:moveTo>
                <a:cubicBezTo>
                  <a:pt x="4502" y="10870"/>
                  <a:pt x="4477" y="10920"/>
                  <a:pt x="4477" y="10981"/>
                </a:cubicBezTo>
                <a:cubicBezTo>
                  <a:pt x="4477" y="11042"/>
                  <a:pt x="4502" y="11092"/>
                  <a:pt x="4532" y="11092"/>
                </a:cubicBezTo>
                <a:cubicBezTo>
                  <a:pt x="4562" y="11092"/>
                  <a:pt x="4587" y="11042"/>
                  <a:pt x="4587" y="10981"/>
                </a:cubicBezTo>
                <a:cubicBezTo>
                  <a:pt x="4587" y="10920"/>
                  <a:pt x="4562" y="10870"/>
                  <a:pt x="4532" y="10870"/>
                </a:cubicBezTo>
                <a:close/>
                <a:moveTo>
                  <a:pt x="4353" y="10870"/>
                </a:moveTo>
                <a:cubicBezTo>
                  <a:pt x="4323" y="10870"/>
                  <a:pt x="4298" y="10920"/>
                  <a:pt x="4298" y="10981"/>
                </a:cubicBezTo>
                <a:cubicBezTo>
                  <a:pt x="4298" y="11042"/>
                  <a:pt x="4323" y="11092"/>
                  <a:pt x="4353" y="11092"/>
                </a:cubicBezTo>
                <a:cubicBezTo>
                  <a:pt x="4383" y="11092"/>
                  <a:pt x="4408" y="11042"/>
                  <a:pt x="4408" y="10981"/>
                </a:cubicBezTo>
                <a:cubicBezTo>
                  <a:pt x="4408" y="10920"/>
                  <a:pt x="4383" y="10870"/>
                  <a:pt x="4353" y="10870"/>
                </a:cubicBezTo>
                <a:close/>
                <a:moveTo>
                  <a:pt x="4174" y="10870"/>
                </a:moveTo>
                <a:cubicBezTo>
                  <a:pt x="4143" y="10870"/>
                  <a:pt x="4119" y="10920"/>
                  <a:pt x="4119" y="10981"/>
                </a:cubicBezTo>
                <a:cubicBezTo>
                  <a:pt x="4119" y="11042"/>
                  <a:pt x="4143" y="11092"/>
                  <a:pt x="4174" y="11092"/>
                </a:cubicBezTo>
                <a:cubicBezTo>
                  <a:pt x="4204" y="11092"/>
                  <a:pt x="4229" y="11042"/>
                  <a:pt x="4229" y="10981"/>
                </a:cubicBezTo>
                <a:cubicBezTo>
                  <a:pt x="4229" y="10920"/>
                  <a:pt x="4204" y="10870"/>
                  <a:pt x="4174" y="10870"/>
                </a:cubicBezTo>
                <a:close/>
                <a:moveTo>
                  <a:pt x="3995" y="10870"/>
                </a:moveTo>
                <a:cubicBezTo>
                  <a:pt x="3964" y="10870"/>
                  <a:pt x="3940" y="10920"/>
                  <a:pt x="3940" y="10981"/>
                </a:cubicBezTo>
                <a:cubicBezTo>
                  <a:pt x="3940" y="11042"/>
                  <a:pt x="3964" y="11092"/>
                  <a:pt x="3995" y="11092"/>
                </a:cubicBezTo>
                <a:cubicBezTo>
                  <a:pt x="4025" y="11092"/>
                  <a:pt x="4050" y="11042"/>
                  <a:pt x="4050" y="10981"/>
                </a:cubicBezTo>
                <a:cubicBezTo>
                  <a:pt x="4050" y="10920"/>
                  <a:pt x="4025" y="10870"/>
                  <a:pt x="3995" y="10870"/>
                </a:cubicBezTo>
                <a:close/>
                <a:moveTo>
                  <a:pt x="3816" y="10870"/>
                </a:moveTo>
                <a:cubicBezTo>
                  <a:pt x="3785" y="10870"/>
                  <a:pt x="3761" y="10920"/>
                  <a:pt x="3761" y="10981"/>
                </a:cubicBezTo>
                <a:cubicBezTo>
                  <a:pt x="3761" y="11042"/>
                  <a:pt x="3785" y="11092"/>
                  <a:pt x="3816" y="11092"/>
                </a:cubicBezTo>
                <a:cubicBezTo>
                  <a:pt x="3846" y="11092"/>
                  <a:pt x="3870" y="11042"/>
                  <a:pt x="3870" y="10981"/>
                </a:cubicBezTo>
                <a:cubicBezTo>
                  <a:pt x="3870" y="10920"/>
                  <a:pt x="3846" y="10870"/>
                  <a:pt x="3816" y="10870"/>
                </a:cubicBezTo>
                <a:close/>
                <a:moveTo>
                  <a:pt x="3637" y="10870"/>
                </a:moveTo>
                <a:cubicBezTo>
                  <a:pt x="3606" y="10870"/>
                  <a:pt x="3582" y="10920"/>
                  <a:pt x="3582" y="10981"/>
                </a:cubicBezTo>
                <a:cubicBezTo>
                  <a:pt x="3582" y="11042"/>
                  <a:pt x="3606" y="11092"/>
                  <a:pt x="3637" y="11092"/>
                </a:cubicBezTo>
                <a:cubicBezTo>
                  <a:pt x="3667" y="11092"/>
                  <a:pt x="3691" y="11042"/>
                  <a:pt x="3691" y="10981"/>
                </a:cubicBezTo>
                <a:cubicBezTo>
                  <a:pt x="3691" y="10920"/>
                  <a:pt x="3667" y="10870"/>
                  <a:pt x="3637" y="10870"/>
                </a:cubicBezTo>
                <a:close/>
                <a:moveTo>
                  <a:pt x="18501" y="10508"/>
                </a:moveTo>
                <a:cubicBezTo>
                  <a:pt x="18470" y="10508"/>
                  <a:pt x="18446" y="10558"/>
                  <a:pt x="18446" y="10619"/>
                </a:cubicBezTo>
                <a:cubicBezTo>
                  <a:pt x="18446" y="10680"/>
                  <a:pt x="18470" y="10730"/>
                  <a:pt x="18501" y="10730"/>
                </a:cubicBezTo>
                <a:cubicBezTo>
                  <a:pt x="18531" y="10730"/>
                  <a:pt x="18555" y="10680"/>
                  <a:pt x="18555" y="10619"/>
                </a:cubicBezTo>
                <a:cubicBezTo>
                  <a:pt x="18555" y="10558"/>
                  <a:pt x="18531" y="10508"/>
                  <a:pt x="18501" y="10508"/>
                </a:cubicBezTo>
                <a:close/>
                <a:moveTo>
                  <a:pt x="18321" y="10508"/>
                </a:moveTo>
                <a:cubicBezTo>
                  <a:pt x="18291" y="10508"/>
                  <a:pt x="18267" y="10558"/>
                  <a:pt x="18267" y="10619"/>
                </a:cubicBezTo>
                <a:cubicBezTo>
                  <a:pt x="18267" y="10680"/>
                  <a:pt x="18291" y="10730"/>
                  <a:pt x="18321" y="10730"/>
                </a:cubicBezTo>
                <a:cubicBezTo>
                  <a:pt x="18352" y="10730"/>
                  <a:pt x="18376" y="10680"/>
                  <a:pt x="18376" y="10619"/>
                </a:cubicBezTo>
                <a:cubicBezTo>
                  <a:pt x="18376" y="10558"/>
                  <a:pt x="18352" y="10508"/>
                  <a:pt x="18321" y="10508"/>
                </a:cubicBezTo>
                <a:close/>
                <a:moveTo>
                  <a:pt x="17426" y="10508"/>
                </a:moveTo>
                <a:cubicBezTo>
                  <a:pt x="17396" y="10508"/>
                  <a:pt x="17371" y="10558"/>
                  <a:pt x="17371" y="10619"/>
                </a:cubicBezTo>
                <a:cubicBezTo>
                  <a:pt x="17371" y="10680"/>
                  <a:pt x="17396" y="10730"/>
                  <a:pt x="17426" y="10730"/>
                </a:cubicBezTo>
                <a:cubicBezTo>
                  <a:pt x="17456" y="10730"/>
                  <a:pt x="17481" y="10680"/>
                  <a:pt x="17481" y="10619"/>
                </a:cubicBezTo>
                <a:cubicBezTo>
                  <a:pt x="17481" y="10558"/>
                  <a:pt x="17456" y="10508"/>
                  <a:pt x="17426" y="10508"/>
                </a:cubicBezTo>
                <a:close/>
                <a:moveTo>
                  <a:pt x="17247" y="10508"/>
                </a:moveTo>
                <a:cubicBezTo>
                  <a:pt x="17217" y="10508"/>
                  <a:pt x="17192" y="10558"/>
                  <a:pt x="17192" y="10619"/>
                </a:cubicBezTo>
                <a:cubicBezTo>
                  <a:pt x="17192" y="10680"/>
                  <a:pt x="17217" y="10730"/>
                  <a:pt x="17247" y="10730"/>
                </a:cubicBezTo>
                <a:cubicBezTo>
                  <a:pt x="17277" y="10730"/>
                  <a:pt x="17302" y="10680"/>
                  <a:pt x="17302" y="10619"/>
                </a:cubicBezTo>
                <a:cubicBezTo>
                  <a:pt x="17302" y="10558"/>
                  <a:pt x="17277" y="10508"/>
                  <a:pt x="17247" y="10508"/>
                </a:cubicBezTo>
                <a:close/>
                <a:moveTo>
                  <a:pt x="17068" y="10508"/>
                </a:moveTo>
                <a:cubicBezTo>
                  <a:pt x="17038" y="10508"/>
                  <a:pt x="17013" y="10558"/>
                  <a:pt x="17013" y="10619"/>
                </a:cubicBezTo>
                <a:cubicBezTo>
                  <a:pt x="17013" y="10680"/>
                  <a:pt x="17038" y="10730"/>
                  <a:pt x="17068" y="10730"/>
                </a:cubicBezTo>
                <a:cubicBezTo>
                  <a:pt x="17098" y="10730"/>
                  <a:pt x="17123" y="10680"/>
                  <a:pt x="17123" y="10619"/>
                </a:cubicBezTo>
                <a:cubicBezTo>
                  <a:pt x="17123" y="10558"/>
                  <a:pt x="17098" y="10508"/>
                  <a:pt x="17068" y="10508"/>
                </a:cubicBezTo>
                <a:close/>
                <a:moveTo>
                  <a:pt x="16889" y="10508"/>
                </a:moveTo>
                <a:cubicBezTo>
                  <a:pt x="16859" y="10508"/>
                  <a:pt x="16834" y="10558"/>
                  <a:pt x="16834" y="10619"/>
                </a:cubicBezTo>
                <a:cubicBezTo>
                  <a:pt x="16834" y="10680"/>
                  <a:pt x="16859" y="10730"/>
                  <a:pt x="16889" y="10730"/>
                </a:cubicBezTo>
                <a:cubicBezTo>
                  <a:pt x="16919" y="10730"/>
                  <a:pt x="16944" y="10680"/>
                  <a:pt x="16944" y="10619"/>
                </a:cubicBezTo>
                <a:cubicBezTo>
                  <a:pt x="16944" y="10558"/>
                  <a:pt x="16919" y="10508"/>
                  <a:pt x="16889" y="10508"/>
                </a:cubicBezTo>
                <a:close/>
                <a:moveTo>
                  <a:pt x="16710" y="10508"/>
                </a:moveTo>
                <a:cubicBezTo>
                  <a:pt x="16679" y="10508"/>
                  <a:pt x="16655" y="10558"/>
                  <a:pt x="16655" y="10619"/>
                </a:cubicBezTo>
                <a:cubicBezTo>
                  <a:pt x="16655" y="10680"/>
                  <a:pt x="16679" y="10730"/>
                  <a:pt x="16710" y="10730"/>
                </a:cubicBezTo>
                <a:cubicBezTo>
                  <a:pt x="16740" y="10730"/>
                  <a:pt x="16765" y="10680"/>
                  <a:pt x="16765" y="10619"/>
                </a:cubicBezTo>
                <a:cubicBezTo>
                  <a:pt x="16765" y="10558"/>
                  <a:pt x="16740" y="10508"/>
                  <a:pt x="16710" y="10508"/>
                </a:cubicBezTo>
                <a:close/>
                <a:moveTo>
                  <a:pt x="15277" y="10508"/>
                </a:moveTo>
                <a:cubicBezTo>
                  <a:pt x="15247" y="10508"/>
                  <a:pt x="15222" y="10558"/>
                  <a:pt x="15222" y="10619"/>
                </a:cubicBezTo>
                <a:cubicBezTo>
                  <a:pt x="15222" y="10680"/>
                  <a:pt x="15247" y="10730"/>
                  <a:pt x="15277" y="10730"/>
                </a:cubicBezTo>
                <a:cubicBezTo>
                  <a:pt x="15307" y="10730"/>
                  <a:pt x="15332" y="10680"/>
                  <a:pt x="15332" y="10619"/>
                </a:cubicBezTo>
                <a:cubicBezTo>
                  <a:pt x="15332" y="10558"/>
                  <a:pt x="15307" y="10508"/>
                  <a:pt x="15277" y="10508"/>
                </a:cubicBezTo>
                <a:close/>
                <a:moveTo>
                  <a:pt x="15098" y="10508"/>
                </a:moveTo>
                <a:cubicBezTo>
                  <a:pt x="15068" y="10508"/>
                  <a:pt x="15043" y="10558"/>
                  <a:pt x="15043" y="10619"/>
                </a:cubicBezTo>
                <a:cubicBezTo>
                  <a:pt x="15043" y="10680"/>
                  <a:pt x="15068" y="10730"/>
                  <a:pt x="15098" y="10730"/>
                </a:cubicBezTo>
                <a:cubicBezTo>
                  <a:pt x="15128" y="10730"/>
                  <a:pt x="15153" y="10680"/>
                  <a:pt x="15153" y="10619"/>
                </a:cubicBezTo>
                <a:cubicBezTo>
                  <a:pt x="15153" y="10558"/>
                  <a:pt x="15128" y="10508"/>
                  <a:pt x="15098" y="10508"/>
                </a:cubicBezTo>
                <a:close/>
                <a:moveTo>
                  <a:pt x="14919" y="10508"/>
                </a:moveTo>
                <a:cubicBezTo>
                  <a:pt x="14889" y="10508"/>
                  <a:pt x="14864" y="10558"/>
                  <a:pt x="14864" y="10619"/>
                </a:cubicBezTo>
                <a:cubicBezTo>
                  <a:pt x="14864" y="10680"/>
                  <a:pt x="14889" y="10730"/>
                  <a:pt x="14919" y="10730"/>
                </a:cubicBezTo>
                <a:cubicBezTo>
                  <a:pt x="14949" y="10730"/>
                  <a:pt x="14974" y="10680"/>
                  <a:pt x="14974" y="10619"/>
                </a:cubicBezTo>
                <a:cubicBezTo>
                  <a:pt x="14974" y="10558"/>
                  <a:pt x="14949" y="10508"/>
                  <a:pt x="14919" y="10508"/>
                </a:cubicBezTo>
                <a:close/>
                <a:moveTo>
                  <a:pt x="12949" y="10508"/>
                </a:moveTo>
                <a:cubicBezTo>
                  <a:pt x="12919" y="10508"/>
                  <a:pt x="12894" y="10558"/>
                  <a:pt x="12894" y="10619"/>
                </a:cubicBezTo>
                <a:cubicBezTo>
                  <a:pt x="12894" y="10680"/>
                  <a:pt x="12919" y="10730"/>
                  <a:pt x="12949" y="10730"/>
                </a:cubicBezTo>
                <a:cubicBezTo>
                  <a:pt x="12979" y="10730"/>
                  <a:pt x="13004" y="10680"/>
                  <a:pt x="13004" y="10619"/>
                </a:cubicBezTo>
                <a:cubicBezTo>
                  <a:pt x="13004" y="10558"/>
                  <a:pt x="12979" y="10508"/>
                  <a:pt x="12949" y="10508"/>
                </a:cubicBezTo>
                <a:close/>
                <a:moveTo>
                  <a:pt x="12770" y="10508"/>
                </a:moveTo>
                <a:cubicBezTo>
                  <a:pt x="12740" y="10508"/>
                  <a:pt x="12715" y="10558"/>
                  <a:pt x="12715" y="10619"/>
                </a:cubicBezTo>
                <a:cubicBezTo>
                  <a:pt x="12715" y="10680"/>
                  <a:pt x="12740" y="10730"/>
                  <a:pt x="12770" y="10730"/>
                </a:cubicBezTo>
                <a:cubicBezTo>
                  <a:pt x="12800" y="10730"/>
                  <a:pt x="12825" y="10680"/>
                  <a:pt x="12825" y="10619"/>
                </a:cubicBezTo>
                <a:cubicBezTo>
                  <a:pt x="12825" y="10558"/>
                  <a:pt x="12800" y="10508"/>
                  <a:pt x="12770" y="10508"/>
                </a:cubicBezTo>
                <a:close/>
                <a:moveTo>
                  <a:pt x="12591" y="10508"/>
                </a:moveTo>
                <a:cubicBezTo>
                  <a:pt x="12560" y="10508"/>
                  <a:pt x="12536" y="10558"/>
                  <a:pt x="12536" y="10619"/>
                </a:cubicBezTo>
                <a:cubicBezTo>
                  <a:pt x="12536" y="10680"/>
                  <a:pt x="12560" y="10730"/>
                  <a:pt x="12591" y="10730"/>
                </a:cubicBezTo>
                <a:cubicBezTo>
                  <a:pt x="12621" y="10730"/>
                  <a:pt x="12646" y="10680"/>
                  <a:pt x="12646" y="10619"/>
                </a:cubicBezTo>
                <a:cubicBezTo>
                  <a:pt x="12646" y="10558"/>
                  <a:pt x="12621" y="10508"/>
                  <a:pt x="12591" y="10508"/>
                </a:cubicBezTo>
                <a:close/>
                <a:moveTo>
                  <a:pt x="12412" y="10508"/>
                </a:moveTo>
                <a:cubicBezTo>
                  <a:pt x="12381" y="10508"/>
                  <a:pt x="12357" y="10558"/>
                  <a:pt x="12357" y="10619"/>
                </a:cubicBezTo>
                <a:cubicBezTo>
                  <a:pt x="12357" y="10680"/>
                  <a:pt x="12381" y="10730"/>
                  <a:pt x="12412" y="10730"/>
                </a:cubicBezTo>
                <a:cubicBezTo>
                  <a:pt x="12442" y="10730"/>
                  <a:pt x="12466" y="10680"/>
                  <a:pt x="12466" y="10619"/>
                </a:cubicBezTo>
                <a:cubicBezTo>
                  <a:pt x="12466" y="10558"/>
                  <a:pt x="12442" y="10508"/>
                  <a:pt x="12412" y="10508"/>
                </a:cubicBezTo>
                <a:close/>
                <a:moveTo>
                  <a:pt x="12233" y="10508"/>
                </a:moveTo>
                <a:cubicBezTo>
                  <a:pt x="12202" y="10508"/>
                  <a:pt x="12178" y="10558"/>
                  <a:pt x="12178" y="10619"/>
                </a:cubicBezTo>
                <a:cubicBezTo>
                  <a:pt x="12178" y="10680"/>
                  <a:pt x="12202" y="10730"/>
                  <a:pt x="12233" y="10730"/>
                </a:cubicBezTo>
                <a:cubicBezTo>
                  <a:pt x="12263" y="10730"/>
                  <a:pt x="12287" y="10680"/>
                  <a:pt x="12287" y="10619"/>
                </a:cubicBezTo>
                <a:cubicBezTo>
                  <a:pt x="12287" y="10558"/>
                  <a:pt x="12263" y="10508"/>
                  <a:pt x="12233" y="10508"/>
                </a:cubicBezTo>
                <a:close/>
                <a:moveTo>
                  <a:pt x="12053" y="10508"/>
                </a:moveTo>
                <a:cubicBezTo>
                  <a:pt x="12023" y="10508"/>
                  <a:pt x="11999" y="10558"/>
                  <a:pt x="11999" y="10619"/>
                </a:cubicBezTo>
                <a:cubicBezTo>
                  <a:pt x="11999" y="10680"/>
                  <a:pt x="12023" y="10730"/>
                  <a:pt x="12053" y="10730"/>
                </a:cubicBezTo>
                <a:cubicBezTo>
                  <a:pt x="12084" y="10730"/>
                  <a:pt x="12108" y="10680"/>
                  <a:pt x="12108" y="10619"/>
                </a:cubicBezTo>
                <a:cubicBezTo>
                  <a:pt x="12108" y="10558"/>
                  <a:pt x="12084" y="10508"/>
                  <a:pt x="12053" y="10508"/>
                </a:cubicBezTo>
                <a:close/>
                <a:moveTo>
                  <a:pt x="11874" y="10508"/>
                </a:moveTo>
                <a:cubicBezTo>
                  <a:pt x="11844" y="10508"/>
                  <a:pt x="11819" y="10558"/>
                  <a:pt x="11819" y="10619"/>
                </a:cubicBezTo>
                <a:cubicBezTo>
                  <a:pt x="11819" y="10680"/>
                  <a:pt x="11844" y="10730"/>
                  <a:pt x="11874" y="10730"/>
                </a:cubicBezTo>
                <a:cubicBezTo>
                  <a:pt x="11905" y="10730"/>
                  <a:pt x="11929" y="10680"/>
                  <a:pt x="11929" y="10619"/>
                </a:cubicBezTo>
                <a:cubicBezTo>
                  <a:pt x="11929" y="10558"/>
                  <a:pt x="11905" y="10508"/>
                  <a:pt x="11874" y="10508"/>
                </a:cubicBezTo>
                <a:close/>
                <a:moveTo>
                  <a:pt x="11695" y="10508"/>
                </a:moveTo>
                <a:cubicBezTo>
                  <a:pt x="11665" y="10508"/>
                  <a:pt x="11640" y="10558"/>
                  <a:pt x="11640" y="10619"/>
                </a:cubicBezTo>
                <a:cubicBezTo>
                  <a:pt x="11640" y="10680"/>
                  <a:pt x="11665" y="10730"/>
                  <a:pt x="11695" y="10730"/>
                </a:cubicBezTo>
                <a:cubicBezTo>
                  <a:pt x="11726" y="10730"/>
                  <a:pt x="11750" y="10680"/>
                  <a:pt x="11750" y="10619"/>
                </a:cubicBezTo>
                <a:cubicBezTo>
                  <a:pt x="11750" y="10558"/>
                  <a:pt x="11726" y="10508"/>
                  <a:pt x="11695" y="10508"/>
                </a:cubicBezTo>
                <a:close/>
                <a:moveTo>
                  <a:pt x="11516" y="10508"/>
                </a:moveTo>
                <a:cubicBezTo>
                  <a:pt x="11486" y="10508"/>
                  <a:pt x="11461" y="10558"/>
                  <a:pt x="11461" y="10619"/>
                </a:cubicBezTo>
                <a:cubicBezTo>
                  <a:pt x="11461" y="10680"/>
                  <a:pt x="11486" y="10730"/>
                  <a:pt x="11516" y="10730"/>
                </a:cubicBezTo>
                <a:cubicBezTo>
                  <a:pt x="11546" y="10730"/>
                  <a:pt x="11571" y="10680"/>
                  <a:pt x="11571" y="10619"/>
                </a:cubicBezTo>
                <a:cubicBezTo>
                  <a:pt x="11571" y="10558"/>
                  <a:pt x="11546" y="10508"/>
                  <a:pt x="11516" y="10508"/>
                </a:cubicBezTo>
                <a:close/>
                <a:moveTo>
                  <a:pt x="11337" y="10508"/>
                </a:moveTo>
                <a:cubicBezTo>
                  <a:pt x="11307" y="10508"/>
                  <a:pt x="11282" y="10558"/>
                  <a:pt x="11282" y="10619"/>
                </a:cubicBezTo>
                <a:cubicBezTo>
                  <a:pt x="11282" y="10680"/>
                  <a:pt x="11307" y="10730"/>
                  <a:pt x="11337" y="10730"/>
                </a:cubicBezTo>
                <a:cubicBezTo>
                  <a:pt x="11367" y="10730"/>
                  <a:pt x="11392" y="10680"/>
                  <a:pt x="11392" y="10619"/>
                </a:cubicBezTo>
                <a:cubicBezTo>
                  <a:pt x="11392" y="10558"/>
                  <a:pt x="11367" y="10508"/>
                  <a:pt x="11337" y="10508"/>
                </a:cubicBezTo>
                <a:close/>
                <a:moveTo>
                  <a:pt x="11158" y="10508"/>
                </a:moveTo>
                <a:cubicBezTo>
                  <a:pt x="11128" y="10508"/>
                  <a:pt x="11103" y="10558"/>
                  <a:pt x="11103" y="10619"/>
                </a:cubicBezTo>
                <a:cubicBezTo>
                  <a:pt x="11103" y="10680"/>
                  <a:pt x="11128" y="10730"/>
                  <a:pt x="11158" y="10730"/>
                </a:cubicBezTo>
                <a:cubicBezTo>
                  <a:pt x="11188" y="10730"/>
                  <a:pt x="11213" y="10680"/>
                  <a:pt x="11213" y="10619"/>
                </a:cubicBezTo>
                <a:cubicBezTo>
                  <a:pt x="11213" y="10558"/>
                  <a:pt x="11188" y="10508"/>
                  <a:pt x="11158" y="10508"/>
                </a:cubicBezTo>
                <a:close/>
                <a:moveTo>
                  <a:pt x="10979" y="10508"/>
                </a:moveTo>
                <a:cubicBezTo>
                  <a:pt x="10949" y="10508"/>
                  <a:pt x="10924" y="10558"/>
                  <a:pt x="10924" y="10619"/>
                </a:cubicBezTo>
                <a:cubicBezTo>
                  <a:pt x="10924" y="10680"/>
                  <a:pt x="10949" y="10730"/>
                  <a:pt x="10979" y="10730"/>
                </a:cubicBezTo>
                <a:cubicBezTo>
                  <a:pt x="11009" y="10730"/>
                  <a:pt x="11034" y="10680"/>
                  <a:pt x="11034" y="10619"/>
                </a:cubicBezTo>
                <a:cubicBezTo>
                  <a:pt x="11034" y="10558"/>
                  <a:pt x="11009" y="10508"/>
                  <a:pt x="10979" y="10508"/>
                </a:cubicBezTo>
                <a:close/>
                <a:moveTo>
                  <a:pt x="10800" y="10508"/>
                </a:moveTo>
                <a:cubicBezTo>
                  <a:pt x="10770" y="10508"/>
                  <a:pt x="10745" y="10558"/>
                  <a:pt x="10745" y="10619"/>
                </a:cubicBezTo>
                <a:cubicBezTo>
                  <a:pt x="10745" y="10680"/>
                  <a:pt x="10770" y="10730"/>
                  <a:pt x="10800" y="10730"/>
                </a:cubicBezTo>
                <a:cubicBezTo>
                  <a:pt x="10830" y="10730"/>
                  <a:pt x="10855" y="10680"/>
                  <a:pt x="10855" y="10619"/>
                </a:cubicBezTo>
                <a:cubicBezTo>
                  <a:pt x="10855" y="10558"/>
                  <a:pt x="10830" y="10508"/>
                  <a:pt x="10800" y="10508"/>
                </a:cubicBezTo>
                <a:close/>
                <a:moveTo>
                  <a:pt x="10621" y="10508"/>
                </a:moveTo>
                <a:cubicBezTo>
                  <a:pt x="10590" y="10508"/>
                  <a:pt x="10566" y="10558"/>
                  <a:pt x="10566" y="10619"/>
                </a:cubicBezTo>
                <a:cubicBezTo>
                  <a:pt x="10566" y="10680"/>
                  <a:pt x="10590" y="10730"/>
                  <a:pt x="10621" y="10730"/>
                </a:cubicBezTo>
                <a:cubicBezTo>
                  <a:pt x="10651" y="10730"/>
                  <a:pt x="10676" y="10680"/>
                  <a:pt x="10676" y="10619"/>
                </a:cubicBezTo>
                <a:cubicBezTo>
                  <a:pt x="10676" y="10558"/>
                  <a:pt x="10651" y="10508"/>
                  <a:pt x="10621" y="10508"/>
                </a:cubicBezTo>
                <a:close/>
                <a:moveTo>
                  <a:pt x="10442" y="10508"/>
                </a:moveTo>
                <a:cubicBezTo>
                  <a:pt x="10411" y="10508"/>
                  <a:pt x="10387" y="10558"/>
                  <a:pt x="10387" y="10619"/>
                </a:cubicBezTo>
                <a:cubicBezTo>
                  <a:pt x="10387" y="10680"/>
                  <a:pt x="10411" y="10730"/>
                  <a:pt x="10442" y="10730"/>
                </a:cubicBezTo>
                <a:cubicBezTo>
                  <a:pt x="10472" y="10730"/>
                  <a:pt x="10497" y="10680"/>
                  <a:pt x="10497" y="10619"/>
                </a:cubicBezTo>
                <a:cubicBezTo>
                  <a:pt x="10497" y="10558"/>
                  <a:pt x="10472" y="10508"/>
                  <a:pt x="10442" y="10508"/>
                </a:cubicBezTo>
                <a:close/>
                <a:moveTo>
                  <a:pt x="10263" y="10508"/>
                </a:moveTo>
                <a:cubicBezTo>
                  <a:pt x="10232" y="10508"/>
                  <a:pt x="10208" y="10558"/>
                  <a:pt x="10208" y="10619"/>
                </a:cubicBezTo>
                <a:cubicBezTo>
                  <a:pt x="10208" y="10680"/>
                  <a:pt x="10232" y="10730"/>
                  <a:pt x="10263" y="10730"/>
                </a:cubicBezTo>
                <a:cubicBezTo>
                  <a:pt x="10293" y="10730"/>
                  <a:pt x="10317" y="10680"/>
                  <a:pt x="10317" y="10619"/>
                </a:cubicBezTo>
                <a:cubicBezTo>
                  <a:pt x="10317" y="10558"/>
                  <a:pt x="10293" y="10508"/>
                  <a:pt x="10263" y="10508"/>
                </a:cubicBezTo>
                <a:close/>
                <a:moveTo>
                  <a:pt x="10083" y="10508"/>
                </a:moveTo>
                <a:cubicBezTo>
                  <a:pt x="10053" y="10508"/>
                  <a:pt x="10029" y="10558"/>
                  <a:pt x="10029" y="10619"/>
                </a:cubicBezTo>
                <a:cubicBezTo>
                  <a:pt x="10029" y="10680"/>
                  <a:pt x="10053" y="10730"/>
                  <a:pt x="10083" y="10730"/>
                </a:cubicBezTo>
                <a:cubicBezTo>
                  <a:pt x="10114" y="10730"/>
                  <a:pt x="10138" y="10680"/>
                  <a:pt x="10138" y="10619"/>
                </a:cubicBezTo>
                <a:cubicBezTo>
                  <a:pt x="10138" y="10558"/>
                  <a:pt x="10114" y="10508"/>
                  <a:pt x="10083" y="10508"/>
                </a:cubicBezTo>
                <a:close/>
                <a:moveTo>
                  <a:pt x="9904" y="10508"/>
                </a:moveTo>
                <a:cubicBezTo>
                  <a:pt x="9874" y="10508"/>
                  <a:pt x="9850" y="10558"/>
                  <a:pt x="9850" y="10619"/>
                </a:cubicBezTo>
                <a:cubicBezTo>
                  <a:pt x="9850" y="10680"/>
                  <a:pt x="9874" y="10730"/>
                  <a:pt x="9904" y="10730"/>
                </a:cubicBezTo>
                <a:cubicBezTo>
                  <a:pt x="9935" y="10730"/>
                  <a:pt x="9959" y="10680"/>
                  <a:pt x="9959" y="10619"/>
                </a:cubicBezTo>
                <a:cubicBezTo>
                  <a:pt x="9959" y="10558"/>
                  <a:pt x="9935" y="10508"/>
                  <a:pt x="9904" y="10508"/>
                </a:cubicBezTo>
                <a:close/>
                <a:moveTo>
                  <a:pt x="9725" y="10508"/>
                </a:moveTo>
                <a:cubicBezTo>
                  <a:pt x="9695" y="10508"/>
                  <a:pt x="9670" y="10558"/>
                  <a:pt x="9670" y="10619"/>
                </a:cubicBezTo>
                <a:cubicBezTo>
                  <a:pt x="9670" y="10680"/>
                  <a:pt x="9695" y="10730"/>
                  <a:pt x="9725" y="10730"/>
                </a:cubicBezTo>
                <a:cubicBezTo>
                  <a:pt x="9756" y="10730"/>
                  <a:pt x="9780" y="10680"/>
                  <a:pt x="9780" y="10619"/>
                </a:cubicBezTo>
                <a:cubicBezTo>
                  <a:pt x="9780" y="10558"/>
                  <a:pt x="9756" y="10508"/>
                  <a:pt x="9725" y="10508"/>
                </a:cubicBezTo>
                <a:close/>
                <a:moveTo>
                  <a:pt x="9546" y="10508"/>
                </a:moveTo>
                <a:cubicBezTo>
                  <a:pt x="9516" y="10508"/>
                  <a:pt x="9491" y="10558"/>
                  <a:pt x="9491" y="10619"/>
                </a:cubicBezTo>
                <a:cubicBezTo>
                  <a:pt x="9491" y="10680"/>
                  <a:pt x="9516" y="10730"/>
                  <a:pt x="9546" y="10730"/>
                </a:cubicBezTo>
                <a:cubicBezTo>
                  <a:pt x="9577" y="10730"/>
                  <a:pt x="9601" y="10680"/>
                  <a:pt x="9601" y="10619"/>
                </a:cubicBezTo>
                <a:cubicBezTo>
                  <a:pt x="9601" y="10558"/>
                  <a:pt x="9577" y="10508"/>
                  <a:pt x="9546" y="10508"/>
                </a:cubicBezTo>
                <a:close/>
                <a:moveTo>
                  <a:pt x="9367" y="10508"/>
                </a:moveTo>
                <a:cubicBezTo>
                  <a:pt x="9337" y="10508"/>
                  <a:pt x="9312" y="10558"/>
                  <a:pt x="9312" y="10619"/>
                </a:cubicBezTo>
                <a:cubicBezTo>
                  <a:pt x="9312" y="10680"/>
                  <a:pt x="9337" y="10730"/>
                  <a:pt x="9367" y="10730"/>
                </a:cubicBezTo>
                <a:cubicBezTo>
                  <a:pt x="9397" y="10730"/>
                  <a:pt x="9422" y="10680"/>
                  <a:pt x="9422" y="10619"/>
                </a:cubicBezTo>
                <a:cubicBezTo>
                  <a:pt x="9422" y="10558"/>
                  <a:pt x="9397" y="10508"/>
                  <a:pt x="9367" y="10508"/>
                </a:cubicBezTo>
                <a:close/>
                <a:moveTo>
                  <a:pt x="9188" y="10508"/>
                </a:moveTo>
                <a:cubicBezTo>
                  <a:pt x="9158" y="10508"/>
                  <a:pt x="9133" y="10558"/>
                  <a:pt x="9133" y="10619"/>
                </a:cubicBezTo>
                <a:cubicBezTo>
                  <a:pt x="9133" y="10680"/>
                  <a:pt x="9158" y="10730"/>
                  <a:pt x="9188" y="10730"/>
                </a:cubicBezTo>
                <a:cubicBezTo>
                  <a:pt x="9218" y="10730"/>
                  <a:pt x="9243" y="10680"/>
                  <a:pt x="9243" y="10619"/>
                </a:cubicBezTo>
                <a:cubicBezTo>
                  <a:pt x="9243" y="10558"/>
                  <a:pt x="9218" y="10508"/>
                  <a:pt x="9188" y="10508"/>
                </a:cubicBezTo>
                <a:close/>
                <a:moveTo>
                  <a:pt x="9009" y="10508"/>
                </a:moveTo>
                <a:cubicBezTo>
                  <a:pt x="8979" y="10508"/>
                  <a:pt x="8954" y="10558"/>
                  <a:pt x="8954" y="10619"/>
                </a:cubicBezTo>
                <a:cubicBezTo>
                  <a:pt x="8954" y="10680"/>
                  <a:pt x="8979" y="10730"/>
                  <a:pt x="9009" y="10730"/>
                </a:cubicBezTo>
                <a:cubicBezTo>
                  <a:pt x="9039" y="10730"/>
                  <a:pt x="9064" y="10680"/>
                  <a:pt x="9064" y="10619"/>
                </a:cubicBezTo>
                <a:cubicBezTo>
                  <a:pt x="9064" y="10558"/>
                  <a:pt x="9039" y="10508"/>
                  <a:pt x="9009" y="10508"/>
                </a:cubicBezTo>
                <a:close/>
                <a:moveTo>
                  <a:pt x="8830" y="10508"/>
                </a:moveTo>
                <a:cubicBezTo>
                  <a:pt x="8800" y="10508"/>
                  <a:pt x="8775" y="10558"/>
                  <a:pt x="8775" y="10619"/>
                </a:cubicBezTo>
                <a:cubicBezTo>
                  <a:pt x="8775" y="10680"/>
                  <a:pt x="8800" y="10730"/>
                  <a:pt x="8830" y="10730"/>
                </a:cubicBezTo>
                <a:cubicBezTo>
                  <a:pt x="8860" y="10730"/>
                  <a:pt x="8885" y="10680"/>
                  <a:pt x="8885" y="10619"/>
                </a:cubicBezTo>
                <a:cubicBezTo>
                  <a:pt x="8885" y="10558"/>
                  <a:pt x="8860" y="10508"/>
                  <a:pt x="8830" y="10508"/>
                </a:cubicBezTo>
                <a:close/>
                <a:moveTo>
                  <a:pt x="8651" y="10508"/>
                </a:moveTo>
                <a:cubicBezTo>
                  <a:pt x="8621" y="10508"/>
                  <a:pt x="8596" y="10558"/>
                  <a:pt x="8596" y="10619"/>
                </a:cubicBezTo>
                <a:cubicBezTo>
                  <a:pt x="8596" y="10680"/>
                  <a:pt x="8621" y="10730"/>
                  <a:pt x="8651" y="10730"/>
                </a:cubicBezTo>
                <a:cubicBezTo>
                  <a:pt x="8681" y="10730"/>
                  <a:pt x="8706" y="10680"/>
                  <a:pt x="8706" y="10619"/>
                </a:cubicBezTo>
                <a:cubicBezTo>
                  <a:pt x="8706" y="10558"/>
                  <a:pt x="8681" y="10508"/>
                  <a:pt x="8651" y="10508"/>
                </a:cubicBezTo>
                <a:close/>
                <a:moveTo>
                  <a:pt x="8472" y="10508"/>
                </a:moveTo>
                <a:cubicBezTo>
                  <a:pt x="8441" y="10508"/>
                  <a:pt x="8417" y="10558"/>
                  <a:pt x="8417" y="10619"/>
                </a:cubicBezTo>
                <a:cubicBezTo>
                  <a:pt x="8417" y="10680"/>
                  <a:pt x="8441" y="10730"/>
                  <a:pt x="8472" y="10730"/>
                </a:cubicBezTo>
                <a:cubicBezTo>
                  <a:pt x="8502" y="10730"/>
                  <a:pt x="8527" y="10680"/>
                  <a:pt x="8527" y="10619"/>
                </a:cubicBezTo>
                <a:cubicBezTo>
                  <a:pt x="8527" y="10558"/>
                  <a:pt x="8502" y="10508"/>
                  <a:pt x="8472" y="10508"/>
                </a:cubicBezTo>
                <a:close/>
                <a:moveTo>
                  <a:pt x="4711" y="10508"/>
                </a:moveTo>
                <a:cubicBezTo>
                  <a:pt x="4681" y="10508"/>
                  <a:pt x="4656" y="10558"/>
                  <a:pt x="4656" y="10619"/>
                </a:cubicBezTo>
                <a:cubicBezTo>
                  <a:pt x="4656" y="10680"/>
                  <a:pt x="4681" y="10730"/>
                  <a:pt x="4711" y="10730"/>
                </a:cubicBezTo>
                <a:cubicBezTo>
                  <a:pt x="4741" y="10730"/>
                  <a:pt x="4766" y="10680"/>
                  <a:pt x="4766" y="10619"/>
                </a:cubicBezTo>
                <a:cubicBezTo>
                  <a:pt x="4766" y="10558"/>
                  <a:pt x="4741" y="10508"/>
                  <a:pt x="4711" y="10508"/>
                </a:cubicBezTo>
                <a:close/>
                <a:moveTo>
                  <a:pt x="3816" y="10508"/>
                </a:moveTo>
                <a:cubicBezTo>
                  <a:pt x="3785" y="10508"/>
                  <a:pt x="3761" y="10558"/>
                  <a:pt x="3761" y="10619"/>
                </a:cubicBezTo>
                <a:cubicBezTo>
                  <a:pt x="3761" y="10680"/>
                  <a:pt x="3785" y="10730"/>
                  <a:pt x="3816" y="10730"/>
                </a:cubicBezTo>
                <a:cubicBezTo>
                  <a:pt x="3846" y="10730"/>
                  <a:pt x="3870" y="10680"/>
                  <a:pt x="3870" y="10619"/>
                </a:cubicBezTo>
                <a:cubicBezTo>
                  <a:pt x="3870" y="10558"/>
                  <a:pt x="3846" y="10508"/>
                  <a:pt x="3816" y="10508"/>
                </a:cubicBezTo>
                <a:close/>
                <a:moveTo>
                  <a:pt x="3637" y="10508"/>
                </a:moveTo>
                <a:cubicBezTo>
                  <a:pt x="3606" y="10508"/>
                  <a:pt x="3582" y="10558"/>
                  <a:pt x="3582" y="10619"/>
                </a:cubicBezTo>
                <a:cubicBezTo>
                  <a:pt x="3582" y="10680"/>
                  <a:pt x="3606" y="10730"/>
                  <a:pt x="3637" y="10730"/>
                </a:cubicBezTo>
                <a:cubicBezTo>
                  <a:pt x="3667" y="10730"/>
                  <a:pt x="3691" y="10680"/>
                  <a:pt x="3691" y="10619"/>
                </a:cubicBezTo>
                <a:cubicBezTo>
                  <a:pt x="3691" y="10558"/>
                  <a:pt x="3667" y="10508"/>
                  <a:pt x="3637" y="10508"/>
                </a:cubicBezTo>
                <a:close/>
                <a:moveTo>
                  <a:pt x="3457" y="10508"/>
                </a:moveTo>
                <a:cubicBezTo>
                  <a:pt x="3427" y="10508"/>
                  <a:pt x="3403" y="10558"/>
                  <a:pt x="3403" y="10619"/>
                </a:cubicBezTo>
                <a:cubicBezTo>
                  <a:pt x="3403" y="10680"/>
                  <a:pt x="3427" y="10730"/>
                  <a:pt x="3457" y="10730"/>
                </a:cubicBezTo>
                <a:cubicBezTo>
                  <a:pt x="3488" y="10730"/>
                  <a:pt x="3512" y="10680"/>
                  <a:pt x="3512" y="10619"/>
                </a:cubicBezTo>
                <a:cubicBezTo>
                  <a:pt x="3512" y="10558"/>
                  <a:pt x="3488" y="10508"/>
                  <a:pt x="3457" y="10508"/>
                </a:cubicBezTo>
                <a:close/>
                <a:moveTo>
                  <a:pt x="18321" y="10145"/>
                </a:moveTo>
                <a:cubicBezTo>
                  <a:pt x="18291" y="10145"/>
                  <a:pt x="18267" y="10195"/>
                  <a:pt x="18267" y="10257"/>
                </a:cubicBezTo>
                <a:cubicBezTo>
                  <a:pt x="18267" y="10318"/>
                  <a:pt x="18291" y="10367"/>
                  <a:pt x="18321" y="10367"/>
                </a:cubicBezTo>
                <a:cubicBezTo>
                  <a:pt x="18352" y="10367"/>
                  <a:pt x="18376" y="10318"/>
                  <a:pt x="18376" y="10257"/>
                </a:cubicBezTo>
                <a:cubicBezTo>
                  <a:pt x="18376" y="10195"/>
                  <a:pt x="18352" y="10145"/>
                  <a:pt x="18321" y="10145"/>
                </a:cubicBezTo>
                <a:close/>
                <a:moveTo>
                  <a:pt x="18142" y="10145"/>
                </a:moveTo>
                <a:cubicBezTo>
                  <a:pt x="18112" y="10145"/>
                  <a:pt x="18088" y="10195"/>
                  <a:pt x="18088" y="10257"/>
                </a:cubicBezTo>
                <a:cubicBezTo>
                  <a:pt x="18088" y="10318"/>
                  <a:pt x="18112" y="10367"/>
                  <a:pt x="18142" y="10367"/>
                </a:cubicBezTo>
                <a:cubicBezTo>
                  <a:pt x="18173" y="10367"/>
                  <a:pt x="18197" y="10318"/>
                  <a:pt x="18197" y="10257"/>
                </a:cubicBezTo>
                <a:cubicBezTo>
                  <a:pt x="18197" y="10195"/>
                  <a:pt x="18173" y="10145"/>
                  <a:pt x="18142" y="10145"/>
                </a:cubicBezTo>
                <a:close/>
                <a:moveTo>
                  <a:pt x="17426" y="10145"/>
                </a:moveTo>
                <a:cubicBezTo>
                  <a:pt x="17396" y="10145"/>
                  <a:pt x="17371" y="10195"/>
                  <a:pt x="17371" y="10257"/>
                </a:cubicBezTo>
                <a:cubicBezTo>
                  <a:pt x="17371" y="10318"/>
                  <a:pt x="17396" y="10367"/>
                  <a:pt x="17426" y="10367"/>
                </a:cubicBezTo>
                <a:cubicBezTo>
                  <a:pt x="17456" y="10367"/>
                  <a:pt x="17481" y="10318"/>
                  <a:pt x="17481" y="10257"/>
                </a:cubicBezTo>
                <a:cubicBezTo>
                  <a:pt x="17481" y="10195"/>
                  <a:pt x="17456" y="10145"/>
                  <a:pt x="17426" y="10145"/>
                </a:cubicBezTo>
                <a:close/>
                <a:moveTo>
                  <a:pt x="17247" y="10145"/>
                </a:moveTo>
                <a:cubicBezTo>
                  <a:pt x="17217" y="10145"/>
                  <a:pt x="17192" y="10195"/>
                  <a:pt x="17192" y="10257"/>
                </a:cubicBezTo>
                <a:cubicBezTo>
                  <a:pt x="17192" y="10318"/>
                  <a:pt x="17217" y="10367"/>
                  <a:pt x="17247" y="10367"/>
                </a:cubicBezTo>
                <a:cubicBezTo>
                  <a:pt x="17277" y="10367"/>
                  <a:pt x="17302" y="10318"/>
                  <a:pt x="17302" y="10257"/>
                </a:cubicBezTo>
                <a:cubicBezTo>
                  <a:pt x="17302" y="10195"/>
                  <a:pt x="17277" y="10145"/>
                  <a:pt x="17247" y="10145"/>
                </a:cubicBezTo>
                <a:close/>
                <a:moveTo>
                  <a:pt x="17068" y="10145"/>
                </a:moveTo>
                <a:cubicBezTo>
                  <a:pt x="17038" y="10145"/>
                  <a:pt x="17013" y="10195"/>
                  <a:pt x="17013" y="10257"/>
                </a:cubicBezTo>
                <a:cubicBezTo>
                  <a:pt x="17013" y="10318"/>
                  <a:pt x="17038" y="10367"/>
                  <a:pt x="17068" y="10367"/>
                </a:cubicBezTo>
                <a:cubicBezTo>
                  <a:pt x="17098" y="10367"/>
                  <a:pt x="17123" y="10318"/>
                  <a:pt x="17123" y="10257"/>
                </a:cubicBezTo>
                <a:cubicBezTo>
                  <a:pt x="17123" y="10195"/>
                  <a:pt x="17098" y="10145"/>
                  <a:pt x="17068" y="10145"/>
                </a:cubicBezTo>
                <a:close/>
                <a:moveTo>
                  <a:pt x="16889" y="10145"/>
                </a:moveTo>
                <a:cubicBezTo>
                  <a:pt x="16859" y="10145"/>
                  <a:pt x="16834" y="10195"/>
                  <a:pt x="16834" y="10257"/>
                </a:cubicBezTo>
                <a:cubicBezTo>
                  <a:pt x="16834" y="10318"/>
                  <a:pt x="16859" y="10367"/>
                  <a:pt x="16889" y="10367"/>
                </a:cubicBezTo>
                <a:cubicBezTo>
                  <a:pt x="16919" y="10367"/>
                  <a:pt x="16944" y="10318"/>
                  <a:pt x="16944" y="10257"/>
                </a:cubicBezTo>
                <a:cubicBezTo>
                  <a:pt x="16944" y="10195"/>
                  <a:pt x="16919" y="10145"/>
                  <a:pt x="16889" y="10145"/>
                </a:cubicBezTo>
                <a:close/>
                <a:moveTo>
                  <a:pt x="16710" y="10145"/>
                </a:moveTo>
                <a:cubicBezTo>
                  <a:pt x="16679" y="10145"/>
                  <a:pt x="16655" y="10195"/>
                  <a:pt x="16655" y="10257"/>
                </a:cubicBezTo>
                <a:cubicBezTo>
                  <a:pt x="16655" y="10318"/>
                  <a:pt x="16679" y="10367"/>
                  <a:pt x="16710" y="10367"/>
                </a:cubicBezTo>
                <a:cubicBezTo>
                  <a:pt x="16740" y="10367"/>
                  <a:pt x="16765" y="10318"/>
                  <a:pt x="16765" y="10257"/>
                </a:cubicBezTo>
                <a:cubicBezTo>
                  <a:pt x="16765" y="10195"/>
                  <a:pt x="16740" y="10145"/>
                  <a:pt x="16710" y="10145"/>
                </a:cubicBezTo>
                <a:close/>
                <a:moveTo>
                  <a:pt x="16531" y="10145"/>
                </a:moveTo>
                <a:cubicBezTo>
                  <a:pt x="16500" y="10145"/>
                  <a:pt x="16476" y="10195"/>
                  <a:pt x="16476" y="10257"/>
                </a:cubicBezTo>
                <a:cubicBezTo>
                  <a:pt x="16476" y="10318"/>
                  <a:pt x="16500" y="10367"/>
                  <a:pt x="16531" y="10367"/>
                </a:cubicBezTo>
                <a:cubicBezTo>
                  <a:pt x="16561" y="10367"/>
                  <a:pt x="16585" y="10318"/>
                  <a:pt x="16585" y="10257"/>
                </a:cubicBezTo>
                <a:cubicBezTo>
                  <a:pt x="16585" y="10195"/>
                  <a:pt x="16561" y="10145"/>
                  <a:pt x="16531" y="10145"/>
                </a:cubicBezTo>
                <a:close/>
                <a:moveTo>
                  <a:pt x="16352" y="10145"/>
                </a:moveTo>
                <a:cubicBezTo>
                  <a:pt x="16321" y="10145"/>
                  <a:pt x="16297" y="10195"/>
                  <a:pt x="16297" y="10257"/>
                </a:cubicBezTo>
                <a:cubicBezTo>
                  <a:pt x="16297" y="10318"/>
                  <a:pt x="16321" y="10367"/>
                  <a:pt x="16352" y="10367"/>
                </a:cubicBezTo>
                <a:cubicBezTo>
                  <a:pt x="16382" y="10367"/>
                  <a:pt x="16406" y="10318"/>
                  <a:pt x="16406" y="10257"/>
                </a:cubicBezTo>
                <a:cubicBezTo>
                  <a:pt x="16406" y="10195"/>
                  <a:pt x="16382" y="10145"/>
                  <a:pt x="16352" y="10145"/>
                </a:cubicBezTo>
                <a:close/>
                <a:moveTo>
                  <a:pt x="15277" y="10145"/>
                </a:moveTo>
                <a:cubicBezTo>
                  <a:pt x="15247" y="10145"/>
                  <a:pt x="15222" y="10195"/>
                  <a:pt x="15222" y="10257"/>
                </a:cubicBezTo>
                <a:cubicBezTo>
                  <a:pt x="15222" y="10318"/>
                  <a:pt x="15247" y="10367"/>
                  <a:pt x="15277" y="10367"/>
                </a:cubicBezTo>
                <a:cubicBezTo>
                  <a:pt x="15307" y="10367"/>
                  <a:pt x="15332" y="10318"/>
                  <a:pt x="15332" y="10257"/>
                </a:cubicBezTo>
                <a:cubicBezTo>
                  <a:pt x="15332" y="10195"/>
                  <a:pt x="15307" y="10145"/>
                  <a:pt x="15277" y="10145"/>
                </a:cubicBezTo>
                <a:close/>
                <a:moveTo>
                  <a:pt x="15098" y="10145"/>
                </a:moveTo>
                <a:cubicBezTo>
                  <a:pt x="15068" y="10145"/>
                  <a:pt x="15043" y="10195"/>
                  <a:pt x="15043" y="10257"/>
                </a:cubicBezTo>
                <a:cubicBezTo>
                  <a:pt x="15043" y="10318"/>
                  <a:pt x="15068" y="10367"/>
                  <a:pt x="15098" y="10367"/>
                </a:cubicBezTo>
                <a:cubicBezTo>
                  <a:pt x="15128" y="10367"/>
                  <a:pt x="15153" y="10318"/>
                  <a:pt x="15153" y="10257"/>
                </a:cubicBezTo>
                <a:cubicBezTo>
                  <a:pt x="15153" y="10195"/>
                  <a:pt x="15128" y="10145"/>
                  <a:pt x="15098" y="10145"/>
                </a:cubicBezTo>
                <a:close/>
                <a:moveTo>
                  <a:pt x="14919" y="10145"/>
                </a:moveTo>
                <a:cubicBezTo>
                  <a:pt x="14889" y="10145"/>
                  <a:pt x="14864" y="10195"/>
                  <a:pt x="14864" y="10257"/>
                </a:cubicBezTo>
                <a:cubicBezTo>
                  <a:pt x="14864" y="10318"/>
                  <a:pt x="14889" y="10367"/>
                  <a:pt x="14919" y="10367"/>
                </a:cubicBezTo>
                <a:cubicBezTo>
                  <a:pt x="14949" y="10367"/>
                  <a:pt x="14974" y="10318"/>
                  <a:pt x="14974" y="10257"/>
                </a:cubicBezTo>
                <a:cubicBezTo>
                  <a:pt x="14974" y="10195"/>
                  <a:pt x="14949" y="10145"/>
                  <a:pt x="14919" y="10145"/>
                </a:cubicBezTo>
                <a:close/>
                <a:moveTo>
                  <a:pt x="13307" y="10145"/>
                </a:moveTo>
                <a:cubicBezTo>
                  <a:pt x="13277" y="10145"/>
                  <a:pt x="13252" y="10195"/>
                  <a:pt x="13252" y="10257"/>
                </a:cubicBezTo>
                <a:cubicBezTo>
                  <a:pt x="13252" y="10318"/>
                  <a:pt x="13277" y="10367"/>
                  <a:pt x="13307" y="10367"/>
                </a:cubicBezTo>
                <a:cubicBezTo>
                  <a:pt x="13337" y="10367"/>
                  <a:pt x="13362" y="10318"/>
                  <a:pt x="13362" y="10257"/>
                </a:cubicBezTo>
                <a:cubicBezTo>
                  <a:pt x="13362" y="10195"/>
                  <a:pt x="13337" y="10145"/>
                  <a:pt x="13307" y="10145"/>
                </a:cubicBezTo>
                <a:close/>
                <a:moveTo>
                  <a:pt x="13128" y="10145"/>
                </a:moveTo>
                <a:cubicBezTo>
                  <a:pt x="13098" y="10145"/>
                  <a:pt x="13073" y="10195"/>
                  <a:pt x="13073" y="10257"/>
                </a:cubicBezTo>
                <a:cubicBezTo>
                  <a:pt x="13073" y="10318"/>
                  <a:pt x="13098" y="10367"/>
                  <a:pt x="13128" y="10367"/>
                </a:cubicBezTo>
                <a:cubicBezTo>
                  <a:pt x="13158" y="10367"/>
                  <a:pt x="13183" y="10318"/>
                  <a:pt x="13183" y="10257"/>
                </a:cubicBezTo>
                <a:cubicBezTo>
                  <a:pt x="13183" y="10195"/>
                  <a:pt x="13158" y="10145"/>
                  <a:pt x="13128" y="10145"/>
                </a:cubicBezTo>
                <a:close/>
                <a:moveTo>
                  <a:pt x="12949" y="10145"/>
                </a:moveTo>
                <a:cubicBezTo>
                  <a:pt x="12919" y="10145"/>
                  <a:pt x="12894" y="10195"/>
                  <a:pt x="12894" y="10257"/>
                </a:cubicBezTo>
                <a:cubicBezTo>
                  <a:pt x="12894" y="10318"/>
                  <a:pt x="12919" y="10367"/>
                  <a:pt x="12949" y="10367"/>
                </a:cubicBezTo>
                <a:cubicBezTo>
                  <a:pt x="12979" y="10367"/>
                  <a:pt x="13004" y="10318"/>
                  <a:pt x="13004" y="10257"/>
                </a:cubicBezTo>
                <a:cubicBezTo>
                  <a:pt x="13004" y="10195"/>
                  <a:pt x="12979" y="10145"/>
                  <a:pt x="12949" y="10145"/>
                </a:cubicBezTo>
                <a:close/>
                <a:moveTo>
                  <a:pt x="12770" y="10145"/>
                </a:moveTo>
                <a:cubicBezTo>
                  <a:pt x="12740" y="10145"/>
                  <a:pt x="12715" y="10195"/>
                  <a:pt x="12715" y="10257"/>
                </a:cubicBezTo>
                <a:cubicBezTo>
                  <a:pt x="12715" y="10318"/>
                  <a:pt x="12740" y="10367"/>
                  <a:pt x="12770" y="10367"/>
                </a:cubicBezTo>
                <a:cubicBezTo>
                  <a:pt x="12800" y="10367"/>
                  <a:pt x="12825" y="10318"/>
                  <a:pt x="12825" y="10257"/>
                </a:cubicBezTo>
                <a:cubicBezTo>
                  <a:pt x="12825" y="10195"/>
                  <a:pt x="12800" y="10145"/>
                  <a:pt x="12770" y="10145"/>
                </a:cubicBezTo>
                <a:close/>
                <a:moveTo>
                  <a:pt x="12591" y="10145"/>
                </a:moveTo>
                <a:cubicBezTo>
                  <a:pt x="12560" y="10145"/>
                  <a:pt x="12536" y="10195"/>
                  <a:pt x="12536" y="10257"/>
                </a:cubicBezTo>
                <a:cubicBezTo>
                  <a:pt x="12536" y="10318"/>
                  <a:pt x="12560" y="10367"/>
                  <a:pt x="12591" y="10367"/>
                </a:cubicBezTo>
                <a:cubicBezTo>
                  <a:pt x="12621" y="10367"/>
                  <a:pt x="12646" y="10318"/>
                  <a:pt x="12646" y="10257"/>
                </a:cubicBezTo>
                <a:cubicBezTo>
                  <a:pt x="12646" y="10195"/>
                  <a:pt x="12621" y="10145"/>
                  <a:pt x="12591" y="10145"/>
                </a:cubicBezTo>
                <a:close/>
                <a:moveTo>
                  <a:pt x="12412" y="10145"/>
                </a:moveTo>
                <a:cubicBezTo>
                  <a:pt x="12381" y="10145"/>
                  <a:pt x="12357" y="10195"/>
                  <a:pt x="12357" y="10257"/>
                </a:cubicBezTo>
                <a:cubicBezTo>
                  <a:pt x="12357" y="10318"/>
                  <a:pt x="12381" y="10367"/>
                  <a:pt x="12412" y="10367"/>
                </a:cubicBezTo>
                <a:cubicBezTo>
                  <a:pt x="12442" y="10367"/>
                  <a:pt x="12466" y="10318"/>
                  <a:pt x="12466" y="10257"/>
                </a:cubicBezTo>
                <a:cubicBezTo>
                  <a:pt x="12466" y="10195"/>
                  <a:pt x="12442" y="10145"/>
                  <a:pt x="12412" y="10145"/>
                </a:cubicBezTo>
                <a:close/>
                <a:moveTo>
                  <a:pt x="12233" y="10145"/>
                </a:moveTo>
                <a:cubicBezTo>
                  <a:pt x="12202" y="10145"/>
                  <a:pt x="12178" y="10195"/>
                  <a:pt x="12178" y="10257"/>
                </a:cubicBezTo>
                <a:cubicBezTo>
                  <a:pt x="12178" y="10318"/>
                  <a:pt x="12202" y="10367"/>
                  <a:pt x="12233" y="10367"/>
                </a:cubicBezTo>
                <a:cubicBezTo>
                  <a:pt x="12263" y="10367"/>
                  <a:pt x="12287" y="10318"/>
                  <a:pt x="12287" y="10257"/>
                </a:cubicBezTo>
                <a:cubicBezTo>
                  <a:pt x="12287" y="10195"/>
                  <a:pt x="12263" y="10145"/>
                  <a:pt x="12233" y="10145"/>
                </a:cubicBezTo>
                <a:close/>
                <a:moveTo>
                  <a:pt x="12053" y="10145"/>
                </a:moveTo>
                <a:cubicBezTo>
                  <a:pt x="12023" y="10145"/>
                  <a:pt x="11999" y="10195"/>
                  <a:pt x="11999" y="10257"/>
                </a:cubicBezTo>
                <a:cubicBezTo>
                  <a:pt x="11999" y="10318"/>
                  <a:pt x="12023" y="10367"/>
                  <a:pt x="12053" y="10367"/>
                </a:cubicBezTo>
                <a:cubicBezTo>
                  <a:pt x="12084" y="10367"/>
                  <a:pt x="12108" y="10318"/>
                  <a:pt x="12108" y="10257"/>
                </a:cubicBezTo>
                <a:cubicBezTo>
                  <a:pt x="12108" y="10195"/>
                  <a:pt x="12084" y="10145"/>
                  <a:pt x="12053" y="10145"/>
                </a:cubicBezTo>
                <a:close/>
                <a:moveTo>
                  <a:pt x="11874" y="10145"/>
                </a:moveTo>
                <a:cubicBezTo>
                  <a:pt x="11844" y="10145"/>
                  <a:pt x="11819" y="10195"/>
                  <a:pt x="11819" y="10257"/>
                </a:cubicBezTo>
                <a:cubicBezTo>
                  <a:pt x="11819" y="10318"/>
                  <a:pt x="11844" y="10367"/>
                  <a:pt x="11874" y="10367"/>
                </a:cubicBezTo>
                <a:cubicBezTo>
                  <a:pt x="11905" y="10367"/>
                  <a:pt x="11929" y="10318"/>
                  <a:pt x="11929" y="10257"/>
                </a:cubicBezTo>
                <a:cubicBezTo>
                  <a:pt x="11929" y="10195"/>
                  <a:pt x="11905" y="10145"/>
                  <a:pt x="11874" y="10145"/>
                </a:cubicBezTo>
                <a:close/>
                <a:moveTo>
                  <a:pt x="11695" y="10145"/>
                </a:moveTo>
                <a:cubicBezTo>
                  <a:pt x="11665" y="10145"/>
                  <a:pt x="11640" y="10195"/>
                  <a:pt x="11640" y="10257"/>
                </a:cubicBezTo>
                <a:cubicBezTo>
                  <a:pt x="11640" y="10318"/>
                  <a:pt x="11665" y="10367"/>
                  <a:pt x="11695" y="10367"/>
                </a:cubicBezTo>
                <a:cubicBezTo>
                  <a:pt x="11726" y="10367"/>
                  <a:pt x="11750" y="10318"/>
                  <a:pt x="11750" y="10257"/>
                </a:cubicBezTo>
                <a:cubicBezTo>
                  <a:pt x="11750" y="10195"/>
                  <a:pt x="11726" y="10145"/>
                  <a:pt x="11695" y="10145"/>
                </a:cubicBezTo>
                <a:close/>
                <a:moveTo>
                  <a:pt x="11516" y="10145"/>
                </a:moveTo>
                <a:cubicBezTo>
                  <a:pt x="11486" y="10145"/>
                  <a:pt x="11461" y="10195"/>
                  <a:pt x="11461" y="10257"/>
                </a:cubicBezTo>
                <a:cubicBezTo>
                  <a:pt x="11461" y="10318"/>
                  <a:pt x="11486" y="10367"/>
                  <a:pt x="11516" y="10367"/>
                </a:cubicBezTo>
                <a:cubicBezTo>
                  <a:pt x="11546" y="10367"/>
                  <a:pt x="11571" y="10318"/>
                  <a:pt x="11571" y="10257"/>
                </a:cubicBezTo>
                <a:cubicBezTo>
                  <a:pt x="11571" y="10195"/>
                  <a:pt x="11546" y="10145"/>
                  <a:pt x="11516" y="10145"/>
                </a:cubicBezTo>
                <a:close/>
                <a:moveTo>
                  <a:pt x="11337" y="10145"/>
                </a:moveTo>
                <a:cubicBezTo>
                  <a:pt x="11307" y="10145"/>
                  <a:pt x="11282" y="10195"/>
                  <a:pt x="11282" y="10257"/>
                </a:cubicBezTo>
                <a:cubicBezTo>
                  <a:pt x="11282" y="10318"/>
                  <a:pt x="11307" y="10367"/>
                  <a:pt x="11337" y="10367"/>
                </a:cubicBezTo>
                <a:cubicBezTo>
                  <a:pt x="11367" y="10367"/>
                  <a:pt x="11392" y="10318"/>
                  <a:pt x="11392" y="10257"/>
                </a:cubicBezTo>
                <a:cubicBezTo>
                  <a:pt x="11392" y="10195"/>
                  <a:pt x="11367" y="10145"/>
                  <a:pt x="11337" y="10145"/>
                </a:cubicBezTo>
                <a:close/>
                <a:moveTo>
                  <a:pt x="11158" y="10145"/>
                </a:moveTo>
                <a:cubicBezTo>
                  <a:pt x="11128" y="10145"/>
                  <a:pt x="11103" y="10195"/>
                  <a:pt x="11103" y="10257"/>
                </a:cubicBezTo>
                <a:cubicBezTo>
                  <a:pt x="11103" y="10318"/>
                  <a:pt x="11128" y="10367"/>
                  <a:pt x="11158" y="10367"/>
                </a:cubicBezTo>
                <a:cubicBezTo>
                  <a:pt x="11188" y="10367"/>
                  <a:pt x="11213" y="10318"/>
                  <a:pt x="11213" y="10257"/>
                </a:cubicBezTo>
                <a:cubicBezTo>
                  <a:pt x="11213" y="10195"/>
                  <a:pt x="11188" y="10145"/>
                  <a:pt x="11158" y="10145"/>
                </a:cubicBezTo>
                <a:close/>
                <a:moveTo>
                  <a:pt x="10979" y="10145"/>
                </a:moveTo>
                <a:cubicBezTo>
                  <a:pt x="10949" y="10145"/>
                  <a:pt x="10924" y="10195"/>
                  <a:pt x="10924" y="10257"/>
                </a:cubicBezTo>
                <a:cubicBezTo>
                  <a:pt x="10924" y="10318"/>
                  <a:pt x="10949" y="10367"/>
                  <a:pt x="10979" y="10367"/>
                </a:cubicBezTo>
                <a:cubicBezTo>
                  <a:pt x="11009" y="10367"/>
                  <a:pt x="11034" y="10318"/>
                  <a:pt x="11034" y="10257"/>
                </a:cubicBezTo>
                <a:cubicBezTo>
                  <a:pt x="11034" y="10195"/>
                  <a:pt x="11009" y="10145"/>
                  <a:pt x="10979" y="10145"/>
                </a:cubicBezTo>
                <a:close/>
                <a:moveTo>
                  <a:pt x="10800" y="10145"/>
                </a:moveTo>
                <a:cubicBezTo>
                  <a:pt x="10770" y="10145"/>
                  <a:pt x="10745" y="10195"/>
                  <a:pt x="10745" y="10257"/>
                </a:cubicBezTo>
                <a:cubicBezTo>
                  <a:pt x="10745" y="10318"/>
                  <a:pt x="10770" y="10367"/>
                  <a:pt x="10800" y="10367"/>
                </a:cubicBezTo>
                <a:cubicBezTo>
                  <a:pt x="10830" y="10367"/>
                  <a:pt x="10855" y="10318"/>
                  <a:pt x="10855" y="10257"/>
                </a:cubicBezTo>
                <a:cubicBezTo>
                  <a:pt x="10855" y="10195"/>
                  <a:pt x="10830" y="10145"/>
                  <a:pt x="10800" y="10145"/>
                </a:cubicBezTo>
                <a:close/>
                <a:moveTo>
                  <a:pt x="10621" y="10145"/>
                </a:moveTo>
                <a:cubicBezTo>
                  <a:pt x="10590" y="10145"/>
                  <a:pt x="10566" y="10195"/>
                  <a:pt x="10566" y="10257"/>
                </a:cubicBezTo>
                <a:cubicBezTo>
                  <a:pt x="10566" y="10318"/>
                  <a:pt x="10590" y="10367"/>
                  <a:pt x="10621" y="10367"/>
                </a:cubicBezTo>
                <a:cubicBezTo>
                  <a:pt x="10651" y="10367"/>
                  <a:pt x="10676" y="10318"/>
                  <a:pt x="10676" y="10257"/>
                </a:cubicBezTo>
                <a:cubicBezTo>
                  <a:pt x="10676" y="10195"/>
                  <a:pt x="10651" y="10145"/>
                  <a:pt x="10621" y="10145"/>
                </a:cubicBezTo>
                <a:close/>
                <a:moveTo>
                  <a:pt x="10442" y="10145"/>
                </a:moveTo>
                <a:cubicBezTo>
                  <a:pt x="10411" y="10145"/>
                  <a:pt x="10387" y="10195"/>
                  <a:pt x="10387" y="10257"/>
                </a:cubicBezTo>
                <a:cubicBezTo>
                  <a:pt x="10387" y="10318"/>
                  <a:pt x="10411" y="10367"/>
                  <a:pt x="10442" y="10367"/>
                </a:cubicBezTo>
                <a:cubicBezTo>
                  <a:pt x="10472" y="10367"/>
                  <a:pt x="10497" y="10318"/>
                  <a:pt x="10497" y="10257"/>
                </a:cubicBezTo>
                <a:cubicBezTo>
                  <a:pt x="10497" y="10195"/>
                  <a:pt x="10472" y="10145"/>
                  <a:pt x="10442" y="10145"/>
                </a:cubicBezTo>
                <a:close/>
                <a:moveTo>
                  <a:pt x="10263" y="10145"/>
                </a:moveTo>
                <a:cubicBezTo>
                  <a:pt x="10232" y="10145"/>
                  <a:pt x="10208" y="10195"/>
                  <a:pt x="10208" y="10257"/>
                </a:cubicBezTo>
                <a:cubicBezTo>
                  <a:pt x="10208" y="10318"/>
                  <a:pt x="10232" y="10367"/>
                  <a:pt x="10263" y="10367"/>
                </a:cubicBezTo>
                <a:cubicBezTo>
                  <a:pt x="10293" y="10367"/>
                  <a:pt x="10317" y="10318"/>
                  <a:pt x="10317" y="10257"/>
                </a:cubicBezTo>
                <a:cubicBezTo>
                  <a:pt x="10317" y="10195"/>
                  <a:pt x="10293" y="10145"/>
                  <a:pt x="10263" y="10145"/>
                </a:cubicBezTo>
                <a:close/>
                <a:moveTo>
                  <a:pt x="10083" y="10145"/>
                </a:moveTo>
                <a:cubicBezTo>
                  <a:pt x="10053" y="10145"/>
                  <a:pt x="10029" y="10195"/>
                  <a:pt x="10029" y="10257"/>
                </a:cubicBezTo>
                <a:cubicBezTo>
                  <a:pt x="10029" y="10318"/>
                  <a:pt x="10053" y="10367"/>
                  <a:pt x="10083" y="10367"/>
                </a:cubicBezTo>
                <a:cubicBezTo>
                  <a:pt x="10114" y="10367"/>
                  <a:pt x="10138" y="10318"/>
                  <a:pt x="10138" y="10257"/>
                </a:cubicBezTo>
                <a:cubicBezTo>
                  <a:pt x="10138" y="10195"/>
                  <a:pt x="10114" y="10145"/>
                  <a:pt x="10083" y="10145"/>
                </a:cubicBezTo>
                <a:close/>
                <a:moveTo>
                  <a:pt x="9904" y="10145"/>
                </a:moveTo>
                <a:cubicBezTo>
                  <a:pt x="9874" y="10145"/>
                  <a:pt x="9850" y="10195"/>
                  <a:pt x="9850" y="10257"/>
                </a:cubicBezTo>
                <a:cubicBezTo>
                  <a:pt x="9850" y="10318"/>
                  <a:pt x="9874" y="10367"/>
                  <a:pt x="9904" y="10367"/>
                </a:cubicBezTo>
                <a:cubicBezTo>
                  <a:pt x="9935" y="10367"/>
                  <a:pt x="9959" y="10318"/>
                  <a:pt x="9959" y="10257"/>
                </a:cubicBezTo>
                <a:cubicBezTo>
                  <a:pt x="9959" y="10195"/>
                  <a:pt x="9935" y="10145"/>
                  <a:pt x="9904" y="10145"/>
                </a:cubicBezTo>
                <a:close/>
                <a:moveTo>
                  <a:pt x="9725" y="10145"/>
                </a:moveTo>
                <a:cubicBezTo>
                  <a:pt x="9695" y="10145"/>
                  <a:pt x="9670" y="10195"/>
                  <a:pt x="9670" y="10257"/>
                </a:cubicBezTo>
                <a:cubicBezTo>
                  <a:pt x="9670" y="10318"/>
                  <a:pt x="9695" y="10367"/>
                  <a:pt x="9725" y="10367"/>
                </a:cubicBezTo>
                <a:cubicBezTo>
                  <a:pt x="9756" y="10367"/>
                  <a:pt x="9780" y="10318"/>
                  <a:pt x="9780" y="10257"/>
                </a:cubicBezTo>
                <a:cubicBezTo>
                  <a:pt x="9780" y="10195"/>
                  <a:pt x="9756" y="10145"/>
                  <a:pt x="9725" y="10145"/>
                </a:cubicBezTo>
                <a:close/>
                <a:moveTo>
                  <a:pt x="9546" y="10145"/>
                </a:moveTo>
                <a:cubicBezTo>
                  <a:pt x="9516" y="10145"/>
                  <a:pt x="9491" y="10195"/>
                  <a:pt x="9491" y="10257"/>
                </a:cubicBezTo>
                <a:cubicBezTo>
                  <a:pt x="9491" y="10318"/>
                  <a:pt x="9516" y="10367"/>
                  <a:pt x="9546" y="10367"/>
                </a:cubicBezTo>
                <a:cubicBezTo>
                  <a:pt x="9577" y="10367"/>
                  <a:pt x="9601" y="10318"/>
                  <a:pt x="9601" y="10257"/>
                </a:cubicBezTo>
                <a:cubicBezTo>
                  <a:pt x="9601" y="10195"/>
                  <a:pt x="9577" y="10145"/>
                  <a:pt x="9546" y="10145"/>
                </a:cubicBezTo>
                <a:close/>
                <a:moveTo>
                  <a:pt x="9367" y="10145"/>
                </a:moveTo>
                <a:cubicBezTo>
                  <a:pt x="9337" y="10145"/>
                  <a:pt x="9312" y="10195"/>
                  <a:pt x="9312" y="10257"/>
                </a:cubicBezTo>
                <a:cubicBezTo>
                  <a:pt x="9312" y="10318"/>
                  <a:pt x="9337" y="10367"/>
                  <a:pt x="9367" y="10367"/>
                </a:cubicBezTo>
                <a:cubicBezTo>
                  <a:pt x="9397" y="10367"/>
                  <a:pt x="9422" y="10318"/>
                  <a:pt x="9422" y="10257"/>
                </a:cubicBezTo>
                <a:cubicBezTo>
                  <a:pt x="9422" y="10195"/>
                  <a:pt x="9397" y="10145"/>
                  <a:pt x="9367" y="10145"/>
                </a:cubicBezTo>
                <a:close/>
                <a:moveTo>
                  <a:pt x="9188" y="10145"/>
                </a:moveTo>
                <a:cubicBezTo>
                  <a:pt x="9158" y="10145"/>
                  <a:pt x="9133" y="10195"/>
                  <a:pt x="9133" y="10257"/>
                </a:cubicBezTo>
                <a:cubicBezTo>
                  <a:pt x="9133" y="10318"/>
                  <a:pt x="9158" y="10367"/>
                  <a:pt x="9188" y="10367"/>
                </a:cubicBezTo>
                <a:cubicBezTo>
                  <a:pt x="9218" y="10367"/>
                  <a:pt x="9243" y="10318"/>
                  <a:pt x="9243" y="10257"/>
                </a:cubicBezTo>
                <a:cubicBezTo>
                  <a:pt x="9243" y="10195"/>
                  <a:pt x="9218" y="10145"/>
                  <a:pt x="9188" y="10145"/>
                </a:cubicBezTo>
                <a:close/>
                <a:moveTo>
                  <a:pt x="9009" y="10145"/>
                </a:moveTo>
                <a:cubicBezTo>
                  <a:pt x="8979" y="10145"/>
                  <a:pt x="8954" y="10195"/>
                  <a:pt x="8954" y="10257"/>
                </a:cubicBezTo>
                <a:cubicBezTo>
                  <a:pt x="8954" y="10318"/>
                  <a:pt x="8979" y="10367"/>
                  <a:pt x="9009" y="10367"/>
                </a:cubicBezTo>
                <a:cubicBezTo>
                  <a:pt x="9039" y="10367"/>
                  <a:pt x="9064" y="10318"/>
                  <a:pt x="9064" y="10257"/>
                </a:cubicBezTo>
                <a:cubicBezTo>
                  <a:pt x="9064" y="10195"/>
                  <a:pt x="9039" y="10145"/>
                  <a:pt x="9009" y="10145"/>
                </a:cubicBezTo>
                <a:close/>
                <a:moveTo>
                  <a:pt x="8830" y="10145"/>
                </a:moveTo>
                <a:cubicBezTo>
                  <a:pt x="8800" y="10145"/>
                  <a:pt x="8775" y="10195"/>
                  <a:pt x="8775" y="10257"/>
                </a:cubicBezTo>
                <a:cubicBezTo>
                  <a:pt x="8775" y="10318"/>
                  <a:pt x="8800" y="10367"/>
                  <a:pt x="8830" y="10367"/>
                </a:cubicBezTo>
                <a:cubicBezTo>
                  <a:pt x="8860" y="10367"/>
                  <a:pt x="8885" y="10318"/>
                  <a:pt x="8885" y="10257"/>
                </a:cubicBezTo>
                <a:cubicBezTo>
                  <a:pt x="8885" y="10195"/>
                  <a:pt x="8860" y="10145"/>
                  <a:pt x="8830" y="10145"/>
                </a:cubicBezTo>
                <a:close/>
                <a:moveTo>
                  <a:pt x="8651" y="10145"/>
                </a:moveTo>
                <a:cubicBezTo>
                  <a:pt x="8621" y="10145"/>
                  <a:pt x="8596" y="10195"/>
                  <a:pt x="8596" y="10257"/>
                </a:cubicBezTo>
                <a:cubicBezTo>
                  <a:pt x="8596" y="10318"/>
                  <a:pt x="8621" y="10367"/>
                  <a:pt x="8651" y="10367"/>
                </a:cubicBezTo>
                <a:cubicBezTo>
                  <a:pt x="8681" y="10367"/>
                  <a:pt x="8706" y="10318"/>
                  <a:pt x="8706" y="10257"/>
                </a:cubicBezTo>
                <a:cubicBezTo>
                  <a:pt x="8706" y="10195"/>
                  <a:pt x="8681" y="10145"/>
                  <a:pt x="8651" y="10145"/>
                </a:cubicBezTo>
                <a:close/>
                <a:moveTo>
                  <a:pt x="8472" y="10145"/>
                </a:moveTo>
                <a:cubicBezTo>
                  <a:pt x="8441" y="10145"/>
                  <a:pt x="8417" y="10195"/>
                  <a:pt x="8417" y="10257"/>
                </a:cubicBezTo>
                <a:cubicBezTo>
                  <a:pt x="8417" y="10318"/>
                  <a:pt x="8441" y="10367"/>
                  <a:pt x="8472" y="10367"/>
                </a:cubicBezTo>
                <a:cubicBezTo>
                  <a:pt x="8502" y="10367"/>
                  <a:pt x="8527" y="10318"/>
                  <a:pt x="8527" y="10257"/>
                </a:cubicBezTo>
                <a:cubicBezTo>
                  <a:pt x="8527" y="10195"/>
                  <a:pt x="8502" y="10145"/>
                  <a:pt x="8472" y="10145"/>
                </a:cubicBezTo>
                <a:close/>
                <a:moveTo>
                  <a:pt x="3816" y="10145"/>
                </a:moveTo>
                <a:cubicBezTo>
                  <a:pt x="3785" y="10145"/>
                  <a:pt x="3761" y="10195"/>
                  <a:pt x="3761" y="10257"/>
                </a:cubicBezTo>
                <a:cubicBezTo>
                  <a:pt x="3761" y="10318"/>
                  <a:pt x="3785" y="10367"/>
                  <a:pt x="3816" y="10367"/>
                </a:cubicBezTo>
                <a:cubicBezTo>
                  <a:pt x="3846" y="10367"/>
                  <a:pt x="3870" y="10318"/>
                  <a:pt x="3870" y="10257"/>
                </a:cubicBezTo>
                <a:cubicBezTo>
                  <a:pt x="3870" y="10195"/>
                  <a:pt x="3846" y="10145"/>
                  <a:pt x="3816" y="10145"/>
                </a:cubicBezTo>
                <a:close/>
                <a:moveTo>
                  <a:pt x="3637" y="10145"/>
                </a:moveTo>
                <a:cubicBezTo>
                  <a:pt x="3606" y="10145"/>
                  <a:pt x="3582" y="10195"/>
                  <a:pt x="3582" y="10257"/>
                </a:cubicBezTo>
                <a:cubicBezTo>
                  <a:pt x="3582" y="10318"/>
                  <a:pt x="3606" y="10367"/>
                  <a:pt x="3637" y="10367"/>
                </a:cubicBezTo>
                <a:cubicBezTo>
                  <a:pt x="3667" y="10367"/>
                  <a:pt x="3691" y="10318"/>
                  <a:pt x="3691" y="10257"/>
                </a:cubicBezTo>
                <a:cubicBezTo>
                  <a:pt x="3691" y="10195"/>
                  <a:pt x="3667" y="10145"/>
                  <a:pt x="3637" y="10145"/>
                </a:cubicBezTo>
                <a:close/>
                <a:moveTo>
                  <a:pt x="3457" y="10145"/>
                </a:moveTo>
                <a:cubicBezTo>
                  <a:pt x="3427" y="10145"/>
                  <a:pt x="3403" y="10195"/>
                  <a:pt x="3403" y="10257"/>
                </a:cubicBezTo>
                <a:cubicBezTo>
                  <a:pt x="3403" y="10318"/>
                  <a:pt x="3427" y="10367"/>
                  <a:pt x="3457" y="10367"/>
                </a:cubicBezTo>
                <a:cubicBezTo>
                  <a:pt x="3488" y="10367"/>
                  <a:pt x="3512" y="10318"/>
                  <a:pt x="3512" y="10257"/>
                </a:cubicBezTo>
                <a:cubicBezTo>
                  <a:pt x="3512" y="10195"/>
                  <a:pt x="3488" y="10145"/>
                  <a:pt x="3457" y="10145"/>
                </a:cubicBezTo>
                <a:close/>
                <a:moveTo>
                  <a:pt x="3278" y="10145"/>
                </a:moveTo>
                <a:cubicBezTo>
                  <a:pt x="3248" y="10145"/>
                  <a:pt x="3223" y="10195"/>
                  <a:pt x="3223" y="10257"/>
                </a:cubicBezTo>
                <a:cubicBezTo>
                  <a:pt x="3223" y="10318"/>
                  <a:pt x="3248" y="10367"/>
                  <a:pt x="3278" y="10367"/>
                </a:cubicBezTo>
                <a:cubicBezTo>
                  <a:pt x="3309" y="10367"/>
                  <a:pt x="3333" y="10318"/>
                  <a:pt x="3333" y="10257"/>
                </a:cubicBezTo>
                <a:cubicBezTo>
                  <a:pt x="3333" y="10195"/>
                  <a:pt x="3309" y="10145"/>
                  <a:pt x="3278" y="10145"/>
                </a:cubicBezTo>
                <a:close/>
                <a:moveTo>
                  <a:pt x="18321" y="9783"/>
                </a:moveTo>
                <a:cubicBezTo>
                  <a:pt x="18291" y="9783"/>
                  <a:pt x="18267" y="9833"/>
                  <a:pt x="18267" y="9894"/>
                </a:cubicBezTo>
                <a:cubicBezTo>
                  <a:pt x="18267" y="9955"/>
                  <a:pt x="18291" y="10005"/>
                  <a:pt x="18321" y="10005"/>
                </a:cubicBezTo>
                <a:cubicBezTo>
                  <a:pt x="18352" y="10005"/>
                  <a:pt x="18376" y="9955"/>
                  <a:pt x="18376" y="9894"/>
                </a:cubicBezTo>
                <a:cubicBezTo>
                  <a:pt x="18376" y="9833"/>
                  <a:pt x="18352" y="9783"/>
                  <a:pt x="18321" y="9783"/>
                </a:cubicBezTo>
                <a:close/>
                <a:moveTo>
                  <a:pt x="18142" y="9783"/>
                </a:moveTo>
                <a:cubicBezTo>
                  <a:pt x="18112" y="9783"/>
                  <a:pt x="18088" y="9833"/>
                  <a:pt x="18088" y="9894"/>
                </a:cubicBezTo>
                <a:cubicBezTo>
                  <a:pt x="18088" y="9955"/>
                  <a:pt x="18112" y="10005"/>
                  <a:pt x="18142" y="10005"/>
                </a:cubicBezTo>
                <a:cubicBezTo>
                  <a:pt x="18173" y="10005"/>
                  <a:pt x="18197" y="9955"/>
                  <a:pt x="18197" y="9894"/>
                </a:cubicBezTo>
                <a:cubicBezTo>
                  <a:pt x="18197" y="9833"/>
                  <a:pt x="18173" y="9783"/>
                  <a:pt x="18142" y="9783"/>
                </a:cubicBezTo>
                <a:close/>
                <a:moveTo>
                  <a:pt x="17247" y="9783"/>
                </a:moveTo>
                <a:cubicBezTo>
                  <a:pt x="17217" y="9783"/>
                  <a:pt x="17192" y="9833"/>
                  <a:pt x="17192" y="9894"/>
                </a:cubicBezTo>
                <a:cubicBezTo>
                  <a:pt x="17192" y="9955"/>
                  <a:pt x="17217" y="10005"/>
                  <a:pt x="17247" y="10005"/>
                </a:cubicBezTo>
                <a:cubicBezTo>
                  <a:pt x="17277" y="10005"/>
                  <a:pt x="17302" y="9955"/>
                  <a:pt x="17302" y="9894"/>
                </a:cubicBezTo>
                <a:cubicBezTo>
                  <a:pt x="17302" y="9833"/>
                  <a:pt x="17277" y="9783"/>
                  <a:pt x="17247" y="9783"/>
                </a:cubicBezTo>
                <a:close/>
                <a:moveTo>
                  <a:pt x="17068" y="9783"/>
                </a:moveTo>
                <a:cubicBezTo>
                  <a:pt x="17038" y="9783"/>
                  <a:pt x="17013" y="9833"/>
                  <a:pt x="17013" y="9894"/>
                </a:cubicBezTo>
                <a:cubicBezTo>
                  <a:pt x="17013" y="9955"/>
                  <a:pt x="17038" y="10005"/>
                  <a:pt x="17068" y="10005"/>
                </a:cubicBezTo>
                <a:cubicBezTo>
                  <a:pt x="17098" y="10005"/>
                  <a:pt x="17123" y="9955"/>
                  <a:pt x="17123" y="9894"/>
                </a:cubicBezTo>
                <a:cubicBezTo>
                  <a:pt x="17123" y="9833"/>
                  <a:pt x="17098" y="9783"/>
                  <a:pt x="17068" y="9783"/>
                </a:cubicBezTo>
                <a:close/>
                <a:moveTo>
                  <a:pt x="16889" y="9783"/>
                </a:moveTo>
                <a:cubicBezTo>
                  <a:pt x="16859" y="9783"/>
                  <a:pt x="16834" y="9833"/>
                  <a:pt x="16834" y="9894"/>
                </a:cubicBezTo>
                <a:cubicBezTo>
                  <a:pt x="16834" y="9955"/>
                  <a:pt x="16859" y="10005"/>
                  <a:pt x="16889" y="10005"/>
                </a:cubicBezTo>
                <a:cubicBezTo>
                  <a:pt x="16919" y="10005"/>
                  <a:pt x="16944" y="9955"/>
                  <a:pt x="16944" y="9894"/>
                </a:cubicBezTo>
                <a:cubicBezTo>
                  <a:pt x="16944" y="9833"/>
                  <a:pt x="16919" y="9783"/>
                  <a:pt x="16889" y="9783"/>
                </a:cubicBezTo>
                <a:close/>
                <a:moveTo>
                  <a:pt x="16710" y="9783"/>
                </a:moveTo>
                <a:cubicBezTo>
                  <a:pt x="16679" y="9783"/>
                  <a:pt x="16655" y="9833"/>
                  <a:pt x="16655" y="9894"/>
                </a:cubicBezTo>
                <a:cubicBezTo>
                  <a:pt x="16655" y="9955"/>
                  <a:pt x="16679" y="10005"/>
                  <a:pt x="16710" y="10005"/>
                </a:cubicBezTo>
                <a:cubicBezTo>
                  <a:pt x="16740" y="10005"/>
                  <a:pt x="16765" y="9955"/>
                  <a:pt x="16765" y="9894"/>
                </a:cubicBezTo>
                <a:cubicBezTo>
                  <a:pt x="16765" y="9833"/>
                  <a:pt x="16740" y="9783"/>
                  <a:pt x="16710" y="9783"/>
                </a:cubicBezTo>
                <a:close/>
                <a:moveTo>
                  <a:pt x="16531" y="9783"/>
                </a:moveTo>
                <a:cubicBezTo>
                  <a:pt x="16500" y="9783"/>
                  <a:pt x="16476" y="9833"/>
                  <a:pt x="16476" y="9894"/>
                </a:cubicBezTo>
                <a:cubicBezTo>
                  <a:pt x="16476" y="9955"/>
                  <a:pt x="16500" y="10005"/>
                  <a:pt x="16531" y="10005"/>
                </a:cubicBezTo>
                <a:cubicBezTo>
                  <a:pt x="16561" y="10005"/>
                  <a:pt x="16585" y="9955"/>
                  <a:pt x="16585" y="9894"/>
                </a:cubicBezTo>
                <a:cubicBezTo>
                  <a:pt x="16585" y="9833"/>
                  <a:pt x="16561" y="9783"/>
                  <a:pt x="16531" y="9783"/>
                </a:cubicBezTo>
                <a:close/>
                <a:moveTo>
                  <a:pt x="16352" y="9783"/>
                </a:moveTo>
                <a:cubicBezTo>
                  <a:pt x="16321" y="9783"/>
                  <a:pt x="16297" y="9833"/>
                  <a:pt x="16297" y="9894"/>
                </a:cubicBezTo>
                <a:cubicBezTo>
                  <a:pt x="16297" y="9955"/>
                  <a:pt x="16321" y="10005"/>
                  <a:pt x="16352" y="10005"/>
                </a:cubicBezTo>
                <a:cubicBezTo>
                  <a:pt x="16382" y="10005"/>
                  <a:pt x="16406" y="9955"/>
                  <a:pt x="16406" y="9894"/>
                </a:cubicBezTo>
                <a:cubicBezTo>
                  <a:pt x="16406" y="9833"/>
                  <a:pt x="16382" y="9783"/>
                  <a:pt x="16352" y="9783"/>
                </a:cubicBezTo>
                <a:close/>
                <a:moveTo>
                  <a:pt x="15456" y="9783"/>
                </a:moveTo>
                <a:cubicBezTo>
                  <a:pt x="15426" y="9783"/>
                  <a:pt x="15401" y="9833"/>
                  <a:pt x="15401" y="9894"/>
                </a:cubicBezTo>
                <a:cubicBezTo>
                  <a:pt x="15401" y="9955"/>
                  <a:pt x="15426" y="10005"/>
                  <a:pt x="15456" y="10005"/>
                </a:cubicBezTo>
                <a:cubicBezTo>
                  <a:pt x="15486" y="10005"/>
                  <a:pt x="15511" y="9955"/>
                  <a:pt x="15511" y="9894"/>
                </a:cubicBezTo>
                <a:cubicBezTo>
                  <a:pt x="15511" y="9833"/>
                  <a:pt x="15486" y="9783"/>
                  <a:pt x="15456" y="9783"/>
                </a:cubicBezTo>
                <a:close/>
                <a:moveTo>
                  <a:pt x="15277" y="9783"/>
                </a:moveTo>
                <a:cubicBezTo>
                  <a:pt x="15247" y="9783"/>
                  <a:pt x="15222" y="9833"/>
                  <a:pt x="15222" y="9894"/>
                </a:cubicBezTo>
                <a:cubicBezTo>
                  <a:pt x="15222" y="9955"/>
                  <a:pt x="15247" y="10005"/>
                  <a:pt x="15277" y="10005"/>
                </a:cubicBezTo>
                <a:cubicBezTo>
                  <a:pt x="15307" y="10005"/>
                  <a:pt x="15332" y="9955"/>
                  <a:pt x="15332" y="9894"/>
                </a:cubicBezTo>
                <a:cubicBezTo>
                  <a:pt x="15332" y="9833"/>
                  <a:pt x="15307" y="9783"/>
                  <a:pt x="15277" y="9783"/>
                </a:cubicBezTo>
                <a:close/>
                <a:moveTo>
                  <a:pt x="15098" y="9783"/>
                </a:moveTo>
                <a:cubicBezTo>
                  <a:pt x="15068" y="9783"/>
                  <a:pt x="15043" y="9833"/>
                  <a:pt x="15043" y="9894"/>
                </a:cubicBezTo>
                <a:cubicBezTo>
                  <a:pt x="15043" y="9955"/>
                  <a:pt x="15068" y="10005"/>
                  <a:pt x="15098" y="10005"/>
                </a:cubicBezTo>
                <a:cubicBezTo>
                  <a:pt x="15128" y="10005"/>
                  <a:pt x="15153" y="9955"/>
                  <a:pt x="15153" y="9894"/>
                </a:cubicBezTo>
                <a:cubicBezTo>
                  <a:pt x="15153" y="9833"/>
                  <a:pt x="15128" y="9783"/>
                  <a:pt x="15098" y="9783"/>
                </a:cubicBezTo>
                <a:close/>
                <a:moveTo>
                  <a:pt x="14919" y="9783"/>
                </a:moveTo>
                <a:cubicBezTo>
                  <a:pt x="14889" y="9783"/>
                  <a:pt x="14864" y="9833"/>
                  <a:pt x="14864" y="9894"/>
                </a:cubicBezTo>
                <a:cubicBezTo>
                  <a:pt x="14864" y="9955"/>
                  <a:pt x="14889" y="10005"/>
                  <a:pt x="14919" y="10005"/>
                </a:cubicBezTo>
                <a:cubicBezTo>
                  <a:pt x="14949" y="10005"/>
                  <a:pt x="14974" y="9955"/>
                  <a:pt x="14974" y="9894"/>
                </a:cubicBezTo>
                <a:cubicBezTo>
                  <a:pt x="14974" y="9833"/>
                  <a:pt x="14949" y="9783"/>
                  <a:pt x="14919" y="9783"/>
                </a:cubicBezTo>
                <a:close/>
                <a:moveTo>
                  <a:pt x="13665" y="9783"/>
                </a:moveTo>
                <a:cubicBezTo>
                  <a:pt x="13635" y="9783"/>
                  <a:pt x="13610" y="9833"/>
                  <a:pt x="13610" y="9894"/>
                </a:cubicBezTo>
                <a:cubicBezTo>
                  <a:pt x="13610" y="9955"/>
                  <a:pt x="13635" y="10005"/>
                  <a:pt x="13665" y="10005"/>
                </a:cubicBezTo>
                <a:cubicBezTo>
                  <a:pt x="13696" y="10005"/>
                  <a:pt x="13720" y="9955"/>
                  <a:pt x="13720" y="9894"/>
                </a:cubicBezTo>
                <a:cubicBezTo>
                  <a:pt x="13720" y="9833"/>
                  <a:pt x="13696" y="9783"/>
                  <a:pt x="13665" y="9783"/>
                </a:cubicBezTo>
                <a:close/>
                <a:moveTo>
                  <a:pt x="13486" y="9783"/>
                </a:moveTo>
                <a:cubicBezTo>
                  <a:pt x="13456" y="9783"/>
                  <a:pt x="13431" y="9833"/>
                  <a:pt x="13431" y="9894"/>
                </a:cubicBezTo>
                <a:cubicBezTo>
                  <a:pt x="13431" y="9955"/>
                  <a:pt x="13456" y="10005"/>
                  <a:pt x="13486" y="10005"/>
                </a:cubicBezTo>
                <a:cubicBezTo>
                  <a:pt x="13516" y="10005"/>
                  <a:pt x="13541" y="9955"/>
                  <a:pt x="13541" y="9894"/>
                </a:cubicBezTo>
                <a:cubicBezTo>
                  <a:pt x="13541" y="9833"/>
                  <a:pt x="13516" y="9783"/>
                  <a:pt x="13486" y="9783"/>
                </a:cubicBezTo>
                <a:close/>
                <a:moveTo>
                  <a:pt x="13307" y="9783"/>
                </a:moveTo>
                <a:cubicBezTo>
                  <a:pt x="13277" y="9783"/>
                  <a:pt x="13252" y="9833"/>
                  <a:pt x="13252" y="9894"/>
                </a:cubicBezTo>
                <a:cubicBezTo>
                  <a:pt x="13252" y="9955"/>
                  <a:pt x="13277" y="10005"/>
                  <a:pt x="13307" y="10005"/>
                </a:cubicBezTo>
                <a:cubicBezTo>
                  <a:pt x="13337" y="10005"/>
                  <a:pt x="13362" y="9955"/>
                  <a:pt x="13362" y="9894"/>
                </a:cubicBezTo>
                <a:cubicBezTo>
                  <a:pt x="13362" y="9833"/>
                  <a:pt x="13337" y="9783"/>
                  <a:pt x="13307" y="9783"/>
                </a:cubicBezTo>
                <a:close/>
                <a:moveTo>
                  <a:pt x="13128" y="9783"/>
                </a:moveTo>
                <a:cubicBezTo>
                  <a:pt x="13098" y="9783"/>
                  <a:pt x="13073" y="9833"/>
                  <a:pt x="13073" y="9894"/>
                </a:cubicBezTo>
                <a:cubicBezTo>
                  <a:pt x="13073" y="9955"/>
                  <a:pt x="13098" y="10005"/>
                  <a:pt x="13128" y="10005"/>
                </a:cubicBezTo>
                <a:cubicBezTo>
                  <a:pt x="13158" y="10005"/>
                  <a:pt x="13183" y="9955"/>
                  <a:pt x="13183" y="9894"/>
                </a:cubicBezTo>
                <a:cubicBezTo>
                  <a:pt x="13183" y="9833"/>
                  <a:pt x="13158" y="9783"/>
                  <a:pt x="13128" y="9783"/>
                </a:cubicBezTo>
                <a:close/>
                <a:moveTo>
                  <a:pt x="12949" y="9783"/>
                </a:moveTo>
                <a:cubicBezTo>
                  <a:pt x="12919" y="9783"/>
                  <a:pt x="12894" y="9833"/>
                  <a:pt x="12894" y="9894"/>
                </a:cubicBezTo>
                <a:cubicBezTo>
                  <a:pt x="12894" y="9955"/>
                  <a:pt x="12919" y="10005"/>
                  <a:pt x="12949" y="10005"/>
                </a:cubicBezTo>
                <a:cubicBezTo>
                  <a:pt x="12979" y="10005"/>
                  <a:pt x="13004" y="9955"/>
                  <a:pt x="13004" y="9894"/>
                </a:cubicBezTo>
                <a:cubicBezTo>
                  <a:pt x="13004" y="9833"/>
                  <a:pt x="12979" y="9783"/>
                  <a:pt x="12949" y="9783"/>
                </a:cubicBezTo>
                <a:close/>
                <a:moveTo>
                  <a:pt x="12770" y="9783"/>
                </a:moveTo>
                <a:cubicBezTo>
                  <a:pt x="12740" y="9783"/>
                  <a:pt x="12715" y="9833"/>
                  <a:pt x="12715" y="9894"/>
                </a:cubicBezTo>
                <a:cubicBezTo>
                  <a:pt x="12715" y="9955"/>
                  <a:pt x="12740" y="10005"/>
                  <a:pt x="12770" y="10005"/>
                </a:cubicBezTo>
                <a:cubicBezTo>
                  <a:pt x="12800" y="10005"/>
                  <a:pt x="12825" y="9955"/>
                  <a:pt x="12825" y="9894"/>
                </a:cubicBezTo>
                <a:cubicBezTo>
                  <a:pt x="12825" y="9833"/>
                  <a:pt x="12800" y="9783"/>
                  <a:pt x="12770" y="9783"/>
                </a:cubicBezTo>
                <a:close/>
                <a:moveTo>
                  <a:pt x="12591" y="9783"/>
                </a:moveTo>
                <a:cubicBezTo>
                  <a:pt x="12560" y="9783"/>
                  <a:pt x="12536" y="9833"/>
                  <a:pt x="12536" y="9894"/>
                </a:cubicBezTo>
                <a:cubicBezTo>
                  <a:pt x="12536" y="9955"/>
                  <a:pt x="12560" y="10005"/>
                  <a:pt x="12591" y="10005"/>
                </a:cubicBezTo>
                <a:cubicBezTo>
                  <a:pt x="12621" y="10005"/>
                  <a:pt x="12646" y="9955"/>
                  <a:pt x="12646" y="9894"/>
                </a:cubicBezTo>
                <a:cubicBezTo>
                  <a:pt x="12646" y="9833"/>
                  <a:pt x="12621" y="9783"/>
                  <a:pt x="12591" y="9783"/>
                </a:cubicBezTo>
                <a:close/>
                <a:moveTo>
                  <a:pt x="12412" y="9783"/>
                </a:moveTo>
                <a:cubicBezTo>
                  <a:pt x="12381" y="9783"/>
                  <a:pt x="12357" y="9833"/>
                  <a:pt x="12357" y="9894"/>
                </a:cubicBezTo>
                <a:cubicBezTo>
                  <a:pt x="12357" y="9955"/>
                  <a:pt x="12381" y="10005"/>
                  <a:pt x="12412" y="10005"/>
                </a:cubicBezTo>
                <a:cubicBezTo>
                  <a:pt x="12442" y="10005"/>
                  <a:pt x="12466" y="9955"/>
                  <a:pt x="12466" y="9894"/>
                </a:cubicBezTo>
                <a:cubicBezTo>
                  <a:pt x="12466" y="9833"/>
                  <a:pt x="12442" y="9783"/>
                  <a:pt x="12412" y="9783"/>
                </a:cubicBezTo>
                <a:close/>
                <a:moveTo>
                  <a:pt x="12233" y="9783"/>
                </a:moveTo>
                <a:cubicBezTo>
                  <a:pt x="12202" y="9783"/>
                  <a:pt x="12178" y="9833"/>
                  <a:pt x="12178" y="9894"/>
                </a:cubicBezTo>
                <a:cubicBezTo>
                  <a:pt x="12178" y="9955"/>
                  <a:pt x="12202" y="10005"/>
                  <a:pt x="12233" y="10005"/>
                </a:cubicBezTo>
                <a:cubicBezTo>
                  <a:pt x="12263" y="10005"/>
                  <a:pt x="12287" y="9955"/>
                  <a:pt x="12287" y="9894"/>
                </a:cubicBezTo>
                <a:cubicBezTo>
                  <a:pt x="12287" y="9833"/>
                  <a:pt x="12263" y="9783"/>
                  <a:pt x="12233" y="9783"/>
                </a:cubicBezTo>
                <a:close/>
                <a:moveTo>
                  <a:pt x="12053" y="9783"/>
                </a:moveTo>
                <a:cubicBezTo>
                  <a:pt x="12023" y="9783"/>
                  <a:pt x="11999" y="9833"/>
                  <a:pt x="11999" y="9894"/>
                </a:cubicBezTo>
                <a:cubicBezTo>
                  <a:pt x="11999" y="9955"/>
                  <a:pt x="12023" y="10005"/>
                  <a:pt x="12053" y="10005"/>
                </a:cubicBezTo>
                <a:cubicBezTo>
                  <a:pt x="12084" y="10005"/>
                  <a:pt x="12108" y="9955"/>
                  <a:pt x="12108" y="9894"/>
                </a:cubicBezTo>
                <a:cubicBezTo>
                  <a:pt x="12108" y="9833"/>
                  <a:pt x="12084" y="9783"/>
                  <a:pt x="12053" y="9783"/>
                </a:cubicBezTo>
                <a:close/>
                <a:moveTo>
                  <a:pt x="11874" y="9783"/>
                </a:moveTo>
                <a:cubicBezTo>
                  <a:pt x="11844" y="9783"/>
                  <a:pt x="11819" y="9833"/>
                  <a:pt x="11819" y="9894"/>
                </a:cubicBezTo>
                <a:cubicBezTo>
                  <a:pt x="11819" y="9955"/>
                  <a:pt x="11844" y="10005"/>
                  <a:pt x="11874" y="10005"/>
                </a:cubicBezTo>
                <a:cubicBezTo>
                  <a:pt x="11905" y="10005"/>
                  <a:pt x="11929" y="9955"/>
                  <a:pt x="11929" y="9894"/>
                </a:cubicBezTo>
                <a:cubicBezTo>
                  <a:pt x="11929" y="9833"/>
                  <a:pt x="11905" y="9783"/>
                  <a:pt x="11874" y="9783"/>
                </a:cubicBezTo>
                <a:close/>
                <a:moveTo>
                  <a:pt x="11695" y="9783"/>
                </a:moveTo>
                <a:cubicBezTo>
                  <a:pt x="11665" y="9783"/>
                  <a:pt x="11640" y="9833"/>
                  <a:pt x="11640" y="9894"/>
                </a:cubicBezTo>
                <a:cubicBezTo>
                  <a:pt x="11640" y="9955"/>
                  <a:pt x="11665" y="10005"/>
                  <a:pt x="11695" y="10005"/>
                </a:cubicBezTo>
                <a:cubicBezTo>
                  <a:pt x="11726" y="10005"/>
                  <a:pt x="11750" y="9955"/>
                  <a:pt x="11750" y="9894"/>
                </a:cubicBezTo>
                <a:cubicBezTo>
                  <a:pt x="11750" y="9833"/>
                  <a:pt x="11726" y="9783"/>
                  <a:pt x="11695" y="9783"/>
                </a:cubicBezTo>
                <a:close/>
                <a:moveTo>
                  <a:pt x="11516" y="9783"/>
                </a:moveTo>
                <a:cubicBezTo>
                  <a:pt x="11486" y="9783"/>
                  <a:pt x="11461" y="9833"/>
                  <a:pt x="11461" y="9894"/>
                </a:cubicBezTo>
                <a:cubicBezTo>
                  <a:pt x="11461" y="9955"/>
                  <a:pt x="11486" y="10005"/>
                  <a:pt x="11516" y="10005"/>
                </a:cubicBezTo>
                <a:cubicBezTo>
                  <a:pt x="11546" y="10005"/>
                  <a:pt x="11571" y="9955"/>
                  <a:pt x="11571" y="9894"/>
                </a:cubicBezTo>
                <a:cubicBezTo>
                  <a:pt x="11571" y="9833"/>
                  <a:pt x="11546" y="9783"/>
                  <a:pt x="11516" y="9783"/>
                </a:cubicBezTo>
                <a:close/>
                <a:moveTo>
                  <a:pt x="11337" y="9783"/>
                </a:moveTo>
                <a:cubicBezTo>
                  <a:pt x="11307" y="9783"/>
                  <a:pt x="11282" y="9833"/>
                  <a:pt x="11282" y="9894"/>
                </a:cubicBezTo>
                <a:cubicBezTo>
                  <a:pt x="11282" y="9955"/>
                  <a:pt x="11307" y="10005"/>
                  <a:pt x="11337" y="10005"/>
                </a:cubicBezTo>
                <a:cubicBezTo>
                  <a:pt x="11367" y="10005"/>
                  <a:pt x="11392" y="9955"/>
                  <a:pt x="11392" y="9894"/>
                </a:cubicBezTo>
                <a:cubicBezTo>
                  <a:pt x="11392" y="9833"/>
                  <a:pt x="11367" y="9783"/>
                  <a:pt x="11337" y="9783"/>
                </a:cubicBezTo>
                <a:close/>
                <a:moveTo>
                  <a:pt x="11158" y="9783"/>
                </a:moveTo>
                <a:cubicBezTo>
                  <a:pt x="11128" y="9783"/>
                  <a:pt x="11103" y="9833"/>
                  <a:pt x="11103" y="9894"/>
                </a:cubicBezTo>
                <a:cubicBezTo>
                  <a:pt x="11103" y="9955"/>
                  <a:pt x="11128" y="10005"/>
                  <a:pt x="11158" y="10005"/>
                </a:cubicBezTo>
                <a:cubicBezTo>
                  <a:pt x="11188" y="10005"/>
                  <a:pt x="11213" y="9955"/>
                  <a:pt x="11213" y="9894"/>
                </a:cubicBezTo>
                <a:cubicBezTo>
                  <a:pt x="11213" y="9833"/>
                  <a:pt x="11188" y="9783"/>
                  <a:pt x="11158" y="9783"/>
                </a:cubicBezTo>
                <a:close/>
                <a:moveTo>
                  <a:pt x="10979" y="9783"/>
                </a:moveTo>
                <a:cubicBezTo>
                  <a:pt x="10949" y="9783"/>
                  <a:pt x="10924" y="9833"/>
                  <a:pt x="10924" y="9894"/>
                </a:cubicBezTo>
                <a:cubicBezTo>
                  <a:pt x="10924" y="9955"/>
                  <a:pt x="10949" y="10005"/>
                  <a:pt x="10979" y="10005"/>
                </a:cubicBezTo>
                <a:cubicBezTo>
                  <a:pt x="11009" y="10005"/>
                  <a:pt x="11034" y="9955"/>
                  <a:pt x="11034" y="9894"/>
                </a:cubicBezTo>
                <a:cubicBezTo>
                  <a:pt x="11034" y="9833"/>
                  <a:pt x="11009" y="9783"/>
                  <a:pt x="10979" y="9783"/>
                </a:cubicBezTo>
                <a:close/>
                <a:moveTo>
                  <a:pt x="10800" y="9783"/>
                </a:moveTo>
                <a:cubicBezTo>
                  <a:pt x="10770" y="9783"/>
                  <a:pt x="10745" y="9833"/>
                  <a:pt x="10745" y="9894"/>
                </a:cubicBezTo>
                <a:cubicBezTo>
                  <a:pt x="10745" y="9955"/>
                  <a:pt x="10770" y="10005"/>
                  <a:pt x="10800" y="10005"/>
                </a:cubicBezTo>
                <a:cubicBezTo>
                  <a:pt x="10830" y="10005"/>
                  <a:pt x="10855" y="9955"/>
                  <a:pt x="10855" y="9894"/>
                </a:cubicBezTo>
                <a:cubicBezTo>
                  <a:pt x="10855" y="9833"/>
                  <a:pt x="10830" y="9783"/>
                  <a:pt x="10800" y="9783"/>
                </a:cubicBezTo>
                <a:close/>
                <a:moveTo>
                  <a:pt x="10621" y="9783"/>
                </a:moveTo>
                <a:cubicBezTo>
                  <a:pt x="10590" y="9783"/>
                  <a:pt x="10566" y="9833"/>
                  <a:pt x="10566" y="9894"/>
                </a:cubicBezTo>
                <a:cubicBezTo>
                  <a:pt x="10566" y="9955"/>
                  <a:pt x="10590" y="10005"/>
                  <a:pt x="10621" y="10005"/>
                </a:cubicBezTo>
                <a:cubicBezTo>
                  <a:pt x="10651" y="10005"/>
                  <a:pt x="10676" y="9955"/>
                  <a:pt x="10676" y="9894"/>
                </a:cubicBezTo>
                <a:cubicBezTo>
                  <a:pt x="10676" y="9833"/>
                  <a:pt x="10651" y="9783"/>
                  <a:pt x="10621" y="9783"/>
                </a:cubicBezTo>
                <a:close/>
                <a:moveTo>
                  <a:pt x="10442" y="9783"/>
                </a:moveTo>
                <a:cubicBezTo>
                  <a:pt x="10411" y="9783"/>
                  <a:pt x="10387" y="9833"/>
                  <a:pt x="10387" y="9894"/>
                </a:cubicBezTo>
                <a:cubicBezTo>
                  <a:pt x="10387" y="9955"/>
                  <a:pt x="10411" y="10005"/>
                  <a:pt x="10442" y="10005"/>
                </a:cubicBezTo>
                <a:cubicBezTo>
                  <a:pt x="10472" y="10005"/>
                  <a:pt x="10497" y="9955"/>
                  <a:pt x="10497" y="9894"/>
                </a:cubicBezTo>
                <a:cubicBezTo>
                  <a:pt x="10497" y="9833"/>
                  <a:pt x="10472" y="9783"/>
                  <a:pt x="10442" y="9783"/>
                </a:cubicBezTo>
                <a:close/>
                <a:moveTo>
                  <a:pt x="10263" y="9783"/>
                </a:moveTo>
                <a:cubicBezTo>
                  <a:pt x="10232" y="9783"/>
                  <a:pt x="10208" y="9833"/>
                  <a:pt x="10208" y="9894"/>
                </a:cubicBezTo>
                <a:cubicBezTo>
                  <a:pt x="10208" y="9955"/>
                  <a:pt x="10232" y="10005"/>
                  <a:pt x="10263" y="10005"/>
                </a:cubicBezTo>
                <a:cubicBezTo>
                  <a:pt x="10293" y="10005"/>
                  <a:pt x="10317" y="9955"/>
                  <a:pt x="10317" y="9894"/>
                </a:cubicBezTo>
                <a:cubicBezTo>
                  <a:pt x="10317" y="9833"/>
                  <a:pt x="10293" y="9783"/>
                  <a:pt x="10263" y="9783"/>
                </a:cubicBezTo>
                <a:close/>
                <a:moveTo>
                  <a:pt x="10083" y="9783"/>
                </a:moveTo>
                <a:cubicBezTo>
                  <a:pt x="10053" y="9783"/>
                  <a:pt x="10029" y="9833"/>
                  <a:pt x="10029" y="9894"/>
                </a:cubicBezTo>
                <a:cubicBezTo>
                  <a:pt x="10029" y="9955"/>
                  <a:pt x="10053" y="10005"/>
                  <a:pt x="10083" y="10005"/>
                </a:cubicBezTo>
                <a:cubicBezTo>
                  <a:pt x="10114" y="10005"/>
                  <a:pt x="10138" y="9955"/>
                  <a:pt x="10138" y="9894"/>
                </a:cubicBezTo>
                <a:cubicBezTo>
                  <a:pt x="10138" y="9833"/>
                  <a:pt x="10114" y="9783"/>
                  <a:pt x="10083" y="9783"/>
                </a:cubicBezTo>
                <a:close/>
                <a:moveTo>
                  <a:pt x="9904" y="9783"/>
                </a:moveTo>
                <a:cubicBezTo>
                  <a:pt x="9874" y="9783"/>
                  <a:pt x="9850" y="9833"/>
                  <a:pt x="9850" y="9894"/>
                </a:cubicBezTo>
                <a:cubicBezTo>
                  <a:pt x="9850" y="9955"/>
                  <a:pt x="9874" y="10005"/>
                  <a:pt x="9904" y="10005"/>
                </a:cubicBezTo>
                <a:cubicBezTo>
                  <a:pt x="9935" y="10005"/>
                  <a:pt x="9959" y="9955"/>
                  <a:pt x="9959" y="9894"/>
                </a:cubicBezTo>
                <a:cubicBezTo>
                  <a:pt x="9959" y="9833"/>
                  <a:pt x="9935" y="9783"/>
                  <a:pt x="9904" y="9783"/>
                </a:cubicBezTo>
                <a:close/>
                <a:moveTo>
                  <a:pt x="9725" y="9783"/>
                </a:moveTo>
                <a:cubicBezTo>
                  <a:pt x="9695" y="9783"/>
                  <a:pt x="9670" y="9833"/>
                  <a:pt x="9670" y="9894"/>
                </a:cubicBezTo>
                <a:cubicBezTo>
                  <a:pt x="9670" y="9955"/>
                  <a:pt x="9695" y="10005"/>
                  <a:pt x="9725" y="10005"/>
                </a:cubicBezTo>
                <a:cubicBezTo>
                  <a:pt x="9756" y="10005"/>
                  <a:pt x="9780" y="9955"/>
                  <a:pt x="9780" y="9894"/>
                </a:cubicBezTo>
                <a:cubicBezTo>
                  <a:pt x="9780" y="9833"/>
                  <a:pt x="9756" y="9783"/>
                  <a:pt x="9725" y="9783"/>
                </a:cubicBezTo>
                <a:close/>
                <a:moveTo>
                  <a:pt x="9546" y="9783"/>
                </a:moveTo>
                <a:cubicBezTo>
                  <a:pt x="9516" y="9783"/>
                  <a:pt x="9491" y="9833"/>
                  <a:pt x="9491" y="9894"/>
                </a:cubicBezTo>
                <a:cubicBezTo>
                  <a:pt x="9491" y="9955"/>
                  <a:pt x="9516" y="10005"/>
                  <a:pt x="9546" y="10005"/>
                </a:cubicBezTo>
                <a:cubicBezTo>
                  <a:pt x="9577" y="10005"/>
                  <a:pt x="9601" y="9955"/>
                  <a:pt x="9601" y="9894"/>
                </a:cubicBezTo>
                <a:cubicBezTo>
                  <a:pt x="9601" y="9833"/>
                  <a:pt x="9577" y="9783"/>
                  <a:pt x="9546" y="9783"/>
                </a:cubicBezTo>
                <a:close/>
                <a:moveTo>
                  <a:pt x="9367" y="9783"/>
                </a:moveTo>
                <a:cubicBezTo>
                  <a:pt x="9337" y="9783"/>
                  <a:pt x="9312" y="9833"/>
                  <a:pt x="9312" y="9894"/>
                </a:cubicBezTo>
                <a:cubicBezTo>
                  <a:pt x="9312" y="9955"/>
                  <a:pt x="9337" y="10005"/>
                  <a:pt x="9367" y="10005"/>
                </a:cubicBezTo>
                <a:cubicBezTo>
                  <a:pt x="9397" y="10005"/>
                  <a:pt x="9422" y="9955"/>
                  <a:pt x="9422" y="9894"/>
                </a:cubicBezTo>
                <a:cubicBezTo>
                  <a:pt x="9422" y="9833"/>
                  <a:pt x="9397" y="9783"/>
                  <a:pt x="9367" y="9783"/>
                </a:cubicBezTo>
                <a:close/>
                <a:moveTo>
                  <a:pt x="9188" y="9783"/>
                </a:moveTo>
                <a:cubicBezTo>
                  <a:pt x="9158" y="9783"/>
                  <a:pt x="9133" y="9833"/>
                  <a:pt x="9133" y="9894"/>
                </a:cubicBezTo>
                <a:cubicBezTo>
                  <a:pt x="9133" y="9955"/>
                  <a:pt x="9158" y="10005"/>
                  <a:pt x="9188" y="10005"/>
                </a:cubicBezTo>
                <a:cubicBezTo>
                  <a:pt x="9218" y="10005"/>
                  <a:pt x="9243" y="9955"/>
                  <a:pt x="9243" y="9894"/>
                </a:cubicBezTo>
                <a:cubicBezTo>
                  <a:pt x="9243" y="9833"/>
                  <a:pt x="9218" y="9783"/>
                  <a:pt x="9188" y="9783"/>
                </a:cubicBezTo>
                <a:close/>
                <a:moveTo>
                  <a:pt x="9009" y="9783"/>
                </a:moveTo>
                <a:cubicBezTo>
                  <a:pt x="8979" y="9783"/>
                  <a:pt x="8954" y="9833"/>
                  <a:pt x="8954" y="9894"/>
                </a:cubicBezTo>
                <a:cubicBezTo>
                  <a:pt x="8954" y="9955"/>
                  <a:pt x="8979" y="10005"/>
                  <a:pt x="9009" y="10005"/>
                </a:cubicBezTo>
                <a:cubicBezTo>
                  <a:pt x="9039" y="10005"/>
                  <a:pt x="9064" y="9955"/>
                  <a:pt x="9064" y="9894"/>
                </a:cubicBezTo>
                <a:cubicBezTo>
                  <a:pt x="9064" y="9833"/>
                  <a:pt x="9039" y="9783"/>
                  <a:pt x="9009" y="9783"/>
                </a:cubicBezTo>
                <a:close/>
                <a:moveTo>
                  <a:pt x="8830" y="9783"/>
                </a:moveTo>
                <a:cubicBezTo>
                  <a:pt x="8800" y="9783"/>
                  <a:pt x="8775" y="9833"/>
                  <a:pt x="8775" y="9894"/>
                </a:cubicBezTo>
                <a:cubicBezTo>
                  <a:pt x="8775" y="9955"/>
                  <a:pt x="8800" y="10005"/>
                  <a:pt x="8830" y="10005"/>
                </a:cubicBezTo>
                <a:cubicBezTo>
                  <a:pt x="8860" y="10005"/>
                  <a:pt x="8885" y="9955"/>
                  <a:pt x="8885" y="9894"/>
                </a:cubicBezTo>
                <a:cubicBezTo>
                  <a:pt x="8885" y="9833"/>
                  <a:pt x="8860" y="9783"/>
                  <a:pt x="8830" y="9783"/>
                </a:cubicBezTo>
                <a:close/>
                <a:moveTo>
                  <a:pt x="8651" y="9783"/>
                </a:moveTo>
                <a:cubicBezTo>
                  <a:pt x="8621" y="9783"/>
                  <a:pt x="8596" y="9833"/>
                  <a:pt x="8596" y="9894"/>
                </a:cubicBezTo>
                <a:cubicBezTo>
                  <a:pt x="8596" y="9955"/>
                  <a:pt x="8621" y="10005"/>
                  <a:pt x="8651" y="10005"/>
                </a:cubicBezTo>
                <a:cubicBezTo>
                  <a:pt x="8681" y="10005"/>
                  <a:pt x="8706" y="9955"/>
                  <a:pt x="8706" y="9894"/>
                </a:cubicBezTo>
                <a:cubicBezTo>
                  <a:pt x="8706" y="9833"/>
                  <a:pt x="8681" y="9783"/>
                  <a:pt x="8651" y="9783"/>
                </a:cubicBezTo>
                <a:close/>
                <a:moveTo>
                  <a:pt x="5094" y="9618"/>
                </a:moveTo>
                <a:cubicBezTo>
                  <a:pt x="5063" y="9618"/>
                  <a:pt x="5039" y="9668"/>
                  <a:pt x="5039" y="9729"/>
                </a:cubicBezTo>
                <a:cubicBezTo>
                  <a:pt x="5039" y="9791"/>
                  <a:pt x="5063" y="9840"/>
                  <a:pt x="5094" y="9840"/>
                </a:cubicBezTo>
                <a:cubicBezTo>
                  <a:pt x="5124" y="9840"/>
                  <a:pt x="5148" y="9791"/>
                  <a:pt x="5148" y="9729"/>
                </a:cubicBezTo>
                <a:cubicBezTo>
                  <a:pt x="5148" y="9668"/>
                  <a:pt x="5124" y="9618"/>
                  <a:pt x="5094" y="9618"/>
                </a:cubicBezTo>
                <a:close/>
                <a:moveTo>
                  <a:pt x="4711" y="9783"/>
                </a:moveTo>
                <a:cubicBezTo>
                  <a:pt x="4681" y="9783"/>
                  <a:pt x="4656" y="9833"/>
                  <a:pt x="4656" y="9894"/>
                </a:cubicBezTo>
                <a:cubicBezTo>
                  <a:pt x="4656" y="9955"/>
                  <a:pt x="4681" y="10005"/>
                  <a:pt x="4711" y="10005"/>
                </a:cubicBezTo>
                <a:cubicBezTo>
                  <a:pt x="4741" y="10005"/>
                  <a:pt x="4766" y="9955"/>
                  <a:pt x="4766" y="9894"/>
                </a:cubicBezTo>
                <a:cubicBezTo>
                  <a:pt x="4766" y="9833"/>
                  <a:pt x="4741" y="9783"/>
                  <a:pt x="4711" y="9783"/>
                </a:cubicBezTo>
                <a:close/>
                <a:moveTo>
                  <a:pt x="4353" y="9637"/>
                </a:moveTo>
                <a:cubicBezTo>
                  <a:pt x="4323" y="9637"/>
                  <a:pt x="4298" y="9686"/>
                  <a:pt x="4298" y="9748"/>
                </a:cubicBezTo>
                <a:cubicBezTo>
                  <a:pt x="4298" y="9809"/>
                  <a:pt x="4323" y="9859"/>
                  <a:pt x="4353" y="9859"/>
                </a:cubicBezTo>
                <a:cubicBezTo>
                  <a:pt x="4383" y="9859"/>
                  <a:pt x="4408" y="9809"/>
                  <a:pt x="4408" y="9748"/>
                </a:cubicBezTo>
                <a:cubicBezTo>
                  <a:pt x="4408" y="9686"/>
                  <a:pt x="4383" y="9637"/>
                  <a:pt x="4353" y="9637"/>
                </a:cubicBezTo>
                <a:close/>
                <a:moveTo>
                  <a:pt x="3457" y="9783"/>
                </a:moveTo>
                <a:cubicBezTo>
                  <a:pt x="3427" y="9783"/>
                  <a:pt x="3403" y="9833"/>
                  <a:pt x="3403" y="9894"/>
                </a:cubicBezTo>
                <a:cubicBezTo>
                  <a:pt x="3403" y="9955"/>
                  <a:pt x="3427" y="10005"/>
                  <a:pt x="3457" y="10005"/>
                </a:cubicBezTo>
                <a:cubicBezTo>
                  <a:pt x="3488" y="10005"/>
                  <a:pt x="3512" y="9955"/>
                  <a:pt x="3512" y="9894"/>
                </a:cubicBezTo>
                <a:cubicBezTo>
                  <a:pt x="3512" y="9833"/>
                  <a:pt x="3488" y="9783"/>
                  <a:pt x="3457" y="9783"/>
                </a:cubicBezTo>
                <a:close/>
                <a:moveTo>
                  <a:pt x="3278" y="9783"/>
                </a:moveTo>
                <a:cubicBezTo>
                  <a:pt x="3248" y="9783"/>
                  <a:pt x="3223" y="9833"/>
                  <a:pt x="3223" y="9894"/>
                </a:cubicBezTo>
                <a:cubicBezTo>
                  <a:pt x="3223" y="9955"/>
                  <a:pt x="3248" y="10005"/>
                  <a:pt x="3278" y="10005"/>
                </a:cubicBezTo>
                <a:cubicBezTo>
                  <a:pt x="3309" y="10005"/>
                  <a:pt x="3333" y="9955"/>
                  <a:pt x="3333" y="9894"/>
                </a:cubicBezTo>
                <a:cubicBezTo>
                  <a:pt x="3333" y="9833"/>
                  <a:pt x="3309" y="9783"/>
                  <a:pt x="3278" y="9783"/>
                </a:cubicBezTo>
                <a:close/>
                <a:moveTo>
                  <a:pt x="3099" y="9783"/>
                </a:moveTo>
                <a:cubicBezTo>
                  <a:pt x="3069" y="9783"/>
                  <a:pt x="3044" y="9833"/>
                  <a:pt x="3044" y="9894"/>
                </a:cubicBezTo>
                <a:cubicBezTo>
                  <a:pt x="3044" y="9955"/>
                  <a:pt x="3069" y="10005"/>
                  <a:pt x="3099" y="10005"/>
                </a:cubicBezTo>
                <a:cubicBezTo>
                  <a:pt x="3130" y="10005"/>
                  <a:pt x="3154" y="9955"/>
                  <a:pt x="3154" y="9894"/>
                </a:cubicBezTo>
                <a:cubicBezTo>
                  <a:pt x="3154" y="9833"/>
                  <a:pt x="3130" y="9783"/>
                  <a:pt x="3099" y="9783"/>
                </a:cubicBezTo>
                <a:close/>
                <a:moveTo>
                  <a:pt x="2920" y="9783"/>
                </a:moveTo>
                <a:cubicBezTo>
                  <a:pt x="2890" y="9783"/>
                  <a:pt x="2865" y="9833"/>
                  <a:pt x="2865" y="9894"/>
                </a:cubicBezTo>
                <a:cubicBezTo>
                  <a:pt x="2865" y="9955"/>
                  <a:pt x="2890" y="10005"/>
                  <a:pt x="2920" y="10005"/>
                </a:cubicBezTo>
                <a:cubicBezTo>
                  <a:pt x="2950" y="10005"/>
                  <a:pt x="2975" y="9955"/>
                  <a:pt x="2975" y="9894"/>
                </a:cubicBezTo>
                <a:cubicBezTo>
                  <a:pt x="2975" y="9833"/>
                  <a:pt x="2950" y="9783"/>
                  <a:pt x="2920" y="9783"/>
                </a:cubicBezTo>
                <a:close/>
                <a:moveTo>
                  <a:pt x="2741" y="9783"/>
                </a:moveTo>
                <a:cubicBezTo>
                  <a:pt x="2711" y="9783"/>
                  <a:pt x="2686" y="9833"/>
                  <a:pt x="2686" y="9894"/>
                </a:cubicBezTo>
                <a:cubicBezTo>
                  <a:pt x="2686" y="9955"/>
                  <a:pt x="2711" y="10005"/>
                  <a:pt x="2741" y="10005"/>
                </a:cubicBezTo>
                <a:cubicBezTo>
                  <a:pt x="2771" y="10005"/>
                  <a:pt x="2796" y="9955"/>
                  <a:pt x="2796" y="9894"/>
                </a:cubicBezTo>
                <a:cubicBezTo>
                  <a:pt x="2796" y="9833"/>
                  <a:pt x="2771" y="9783"/>
                  <a:pt x="2741" y="9783"/>
                </a:cubicBezTo>
                <a:close/>
                <a:moveTo>
                  <a:pt x="17426" y="9421"/>
                </a:moveTo>
                <a:cubicBezTo>
                  <a:pt x="17396" y="9421"/>
                  <a:pt x="17371" y="9471"/>
                  <a:pt x="17371" y="9532"/>
                </a:cubicBezTo>
                <a:cubicBezTo>
                  <a:pt x="17371" y="9593"/>
                  <a:pt x="17396" y="9643"/>
                  <a:pt x="17426" y="9643"/>
                </a:cubicBezTo>
                <a:cubicBezTo>
                  <a:pt x="17456" y="9643"/>
                  <a:pt x="17481" y="9593"/>
                  <a:pt x="17481" y="9532"/>
                </a:cubicBezTo>
                <a:cubicBezTo>
                  <a:pt x="17481" y="9471"/>
                  <a:pt x="17456" y="9421"/>
                  <a:pt x="17426" y="9421"/>
                </a:cubicBezTo>
                <a:close/>
                <a:moveTo>
                  <a:pt x="17247" y="9421"/>
                </a:moveTo>
                <a:cubicBezTo>
                  <a:pt x="17217" y="9421"/>
                  <a:pt x="17192" y="9471"/>
                  <a:pt x="17192" y="9532"/>
                </a:cubicBezTo>
                <a:cubicBezTo>
                  <a:pt x="17192" y="9593"/>
                  <a:pt x="17217" y="9643"/>
                  <a:pt x="17247" y="9643"/>
                </a:cubicBezTo>
                <a:cubicBezTo>
                  <a:pt x="17277" y="9643"/>
                  <a:pt x="17302" y="9593"/>
                  <a:pt x="17302" y="9532"/>
                </a:cubicBezTo>
                <a:cubicBezTo>
                  <a:pt x="17302" y="9471"/>
                  <a:pt x="17277" y="9421"/>
                  <a:pt x="17247" y="9421"/>
                </a:cubicBezTo>
                <a:close/>
                <a:moveTo>
                  <a:pt x="17068" y="9421"/>
                </a:moveTo>
                <a:cubicBezTo>
                  <a:pt x="17038" y="9421"/>
                  <a:pt x="17013" y="9471"/>
                  <a:pt x="17013" y="9532"/>
                </a:cubicBezTo>
                <a:cubicBezTo>
                  <a:pt x="17013" y="9593"/>
                  <a:pt x="17038" y="9643"/>
                  <a:pt x="17068" y="9643"/>
                </a:cubicBezTo>
                <a:cubicBezTo>
                  <a:pt x="17098" y="9643"/>
                  <a:pt x="17123" y="9593"/>
                  <a:pt x="17123" y="9532"/>
                </a:cubicBezTo>
                <a:cubicBezTo>
                  <a:pt x="17123" y="9471"/>
                  <a:pt x="17098" y="9421"/>
                  <a:pt x="17068" y="9421"/>
                </a:cubicBezTo>
                <a:close/>
                <a:moveTo>
                  <a:pt x="16889" y="9421"/>
                </a:moveTo>
                <a:cubicBezTo>
                  <a:pt x="16859" y="9421"/>
                  <a:pt x="16834" y="9471"/>
                  <a:pt x="16834" y="9532"/>
                </a:cubicBezTo>
                <a:cubicBezTo>
                  <a:pt x="16834" y="9593"/>
                  <a:pt x="16859" y="9643"/>
                  <a:pt x="16889" y="9643"/>
                </a:cubicBezTo>
                <a:cubicBezTo>
                  <a:pt x="16919" y="9643"/>
                  <a:pt x="16944" y="9593"/>
                  <a:pt x="16944" y="9532"/>
                </a:cubicBezTo>
                <a:cubicBezTo>
                  <a:pt x="16944" y="9471"/>
                  <a:pt x="16919" y="9421"/>
                  <a:pt x="16889" y="9421"/>
                </a:cubicBezTo>
                <a:close/>
                <a:moveTo>
                  <a:pt x="16710" y="9421"/>
                </a:moveTo>
                <a:cubicBezTo>
                  <a:pt x="16679" y="9421"/>
                  <a:pt x="16655" y="9471"/>
                  <a:pt x="16655" y="9532"/>
                </a:cubicBezTo>
                <a:cubicBezTo>
                  <a:pt x="16655" y="9593"/>
                  <a:pt x="16679" y="9643"/>
                  <a:pt x="16710" y="9643"/>
                </a:cubicBezTo>
                <a:cubicBezTo>
                  <a:pt x="16740" y="9643"/>
                  <a:pt x="16765" y="9593"/>
                  <a:pt x="16765" y="9532"/>
                </a:cubicBezTo>
                <a:cubicBezTo>
                  <a:pt x="16765" y="9471"/>
                  <a:pt x="16740" y="9421"/>
                  <a:pt x="16710" y="9421"/>
                </a:cubicBezTo>
                <a:close/>
                <a:moveTo>
                  <a:pt x="16531" y="9421"/>
                </a:moveTo>
                <a:cubicBezTo>
                  <a:pt x="16500" y="9421"/>
                  <a:pt x="16476" y="9471"/>
                  <a:pt x="16476" y="9532"/>
                </a:cubicBezTo>
                <a:cubicBezTo>
                  <a:pt x="16476" y="9593"/>
                  <a:pt x="16500" y="9643"/>
                  <a:pt x="16531" y="9643"/>
                </a:cubicBezTo>
                <a:cubicBezTo>
                  <a:pt x="16561" y="9643"/>
                  <a:pt x="16585" y="9593"/>
                  <a:pt x="16585" y="9532"/>
                </a:cubicBezTo>
                <a:cubicBezTo>
                  <a:pt x="16585" y="9471"/>
                  <a:pt x="16561" y="9421"/>
                  <a:pt x="16531" y="9421"/>
                </a:cubicBezTo>
                <a:close/>
                <a:moveTo>
                  <a:pt x="16352" y="9421"/>
                </a:moveTo>
                <a:cubicBezTo>
                  <a:pt x="16321" y="9421"/>
                  <a:pt x="16297" y="9471"/>
                  <a:pt x="16297" y="9532"/>
                </a:cubicBezTo>
                <a:cubicBezTo>
                  <a:pt x="16297" y="9593"/>
                  <a:pt x="16321" y="9643"/>
                  <a:pt x="16352" y="9643"/>
                </a:cubicBezTo>
                <a:cubicBezTo>
                  <a:pt x="16382" y="9643"/>
                  <a:pt x="16406" y="9593"/>
                  <a:pt x="16406" y="9532"/>
                </a:cubicBezTo>
                <a:cubicBezTo>
                  <a:pt x="16406" y="9471"/>
                  <a:pt x="16382" y="9421"/>
                  <a:pt x="16352" y="9421"/>
                </a:cubicBezTo>
                <a:close/>
                <a:moveTo>
                  <a:pt x="16172" y="9421"/>
                </a:moveTo>
                <a:cubicBezTo>
                  <a:pt x="16142" y="9421"/>
                  <a:pt x="16118" y="9471"/>
                  <a:pt x="16118" y="9532"/>
                </a:cubicBezTo>
                <a:cubicBezTo>
                  <a:pt x="16118" y="9593"/>
                  <a:pt x="16142" y="9643"/>
                  <a:pt x="16172" y="9643"/>
                </a:cubicBezTo>
                <a:cubicBezTo>
                  <a:pt x="16203" y="9643"/>
                  <a:pt x="16227" y="9593"/>
                  <a:pt x="16227" y="9532"/>
                </a:cubicBezTo>
                <a:cubicBezTo>
                  <a:pt x="16227" y="9471"/>
                  <a:pt x="16203" y="9421"/>
                  <a:pt x="16172" y="9421"/>
                </a:cubicBezTo>
                <a:close/>
                <a:moveTo>
                  <a:pt x="15635" y="9421"/>
                </a:moveTo>
                <a:cubicBezTo>
                  <a:pt x="15605" y="9421"/>
                  <a:pt x="15580" y="9471"/>
                  <a:pt x="15580" y="9532"/>
                </a:cubicBezTo>
                <a:cubicBezTo>
                  <a:pt x="15580" y="9593"/>
                  <a:pt x="15605" y="9643"/>
                  <a:pt x="15635" y="9643"/>
                </a:cubicBezTo>
                <a:cubicBezTo>
                  <a:pt x="15666" y="9643"/>
                  <a:pt x="15690" y="9593"/>
                  <a:pt x="15690" y="9532"/>
                </a:cubicBezTo>
                <a:cubicBezTo>
                  <a:pt x="15690" y="9471"/>
                  <a:pt x="15666" y="9421"/>
                  <a:pt x="15635" y="9421"/>
                </a:cubicBezTo>
                <a:close/>
                <a:moveTo>
                  <a:pt x="15456" y="9421"/>
                </a:moveTo>
                <a:cubicBezTo>
                  <a:pt x="15426" y="9421"/>
                  <a:pt x="15401" y="9471"/>
                  <a:pt x="15401" y="9532"/>
                </a:cubicBezTo>
                <a:cubicBezTo>
                  <a:pt x="15401" y="9593"/>
                  <a:pt x="15426" y="9643"/>
                  <a:pt x="15456" y="9643"/>
                </a:cubicBezTo>
                <a:cubicBezTo>
                  <a:pt x="15486" y="9643"/>
                  <a:pt x="15511" y="9593"/>
                  <a:pt x="15511" y="9532"/>
                </a:cubicBezTo>
                <a:cubicBezTo>
                  <a:pt x="15511" y="9471"/>
                  <a:pt x="15486" y="9421"/>
                  <a:pt x="15456" y="9421"/>
                </a:cubicBezTo>
                <a:close/>
                <a:moveTo>
                  <a:pt x="15277" y="9421"/>
                </a:moveTo>
                <a:cubicBezTo>
                  <a:pt x="15247" y="9421"/>
                  <a:pt x="15222" y="9471"/>
                  <a:pt x="15222" y="9532"/>
                </a:cubicBezTo>
                <a:cubicBezTo>
                  <a:pt x="15222" y="9593"/>
                  <a:pt x="15247" y="9643"/>
                  <a:pt x="15277" y="9643"/>
                </a:cubicBezTo>
                <a:cubicBezTo>
                  <a:pt x="15307" y="9643"/>
                  <a:pt x="15332" y="9593"/>
                  <a:pt x="15332" y="9532"/>
                </a:cubicBezTo>
                <a:cubicBezTo>
                  <a:pt x="15332" y="9471"/>
                  <a:pt x="15307" y="9421"/>
                  <a:pt x="15277" y="9421"/>
                </a:cubicBezTo>
                <a:close/>
                <a:moveTo>
                  <a:pt x="15098" y="9421"/>
                </a:moveTo>
                <a:cubicBezTo>
                  <a:pt x="15068" y="9421"/>
                  <a:pt x="15043" y="9471"/>
                  <a:pt x="15043" y="9532"/>
                </a:cubicBezTo>
                <a:cubicBezTo>
                  <a:pt x="15043" y="9593"/>
                  <a:pt x="15068" y="9643"/>
                  <a:pt x="15098" y="9643"/>
                </a:cubicBezTo>
                <a:cubicBezTo>
                  <a:pt x="15128" y="9643"/>
                  <a:pt x="15153" y="9593"/>
                  <a:pt x="15153" y="9532"/>
                </a:cubicBezTo>
                <a:cubicBezTo>
                  <a:pt x="15153" y="9471"/>
                  <a:pt x="15128" y="9421"/>
                  <a:pt x="15098" y="9421"/>
                </a:cubicBezTo>
                <a:close/>
                <a:moveTo>
                  <a:pt x="14919" y="9421"/>
                </a:moveTo>
                <a:cubicBezTo>
                  <a:pt x="14889" y="9421"/>
                  <a:pt x="14864" y="9471"/>
                  <a:pt x="14864" y="9532"/>
                </a:cubicBezTo>
                <a:cubicBezTo>
                  <a:pt x="14864" y="9593"/>
                  <a:pt x="14889" y="9643"/>
                  <a:pt x="14919" y="9643"/>
                </a:cubicBezTo>
                <a:cubicBezTo>
                  <a:pt x="14949" y="9643"/>
                  <a:pt x="14974" y="9593"/>
                  <a:pt x="14974" y="9532"/>
                </a:cubicBezTo>
                <a:cubicBezTo>
                  <a:pt x="14974" y="9471"/>
                  <a:pt x="14949" y="9421"/>
                  <a:pt x="14919" y="9421"/>
                </a:cubicBezTo>
                <a:close/>
                <a:moveTo>
                  <a:pt x="13665" y="9421"/>
                </a:moveTo>
                <a:cubicBezTo>
                  <a:pt x="13635" y="9421"/>
                  <a:pt x="13610" y="9471"/>
                  <a:pt x="13610" y="9532"/>
                </a:cubicBezTo>
                <a:cubicBezTo>
                  <a:pt x="13610" y="9593"/>
                  <a:pt x="13635" y="9643"/>
                  <a:pt x="13665" y="9643"/>
                </a:cubicBezTo>
                <a:cubicBezTo>
                  <a:pt x="13696" y="9643"/>
                  <a:pt x="13720" y="9593"/>
                  <a:pt x="13720" y="9532"/>
                </a:cubicBezTo>
                <a:cubicBezTo>
                  <a:pt x="13720" y="9471"/>
                  <a:pt x="13696" y="9421"/>
                  <a:pt x="13665" y="9421"/>
                </a:cubicBezTo>
                <a:close/>
                <a:moveTo>
                  <a:pt x="13486" y="9421"/>
                </a:moveTo>
                <a:cubicBezTo>
                  <a:pt x="13456" y="9421"/>
                  <a:pt x="13431" y="9471"/>
                  <a:pt x="13431" y="9532"/>
                </a:cubicBezTo>
                <a:cubicBezTo>
                  <a:pt x="13431" y="9593"/>
                  <a:pt x="13456" y="9643"/>
                  <a:pt x="13486" y="9643"/>
                </a:cubicBezTo>
                <a:cubicBezTo>
                  <a:pt x="13516" y="9643"/>
                  <a:pt x="13541" y="9593"/>
                  <a:pt x="13541" y="9532"/>
                </a:cubicBezTo>
                <a:cubicBezTo>
                  <a:pt x="13541" y="9471"/>
                  <a:pt x="13516" y="9421"/>
                  <a:pt x="13486" y="9421"/>
                </a:cubicBezTo>
                <a:close/>
                <a:moveTo>
                  <a:pt x="13307" y="9421"/>
                </a:moveTo>
                <a:cubicBezTo>
                  <a:pt x="13277" y="9421"/>
                  <a:pt x="13252" y="9471"/>
                  <a:pt x="13252" y="9532"/>
                </a:cubicBezTo>
                <a:cubicBezTo>
                  <a:pt x="13252" y="9593"/>
                  <a:pt x="13277" y="9643"/>
                  <a:pt x="13307" y="9643"/>
                </a:cubicBezTo>
                <a:cubicBezTo>
                  <a:pt x="13337" y="9643"/>
                  <a:pt x="13362" y="9593"/>
                  <a:pt x="13362" y="9532"/>
                </a:cubicBezTo>
                <a:cubicBezTo>
                  <a:pt x="13362" y="9471"/>
                  <a:pt x="13337" y="9421"/>
                  <a:pt x="13307" y="9421"/>
                </a:cubicBezTo>
                <a:close/>
                <a:moveTo>
                  <a:pt x="13128" y="9421"/>
                </a:moveTo>
                <a:cubicBezTo>
                  <a:pt x="13098" y="9421"/>
                  <a:pt x="13073" y="9471"/>
                  <a:pt x="13073" y="9532"/>
                </a:cubicBezTo>
                <a:cubicBezTo>
                  <a:pt x="13073" y="9593"/>
                  <a:pt x="13098" y="9643"/>
                  <a:pt x="13128" y="9643"/>
                </a:cubicBezTo>
                <a:cubicBezTo>
                  <a:pt x="13158" y="9643"/>
                  <a:pt x="13183" y="9593"/>
                  <a:pt x="13183" y="9532"/>
                </a:cubicBezTo>
                <a:cubicBezTo>
                  <a:pt x="13183" y="9471"/>
                  <a:pt x="13158" y="9421"/>
                  <a:pt x="13128" y="9421"/>
                </a:cubicBezTo>
                <a:close/>
                <a:moveTo>
                  <a:pt x="12949" y="9421"/>
                </a:moveTo>
                <a:cubicBezTo>
                  <a:pt x="12919" y="9421"/>
                  <a:pt x="12894" y="9471"/>
                  <a:pt x="12894" y="9532"/>
                </a:cubicBezTo>
                <a:cubicBezTo>
                  <a:pt x="12894" y="9593"/>
                  <a:pt x="12919" y="9643"/>
                  <a:pt x="12949" y="9643"/>
                </a:cubicBezTo>
                <a:cubicBezTo>
                  <a:pt x="12979" y="9643"/>
                  <a:pt x="13004" y="9593"/>
                  <a:pt x="13004" y="9532"/>
                </a:cubicBezTo>
                <a:cubicBezTo>
                  <a:pt x="13004" y="9471"/>
                  <a:pt x="12979" y="9421"/>
                  <a:pt x="12949" y="9421"/>
                </a:cubicBezTo>
                <a:close/>
                <a:moveTo>
                  <a:pt x="12770" y="9421"/>
                </a:moveTo>
                <a:cubicBezTo>
                  <a:pt x="12740" y="9421"/>
                  <a:pt x="12715" y="9471"/>
                  <a:pt x="12715" y="9532"/>
                </a:cubicBezTo>
                <a:cubicBezTo>
                  <a:pt x="12715" y="9593"/>
                  <a:pt x="12740" y="9643"/>
                  <a:pt x="12770" y="9643"/>
                </a:cubicBezTo>
                <a:cubicBezTo>
                  <a:pt x="12800" y="9643"/>
                  <a:pt x="12825" y="9593"/>
                  <a:pt x="12825" y="9532"/>
                </a:cubicBezTo>
                <a:cubicBezTo>
                  <a:pt x="12825" y="9471"/>
                  <a:pt x="12800" y="9421"/>
                  <a:pt x="12770" y="9421"/>
                </a:cubicBezTo>
                <a:close/>
                <a:moveTo>
                  <a:pt x="12591" y="9421"/>
                </a:moveTo>
                <a:cubicBezTo>
                  <a:pt x="12560" y="9421"/>
                  <a:pt x="12536" y="9471"/>
                  <a:pt x="12536" y="9532"/>
                </a:cubicBezTo>
                <a:cubicBezTo>
                  <a:pt x="12536" y="9593"/>
                  <a:pt x="12560" y="9643"/>
                  <a:pt x="12591" y="9643"/>
                </a:cubicBezTo>
                <a:cubicBezTo>
                  <a:pt x="12621" y="9643"/>
                  <a:pt x="12646" y="9593"/>
                  <a:pt x="12646" y="9532"/>
                </a:cubicBezTo>
                <a:cubicBezTo>
                  <a:pt x="12646" y="9471"/>
                  <a:pt x="12621" y="9421"/>
                  <a:pt x="12591" y="9421"/>
                </a:cubicBezTo>
                <a:close/>
                <a:moveTo>
                  <a:pt x="12412" y="9421"/>
                </a:moveTo>
                <a:cubicBezTo>
                  <a:pt x="12381" y="9421"/>
                  <a:pt x="12357" y="9471"/>
                  <a:pt x="12357" y="9532"/>
                </a:cubicBezTo>
                <a:cubicBezTo>
                  <a:pt x="12357" y="9593"/>
                  <a:pt x="12381" y="9643"/>
                  <a:pt x="12412" y="9643"/>
                </a:cubicBezTo>
                <a:cubicBezTo>
                  <a:pt x="12442" y="9643"/>
                  <a:pt x="12466" y="9593"/>
                  <a:pt x="12466" y="9532"/>
                </a:cubicBezTo>
                <a:cubicBezTo>
                  <a:pt x="12466" y="9471"/>
                  <a:pt x="12442" y="9421"/>
                  <a:pt x="12412" y="9421"/>
                </a:cubicBezTo>
                <a:close/>
                <a:moveTo>
                  <a:pt x="12233" y="9421"/>
                </a:moveTo>
                <a:cubicBezTo>
                  <a:pt x="12202" y="9421"/>
                  <a:pt x="12178" y="9471"/>
                  <a:pt x="12178" y="9532"/>
                </a:cubicBezTo>
                <a:cubicBezTo>
                  <a:pt x="12178" y="9593"/>
                  <a:pt x="12202" y="9643"/>
                  <a:pt x="12233" y="9643"/>
                </a:cubicBezTo>
                <a:cubicBezTo>
                  <a:pt x="12263" y="9643"/>
                  <a:pt x="12287" y="9593"/>
                  <a:pt x="12287" y="9532"/>
                </a:cubicBezTo>
                <a:cubicBezTo>
                  <a:pt x="12287" y="9471"/>
                  <a:pt x="12263" y="9421"/>
                  <a:pt x="12233" y="9421"/>
                </a:cubicBezTo>
                <a:close/>
                <a:moveTo>
                  <a:pt x="12053" y="9421"/>
                </a:moveTo>
                <a:cubicBezTo>
                  <a:pt x="12023" y="9421"/>
                  <a:pt x="11999" y="9471"/>
                  <a:pt x="11999" y="9532"/>
                </a:cubicBezTo>
                <a:cubicBezTo>
                  <a:pt x="11999" y="9593"/>
                  <a:pt x="12023" y="9643"/>
                  <a:pt x="12053" y="9643"/>
                </a:cubicBezTo>
                <a:cubicBezTo>
                  <a:pt x="12084" y="9643"/>
                  <a:pt x="12108" y="9593"/>
                  <a:pt x="12108" y="9532"/>
                </a:cubicBezTo>
                <a:cubicBezTo>
                  <a:pt x="12108" y="9471"/>
                  <a:pt x="12084" y="9421"/>
                  <a:pt x="12053" y="9421"/>
                </a:cubicBezTo>
                <a:close/>
                <a:moveTo>
                  <a:pt x="11874" y="9421"/>
                </a:moveTo>
                <a:cubicBezTo>
                  <a:pt x="11844" y="9421"/>
                  <a:pt x="11819" y="9471"/>
                  <a:pt x="11819" y="9532"/>
                </a:cubicBezTo>
                <a:cubicBezTo>
                  <a:pt x="11819" y="9593"/>
                  <a:pt x="11844" y="9643"/>
                  <a:pt x="11874" y="9643"/>
                </a:cubicBezTo>
                <a:cubicBezTo>
                  <a:pt x="11905" y="9643"/>
                  <a:pt x="11929" y="9593"/>
                  <a:pt x="11929" y="9532"/>
                </a:cubicBezTo>
                <a:cubicBezTo>
                  <a:pt x="11929" y="9471"/>
                  <a:pt x="11905" y="9421"/>
                  <a:pt x="11874" y="9421"/>
                </a:cubicBezTo>
                <a:close/>
                <a:moveTo>
                  <a:pt x="11695" y="9421"/>
                </a:moveTo>
                <a:cubicBezTo>
                  <a:pt x="11665" y="9421"/>
                  <a:pt x="11640" y="9471"/>
                  <a:pt x="11640" y="9532"/>
                </a:cubicBezTo>
                <a:cubicBezTo>
                  <a:pt x="11640" y="9593"/>
                  <a:pt x="11665" y="9643"/>
                  <a:pt x="11695" y="9643"/>
                </a:cubicBezTo>
                <a:cubicBezTo>
                  <a:pt x="11726" y="9643"/>
                  <a:pt x="11750" y="9593"/>
                  <a:pt x="11750" y="9532"/>
                </a:cubicBezTo>
                <a:cubicBezTo>
                  <a:pt x="11750" y="9471"/>
                  <a:pt x="11726" y="9421"/>
                  <a:pt x="11695" y="9421"/>
                </a:cubicBezTo>
                <a:close/>
                <a:moveTo>
                  <a:pt x="11516" y="9421"/>
                </a:moveTo>
                <a:cubicBezTo>
                  <a:pt x="11486" y="9421"/>
                  <a:pt x="11461" y="9471"/>
                  <a:pt x="11461" y="9532"/>
                </a:cubicBezTo>
                <a:cubicBezTo>
                  <a:pt x="11461" y="9593"/>
                  <a:pt x="11486" y="9643"/>
                  <a:pt x="11516" y="9643"/>
                </a:cubicBezTo>
                <a:cubicBezTo>
                  <a:pt x="11546" y="9643"/>
                  <a:pt x="11571" y="9593"/>
                  <a:pt x="11571" y="9532"/>
                </a:cubicBezTo>
                <a:cubicBezTo>
                  <a:pt x="11571" y="9471"/>
                  <a:pt x="11546" y="9421"/>
                  <a:pt x="11516" y="9421"/>
                </a:cubicBezTo>
                <a:close/>
                <a:moveTo>
                  <a:pt x="11337" y="9421"/>
                </a:moveTo>
                <a:cubicBezTo>
                  <a:pt x="11307" y="9421"/>
                  <a:pt x="11282" y="9471"/>
                  <a:pt x="11282" y="9532"/>
                </a:cubicBezTo>
                <a:cubicBezTo>
                  <a:pt x="11282" y="9593"/>
                  <a:pt x="11307" y="9643"/>
                  <a:pt x="11337" y="9643"/>
                </a:cubicBezTo>
                <a:cubicBezTo>
                  <a:pt x="11367" y="9643"/>
                  <a:pt x="11392" y="9593"/>
                  <a:pt x="11392" y="9532"/>
                </a:cubicBezTo>
                <a:cubicBezTo>
                  <a:pt x="11392" y="9471"/>
                  <a:pt x="11367" y="9421"/>
                  <a:pt x="11337" y="9421"/>
                </a:cubicBezTo>
                <a:close/>
                <a:moveTo>
                  <a:pt x="11158" y="9421"/>
                </a:moveTo>
                <a:cubicBezTo>
                  <a:pt x="11128" y="9421"/>
                  <a:pt x="11103" y="9471"/>
                  <a:pt x="11103" y="9532"/>
                </a:cubicBezTo>
                <a:cubicBezTo>
                  <a:pt x="11103" y="9593"/>
                  <a:pt x="11128" y="9643"/>
                  <a:pt x="11158" y="9643"/>
                </a:cubicBezTo>
                <a:cubicBezTo>
                  <a:pt x="11188" y="9643"/>
                  <a:pt x="11213" y="9593"/>
                  <a:pt x="11213" y="9532"/>
                </a:cubicBezTo>
                <a:cubicBezTo>
                  <a:pt x="11213" y="9471"/>
                  <a:pt x="11188" y="9421"/>
                  <a:pt x="11158" y="9421"/>
                </a:cubicBezTo>
                <a:close/>
                <a:moveTo>
                  <a:pt x="10979" y="9421"/>
                </a:moveTo>
                <a:cubicBezTo>
                  <a:pt x="10949" y="9421"/>
                  <a:pt x="10924" y="9471"/>
                  <a:pt x="10924" y="9532"/>
                </a:cubicBezTo>
                <a:cubicBezTo>
                  <a:pt x="10924" y="9593"/>
                  <a:pt x="10949" y="9643"/>
                  <a:pt x="10979" y="9643"/>
                </a:cubicBezTo>
                <a:cubicBezTo>
                  <a:pt x="11009" y="9643"/>
                  <a:pt x="11034" y="9593"/>
                  <a:pt x="11034" y="9532"/>
                </a:cubicBezTo>
                <a:cubicBezTo>
                  <a:pt x="11034" y="9471"/>
                  <a:pt x="11009" y="9421"/>
                  <a:pt x="10979" y="9421"/>
                </a:cubicBezTo>
                <a:close/>
                <a:moveTo>
                  <a:pt x="10800" y="9421"/>
                </a:moveTo>
                <a:cubicBezTo>
                  <a:pt x="10770" y="9421"/>
                  <a:pt x="10745" y="9471"/>
                  <a:pt x="10745" y="9532"/>
                </a:cubicBezTo>
                <a:cubicBezTo>
                  <a:pt x="10745" y="9593"/>
                  <a:pt x="10770" y="9643"/>
                  <a:pt x="10800" y="9643"/>
                </a:cubicBezTo>
                <a:cubicBezTo>
                  <a:pt x="10830" y="9643"/>
                  <a:pt x="10855" y="9593"/>
                  <a:pt x="10855" y="9532"/>
                </a:cubicBezTo>
                <a:cubicBezTo>
                  <a:pt x="10855" y="9471"/>
                  <a:pt x="10830" y="9421"/>
                  <a:pt x="10800" y="9421"/>
                </a:cubicBezTo>
                <a:close/>
                <a:moveTo>
                  <a:pt x="10621" y="9421"/>
                </a:moveTo>
                <a:cubicBezTo>
                  <a:pt x="10590" y="9421"/>
                  <a:pt x="10566" y="9471"/>
                  <a:pt x="10566" y="9532"/>
                </a:cubicBezTo>
                <a:cubicBezTo>
                  <a:pt x="10566" y="9593"/>
                  <a:pt x="10590" y="9643"/>
                  <a:pt x="10621" y="9643"/>
                </a:cubicBezTo>
                <a:cubicBezTo>
                  <a:pt x="10651" y="9643"/>
                  <a:pt x="10676" y="9593"/>
                  <a:pt x="10676" y="9532"/>
                </a:cubicBezTo>
                <a:cubicBezTo>
                  <a:pt x="10676" y="9471"/>
                  <a:pt x="10651" y="9421"/>
                  <a:pt x="10621" y="9421"/>
                </a:cubicBezTo>
                <a:close/>
                <a:moveTo>
                  <a:pt x="10442" y="9421"/>
                </a:moveTo>
                <a:cubicBezTo>
                  <a:pt x="10411" y="9421"/>
                  <a:pt x="10387" y="9471"/>
                  <a:pt x="10387" y="9532"/>
                </a:cubicBezTo>
                <a:cubicBezTo>
                  <a:pt x="10387" y="9593"/>
                  <a:pt x="10411" y="9643"/>
                  <a:pt x="10442" y="9643"/>
                </a:cubicBezTo>
                <a:cubicBezTo>
                  <a:pt x="10472" y="9643"/>
                  <a:pt x="10497" y="9593"/>
                  <a:pt x="10497" y="9532"/>
                </a:cubicBezTo>
                <a:cubicBezTo>
                  <a:pt x="10497" y="9471"/>
                  <a:pt x="10472" y="9421"/>
                  <a:pt x="10442" y="9421"/>
                </a:cubicBezTo>
                <a:close/>
                <a:moveTo>
                  <a:pt x="10263" y="9421"/>
                </a:moveTo>
                <a:cubicBezTo>
                  <a:pt x="10232" y="9421"/>
                  <a:pt x="10208" y="9471"/>
                  <a:pt x="10208" y="9532"/>
                </a:cubicBezTo>
                <a:cubicBezTo>
                  <a:pt x="10208" y="9593"/>
                  <a:pt x="10232" y="9643"/>
                  <a:pt x="10263" y="9643"/>
                </a:cubicBezTo>
                <a:cubicBezTo>
                  <a:pt x="10293" y="9643"/>
                  <a:pt x="10317" y="9593"/>
                  <a:pt x="10317" y="9532"/>
                </a:cubicBezTo>
                <a:cubicBezTo>
                  <a:pt x="10317" y="9471"/>
                  <a:pt x="10293" y="9421"/>
                  <a:pt x="10263" y="9421"/>
                </a:cubicBezTo>
                <a:close/>
                <a:moveTo>
                  <a:pt x="10083" y="9421"/>
                </a:moveTo>
                <a:cubicBezTo>
                  <a:pt x="10053" y="9421"/>
                  <a:pt x="10029" y="9471"/>
                  <a:pt x="10029" y="9532"/>
                </a:cubicBezTo>
                <a:cubicBezTo>
                  <a:pt x="10029" y="9593"/>
                  <a:pt x="10053" y="9643"/>
                  <a:pt x="10083" y="9643"/>
                </a:cubicBezTo>
                <a:cubicBezTo>
                  <a:pt x="10114" y="9643"/>
                  <a:pt x="10138" y="9593"/>
                  <a:pt x="10138" y="9532"/>
                </a:cubicBezTo>
                <a:cubicBezTo>
                  <a:pt x="10138" y="9471"/>
                  <a:pt x="10114" y="9421"/>
                  <a:pt x="10083" y="9421"/>
                </a:cubicBezTo>
                <a:close/>
                <a:moveTo>
                  <a:pt x="9904" y="9421"/>
                </a:moveTo>
                <a:cubicBezTo>
                  <a:pt x="9874" y="9421"/>
                  <a:pt x="9850" y="9471"/>
                  <a:pt x="9850" y="9532"/>
                </a:cubicBezTo>
                <a:cubicBezTo>
                  <a:pt x="9850" y="9593"/>
                  <a:pt x="9874" y="9643"/>
                  <a:pt x="9904" y="9643"/>
                </a:cubicBezTo>
                <a:cubicBezTo>
                  <a:pt x="9935" y="9643"/>
                  <a:pt x="9959" y="9593"/>
                  <a:pt x="9959" y="9532"/>
                </a:cubicBezTo>
                <a:cubicBezTo>
                  <a:pt x="9959" y="9471"/>
                  <a:pt x="9935" y="9421"/>
                  <a:pt x="9904" y="9421"/>
                </a:cubicBezTo>
                <a:close/>
                <a:moveTo>
                  <a:pt x="9725" y="9421"/>
                </a:moveTo>
                <a:cubicBezTo>
                  <a:pt x="9695" y="9421"/>
                  <a:pt x="9670" y="9471"/>
                  <a:pt x="9670" y="9532"/>
                </a:cubicBezTo>
                <a:cubicBezTo>
                  <a:pt x="9670" y="9593"/>
                  <a:pt x="9695" y="9643"/>
                  <a:pt x="9725" y="9643"/>
                </a:cubicBezTo>
                <a:cubicBezTo>
                  <a:pt x="9756" y="9643"/>
                  <a:pt x="9780" y="9593"/>
                  <a:pt x="9780" y="9532"/>
                </a:cubicBezTo>
                <a:cubicBezTo>
                  <a:pt x="9780" y="9471"/>
                  <a:pt x="9756" y="9421"/>
                  <a:pt x="9725" y="9421"/>
                </a:cubicBezTo>
                <a:close/>
                <a:moveTo>
                  <a:pt x="9546" y="9421"/>
                </a:moveTo>
                <a:cubicBezTo>
                  <a:pt x="9516" y="9421"/>
                  <a:pt x="9491" y="9471"/>
                  <a:pt x="9491" y="9532"/>
                </a:cubicBezTo>
                <a:cubicBezTo>
                  <a:pt x="9491" y="9593"/>
                  <a:pt x="9516" y="9643"/>
                  <a:pt x="9546" y="9643"/>
                </a:cubicBezTo>
                <a:cubicBezTo>
                  <a:pt x="9577" y="9643"/>
                  <a:pt x="9601" y="9593"/>
                  <a:pt x="9601" y="9532"/>
                </a:cubicBezTo>
                <a:cubicBezTo>
                  <a:pt x="9601" y="9471"/>
                  <a:pt x="9577" y="9421"/>
                  <a:pt x="9546" y="9421"/>
                </a:cubicBezTo>
                <a:close/>
                <a:moveTo>
                  <a:pt x="9367" y="9421"/>
                </a:moveTo>
                <a:cubicBezTo>
                  <a:pt x="9337" y="9421"/>
                  <a:pt x="9312" y="9471"/>
                  <a:pt x="9312" y="9532"/>
                </a:cubicBezTo>
                <a:cubicBezTo>
                  <a:pt x="9312" y="9593"/>
                  <a:pt x="9337" y="9643"/>
                  <a:pt x="9367" y="9643"/>
                </a:cubicBezTo>
                <a:cubicBezTo>
                  <a:pt x="9397" y="9643"/>
                  <a:pt x="9422" y="9593"/>
                  <a:pt x="9422" y="9532"/>
                </a:cubicBezTo>
                <a:cubicBezTo>
                  <a:pt x="9422" y="9471"/>
                  <a:pt x="9397" y="9421"/>
                  <a:pt x="9367" y="9421"/>
                </a:cubicBezTo>
                <a:close/>
                <a:moveTo>
                  <a:pt x="9188" y="9421"/>
                </a:moveTo>
                <a:cubicBezTo>
                  <a:pt x="9158" y="9421"/>
                  <a:pt x="9133" y="9471"/>
                  <a:pt x="9133" y="9532"/>
                </a:cubicBezTo>
                <a:cubicBezTo>
                  <a:pt x="9133" y="9593"/>
                  <a:pt x="9158" y="9643"/>
                  <a:pt x="9188" y="9643"/>
                </a:cubicBezTo>
                <a:cubicBezTo>
                  <a:pt x="9218" y="9643"/>
                  <a:pt x="9243" y="9593"/>
                  <a:pt x="9243" y="9532"/>
                </a:cubicBezTo>
                <a:cubicBezTo>
                  <a:pt x="9243" y="9471"/>
                  <a:pt x="9218" y="9421"/>
                  <a:pt x="9188" y="9421"/>
                </a:cubicBezTo>
                <a:close/>
                <a:moveTo>
                  <a:pt x="9009" y="9421"/>
                </a:moveTo>
                <a:cubicBezTo>
                  <a:pt x="8979" y="9421"/>
                  <a:pt x="8954" y="9471"/>
                  <a:pt x="8954" y="9532"/>
                </a:cubicBezTo>
                <a:cubicBezTo>
                  <a:pt x="8954" y="9593"/>
                  <a:pt x="8979" y="9643"/>
                  <a:pt x="9009" y="9643"/>
                </a:cubicBezTo>
                <a:cubicBezTo>
                  <a:pt x="9039" y="9643"/>
                  <a:pt x="9064" y="9593"/>
                  <a:pt x="9064" y="9532"/>
                </a:cubicBezTo>
                <a:cubicBezTo>
                  <a:pt x="9064" y="9471"/>
                  <a:pt x="9039" y="9421"/>
                  <a:pt x="9009" y="9421"/>
                </a:cubicBezTo>
                <a:close/>
                <a:moveTo>
                  <a:pt x="8830" y="9421"/>
                </a:moveTo>
                <a:cubicBezTo>
                  <a:pt x="8800" y="9421"/>
                  <a:pt x="8775" y="9471"/>
                  <a:pt x="8775" y="9532"/>
                </a:cubicBezTo>
                <a:cubicBezTo>
                  <a:pt x="8775" y="9593"/>
                  <a:pt x="8800" y="9643"/>
                  <a:pt x="8830" y="9643"/>
                </a:cubicBezTo>
                <a:cubicBezTo>
                  <a:pt x="8860" y="9643"/>
                  <a:pt x="8885" y="9593"/>
                  <a:pt x="8885" y="9532"/>
                </a:cubicBezTo>
                <a:cubicBezTo>
                  <a:pt x="8885" y="9471"/>
                  <a:pt x="8860" y="9421"/>
                  <a:pt x="8830" y="9421"/>
                </a:cubicBezTo>
                <a:close/>
                <a:moveTo>
                  <a:pt x="8651" y="9421"/>
                </a:moveTo>
                <a:cubicBezTo>
                  <a:pt x="8621" y="9421"/>
                  <a:pt x="8596" y="9471"/>
                  <a:pt x="8596" y="9532"/>
                </a:cubicBezTo>
                <a:cubicBezTo>
                  <a:pt x="8596" y="9593"/>
                  <a:pt x="8621" y="9643"/>
                  <a:pt x="8651" y="9643"/>
                </a:cubicBezTo>
                <a:cubicBezTo>
                  <a:pt x="8681" y="9643"/>
                  <a:pt x="8706" y="9593"/>
                  <a:pt x="8706" y="9532"/>
                </a:cubicBezTo>
                <a:cubicBezTo>
                  <a:pt x="8706" y="9471"/>
                  <a:pt x="8681" y="9421"/>
                  <a:pt x="8651" y="9421"/>
                </a:cubicBezTo>
                <a:close/>
                <a:moveTo>
                  <a:pt x="4890" y="9421"/>
                </a:moveTo>
                <a:cubicBezTo>
                  <a:pt x="4860" y="9421"/>
                  <a:pt x="4835" y="9471"/>
                  <a:pt x="4835" y="9532"/>
                </a:cubicBezTo>
                <a:cubicBezTo>
                  <a:pt x="4835" y="9593"/>
                  <a:pt x="4860" y="9643"/>
                  <a:pt x="4890" y="9643"/>
                </a:cubicBezTo>
                <a:cubicBezTo>
                  <a:pt x="4920" y="9643"/>
                  <a:pt x="4945" y="9593"/>
                  <a:pt x="4945" y="9532"/>
                </a:cubicBezTo>
                <a:cubicBezTo>
                  <a:pt x="4945" y="9471"/>
                  <a:pt x="4920" y="9421"/>
                  <a:pt x="4890" y="9421"/>
                </a:cubicBezTo>
                <a:close/>
                <a:moveTo>
                  <a:pt x="4711" y="9421"/>
                </a:moveTo>
                <a:cubicBezTo>
                  <a:pt x="4681" y="9421"/>
                  <a:pt x="4656" y="9471"/>
                  <a:pt x="4656" y="9532"/>
                </a:cubicBezTo>
                <a:cubicBezTo>
                  <a:pt x="4656" y="9593"/>
                  <a:pt x="4681" y="9643"/>
                  <a:pt x="4711" y="9643"/>
                </a:cubicBezTo>
                <a:cubicBezTo>
                  <a:pt x="4741" y="9643"/>
                  <a:pt x="4766" y="9593"/>
                  <a:pt x="4766" y="9532"/>
                </a:cubicBezTo>
                <a:cubicBezTo>
                  <a:pt x="4766" y="9471"/>
                  <a:pt x="4741" y="9421"/>
                  <a:pt x="4711" y="9421"/>
                </a:cubicBezTo>
                <a:close/>
                <a:moveTo>
                  <a:pt x="4532" y="9421"/>
                </a:moveTo>
                <a:cubicBezTo>
                  <a:pt x="4502" y="9421"/>
                  <a:pt x="4477" y="9471"/>
                  <a:pt x="4477" y="9532"/>
                </a:cubicBezTo>
                <a:cubicBezTo>
                  <a:pt x="4477" y="9593"/>
                  <a:pt x="4502" y="9643"/>
                  <a:pt x="4532" y="9643"/>
                </a:cubicBezTo>
                <a:cubicBezTo>
                  <a:pt x="4562" y="9643"/>
                  <a:pt x="4587" y="9593"/>
                  <a:pt x="4587" y="9532"/>
                </a:cubicBezTo>
                <a:cubicBezTo>
                  <a:pt x="4587" y="9471"/>
                  <a:pt x="4562" y="9421"/>
                  <a:pt x="4532" y="9421"/>
                </a:cubicBezTo>
                <a:close/>
                <a:moveTo>
                  <a:pt x="3637" y="9421"/>
                </a:moveTo>
                <a:cubicBezTo>
                  <a:pt x="3606" y="9421"/>
                  <a:pt x="3582" y="9471"/>
                  <a:pt x="3582" y="9532"/>
                </a:cubicBezTo>
                <a:cubicBezTo>
                  <a:pt x="3582" y="9593"/>
                  <a:pt x="3606" y="9643"/>
                  <a:pt x="3637" y="9643"/>
                </a:cubicBezTo>
                <a:cubicBezTo>
                  <a:pt x="3667" y="9643"/>
                  <a:pt x="3691" y="9593"/>
                  <a:pt x="3691" y="9532"/>
                </a:cubicBezTo>
                <a:cubicBezTo>
                  <a:pt x="3691" y="9471"/>
                  <a:pt x="3667" y="9421"/>
                  <a:pt x="3637" y="9421"/>
                </a:cubicBezTo>
                <a:close/>
                <a:moveTo>
                  <a:pt x="3457" y="9421"/>
                </a:moveTo>
                <a:cubicBezTo>
                  <a:pt x="3427" y="9421"/>
                  <a:pt x="3403" y="9471"/>
                  <a:pt x="3403" y="9532"/>
                </a:cubicBezTo>
                <a:cubicBezTo>
                  <a:pt x="3403" y="9593"/>
                  <a:pt x="3427" y="9643"/>
                  <a:pt x="3457" y="9643"/>
                </a:cubicBezTo>
                <a:cubicBezTo>
                  <a:pt x="3488" y="9643"/>
                  <a:pt x="3512" y="9593"/>
                  <a:pt x="3512" y="9532"/>
                </a:cubicBezTo>
                <a:cubicBezTo>
                  <a:pt x="3512" y="9471"/>
                  <a:pt x="3488" y="9421"/>
                  <a:pt x="3457" y="9421"/>
                </a:cubicBezTo>
                <a:close/>
                <a:moveTo>
                  <a:pt x="3278" y="9421"/>
                </a:moveTo>
                <a:cubicBezTo>
                  <a:pt x="3248" y="9421"/>
                  <a:pt x="3223" y="9471"/>
                  <a:pt x="3223" y="9532"/>
                </a:cubicBezTo>
                <a:cubicBezTo>
                  <a:pt x="3223" y="9593"/>
                  <a:pt x="3248" y="9643"/>
                  <a:pt x="3278" y="9643"/>
                </a:cubicBezTo>
                <a:cubicBezTo>
                  <a:pt x="3309" y="9643"/>
                  <a:pt x="3333" y="9593"/>
                  <a:pt x="3333" y="9532"/>
                </a:cubicBezTo>
                <a:cubicBezTo>
                  <a:pt x="3333" y="9471"/>
                  <a:pt x="3309" y="9421"/>
                  <a:pt x="3278" y="9421"/>
                </a:cubicBezTo>
                <a:close/>
                <a:moveTo>
                  <a:pt x="3099" y="9421"/>
                </a:moveTo>
                <a:cubicBezTo>
                  <a:pt x="3069" y="9421"/>
                  <a:pt x="3044" y="9471"/>
                  <a:pt x="3044" y="9532"/>
                </a:cubicBezTo>
                <a:cubicBezTo>
                  <a:pt x="3044" y="9593"/>
                  <a:pt x="3069" y="9643"/>
                  <a:pt x="3099" y="9643"/>
                </a:cubicBezTo>
                <a:cubicBezTo>
                  <a:pt x="3130" y="9643"/>
                  <a:pt x="3154" y="9593"/>
                  <a:pt x="3154" y="9532"/>
                </a:cubicBezTo>
                <a:cubicBezTo>
                  <a:pt x="3154" y="9471"/>
                  <a:pt x="3130" y="9421"/>
                  <a:pt x="3099" y="9421"/>
                </a:cubicBezTo>
                <a:close/>
                <a:moveTo>
                  <a:pt x="2920" y="9421"/>
                </a:moveTo>
                <a:cubicBezTo>
                  <a:pt x="2890" y="9421"/>
                  <a:pt x="2865" y="9471"/>
                  <a:pt x="2865" y="9532"/>
                </a:cubicBezTo>
                <a:cubicBezTo>
                  <a:pt x="2865" y="9593"/>
                  <a:pt x="2890" y="9643"/>
                  <a:pt x="2920" y="9643"/>
                </a:cubicBezTo>
                <a:cubicBezTo>
                  <a:pt x="2950" y="9643"/>
                  <a:pt x="2975" y="9593"/>
                  <a:pt x="2975" y="9532"/>
                </a:cubicBezTo>
                <a:cubicBezTo>
                  <a:pt x="2975" y="9471"/>
                  <a:pt x="2950" y="9421"/>
                  <a:pt x="2920" y="9421"/>
                </a:cubicBezTo>
                <a:close/>
                <a:moveTo>
                  <a:pt x="2741" y="9421"/>
                </a:moveTo>
                <a:cubicBezTo>
                  <a:pt x="2711" y="9421"/>
                  <a:pt x="2686" y="9471"/>
                  <a:pt x="2686" y="9532"/>
                </a:cubicBezTo>
                <a:cubicBezTo>
                  <a:pt x="2686" y="9593"/>
                  <a:pt x="2711" y="9643"/>
                  <a:pt x="2741" y="9643"/>
                </a:cubicBezTo>
                <a:cubicBezTo>
                  <a:pt x="2771" y="9643"/>
                  <a:pt x="2796" y="9593"/>
                  <a:pt x="2796" y="9532"/>
                </a:cubicBezTo>
                <a:cubicBezTo>
                  <a:pt x="2796" y="9471"/>
                  <a:pt x="2771" y="9421"/>
                  <a:pt x="2741" y="9421"/>
                </a:cubicBezTo>
                <a:close/>
                <a:moveTo>
                  <a:pt x="2562" y="9421"/>
                </a:moveTo>
                <a:cubicBezTo>
                  <a:pt x="2532" y="9421"/>
                  <a:pt x="2507" y="9471"/>
                  <a:pt x="2507" y="9532"/>
                </a:cubicBezTo>
                <a:cubicBezTo>
                  <a:pt x="2507" y="9593"/>
                  <a:pt x="2532" y="9643"/>
                  <a:pt x="2562" y="9643"/>
                </a:cubicBezTo>
                <a:cubicBezTo>
                  <a:pt x="2592" y="9643"/>
                  <a:pt x="2617" y="9593"/>
                  <a:pt x="2617" y="9532"/>
                </a:cubicBezTo>
                <a:cubicBezTo>
                  <a:pt x="2617" y="9471"/>
                  <a:pt x="2592" y="9421"/>
                  <a:pt x="2562" y="9421"/>
                </a:cubicBezTo>
                <a:close/>
                <a:moveTo>
                  <a:pt x="2383" y="9421"/>
                </a:moveTo>
                <a:cubicBezTo>
                  <a:pt x="2353" y="9421"/>
                  <a:pt x="2328" y="9471"/>
                  <a:pt x="2328" y="9532"/>
                </a:cubicBezTo>
                <a:cubicBezTo>
                  <a:pt x="2328" y="9593"/>
                  <a:pt x="2353" y="9643"/>
                  <a:pt x="2383" y="9643"/>
                </a:cubicBezTo>
                <a:cubicBezTo>
                  <a:pt x="2413" y="9643"/>
                  <a:pt x="2438" y="9593"/>
                  <a:pt x="2438" y="9532"/>
                </a:cubicBezTo>
                <a:cubicBezTo>
                  <a:pt x="2438" y="9471"/>
                  <a:pt x="2413" y="9421"/>
                  <a:pt x="2383" y="9421"/>
                </a:cubicBezTo>
                <a:close/>
                <a:moveTo>
                  <a:pt x="17605" y="9058"/>
                </a:moveTo>
                <a:cubicBezTo>
                  <a:pt x="17575" y="9058"/>
                  <a:pt x="17550" y="9108"/>
                  <a:pt x="17550" y="9169"/>
                </a:cubicBezTo>
                <a:cubicBezTo>
                  <a:pt x="17550" y="9231"/>
                  <a:pt x="17575" y="9280"/>
                  <a:pt x="17605" y="9280"/>
                </a:cubicBezTo>
                <a:cubicBezTo>
                  <a:pt x="17635" y="9280"/>
                  <a:pt x="17660" y="9231"/>
                  <a:pt x="17660" y="9169"/>
                </a:cubicBezTo>
                <a:cubicBezTo>
                  <a:pt x="17660" y="9108"/>
                  <a:pt x="17635" y="9058"/>
                  <a:pt x="17605" y="9058"/>
                </a:cubicBezTo>
                <a:close/>
                <a:moveTo>
                  <a:pt x="17426" y="9058"/>
                </a:moveTo>
                <a:cubicBezTo>
                  <a:pt x="17396" y="9058"/>
                  <a:pt x="17371" y="9108"/>
                  <a:pt x="17371" y="9169"/>
                </a:cubicBezTo>
                <a:cubicBezTo>
                  <a:pt x="17371" y="9231"/>
                  <a:pt x="17396" y="9280"/>
                  <a:pt x="17426" y="9280"/>
                </a:cubicBezTo>
                <a:cubicBezTo>
                  <a:pt x="17456" y="9280"/>
                  <a:pt x="17481" y="9231"/>
                  <a:pt x="17481" y="9169"/>
                </a:cubicBezTo>
                <a:cubicBezTo>
                  <a:pt x="17481" y="9108"/>
                  <a:pt x="17456" y="9058"/>
                  <a:pt x="17426" y="9058"/>
                </a:cubicBezTo>
                <a:close/>
                <a:moveTo>
                  <a:pt x="17247" y="9058"/>
                </a:moveTo>
                <a:cubicBezTo>
                  <a:pt x="17217" y="9058"/>
                  <a:pt x="17192" y="9108"/>
                  <a:pt x="17192" y="9169"/>
                </a:cubicBezTo>
                <a:cubicBezTo>
                  <a:pt x="17192" y="9231"/>
                  <a:pt x="17217" y="9280"/>
                  <a:pt x="17247" y="9280"/>
                </a:cubicBezTo>
                <a:cubicBezTo>
                  <a:pt x="17277" y="9280"/>
                  <a:pt x="17302" y="9231"/>
                  <a:pt x="17302" y="9169"/>
                </a:cubicBezTo>
                <a:cubicBezTo>
                  <a:pt x="17302" y="9108"/>
                  <a:pt x="17277" y="9058"/>
                  <a:pt x="17247" y="9058"/>
                </a:cubicBezTo>
                <a:close/>
                <a:moveTo>
                  <a:pt x="17068" y="9058"/>
                </a:moveTo>
                <a:cubicBezTo>
                  <a:pt x="17038" y="9058"/>
                  <a:pt x="17013" y="9108"/>
                  <a:pt x="17013" y="9169"/>
                </a:cubicBezTo>
                <a:cubicBezTo>
                  <a:pt x="17013" y="9231"/>
                  <a:pt x="17038" y="9280"/>
                  <a:pt x="17068" y="9280"/>
                </a:cubicBezTo>
                <a:cubicBezTo>
                  <a:pt x="17098" y="9280"/>
                  <a:pt x="17123" y="9231"/>
                  <a:pt x="17123" y="9169"/>
                </a:cubicBezTo>
                <a:cubicBezTo>
                  <a:pt x="17123" y="9108"/>
                  <a:pt x="17098" y="9058"/>
                  <a:pt x="17068" y="9058"/>
                </a:cubicBezTo>
                <a:close/>
                <a:moveTo>
                  <a:pt x="16889" y="9058"/>
                </a:moveTo>
                <a:cubicBezTo>
                  <a:pt x="16859" y="9058"/>
                  <a:pt x="16834" y="9108"/>
                  <a:pt x="16834" y="9169"/>
                </a:cubicBezTo>
                <a:cubicBezTo>
                  <a:pt x="16834" y="9231"/>
                  <a:pt x="16859" y="9280"/>
                  <a:pt x="16889" y="9280"/>
                </a:cubicBezTo>
                <a:cubicBezTo>
                  <a:pt x="16919" y="9280"/>
                  <a:pt x="16944" y="9231"/>
                  <a:pt x="16944" y="9169"/>
                </a:cubicBezTo>
                <a:cubicBezTo>
                  <a:pt x="16944" y="9108"/>
                  <a:pt x="16919" y="9058"/>
                  <a:pt x="16889" y="9058"/>
                </a:cubicBezTo>
                <a:close/>
                <a:moveTo>
                  <a:pt x="16710" y="9058"/>
                </a:moveTo>
                <a:cubicBezTo>
                  <a:pt x="16679" y="9058"/>
                  <a:pt x="16655" y="9108"/>
                  <a:pt x="16655" y="9169"/>
                </a:cubicBezTo>
                <a:cubicBezTo>
                  <a:pt x="16655" y="9231"/>
                  <a:pt x="16679" y="9280"/>
                  <a:pt x="16710" y="9280"/>
                </a:cubicBezTo>
                <a:cubicBezTo>
                  <a:pt x="16740" y="9280"/>
                  <a:pt x="16765" y="9231"/>
                  <a:pt x="16765" y="9169"/>
                </a:cubicBezTo>
                <a:cubicBezTo>
                  <a:pt x="16765" y="9108"/>
                  <a:pt x="16740" y="9058"/>
                  <a:pt x="16710" y="9058"/>
                </a:cubicBezTo>
                <a:close/>
                <a:moveTo>
                  <a:pt x="16531" y="9058"/>
                </a:moveTo>
                <a:cubicBezTo>
                  <a:pt x="16500" y="9058"/>
                  <a:pt x="16476" y="9108"/>
                  <a:pt x="16476" y="9169"/>
                </a:cubicBezTo>
                <a:cubicBezTo>
                  <a:pt x="16476" y="9231"/>
                  <a:pt x="16500" y="9280"/>
                  <a:pt x="16531" y="9280"/>
                </a:cubicBezTo>
                <a:cubicBezTo>
                  <a:pt x="16561" y="9280"/>
                  <a:pt x="16585" y="9231"/>
                  <a:pt x="16585" y="9169"/>
                </a:cubicBezTo>
                <a:cubicBezTo>
                  <a:pt x="16585" y="9108"/>
                  <a:pt x="16561" y="9058"/>
                  <a:pt x="16531" y="9058"/>
                </a:cubicBezTo>
                <a:close/>
                <a:moveTo>
                  <a:pt x="16352" y="9058"/>
                </a:moveTo>
                <a:cubicBezTo>
                  <a:pt x="16321" y="9058"/>
                  <a:pt x="16297" y="9108"/>
                  <a:pt x="16297" y="9169"/>
                </a:cubicBezTo>
                <a:cubicBezTo>
                  <a:pt x="16297" y="9231"/>
                  <a:pt x="16321" y="9280"/>
                  <a:pt x="16352" y="9280"/>
                </a:cubicBezTo>
                <a:cubicBezTo>
                  <a:pt x="16382" y="9280"/>
                  <a:pt x="16406" y="9231"/>
                  <a:pt x="16406" y="9169"/>
                </a:cubicBezTo>
                <a:cubicBezTo>
                  <a:pt x="16406" y="9108"/>
                  <a:pt x="16382" y="9058"/>
                  <a:pt x="16352" y="9058"/>
                </a:cubicBezTo>
                <a:close/>
                <a:moveTo>
                  <a:pt x="16172" y="9058"/>
                </a:moveTo>
                <a:cubicBezTo>
                  <a:pt x="16142" y="9058"/>
                  <a:pt x="16118" y="9108"/>
                  <a:pt x="16118" y="9169"/>
                </a:cubicBezTo>
                <a:cubicBezTo>
                  <a:pt x="16118" y="9231"/>
                  <a:pt x="16142" y="9280"/>
                  <a:pt x="16172" y="9280"/>
                </a:cubicBezTo>
                <a:cubicBezTo>
                  <a:pt x="16203" y="9280"/>
                  <a:pt x="16227" y="9231"/>
                  <a:pt x="16227" y="9169"/>
                </a:cubicBezTo>
                <a:cubicBezTo>
                  <a:pt x="16227" y="9108"/>
                  <a:pt x="16203" y="9058"/>
                  <a:pt x="16172" y="9058"/>
                </a:cubicBezTo>
                <a:close/>
                <a:moveTo>
                  <a:pt x="15993" y="9058"/>
                </a:moveTo>
                <a:cubicBezTo>
                  <a:pt x="15963" y="9058"/>
                  <a:pt x="15938" y="9108"/>
                  <a:pt x="15938" y="9169"/>
                </a:cubicBezTo>
                <a:cubicBezTo>
                  <a:pt x="15938" y="9231"/>
                  <a:pt x="15963" y="9280"/>
                  <a:pt x="15993" y="9280"/>
                </a:cubicBezTo>
                <a:cubicBezTo>
                  <a:pt x="16024" y="9280"/>
                  <a:pt x="16048" y="9231"/>
                  <a:pt x="16048" y="9169"/>
                </a:cubicBezTo>
                <a:cubicBezTo>
                  <a:pt x="16048" y="9108"/>
                  <a:pt x="16024" y="9058"/>
                  <a:pt x="15993" y="9058"/>
                </a:cubicBezTo>
                <a:close/>
                <a:moveTo>
                  <a:pt x="15814" y="9058"/>
                </a:moveTo>
                <a:cubicBezTo>
                  <a:pt x="15784" y="9058"/>
                  <a:pt x="15759" y="9108"/>
                  <a:pt x="15759" y="9169"/>
                </a:cubicBezTo>
                <a:cubicBezTo>
                  <a:pt x="15759" y="9231"/>
                  <a:pt x="15784" y="9280"/>
                  <a:pt x="15814" y="9280"/>
                </a:cubicBezTo>
                <a:cubicBezTo>
                  <a:pt x="15845" y="9280"/>
                  <a:pt x="15869" y="9231"/>
                  <a:pt x="15869" y="9169"/>
                </a:cubicBezTo>
                <a:cubicBezTo>
                  <a:pt x="15869" y="9108"/>
                  <a:pt x="15845" y="9058"/>
                  <a:pt x="15814" y="9058"/>
                </a:cubicBezTo>
                <a:close/>
                <a:moveTo>
                  <a:pt x="15635" y="9058"/>
                </a:moveTo>
                <a:cubicBezTo>
                  <a:pt x="15605" y="9058"/>
                  <a:pt x="15580" y="9108"/>
                  <a:pt x="15580" y="9169"/>
                </a:cubicBezTo>
                <a:cubicBezTo>
                  <a:pt x="15580" y="9231"/>
                  <a:pt x="15605" y="9280"/>
                  <a:pt x="15635" y="9280"/>
                </a:cubicBezTo>
                <a:cubicBezTo>
                  <a:pt x="15666" y="9280"/>
                  <a:pt x="15690" y="9231"/>
                  <a:pt x="15690" y="9169"/>
                </a:cubicBezTo>
                <a:cubicBezTo>
                  <a:pt x="15690" y="9108"/>
                  <a:pt x="15666" y="9058"/>
                  <a:pt x="15635" y="9058"/>
                </a:cubicBezTo>
                <a:close/>
                <a:moveTo>
                  <a:pt x="15456" y="9058"/>
                </a:moveTo>
                <a:cubicBezTo>
                  <a:pt x="15426" y="9058"/>
                  <a:pt x="15401" y="9108"/>
                  <a:pt x="15401" y="9169"/>
                </a:cubicBezTo>
                <a:cubicBezTo>
                  <a:pt x="15401" y="9231"/>
                  <a:pt x="15426" y="9280"/>
                  <a:pt x="15456" y="9280"/>
                </a:cubicBezTo>
                <a:cubicBezTo>
                  <a:pt x="15486" y="9280"/>
                  <a:pt x="15511" y="9231"/>
                  <a:pt x="15511" y="9169"/>
                </a:cubicBezTo>
                <a:cubicBezTo>
                  <a:pt x="15511" y="9108"/>
                  <a:pt x="15486" y="9058"/>
                  <a:pt x="15456" y="9058"/>
                </a:cubicBezTo>
                <a:close/>
                <a:moveTo>
                  <a:pt x="15277" y="9058"/>
                </a:moveTo>
                <a:cubicBezTo>
                  <a:pt x="15247" y="9058"/>
                  <a:pt x="15222" y="9108"/>
                  <a:pt x="15222" y="9169"/>
                </a:cubicBezTo>
                <a:cubicBezTo>
                  <a:pt x="15222" y="9231"/>
                  <a:pt x="15247" y="9280"/>
                  <a:pt x="15277" y="9280"/>
                </a:cubicBezTo>
                <a:cubicBezTo>
                  <a:pt x="15307" y="9280"/>
                  <a:pt x="15332" y="9231"/>
                  <a:pt x="15332" y="9169"/>
                </a:cubicBezTo>
                <a:cubicBezTo>
                  <a:pt x="15332" y="9108"/>
                  <a:pt x="15307" y="9058"/>
                  <a:pt x="15277" y="9058"/>
                </a:cubicBezTo>
                <a:close/>
                <a:moveTo>
                  <a:pt x="15098" y="9058"/>
                </a:moveTo>
                <a:cubicBezTo>
                  <a:pt x="15068" y="9058"/>
                  <a:pt x="15043" y="9108"/>
                  <a:pt x="15043" y="9169"/>
                </a:cubicBezTo>
                <a:cubicBezTo>
                  <a:pt x="15043" y="9231"/>
                  <a:pt x="15068" y="9280"/>
                  <a:pt x="15098" y="9280"/>
                </a:cubicBezTo>
                <a:cubicBezTo>
                  <a:pt x="15128" y="9280"/>
                  <a:pt x="15153" y="9231"/>
                  <a:pt x="15153" y="9169"/>
                </a:cubicBezTo>
                <a:cubicBezTo>
                  <a:pt x="15153" y="9108"/>
                  <a:pt x="15128" y="9058"/>
                  <a:pt x="15098" y="9058"/>
                </a:cubicBezTo>
                <a:close/>
                <a:moveTo>
                  <a:pt x="14919" y="9058"/>
                </a:moveTo>
                <a:cubicBezTo>
                  <a:pt x="14889" y="9058"/>
                  <a:pt x="14864" y="9108"/>
                  <a:pt x="14864" y="9169"/>
                </a:cubicBezTo>
                <a:cubicBezTo>
                  <a:pt x="14864" y="9231"/>
                  <a:pt x="14889" y="9280"/>
                  <a:pt x="14919" y="9280"/>
                </a:cubicBezTo>
                <a:cubicBezTo>
                  <a:pt x="14949" y="9280"/>
                  <a:pt x="14974" y="9231"/>
                  <a:pt x="14974" y="9169"/>
                </a:cubicBezTo>
                <a:cubicBezTo>
                  <a:pt x="14974" y="9108"/>
                  <a:pt x="14949" y="9058"/>
                  <a:pt x="14919" y="9058"/>
                </a:cubicBezTo>
                <a:close/>
                <a:moveTo>
                  <a:pt x="14740" y="9058"/>
                </a:moveTo>
                <a:cubicBezTo>
                  <a:pt x="14709" y="9058"/>
                  <a:pt x="14685" y="9108"/>
                  <a:pt x="14685" y="9169"/>
                </a:cubicBezTo>
                <a:cubicBezTo>
                  <a:pt x="14685" y="9231"/>
                  <a:pt x="14709" y="9280"/>
                  <a:pt x="14740" y="9280"/>
                </a:cubicBezTo>
                <a:cubicBezTo>
                  <a:pt x="14770" y="9280"/>
                  <a:pt x="14795" y="9231"/>
                  <a:pt x="14795" y="9169"/>
                </a:cubicBezTo>
                <a:cubicBezTo>
                  <a:pt x="14795" y="9108"/>
                  <a:pt x="14770" y="9058"/>
                  <a:pt x="14740" y="9058"/>
                </a:cubicBezTo>
                <a:close/>
                <a:moveTo>
                  <a:pt x="14561" y="9058"/>
                </a:moveTo>
                <a:cubicBezTo>
                  <a:pt x="14530" y="9058"/>
                  <a:pt x="14506" y="9108"/>
                  <a:pt x="14506" y="9169"/>
                </a:cubicBezTo>
                <a:cubicBezTo>
                  <a:pt x="14506" y="9231"/>
                  <a:pt x="14530" y="9280"/>
                  <a:pt x="14561" y="9280"/>
                </a:cubicBezTo>
                <a:cubicBezTo>
                  <a:pt x="14591" y="9280"/>
                  <a:pt x="14616" y="9231"/>
                  <a:pt x="14616" y="9169"/>
                </a:cubicBezTo>
                <a:cubicBezTo>
                  <a:pt x="14616" y="9108"/>
                  <a:pt x="14591" y="9058"/>
                  <a:pt x="14561" y="9058"/>
                </a:cubicBezTo>
                <a:close/>
                <a:moveTo>
                  <a:pt x="13844" y="9058"/>
                </a:moveTo>
                <a:cubicBezTo>
                  <a:pt x="13814" y="9058"/>
                  <a:pt x="13789" y="9108"/>
                  <a:pt x="13789" y="9169"/>
                </a:cubicBezTo>
                <a:cubicBezTo>
                  <a:pt x="13789" y="9231"/>
                  <a:pt x="13814" y="9280"/>
                  <a:pt x="13844" y="9280"/>
                </a:cubicBezTo>
                <a:cubicBezTo>
                  <a:pt x="13875" y="9280"/>
                  <a:pt x="13899" y="9231"/>
                  <a:pt x="13899" y="9169"/>
                </a:cubicBezTo>
                <a:cubicBezTo>
                  <a:pt x="13899" y="9108"/>
                  <a:pt x="13875" y="9058"/>
                  <a:pt x="13844" y="9058"/>
                </a:cubicBezTo>
                <a:close/>
                <a:moveTo>
                  <a:pt x="13665" y="9058"/>
                </a:moveTo>
                <a:cubicBezTo>
                  <a:pt x="13635" y="9058"/>
                  <a:pt x="13610" y="9108"/>
                  <a:pt x="13610" y="9169"/>
                </a:cubicBezTo>
                <a:cubicBezTo>
                  <a:pt x="13610" y="9231"/>
                  <a:pt x="13635" y="9280"/>
                  <a:pt x="13665" y="9280"/>
                </a:cubicBezTo>
                <a:cubicBezTo>
                  <a:pt x="13696" y="9280"/>
                  <a:pt x="13720" y="9231"/>
                  <a:pt x="13720" y="9169"/>
                </a:cubicBezTo>
                <a:cubicBezTo>
                  <a:pt x="13720" y="9108"/>
                  <a:pt x="13696" y="9058"/>
                  <a:pt x="13665" y="9058"/>
                </a:cubicBezTo>
                <a:close/>
                <a:moveTo>
                  <a:pt x="13486" y="9058"/>
                </a:moveTo>
                <a:cubicBezTo>
                  <a:pt x="13456" y="9058"/>
                  <a:pt x="13431" y="9108"/>
                  <a:pt x="13431" y="9169"/>
                </a:cubicBezTo>
                <a:cubicBezTo>
                  <a:pt x="13431" y="9231"/>
                  <a:pt x="13456" y="9280"/>
                  <a:pt x="13486" y="9280"/>
                </a:cubicBezTo>
                <a:cubicBezTo>
                  <a:pt x="13516" y="9280"/>
                  <a:pt x="13541" y="9231"/>
                  <a:pt x="13541" y="9169"/>
                </a:cubicBezTo>
                <a:cubicBezTo>
                  <a:pt x="13541" y="9108"/>
                  <a:pt x="13516" y="9058"/>
                  <a:pt x="13486" y="9058"/>
                </a:cubicBezTo>
                <a:close/>
                <a:moveTo>
                  <a:pt x="13307" y="9058"/>
                </a:moveTo>
                <a:cubicBezTo>
                  <a:pt x="13277" y="9058"/>
                  <a:pt x="13252" y="9108"/>
                  <a:pt x="13252" y="9169"/>
                </a:cubicBezTo>
                <a:cubicBezTo>
                  <a:pt x="13252" y="9231"/>
                  <a:pt x="13277" y="9280"/>
                  <a:pt x="13307" y="9280"/>
                </a:cubicBezTo>
                <a:cubicBezTo>
                  <a:pt x="13337" y="9280"/>
                  <a:pt x="13362" y="9231"/>
                  <a:pt x="13362" y="9169"/>
                </a:cubicBezTo>
                <a:cubicBezTo>
                  <a:pt x="13362" y="9108"/>
                  <a:pt x="13337" y="9058"/>
                  <a:pt x="13307" y="9058"/>
                </a:cubicBezTo>
                <a:close/>
                <a:moveTo>
                  <a:pt x="13128" y="9058"/>
                </a:moveTo>
                <a:cubicBezTo>
                  <a:pt x="13098" y="9058"/>
                  <a:pt x="13073" y="9108"/>
                  <a:pt x="13073" y="9169"/>
                </a:cubicBezTo>
                <a:cubicBezTo>
                  <a:pt x="13073" y="9231"/>
                  <a:pt x="13098" y="9280"/>
                  <a:pt x="13128" y="9280"/>
                </a:cubicBezTo>
                <a:cubicBezTo>
                  <a:pt x="13158" y="9280"/>
                  <a:pt x="13183" y="9231"/>
                  <a:pt x="13183" y="9169"/>
                </a:cubicBezTo>
                <a:cubicBezTo>
                  <a:pt x="13183" y="9108"/>
                  <a:pt x="13158" y="9058"/>
                  <a:pt x="13128" y="9058"/>
                </a:cubicBezTo>
                <a:close/>
                <a:moveTo>
                  <a:pt x="12949" y="9058"/>
                </a:moveTo>
                <a:cubicBezTo>
                  <a:pt x="12919" y="9058"/>
                  <a:pt x="12894" y="9108"/>
                  <a:pt x="12894" y="9169"/>
                </a:cubicBezTo>
                <a:cubicBezTo>
                  <a:pt x="12894" y="9231"/>
                  <a:pt x="12919" y="9280"/>
                  <a:pt x="12949" y="9280"/>
                </a:cubicBezTo>
                <a:cubicBezTo>
                  <a:pt x="12979" y="9280"/>
                  <a:pt x="13004" y="9231"/>
                  <a:pt x="13004" y="9169"/>
                </a:cubicBezTo>
                <a:cubicBezTo>
                  <a:pt x="13004" y="9108"/>
                  <a:pt x="12979" y="9058"/>
                  <a:pt x="12949" y="9058"/>
                </a:cubicBezTo>
                <a:close/>
                <a:moveTo>
                  <a:pt x="12770" y="9058"/>
                </a:moveTo>
                <a:cubicBezTo>
                  <a:pt x="12740" y="9058"/>
                  <a:pt x="12715" y="9108"/>
                  <a:pt x="12715" y="9169"/>
                </a:cubicBezTo>
                <a:cubicBezTo>
                  <a:pt x="12715" y="9231"/>
                  <a:pt x="12740" y="9280"/>
                  <a:pt x="12770" y="9280"/>
                </a:cubicBezTo>
                <a:cubicBezTo>
                  <a:pt x="12800" y="9280"/>
                  <a:pt x="12825" y="9231"/>
                  <a:pt x="12825" y="9169"/>
                </a:cubicBezTo>
                <a:cubicBezTo>
                  <a:pt x="12825" y="9108"/>
                  <a:pt x="12800" y="9058"/>
                  <a:pt x="12770" y="9058"/>
                </a:cubicBezTo>
                <a:close/>
                <a:moveTo>
                  <a:pt x="12591" y="9058"/>
                </a:moveTo>
                <a:cubicBezTo>
                  <a:pt x="12560" y="9058"/>
                  <a:pt x="12536" y="9108"/>
                  <a:pt x="12536" y="9169"/>
                </a:cubicBezTo>
                <a:cubicBezTo>
                  <a:pt x="12536" y="9231"/>
                  <a:pt x="12560" y="9280"/>
                  <a:pt x="12591" y="9280"/>
                </a:cubicBezTo>
                <a:cubicBezTo>
                  <a:pt x="12621" y="9280"/>
                  <a:pt x="12646" y="9231"/>
                  <a:pt x="12646" y="9169"/>
                </a:cubicBezTo>
                <a:cubicBezTo>
                  <a:pt x="12646" y="9108"/>
                  <a:pt x="12621" y="9058"/>
                  <a:pt x="12591" y="9058"/>
                </a:cubicBezTo>
                <a:close/>
                <a:moveTo>
                  <a:pt x="12412" y="9058"/>
                </a:moveTo>
                <a:cubicBezTo>
                  <a:pt x="12381" y="9058"/>
                  <a:pt x="12357" y="9108"/>
                  <a:pt x="12357" y="9169"/>
                </a:cubicBezTo>
                <a:cubicBezTo>
                  <a:pt x="12357" y="9231"/>
                  <a:pt x="12381" y="9280"/>
                  <a:pt x="12412" y="9280"/>
                </a:cubicBezTo>
                <a:cubicBezTo>
                  <a:pt x="12442" y="9280"/>
                  <a:pt x="12466" y="9231"/>
                  <a:pt x="12466" y="9169"/>
                </a:cubicBezTo>
                <a:cubicBezTo>
                  <a:pt x="12466" y="9108"/>
                  <a:pt x="12442" y="9058"/>
                  <a:pt x="12412" y="9058"/>
                </a:cubicBezTo>
                <a:close/>
                <a:moveTo>
                  <a:pt x="12233" y="9058"/>
                </a:moveTo>
                <a:cubicBezTo>
                  <a:pt x="12202" y="9058"/>
                  <a:pt x="12178" y="9108"/>
                  <a:pt x="12178" y="9169"/>
                </a:cubicBezTo>
                <a:cubicBezTo>
                  <a:pt x="12178" y="9231"/>
                  <a:pt x="12202" y="9280"/>
                  <a:pt x="12233" y="9280"/>
                </a:cubicBezTo>
                <a:cubicBezTo>
                  <a:pt x="12263" y="9280"/>
                  <a:pt x="12287" y="9231"/>
                  <a:pt x="12287" y="9169"/>
                </a:cubicBezTo>
                <a:cubicBezTo>
                  <a:pt x="12287" y="9108"/>
                  <a:pt x="12263" y="9058"/>
                  <a:pt x="12233" y="9058"/>
                </a:cubicBezTo>
                <a:close/>
                <a:moveTo>
                  <a:pt x="12053" y="9058"/>
                </a:moveTo>
                <a:cubicBezTo>
                  <a:pt x="12023" y="9058"/>
                  <a:pt x="11999" y="9108"/>
                  <a:pt x="11999" y="9169"/>
                </a:cubicBezTo>
                <a:cubicBezTo>
                  <a:pt x="11999" y="9231"/>
                  <a:pt x="12023" y="9280"/>
                  <a:pt x="12053" y="9280"/>
                </a:cubicBezTo>
                <a:cubicBezTo>
                  <a:pt x="12084" y="9280"/>
                  <a:pt x="12108" y="9231"/>
                  <a:pt x="12108" y="9169"/>
                </a:cubicBezTo>
                <a:cubicBezTo>
                  <a:pt x="12108" y="9108"/>
                  <a:pt x="12084" y="9058"/>
                  <a:pt x="12053" y="9058"/>
                </a:cubicBezTo>
                <a:close/>
                <a:moveTo>
                  <a:pt x="11874" y="9058"/>
                </a:moveTo>
                <a:cubicBezTo>
                  <a:pt x="11844" y="9058"/>
                  <a:pt x="11819" y="9108"/>
                  <a:pt x="11819" y="9169"/>
                </a:cubicBezTo>
                <a:cubicBezTo>
                  <a:pt x="11819" y="9231"/>
                  <a:pt x="11844" y="9280"/>
                  <a:pt x="11874" y="9280"/>
                </a:cubicBezTo>
                <a:cubicBezTo>
                  <a:pt x="11905" y="9280"/>
                  <a:pt x="11929" y="9231"/>
                  <a:pt x="11929" y="9169"/>
                </a:cubicBezTo>
                <a:cubicBezTo>
                  <a:pt x="11929" y="9108"/>
                  <a:pt x="11905" y="9058"/>
                  <a:pt x="11874" y="9058"/>
                </a:cubicBezTo>
                <a:close/>
                <a:moveTo>
                  <a:pt x="11695" y="9058"/>
                </a:moveTo>
                <a:cubicBezTo>
                  <a:pt x="11665" y="9058"/>
                  <a:pt x="11640" y="9108"/>
                  <a:pt x="11640" y="9169"/>
                </a:cubicBezTo>
                <a:cubicBezTo>
                  <a:pt x="11640" y="9231"/>
                  <a:pt x="11665" y="9280"/>
                  <a:pt x="11695" y="9280"/>
                </a:cubicBezTo>
                <a:cubicBezTo>
                  <a:pt x="11726" y="9280"/>
                  <a:pt x="11750" y="9231"/>
                  <a:pt x="11750" y="9169"/>
                </a:cubicBezTo>
                <a:cubicBezTo>
                  <a:pt x="11750" y="9108"/>
                  <a:pt x="11726" y="9058"/>
                  <a:pt x="11695" y="9058"/>
                </a:cubicBezTo>
                <a:close/>
                <a:moveTo>
                  <a:pt x="11516" y="9058"/>
                </a:moveTo>
                <a:cubicBezTo>
                  <a:pt x="11486" y="9058"/>
                  <a:pt x="11461" y="9108"/>
                  <a:pt x="11461" y="9169"/>
                </a:cubicBezTo>
                <a:cubicBezTo>
                  <a:pt x="11461" y="9231"/>
                  <a:pt x="11486" y="9280"/>
                  <a:pt x="11516" y="9280"/>
                </a:cubicBezTo>
                <a:cubicBezTo>
                  <a:pt x="11546" y="9280"/>
                  <a:pt x="11571" y="9231"/>
                  <a:pt x="11571" y="9169"/>
                </a:cubicBezTo>
                <a:cubicBezTo>
                  <a:pt x="11571" y="9108"/>
                  <a:pt x="11546" y="9058"/>
                  <a:pt x="11516" y="9058"/>
                </a:cubicBezTo>
                <a:close/>
                <a:moveTo>
                  <a:pt x="11337" y="9058"/>
                </a:moveTo>
                <a:cubicBezTo>
                  <a:pt x="11307" y="9058"/>
                  <a:pt x="11282" y="9108"/>
                  <a:pt x="11282" y="9169"/>
                </a:cubicBezTo>
                <a:cubicBezTo>
                  <a:pt x="11282" y="9231"/>
                  <a:pt x="11307" y="9280"/>
                  <a:pt x="11337" y="9280"/>
                </a:cubicBezTo>
                <a:cubicBezTo>
                  <a:pt x="11367" y="9280"/>
                  <a:pt x="11392" y="9231"/>
                  <a:pt x="11392" y="9169"/>
                </a:cubicBezTo>
                <a:cubicBezTo>
                  <a:pt x="11392" y="9108"/>
                  <a:pt x="11367" y="9058"/>
                  <a:pt x="11337" y="9058"/>
                </a:cubicBezTo>
                <a:close/>
                <a:moveTo>
                  <a:pt x="11158" y="9058"/>
                </a:moveTo>
                <a:cubicBezTo>
                  <a:pt x="11128" y="9058"/>
                  <a:pt x="11103" y="9108"/>
                  <a:pt x="11103" y="9169"/>
                </a:cubicBezTo>
                <a:cubicBezTo>
                  <a:pt x="11103" y="9231"/>
                  <a:pt x="11128" y="9280"/>
                  <a:pt x="11158" y="9280"/>
                </a:cubicBezTo>
                <a:cubicBezTo>
                  <a:pt x="11188" y="9280"/>
                  <a:pt x="11213" y="9231"/>
                  <a:pt x="11213" y="9169"/>
                </a:cubicBezTo>
                <a:cubicBezTo>
                  <a:pt x="11213" y="9108"/>
                  <a:pt x="11188" y="9058"/>
                  <a:pt x="11158" y="9058"/>
                </a:cubicBezTo>
                <a:close/>
                <a:moveTo>
                  <a:pt x="10979" y="9058"/>
                </a:moveTo>
                <a:cubicBezTo>
                  <a:pt x="10949" y="9058"/>
                  <a:pt x="10924" y="9108"/>
                  <a:pt x="10924" y="9169"/>
                </a:cubicBezTo>
                <a:cubicBezTo>
                  <a:pt x="10924" y="9231"/>
                  <a:pt x="10949" y="9280"/>
                  <a:pt x="10979" y="9280"/>
                </a:cubicBezTo>
                <a:cubicBezTo>
                  <a:pt x="11009" y="9280"/>
                  <a:pt x="11034" y="9231"/>
                  <a:pt x="11034" y="9169"/>
                </a:cubicBezTo>
                <a:cubicBezTo>
                  <a:pt x="11034" y="9108"/>
                  <a:pt x="11009" y="9058"/>
                  <a:pt x="10979" y="9058"/>
                </a:cubicBezTo>
                <a:close/>
                <a:moveTo>
                  <a:pt x="10800" y="9058"/>
                </a:moveTo>
                <a:cubicBezTo>
                  <a:pt x="10770" y="9058"/>
                  <a:pt x="10745" y="9108"/>
                  <a:pt x="10745" y="9169"/>
                </a:cubicBezTo>
                <a:cubicBezTo>
                  <a:pt x="10745" y="9231"/>
                  <a:pt x="10770" y="9280"/>
                  <a:pt x="10800" y="9280"/>
                </a:cubicBezTo>
                <a:cubicBezTo>
                  <a:pt x="10830" y="9280"/>
                  <a:pt x="10855" y="9231"/>
                  <a:pt x="10855" y="9169"/>
                </a:cubicBezTo>
                <a:cubicBezTo>
                  <a:pt x="10855" y="9108"/>
                  <a:pt x="10830" y="9058"/>
                  <a:pt x="10800" y="9058"/>
                </a:cubicBezTo>
                <a:close/>
                <a:moveTo>
                  <a:pt x="10621" y="9058"/>
                </a:moveTo>
                <a:cubicBezTo>
                  <a:pt x="10590" y="9058"/>
                  <a:pt x="10566" y="9108"/>
                  <a:pt x="10566" y="9169"/>
                </a:cubicBezTo>
                <a:cubicBezTo>
                  <a:pt x="10566" y="9231"/>
                  <a:pt x="10590" y="9280"/>
                  <a:pt x="10621" y="9280"/>
                </a:cubicBezTo>
                <a:cubicBezTo>
                  <a:pt x="10651" y="9280"/>
                  <a:pt x="10676" y="9231"/>
                  <a:pt x="10676" y="9169"/>
                </a:cubicBezTo>
                <a:cubicBezTo>
                  <a:pt x="10676" y="9108"/>
                  <a:pt x="10651" y="9058"/>
                  <a:pt x="10621" y="9058"/>
                </a:cubicBezTo>
                <a:close/>
                <a:moveTo>
                  <a:pt x="10442" y="9058"/>
                </a:moveTo>
                <a:cubicBezTo>
                  <a:pt x="10411" y="9058"/>
                  <a:pt x="10387" y="9108"/>
                  <a:pt x="10387" y="9169"/>
                </a:cubicBezTo>
                <a:cubicBezTo>
                  <a:pt x="10387" y="9231"/>
                  <a:pt x="10411" y="9280"/>
                  <a:pt x="10442" y="9280"/>
                </a:cubicBezTo>
                <a:cubicBezTo>
                  <a:pt x="10472" y="9280"/>
                  <a:pt x="10497" y="9231"/>
                  <a:pt x="10497" y="9169"/>
                </a:cubicBezTo>
                <a:cubicBezTo>
                  <a:pt x="10497" y="9108"/>
                  <a:pt x="10472" y="9058"/>
                  <a:pt x="10442" y="9058"/>
                </a:cubicBezTo>
                <a:close/>
                <a:moveTo>
                  <a:pt x="10263" y="9058"/>
                </a:moveTo>
                <a:cubicBezTo>
                  <a:pt x="10232" y="9058"/>
                  <a:pt x="10208" y="9108"/>
                  <a:pt x="10208" y="9169"/>
                </a:cubicBezTo>
                <a:cubicBezTo>
                  <a:pt x="10208" y="9231"/>
                  <a:pt x="10232" y="9280"/>
                  <a:pt x="10263" y="9280"/>
                </a:cubicBezTo>
                <a:cubicBezTo>
                  <a:pt x="10293" y="9280"/>
                  <a:pt x="10317" y="9231"/>
                  <a:pt x="10317" y="9169"/>
                </a:cubicBezTo>
                <a:cubicBezTo>
                  <a:pt x="10317" y="9108"/>
                  <a:pt x="10293" y="9058"/>
                  <a:pt x="10263" y="9058"/>
                </a:cubicBezTo>
                <a:close/>
                <a:moveTo>
                  <a:pt x="10083" y="9058"/>
                </a:moveTo>
                <a:cubicBezTo>
                  <a:pt x="10053" y="9058"/>
                  <a:pt x="10029" y="9108"/>
                  <a:pt x="10029" y="9169"/>
                </a:cubicBezTo>
                <a:cubicBezTo>
                  <a:pt x="10029" y="9231"/>
                  <a:pt x="10053" y="9280"/>
                  <a:pt x="10083" y="9280"/>
                </a:cubicBezTo>
                <a:cubicBezTo>
                  <a:pt x="10114" y="9280"/>
                  <a:pt x="10138" y="9231"/>
                  <a:pt x="10138" y="9169"/>
                </a:cubicBezTo>
                <a:cubicBezTo>
                  <a:pt x="10138" y="9108"/>
                  <a:pt x="10114" y="9058"/>
                  <a:pt x="10083" y="9058"/>
                </a:cubicBezTo>
                <a:close/>
                <a:moveTo>
                  <a:pt x="9904" y="9058"/>
                </a:moveTo>
                <a:cubicBezTo>
                  <a:pt x="9874" y="9058"/>
                  <a:pt x="9850" y="9108"/>
                  <a:pt x="9850" y="9169"/>
                </a:cubicBezTo>
                <a:cubicBezTo>
                  <a:pt x="9850" y="9231"/>
                  <a:pt x="9874" y="9280"/>
                  <a:pt x="9904" y="9280"/>
                </a:cubicBezTo>
                <a:cubicBezTo>
                  <a:pt x="9935" y="9280"/>
                  <a:pt x="9959" y="9231"/>
                  <a:pt x="9959" y="9169"/>
                </a:cubicBezTo>
                <a:cubicBezTo>
                  <a:pt x="9959" y="9108"/>
                  <a:pt x="9935" y="9058"/>
                  <a:pt x="9904" y="9058"/>
                </a:cubicBezTo>
                <a:close/>
                <a:moveTo>
                  <a:pt x="9725" y="9058"/>
                </a:moveTo>
                <a:cubicBezTo>
                  <a:pt x="9695" y="9058"/>
                  <a:pt x="9670" y="9108"/>
                  <a:pt x="9670" y="9169"/>
                </a:cubicBezTo>
                <a:cubicBezTo>
                  <a:pt x="9670" y="9231"/>
                  <a:pt x="9695" y="9280"/>
                  <a:pt x="9725" y="9280"/>
                </a:cubicBezTo>
                <a:cubicBezTo>
                  <a:pt x="9756" y="9280"/>
                  <a:pt x="9780" y="9231"/>
                  <a:pt x="9780" y="9169"/>
                </a:cubicBezTo>
                <a:cubicBezTo>
                  <a:pt x="9780" y="9108"/>
                  <a:pt x="9756" y="9058"/>
                  <a:pt x="9725" y="9058"/>
                </a:cubicBezTo>
                <a:close/>
                <a:moveTo>
                  <a:pt x="9546" y="9058"/>
                </a:moveTo>
                <a:cubicBezTo>
                  <a:pt x="9516" y="9058"/>
                  <a:pt x="9491" y="9108"/>
                  <a:pt x="9491" y="9169"/>
                </a:cubicBezTo>
                <a:cubicBezTo>
                  <a:pt x="9491" y="9231"/>
                  <a:pt x="9516" y="9280"/>
                  <a:pt x="9546" y="9280"/>
                </a:cubicBezTo>
                <a:cubicBezTo>
                  <a:pt x="9577" y="9280"/>
                  <a:pt x="9601" y="9231"/>
                  <a:pt x="9601" y="9169"/>
                </a:cubicBezTo>
                <a:cubicBezTo>
                  <a:pt x="9601" y="9108"/>
                  <a:pt x="9577" y="9058"/>
                  <a:pt x="9546" y="9058"/>
                </a:cubicBezTo>
                <a:close/>
                <a:moveTo>
                  <a:pt x="9367" y="9058"/>
                </a:moveTo>
                <a:cubicBezTo>
                  <a:pt x="9337" y="9058"/>
                  <a:pt x="9312" y="9108"/>
                  <a:pt x="9312" y="9169"/>
                </a:cubicBezTo>
                <a:cubicBezTo>
                  <a:pt x="9312" y="9231"/>
                  <a:pt x="9337" y="9280"/>
                  <a:pt x="9367" y="9280"/>
                </a:cubicBezTo>
                <a:cubicBezTo>
                  <a:pt x="9397" y="9280"/>
                  <a:pt x="9422" y="9231"/>
                  <a:pt x="9422" y="9169"/>
                </a:cubicBezTo>
                <a:cubicBezTo>
                  <a:pt x="9422" y="9108"/>
                  <a:pt x="9397" y="9058"/>
                  <a:pt x="9367" y="9058"/>
                </a:cubicBezTo>
                <a:close/>
                <a:moveTo>
                  <a:pt x="9188" y="9058"/>
                </a:moveTo>
                <a:cubicBezTo>
                  <a:pt x="9158" y="9058"/>
                  <a:pt x="9133" y="9108"/>
                  <a:pt x="9133" y="9169"/>
                </a:cubicBezTo>
                <a:cubicBezTo>
                  <a:pt x="9133" y="9231"/>
                  <a:pt x="9158" y="9280"/>
                  <a:pt x="9188" y="9280"/>
                </a:cubicBezTo>
                <a:cubicBezTo>
                  <a:pt x="9218" y="9280"/>
                  <a:pt x="9243" y="9231"/>
                  <a:pt x="9243" y="9169"/>
                </a:cubicBezTo>
                <a:cubicBezTo>
                  <a:pt x="9243" y="9108"/>
                  <a:pt x="9218" y="9058"/>
                  <a:pt x="9188" y="9058"/>
                </a:cubicBezTo>
                <a:close/>
                <a:moveTo>
                  <a:pt x="9009" y="9058"/>
                </a:moveTo>
                <a:cubicBezTo>
                  <a:pt x="8979" y="9058"/>
                  <a:pt x="8954" y="9108"/>
                  <a:pt x="8954" y="9169"/>
                </a:cubicBezTo>
                <a:cubicBezTo>
                  <a:pt x="8954" y="9231"/>
                  <a:pt x="8979" y="9280"/>
                  <a:pt x="9009" y="9280"/>
                </a:cubicBezTo>
                <a:cubicBezTo>
                  <a:pt x="9039" y="9280"/>
                  <a:pt x="9064" y="9231"/>
                  <a:pt x="9064" y="9169"/>
                </a:cubicBezTo>
                <a:cubicBezTo>
                  <a:pt x="9064" y="9108"/>
                  <a:pt x="9039" y="9058"/>
                  <a:pt x="9009" y="9058"/>
                </a:cubicBezTo>
                <a:close/>
                <a:moveTo>
                  <a:pt x="8830" y="9058"/>
                </a:moveTo>
                <a:cubicBezTo>
                  <a:pt x="8800" y="9058"/>
                  <a:pt x="8775" y="9108"/>
                  <a:pt x="8775" y="9169"/>
                </a:cubicBezTo>
                <a:cubicBezTo>
                  <a:pt x="8775" y="9231"/>
                  <a:pt x="8800" y="9280"/>
                  <a:pt x="8830" y="9280"/>
                </a:cubicBezTo>
                <a:cubicBezTo>
                  <a:pt x="8860" y="9280"/>
                  <a:pt x="8885" y="9231"/>
                  <a:pt x="8885" y="9169"/>
                </a:cubicBezTo>
                <a:cubicBezTo>
                  <a:pt x="8885" y="9108"/>
                  <a:pt x="8860" y="9058"/>
                  <a:pt x="8830" y="9058"/>
                </a:cubicBezTo>
                <a:close/>
                <a:moveTo>
                  <a:pt x="8651" y="9058"/>
                </a:moveTo>
                <a:cubicBezTo>
                  <a:pt x="8621" y="9058"/>
                  <a:pt x="8596" y="9108"/>
                  <a:pt x="8596" y="9169"/>
                </a:cubicBezTo>
                <a:cubicBezTo>
                  <a:pt x="8596" y="9231"/>
                  <a:pt x="8621" y="9280"/>
                  <a:pt x="8651" y="9280"/>
                </a:cubicBezTo>
                <a:cubicBezTo>
                  <a:pt x="8681" y="9280"/>
                  <a:pt x="8706" y="9231"/>
                  <a:pt x="8706" y="9169"/>
                </a:cubicBezTo>
                <a:cubicBezTo>
                  <a:pt x="8706" y="9108"/>
                  <a:pt x="8681" y="9058"/>
                  <a:pt x="8651" y="9058"/>
                </a:cubicBezTo>
                <a:close/>
                <a:moveTo>
                  <a:pt x="4353" y="9058"/>
                </a:moveTo>
                <a:cubicBezTo>
                  <a:pt x="4323" y="9058"/>
                  <a:pt x="4298" y="9108"/>
                  <a:pt x="4298" y="9169"/>
                </a:cubicBezTo>
                <a:cubicBezTo>
                  <a:pt x="4298" y="9231"/>
                  <a:pt x="4323" y="9280"/>
                  <a:pt x="4353" y="9280"/>
                </a:cubicBezTo>
                <a:cubicBezTo>
                  <a:pt x="4383" y="9280"/>
                  <a:pt x="4408" y="9231"/>
                  <a:pt x="4408" y="9169"/>
                </a:cubicBezTo>
                <a:cubicBezTo>
                  <a:pt x="4408" y="9108"/>
                  <a:pt x="4383" y="9058"/>
                  <a:pt x="4353" y="9058"/>
                </a:cubicBezTo>
                <a:close/>
                <a:moveTo>
                  <a:pt x="4174" y="8910"/>
                </a:moveTo>
                <a:cubicBezTo>
                  <a:pt x="4143" y="8910"/>
                  <a:pt x="4119" y="8960"/>
                  <a:pt x="4119" y="9021"/>
                </a:cubicBezTo>
                <a:cubicBezTo>
                  <a:pt x="4119" y="9082"/>
                  <a:pt x="4143" y="9132"/>
                  <a:pt x="4174" y="9132"/>
                </a:cubicBezTo>
                <a:cubicBezTo>
                  <a:pt x="4204" y="9132"/>
                  <a:pt x="4229" y="9082"/>
                  <a:pt x="4229" y="9021"/>
                </a:cubicBezTo>
                <a:cubicBezTo>
                  <a:pt x="4229" y="8960"/>
                  <a:pt x="4204" y="8910"/>
                  <a:pt x="4174" y="8910"/>
                </a:cubicBezTo>
                <a:close/>
                <a:moveTo>
                  <a:pt x="3995" y="8910"/>
                </a:moveTo>
                <a:cubicBezTo>
                  <a:pt x="3964" y="8910"/>
                  <a:pt x="3940" y="8960"/>
                  <a:pt x="3940" y="9021"/>
                </a:cubicBezTo>
                <a:cubicBezTo>
                  <a:pt x="3940" y="9082"/>
                  <a:pt x="3964" y="9132"/>
                  <a:pt x="3995" y="9132"/>
                </a:cubicBezTo>
                <a:cubicBezTo>
                  <a:pt x="4025" y="9132"/>
                  <a:pt x="4050" y="9082"/>
                  <a:pt x="4050" y="9021"/>
                </a:cubicBezTo>
                <a:cubicBezTo>
                  <a:pt x="4050" y="8960"/>
                  <a:pt x="4025" y="8910"/>
                  <a:pt x="3995" y="8910"/>
                </a:cubicBezTo>
                <a:close/>
                <a:moveTo>
                  <a:pt x="3637" y="9058"/>
                </a:moveTo>
                <a:cubicBezTo>
                  <a:pt x="3606" y="9058"/>
                  <a:pt x="3582" y="9108"/>
                  <a:pt x="3582" y="9169"/>
                </a:cubicBezTo>
                <a:cubicBezTo>
                  <a:pt x="3582" y="9231"/>
                  <a:pt x="3606" y="9280"/>
                  <a:pt x="3637" y="9280"/>
                </a:cubicBezTo>
                <a:cubicBezTo>
                  <a:pt x="3667" y="9280"/>
                  <a:pt x="3691" y="9231"/>
                  <a:pt x="3691" y="9169"/>
                </a:cubicBezTo>
                <a:cubicBezTo>
                  <a:pt x="3691" y="9108"/>
                  <a:pt x="3667" y="9058"/>
                  <a:pt x="3637" y="9058"/>
                </a:cubicBezTo>
                <a:close/>
                <a:moveTo>
                  <a:pt x="3457" y="9058"/>
                </a:moveTo>
                <a:cubicBezTo>
                  <a:pt x="3427" y="9058"/>
                  <a:pt x="3403" y="9108"/>
                  <a:pt x="3403" y="9169"/>
                </a:cubicBezTo>
                <a:cubicBezTo>
                  <a:pt x="3403" y="9231"/>
                  <a:pt x="3427" y="9280"/>
                  <a:pt x="3457" y="9280"/>
                </a:cubicBezTo>
                <a:cubicBezTo>
                  <a:pt x="3488" y="9280"/>
                  <a:pt x="3512" y="9231"/>
                  <a:pt x="3512" y="9169"/>
                </a:cubicBezTo>
                <a:cubicBezTo>
                  <a:pt x="3512" y="9108"/>
                  <a:pt x="3488" y="9058"/>
                  <a:pt x="3457" y="9058"/>
                </a:cubicBezTo>
                <a:close/>
                <a:moveTo>
                  <a:pt x="2920" y="9058"/>
                </a:moveTo>
                <a:cubicBezTo>
                  <a:pt x="2890" y="9058"/>
                  <a:pt x="2865" y="9108"/>
                  <a:pt x="2865" y="9169"/>
                </a:cubicBezTo>
                <a:cubicBezTo>
                  <a:pt x="2865" y="9231"/>
                  <a:pt x="2890" y="9280"/>
                  <a:pt x="2920" y="9280"/>
                </a:cubicBezTo>
                <a:cubicBezTo>
                  <a:pt x="2950" y="9280"/>
                  <a:pt x="2975" y="9231"/>
                  <a:pt x="2975" y="9169"/>
                </a:cubicBezTo>
                <a:cubicBezTo>
                  <a:pt x="2975" y="9108"/>
                  <a:pt x="2950" y="9058"/>
                  <a:pt x="2920" y="9058"/>
                </a:cubicBezTo>
                <a:close/>
                <a:moveTo>
                  <a:pt x="2741" y="9058"/>
                </a:moveTo>
                <a:cubicBezTo>
                  <a:pt x="2711" y="9058"/>
                  <a:pt x="2686" y="9108"/>
                  <a:pt x="2686" y="9169"/>
                </a:cubicBezTo>
                <a:cubicBezTo>
                  <a:pt x="2686" y="9231"/>
                  <a:pt x="2711" y="9280"/>
                  <a:pt x="2741" y="9280"/>
                </a:cubicBezTo>
                <a:cubicBezTo>
                  <a:pt x="2771" y="9280"/>
                  <a:pt x="2796" y="9231"/>
                  <a:pt x="2796" y="9169"/>
                </a:cubicBezTo>
                <a:cubicBezTo>
                  <a:pt x="2796" y="9108"/>
                  <a:pt x="2771" y="9058"/>
                  <a:pt x="2741" y="9058"/>
                </a:cubicBezTo>
                <a:close/>
                <a:moveTo>
                  <a:pt x="2562" y="9058"/>
                </a:moveTo>
                <a:cubicBezTo>
                  <a:pt x="2532" y="9058"/>
                  <a:pt x="2507" y="9108"/>
                  <a:pt x="2507" y="9169"/>
                </a:cubicBezTo>
                <a:cubicBezTo>
                  <a:pt x="2507" y="9231"/>
                  <a:pt x="2532" y="9280"/>
                  <a:pt x="2562" y="9280"/>
                </a:cubicBezTo>
                <a:cubicBezTo>
                  <a:pt x="2592" y="9280"/>
                  <a:pt x="2617" y="9231"/>
                  <a:pt x="2617" y="9169"/>
                </a:cubicBezTo>
                <a:cubicBezTo>
                  <a:pt x="2617" y="9108"/>
                  <a:pt x="2592" y="9058"/>
                  <a:pt x="2562" y="9058"/>
                </a:cubicBezTo>
                <a:close/>
                <a:moveTo>
                  <a:pt x="2383" y="9058"/>
                </a:moveTo>
                <a:cubicBezTo>
                  <a:pt x="2353" y="9058"/>
                  <a:pt x="2328" y="9108"/>
                  <a:pt x="2328" y="9169"/>
                </a:cubicBezTo>
                <a:cubicBezTo>
                  <a:pt x="2328" y="9231"/>
                  <a:pt x="2353" y="9280"/>
                  <a:pt x="2383" y="9280"/>
                </a:cubicBezTo>
                <a:cubicBezTo>
                  <a:pt x="2413" y="9280"/>
                  <a:pt x="2438" y="9231"/>
                  <a:pt x="2438" y="9169"/>
                </a:cubicBezTo>
                <a:cubicBezTo>
                  <a:pt x="2438" y="9108"/>
                  <a:pt x="2413" y="9058"/>
                  <a:pt x="2383" y="9058"/>
                </a:cubicBezTo>
                <a:close/>
                <a:moveTo>
                  <a:pt x="18142" y="8696"/>
                </a:moveTo>
                <a:cubicBezTo>
                  <a:pt x="18112" y="8696"/>
                  <a:pt x="18088" y="8746"/>
                  <a:pt x="18088" y="8807"/>
                </a:cubicBezTo>
                <a:cubicBezTo>
                  <a:pt x="18088" y="8868"/>
                  <a:pt x="18112" y="8918"/>
                  <a:pt x="18142" y="8918"/>
                </a:cubicBezTo>
                <a:cubicBezTo>
                  <a:pt x="18173" y="8918"/>
                  <a:pt x="18197" y="8868"/>
                  <a:pt x="18197" y="8807"/>
                </a:cubicBezTo>
                <a:cubicBezTo>
                  <a:pt x="18197" y="8746"/>
                  <a:pt x="18173" y="8696"/>
                  <a:pt x="18142" y="8696"/>
                </a:cubicBezTo>
                <a:close/>
                <a:moveTo>
                  <a:pt x="17784" y="8696"/>
                </a:moveTo>
                <a:cubicBezTo>
                  <a:pt x="17754" y="8696"/>
                  <a:pt x="17729" y="8746"/>
                  <a:pt x="17729" y="8807"/>
                </a:cubicBezTo>
                <a:cubicBezTo>
                  <a:pt x="17729" y="8868"/>
                  <a:pt x="17754" y="8918"/>
                  <a:pt x="17784" y="8918"/>
                </a:cubicBezTo>
                <a:cubicBezTo>
                  <a:pt x="17815" y="8918"/>
                  <a:pt x="17839" y="8868"/>
                  <a:pt x="17839" y="8807"/>
                </a:cubicBezTo>
                <a:cubicBezTo>
                  <a:pt x="17839" y="8746"/>
                  <a:pt x="17815" y="8696"/>
                  <a:pt x="17784" y="8696"/>
                </a:cubicBezTo>
                <a:close/>
                <a:moveTo>
                  <a:pt x="17605" y="8696"/>
                </a:moveTo>
                <a:cubicBezTo>
                  <a:pt x="17575" y="8696"/>
                  <a:pt x="17550" y="8746"/>
                  <a:pt x="17550" y="8807"/>
                </a:cubicBezTo>
                <a:cubicBezTo>
                  <a:pt x="17550" y="8868"/>
                  <a:pt x="17575" y="8918"/>
                  <a:pt x="17605" y="8918"/>
                </a:cubicBezTo>
                <a:cubicBezTo>
                  <a:pt x="17635" y="8918"/>
                  <a:pt x="17660" y="8868"/>
                  <a:pt x="17660" y="8807"/>
                </a:cubicBezTo>
                <a:cubicBezTo>
                  <a:pt x="17660" y="8746"/>
                  <a:pt x="17635" y="8696"/>
                  <a:pt x="17605" y="8696"/>
                </a:cubicBezTo>
                <a:close/>
                <a:moveTo>
                  <a:pt x="17426" y="8696"/>
                </a:moveTo>
                <a:cubicBezTo>
                  <a:pt x="17396" y="8696"/>
                  <a:pt x="17371" y="8746"/>
                  <a:pt x="17371" y="8807"/>
                </a:cubicBezTo>
                <a:cubicBezTo>
                  <a:pt x="17371" y="8868"/>
                  <a:pt x="17396" y="8918"/>
                  <a:pt x="17426" y="8918"/>
                </a:cubicBezTo>
                <a:cubicBezTo>
                  <a:pt x="17456" y="8918"/>
                  <a:pt x="17481" y="8868"/>
                  <a:pt x="17481" y="8807"/>
                </a:cubicBezTo>
                <a:cubicBezTo>
                  <a:pt x="17481" y="8746"/>
                  <a:pt x="17456" y="8696"/>
                  <a:pt x="17426" y="8696"/>
                </a:cubicBezTo>
                <a:close/>
                <a:moveTo>
                  <a:pt x="17247" y="8696"/>
                </a:moveTo>
                <a:cubicBezTo>
                  <a:pt x="17217" y="8696"/>
                  <a:pt x="17192" y="8746"/>
                  <a:pt x="17192" y="8807"/>
                </a:cubicBezTo>
                <a:cubicBezTo>
                  <a:pt x="17192" y="8868"/>
                  <a:pt x="17217" y="8918"/>
                  <a:pt x="17247" y="8918"/>
                </a:cubicBezTo>
                <a:cubicBezTo>
                  <a:pt x="17277" y="8918"/>
                  <a:pt x="17302" y="8868"/>
                  <a:pt x="17302" y="8807"/>
                </a:cubicBezTo>
                <a:cubicBezTo>
                  <a:pt x="17302" y="8746"/>
                  <a:pt x="17277" y="8696"/>
                  <a:pt x="17247" y="8696"/>
                </a:cubicBezTo>
                <a:close/>
                <a:moveTo>
                  <a:pt x="17068" y="8696"/>
                </a:moveTo>
                <a:cubicBezTo>
                  <a:pt x="17038" y="8696"/>
                  <a:pt x="17013" y="8746"/>
                  <a:pt x="17013" y="8807"/>
                </a:cubicBezTo>
                <a:cubicBezTo>
                  <a:pt x="17013" y="8868"/>
                  <a:pt x="17038" y="8918"/>
                  <a:pt x="17068" y="8918"/>
                </a:cubicBezTo>
                <a:cubicBezTo>
                  <a:pt x="17098" y="8918"/>
                  <a:pt x="17123" y="8868"/>
                  <a:pt x="17123" y="8807"/>
                </a:cubicBezTo>
                <a:cubicBezTo>
                  <a:pt x="17123" y="8746"/>
                  <a:pt x="17098" y="8696"/>
                  <a:pt x="17068" y="8696"/>
                </a:cubicBezTo>
                <a:close/>
                <a:moveTo>
                  <a:pt x="16889" y="8696"/>
                </a:moveTo>
                <a:cubicBezTo>
                  <a:pt x="16859" y="8696"/>
                  <a:pt x="16834" y="8746"/>
                  <a:pt x="16834" y="8807"/>
                </a:cubicBezTo>
                <a:cubicBezTo>
                  <a:pt x="16834" y="8868"/>
                  <a:pt x="16859" y="8918"/>
                  <a:pt x="16889" y="8918"/>
                </a:cubicBezTo>
                <a:cubicBezTo>
                  <a:pt x="16919" y="8918"/>
                  <a:pt x="16944" y="8868"/>
                  <a:pt x="16944" y="8807"/>
                </a:cubicBezTo>
                <a:cubicBezTo>
                  <a:pt x="16944" y="8746"/>
                  <a:pt x="16919" y="8696"/>
                  <a:pt x="16889" y="8696"/>
                </a:cubicBezTo>
                <a:close/>
                <a:moveTo>
                  <a:pt x="16710" y="8696"/>
                </a:moveTo>
                <a:cubicBezTo>
                  <a:pt x="16679" y="8696"/>
                  <a:pt x="16655" y="8746"/>
                  <a:pt x="16655" y="8807"/>
                </a:cubicBezTo>
                <a:cubicBezTo>
                  <a:pt x="16655" y="8868"/>
                  <a:pt x="16679" y="8918"/>
                  <a:pt x="16710" y="8918"/>
                </a:cubicBezTo>
                <a:cubicBezTo>
                  <a:pt x="16740" y="8918"/>
                  <a:pt x="16765" y="8868"/>
                  <a:pt x="16765" y="8807"/>
                </a:cubicBezTo>
                <a:cubicBezTo>
                  <a:pt x="16765" y="8746"/>
                  <a:pt x="16740" y="8696"/>
                  <a:pt x="16710" y="8696"/>
                </a:cubicBezTo>
                <a:close/>
                <a:moveTo>
                  <a:pt x="16531" y="8696"/>
                </a:moveTo>
                <a:cubicBezTo>
                  <a:pt x="16500" y="8696"/>
                  <a:pt x="16476" y="8746"/>
                  <a:pt x="16476" y="8807"/>
                </a:cubicBezTo>
                <a:cubicBezTo>
                  <a:pt x="16476" y="8868"/>
                  <a:pt x="16500" y="8918"/>
                  <a:pt x="16531" y="8918"/>
                </a:cubicBezTo>
                <a:cubicBezTo>
                  <a:pt x="16561" y="8918"/>
                  <a:pt x="16585" y="8868"/>
                  <a:pt x="16585" y="8807"/>
                </a:cubicBezTo>
                <a:cubicBezTo>
                  <a:pt x="16585" y="8746"/>
                  <a:pt x="16561" y="8696"/>
                  <a:pt x="16531" y="8696"/>
                </a:cubicBezTo>
                <a:close/>
                <a:moveTo>
                  <a:pt x="16352" y="8696"/>
                </a:moveTo>
                <a:cubicBezTo>
                  <a:pt x="16321" y="8696"/>
                  <a:pt x="16297" y="8746"/>
                  <a:pt x="16297" y="8807"/>
                </a:cubicBezTo>
                <a:cubicBezTo>
                  <a:pt x="16297" y="8868"/>
                  <a:pt x="16321" y="8918"/>
                  <a:pt x="16352" y="8918"/>
                </a:cubicBezTo>
                <a:cubicBezTo>
                  <a:pt x="16382" y="8918"/>
                  <a:pt x="16406" y="8868"/>
                  <a:pt x="16406" y="8807"/>
                </a:cubicBezTo>
                <a:cubicBezTo>
                  <a:pt x="16406" y="8746"/>
                  <a:pt x="16382" y="8696"/>
                  <a:pt x="16352" y="8696"/>
                </a:cubicBezTo>
                <a:close/>
                <a:moveTo>
                  <a:pt x="16172" y="8696"/>
                </a:moveTo>
                <a:cubicBezTo>
                  <a:pt x="16142" y="8696"/>
                  <a:pt x="16118" y="8746"/>
                  <a:pt x="16118" y="8807"/>
                </a:cubicBezTo>
                <a:cubicBezTo>
                  <a:pt x="16118" y="8868"/>
                  <a:pt x="16142" y="8918"/>
                  <a:pt x="16172" y="8918"/>
                </a:cubicBezTo>
                <a:cubicBezTo>
                  <a:pt x="16203" y="8918"/>
                  <a:pt x="16227" y="8868"/>
                  <a:pt x="16227" y="8807"/>
                </a:cubicBezTo>
                <a:cubicBezTo>
                  <a:pt x="16227" y="8746"/>
                  <a:pt x="16203" y="8696"/>
                  <a:pt x="16172" y="8696"/>
                </a:cubicBezTo>
                <a:close/>
                <a:moveTo>
                  <a:pt x="15993" y="8696"/>
                </a:moveTo>
                <a:cubicBezTo>
                  <a:pt x="15963" y="8696"/>
                  <a:pt x="15938" y="8746"/>
                  <a:pt x="15938" y="8807"/>
                </a:cubicBezTo>
                <a:cubicBezTo>
                  <a:pt x="15938" y="8868"/>
                  <a:pt x="15963" y="8918"/>
                  <a:pt x="15993" y="8918"/>
                </a:cubicBezTo>
                <a:cubicBezTo>
                  <a:pt x="16024" y="8918"/>
                  <a:pt x="16048" y="8868"/>
                  <a:pt x="16048" y="8807"/>
                </a:cubicBezTo>
                <a:cubicBezTo>
                  <a:pt x="16048" y="8746"/>
                  <a:pt x="16024" y="8696"/>
                  <a:pt x="15993" y="8696"/>
                </a:cubicBezTo>
                <a:close/>
                <a:moveTo>
                  <a:pt x="15814" y="8696"/>
                </a:moveTo>
                <a:cubicBezTo>
                  <a:pt x="15784" y="8696"/>
                  <a:pt x="15759" y="8746"/>
                  <a:pt x="15759" y="8807"/>
                </a:cubicBezTo>
                <a:cubicBezTo>
                  <a:pt x="15759" y="8868"/>
                  <a:pt x="15784" y="8918"/>
                  <a:pt x="15814" y="8918"/>
                </a:cubicBezTo>
                <a:cubicBezTo>
                  <a:pt x="15845" y="8918"/>
                  <a:pt x="15869" y="8868"/>
                  <a:pt x="15869" y="8807"/>
                </a:cubicBezTo>
                <a:cubicBezTo>
                  <a:pt x="15869" y="8746"/>
                  <a:pt x="15845" y="8696"/>
                  <a:pt x="15814" y="8696"/>
                </a:cubicBezTo>
                <a:close/>
                <a:moveTo>
                  <a:pt x="15635" y="8696"/>
                </a:moveTo>
                <a:cubicBezTo>
                  <a:pt x="15605" y="8696"/>
                  <a:pt x="15580" y="8746"/>
                  <a:pt x="15580" y="8807"/>
                </a:cubicBezTo>
                <a:cubicBezTo>
                  <a:pt x="15580" y="8868"/>
                  <a:pt x="15605" y="8918"/>
                  <a:pt x="15635" y="8918"/>
                </a:cubicBezTo>
                <a:cubicBezTo>
                  <a:pt x="15666" y="8918"/>
                  <a:pt x="15690" y="8868"/>
                  <a:pt x="15690" y="8807"/>
                </a:cubicBezTo>
                <a:cubicBezTo>
                  <a:pt x="15690" y="8746"/>
                  <a:pt x="15666" y="8696"/>
                  <a:pt x="15635" y="8696"/>
                </a:cubicBezTo>
                <a:close/>
                <a:moveTo>
                  <a:pt x="15456" y="8696"/>
                </a:moveTo>
                <a:cubicBezTo>
                  <a:pt x="15426" y="8696"/>
                  <a:pt x="15401" y="8746"/>
                  <a:pt x="15401" y="8807"/>
                </a:cubicBezTo>
                <a:cubicBezTo>
                  <a:pt x="15401" y="8868"/>
                  <a:pt x="15426" y="8918"/>
                  <a:pt x="15456" y="8918"/>
                </a:cubicBezTo>
                <a:cubicBezTo>
                  <a:pt x="15486" y="8918"/>
                  <a:pt x="15511" y="8868"/>
                  <a:pt x="15511" y="8807"/>
                </a:cubicBezTo>
                <a:cubicBezTo>
                  <a:pt x="15511" y="8746"/>
                  <a:pt x="15486" y="8696"/>
                  <a:pt x="15456" y="8696"/>
                </a:cubicBezTo>
                <a:close/>
                <a:moveTo>
                  <a:pt x="15277" y="8696"/>
                </a:moveTo>
                <a:cubicBezTo>
                  <a:pt x="15247" y="8696"/>
                  <a:pt x="15222" y="8746"/>
                  <a:pt x="15222" y="8807"/>
                </a:cubicBezTo>
                <a:cubicBezTo>
                  <a:pt x="15222" y="8868"/>
                  <a:pt x="15247" y="8918"/>
                  <a:pt x="15277" y="8918"/>
                </a:cubicBezTo>
                <a:cubicBezTo>
                  <a:pt x="15307" y="8918"/>
                  <a:pt x="15332" y="8868"/>
                  <a:pt x="15332" y="8807"/>
                </a:cubicBezTo>
                <a:cubicBezTo>
                  <a:pt x="15332" y="8746"/>
                  <a:pt x="15307" y="8696"/>
                  <a:pt x="15277" y="8696"/>
                </a:cubicBezTo>
                <a:close/>
                <a:moveTo>
                  <a:pt x="15098" y="8696"/>
                </a:moveTo>
                <a:cubicBezTo>
                  <a:pt x="15068" y="8696"/>
                  <a:pt x="15043" y="8746"/>
                  <a:pt x="15043" y="8807"/>
                </a:cubicBezTo>
                <a:cubicBezTo>
                  <a:pt x="15043" y="8868"/>
                  <a:pt x="15068" y="8918"/>
                  <a:pt x="15098" y="8918"/>
                </a:cubicBezTo>
                <a:cubicBezTo>
                  <a:pt x="15128" y="8918"/>
                  <a:pt x="15153" y="8868"/>
                  <a:pt x="15153" y="8807"/>
                </a:cubicBezTo>
                <a:cubicBezTo>
                  <a:pt x="15153" y="8746"/>
                  <a:pt x="15128" y="8696"/>
                  <a:pt x="15098" y="8696"/>
                </a:cubicBezTo>
                <a:close/>
                <a:moveTo>
                  <a:pt x="14919" y="8696"/>
                </a:moveTo>
                <a:cubicBezTo>
                  <a:pt x="14889" y="8696"/>
                  <a:pt x="14864" y="8746"/>
                  <a:pt x="14864" y="8807"/>
                </a:cubicBezTo>
                <a:cubicBezTo>
                  <a:pt x="14864" y="8868"/>
                  <a:pt x="14889" y="8918"/>
                  <a:pt x="14919" y="8918"/>
                </a:cubicBezTo>
                <a:cubicBezTo>
                  <a:pt x="14949" y="8918"/>
                  <a:pt x="14974" y="8868"/>
                  <a:pt x="14974" y="8807"/>
                </a:cubicBezTo>
                <a:cubicBezTo>
                  <a:pt x="14974" y="8746"/>
                  <a:pt x="14949" y="8696"/>
                  <a:pt x="14919" y="8696"/>
                </a:cubicBezTo>
                <a:close/>
                <a:moveTo>
                  <a:pt x="14740" y="8696"/>
                </a:moveTo>
                <a:cubicBezTo>
                  <a:pt x="14709" y="8696"/>
                  <a:pt x="14685" y="8746"/>
                  <a:pt x="14685" y="8807"/>
                </a:cubicBezTo>
                <a:cubicBezTo>
                  <a:pt x="14685" y="8868"/>
                  <a:pt x="14709" y="8918"/>
                  <a:pt x="14740" y="8918"/>
                </a:cubicBezTo>
                <a:cubicBezTo>
                  <a:pt x="14770" y="8918"/>
                  <a:pt x="14795" y="8868"/>
                  <a:pt x="14795" y="8807"/>
                </a:cubicBezTo>
                <a:cubicBezTo>
                  <a:pt x="14795" y="8746"/>
                  <a:pt x="14770" y="8696"/>
                  <a:pt x="14740" y="8696"/>
                </a:cubicBezTo>
                <a:close/>
                <a:moveTo>
                  <a:pt x="14561" y="8696"/>
                </a:moveTo>
                <a:cubicBezTo>
                  <a:pt x="14530" y="8696"/>
                  <a:pt x="14506" y="8746"/>
                  <a:pt x="14506" y="8807"/>
                </a:cubicBezTo>
                <a:cubicBezTo>
                  <a:pt x="14506" y="8868"/>
                  <a:pt x="14530" y="8918"/>
                  <a:pt x="14561" y="8918"/>
                </a:cubicBezTo>
                <a:cubicBezTo>
                  <a:pt x="14591" y="8918"/>
                  <a:pt x="14616" y="8868"/>
                  <a:pt x="14616" y="8807"/>
                </a:cubicBezTo>
                <a:cubicBezTo>
                  <a:pt x="14616" y="8746"/>
                  <a:pt x="14591" y="8696"/>
                  <a:pt x="14561" y="8696"/>
                </a:cubicBezTo>
                <a:close/>
                <a:moveTo>
                  <a:pt x="14382" y="8696"/>
                </a:moveTo>
                <a:cubicBezTo>
                  <a:pt x="14351" y="8696"/>
                  <a:pt x="14327" y="8746"/>
                  <a:pt x="14327" y="8807"/>
                </a:cubicBezTo>
                <a:cubicBezTo>
                  <a:pt x="14327" y="8868"/>
                  <a:pt x="14351" y="8918"/>
                  <a:pt x="14382" y="8918"/>
                </a:cubicBezTo>
                <a:cubicBezTo>
                  <a:pt x="14412" y="8918"/>
                  <a:pt x="14436" y="8868"/>
                  <a:pt x="14436" y="8807"/>
                </a:cubicBezTo>
                <a:cubicBezTo>
                  <a:pt x="14436" y="8746"/>
                  <a:pt x="14412" y="8696"/>
                  <a:pt x="14382" y="8696"/>
                </a:cubicBezTo>
                <a:close/>
                <a:moveTo>
                  <a:pt x="13844" y="8696"/>
                </a:moveTo>
                <a:cubicBezTo>
                  <a:pt x="13814" y="8696"/>
                  <a:pt x="13789" y="8746"/>
                  <a:pt x="13789" y="8807"/>
                </a:cubicBezTo>
                <a:cubicBezTo>
                  <a:pt x="13789" y="8868"/>
                  <a:pt x="13814" y="8918"/>
                  <a:pt x="13844" y="8918"/>
                </a:cubicBezTo>
                <a:cubicBezTo>
                  <a:pt x="13875" y="8918"/>
                  <a:pt x="13899" y="8868"/>
                  <a:pt x="13899" y="8807"/>
                </a:cubicBezTo>
                <a:cubicBezTo>
                  <a:pt x="13899" y="8746"/>
                  <a:pt x="13875" y="8696"/>
                  <a:pt x="13844" y="8696"/>
                </a:cubicBezTo>
                <a:close/>
                <a:moveTo>
                  <a:pt x="13665" y="8696"/>
                </a:moveTo>
                <a:cubicBezTo>
                  <a:pt x="13635" y="8696"/>
                  <a:pt x="13610" y="8746"/>
                  <a:pt x="13610" y="8807"/>
                </a:cubicBezTo>
                <a:cubicBezTo>
                  <a:pt x="13610" y="8868"/>
                  <a:pt x="13635" y="8918"/>
                  <a:pt x="13665" y="8918"/>
                </a:cubicBezTo>
                <a:cubicBezTo>
                  <a:pt x="13696" y="8918"/>
                  <a:pt x="13720" y="8868"/>
                  <a:pt x="13720" y="8807"/>
                </a:cubicBezTo>
                <a:cubicBezTo>
                  <a:pt x="13720" y="8746"/>
                  <a:pt x="13696" y="8696"/>
                  <a:pt x="13665" y="8696"/>
                </a:cubicBezTo>
                <a:close/>
                <a:moveTo>
                  <a:pt x="13486" y="8696"/>
                </a:moveTo>
                <a:cubicBezTo>
                  <a:pt x="13456" y="8696"/>
                  <a:pt x="13431" y="8746"/>
                  <a:pt x="13431" y="8807"/>
                </a:cubicBezTo>
                <a:cubicBezTo>
                  <a:pt x="13431" y="8868"/>
                  <a:pt x="13456" y="8918"/>
                  <a:pt x="13486" y="8918"/>
                </a:cubicBezTo>
                <a:cubicBezTo>
                  <a:pt x="13516" y="8918"/>
                  <a:pt x="13541" y="8868"/>
                  <a:pt x="13541" y="8807"/>
                </a:cubicBezTo>
                <a:cubicBezTo>
                  <a:pt x="13541" y="8746"/>
                  <a:pt x="13516" y="8696"/>
                  <a:pt x="13486" y="8696"/>
                </a:cubicBezTo>
                <a:close/>
                <a:moveTo>
                  <a:pt x="13307" y="8696"/>
                </a:moveTo>
                <a:cubicBezTo>
                  <a:pt x="13277" y="8696"/>
                  <a:pt x="13252" y="8746"/>
                  <a:pt x="13252" y="8807"/>
                </a:cubicBezTo>
                <a:cubicBezTo>
                  <a:pt x="13252" y="8868"/>
                  <a:pt x="13277" y="8918"/>
                  <a:pt x="13307" y="8918"/>
                </a:cubicBezTo>
                <a:cubicBezTo>
                  <a:pt x="13337" y="8918"/>
                  <a:pt x="13362" y="8868"/>
                  <a:pt x="13362" y="8807"/>
                </a:cubicBezTo>
                <a:cubicBezTo>
                  <a:pt x="13362" y="8746"/>
                  <a:pt x="13337" y="8696"/>
                  <a:pt x="13307" y="8696"/>
                </a:cubicBezTo>
                <a:close/>
                <a:moveTo>
                  <a:pt x="13128" y="8696"/>
                </a:moveTo>
                <a:cubicBezTo>
                  <a:pt x="13098" y="8696"/>
                  <a:pt x="13073" y="8746"/>
                  <a:pt x="13073" y="8807"/>
                </a:cubicBezTo>
                <a:cubicBezTo>
                  <a:pt x="13073" y="8868"/>
                  <a:pt x="13098" y="8918"/>
                  <a:pt x="13128" y="8918"/>
                </a:cubicBezTo>
                <a:cubicBezTo>
                  <a:pt x="13158" y="8918"/>
                  <a:pt x="13183" y="8868"/>
                  <a:pt x="13183" y="8807"/>
                </a:cubicBezTo>
                <a:cubicBezTo>
                  <a:pt x="13183" y="8746"/>
                  <a:pt x="13158" y="8696"/>
                  <a:pt x="13128" y="8696"/>
                </a:cubicBezTo>
                <a:close/>
                <a:moveTo>
                  <a:pt x="12949" y="8696"/>
                </a:moveTo>
                <a:cubicBezTo>
                  <a:pt x="12919" y="8696"/>
                  <a:pt x="12894" y="8746"/>
                  <a:pt x="12894" y="8807"/>
                </a:cubicBezTo>
                <a:cubicBezTo>
                  <a:pt x="12894" y="8868"/>
                  <a:pt x="12919" y="8918"/>
                  <a:pt x="12949" y="8918"/>
                </a:cubicBezTo>
                <a:cubicBezTo>
                  <a:pt x="12979" y="8918"/>
                  <a:pt x="13004" y="8868"/>
                  <a:pt x="13004" y="8807"/>
                </a:cubicBezTo>
                <a:cubicBezTo>
                  <a:pt x="13004" y="8746"/>
                  <a:pt x="12979" y="8696"/>
                  <a:pt x="12949" y="8696"/>
                </a:cubicBezTo>
                <a:close/>
                <a:moveTo>
                  <a:pt x="12770" y="8696"/>
                </a:moveTo>
                <a:cubicBezTo>
                  <a:pt x="12740" y="8696"/>
                  <a:pt x="12715" y="8746"/>
                  <a:pt x="12715" y="8807"/>
                </a:cubicBezTo>
                <a:cubicBezTo>
                  <a:pt x="12715" y="8868"/>
                  <a:pt x="12740" y="8918"/>
                  <a:pt x="12770" y="8918"/>
                </a:cubicBezTo>
                <a:cubicBezTo>
                  <a:pt x="12800" y="8918"/>
                  <a:pt x="12825" y="8868"/>
                  <a:pt x="12825" y="8807"/>
                </a:cubicBezTo>
                <a:cubicBezTo>
                  <a:pt x="12825" y="8746"/>
                  <a:pt x="12800" y="8696"/>
                  <a:pt x="12770" y="8696"/>
                </a:cubicBezTo>
                <a:close/>
                <a:moveTo>
                  <a:pt x="12591" y="8696"/>
                </a:moveTo>
                <a:cubicBezTo>
                  <a:pt x="12560" y="8696"/>
                  <a:pt x="12536" y="8746"/>
                  <a:pt x="12536" y="8807"/>
                </a:cubicBezTo>
                <a:cubicBezTo>
                  <a:pt x="12536" y="8868"/>
                  <a:pt x="12560" y="8918"/>
                  <a:pt x="12591" y="8918"/>
                </a:cubicBezTo>
                <a:cubicBezTo>
                  <a:pt x="12621" y="8918"/>
                  <a:pt x="12646" y="8868"/>
                  <a:pt x="12646" y="8807"/>
                </a:cubicBezTo>
                <a:cubicBezTo>
                  <a:pt x="12646" y="8746"/>
                  <a:pt x="12621" y="8696"/>
                  <a:pt x="12591" y="8696"/>
                </a:cubicBezTo>
                <a:close/>
                <a:moveTo>
                  <a:pt x="12412" y="8696"/>
                </a:moveTo>
                <a:cubicBezTo>
                  <a:pt x="12381" y="8696"/>
                  <a:pt x="12357" y="8746"/>
                  <a:pt x="12357" y="8807"/>
                </a:cubicBezTo>
                <a:cubicBezTo>
                  <a:pt x="12357" y="8868"/>
                  <a:pt x="12381" y="8918"/>
                  <a:pt x="12412" y="8918"/>
                </a:cubicBezTo>
                <a:cubicBezTo>
                  <a:pt x="12442" y="8918"/>
                  <a:pt x="12466" y="8868"/>
                  <a:pt x="12466" y="8807"/>
                </a:cubicBezTo>
                <a:cubicBezTo>
                  <a:pt x="12466" y="8746"/>
                  <a:pt x="12442" y="8696"/>
                  <a:pt x="12412" y="8696"/>
                </a:cubicBezTo>
                <a:close/>
                <a:moveTo>
                  <a:pt x="12233" y="8696"/>
                </a:moveTo>
                <a:cubicBezTo>
                  <a:pt x="12202" y="8696"/>
                  <a:pt x="12178" y="8746"/>
                  <a:pt x="12178" y="8807"/>
                </a:cubicBezTo>
                <a:cubicBezTo>
                  <a:pt x="12178" y="8868"/>
                  <a:pt x="12202" y="8918"/>
                  <a:pt x="12233" y="8918"/>
                </a:cubicBezTo>
                <a:cubicBezTo>
                  <a:pt x="12263" y="8918"/>
                  <a:pt x="12287" y="8868"/>
                  <a:pt x="12287" y="8807"/>
                </a:cubicBezTo>
                <a:cubicBezTo>
                  <a:pt x="12287" y="8746"/>
                  <a:pt x="12263" y="8696"/>
                  <a:pt x="12233" y="8696"/>
                </a:cubicBezTo>
                <a:close/>
                <a:moveTo>
                  <a:pt x="12053" y="8696"/>
                </a:moveTo>
                <a:cubicBezTo>
                  <a:pt x="12023" y="8696"/>
                  <a:pt x="11999" y="8746"/>
                  <a:pt x="11999" y="8807"/>
                </a:cubicBezTo>
                <a:cubicBezTo>
                  <a:pt x="11999" y="8868"/>
                  <a:pt x="12023" y="8918"/>
                  <a:pt x="12053" y="8918"/>
                </a:cubicBezTo>
                <a:cubicBezTo>
                  <a:pt x="12084" y="8918"/>
                  <a:pt x="12108" y="8868"/>
                  <a:pt x="12108" y="8807"/>
                </a:cubicBezTo>
                <a:cubicBezTo>
                  <a:pt x="12108" y="8746"/>
                  <a:pt x="12084" y="8696"/>
                  <a:pt x="12053" y="8696"/>
                </a:cubicBezTo>
                <a:close/>
                <a:moveTo>
                  <a:pt x="11874" y="8696"/>
                </a:moveTo>
                <a:cubicBezTo>
                  <a:pt x="11844" y="8696"/>
                  <a:pt x="11819" y="8746"/>
                  <a:pt x="11819" y="8807"/>
                </a:cubicBezTo>
                <a:cubicBezTo>
                  <a:pt x="11819" y="8868"/>
                  <a:pt x="11844" y="8918"/>
                  <a:pt x="11874" y="8918"/>
                </a:cubicBezTo>
                <a:cubicBezTo>
                  <a:pt x="11905" y="8918"/>
                  <a:pt x="11929" y="8868"/>
                  <a:pt x="11929" y="8807"/>
                </a:cubicBezTo>
                <a:cubicBezTo>
                  <a:pt x="11929" y="8746"/>
                  <a:pt x="11905" y="8696"/>
                  <a:pt x="11874" y="8696"/>
                </a:cubicBezTo>
                <a:close/>
                <a:moveTo>
                  <a:pt x="11695" y="8696"/>
                </a:moveTo>
                <a:cubicBezTo>
                  <a:pt x="11665" y="8696"/>
                  <a:pt x="11640" y="8746"/>
                  <a:pt x="11640" y="8807"/>
                </a:cubicBezTo>
                <a:cubicBezTo>
                  <a:pt x="11640" y="8868"/>
                  <a:pt x="11665" y="8918"/>
                  <a:pt x="11695" y="8918"/>
                </a:cubicBezTo>
                <a:cubicBezTo>
                  <a:pt x="11726" y="8918"/>
                  <a:pt x="11750" y="8868"/>
                  <a:pt x="11750" y="8807"/>
                </a:cubicBezTo>
                <a:cubicBezTo>
                  <a:pt x="11750" y="8746"/>
                  <a:pt x="11726" y="8696"/>
                  <a:pt x="11695" y="8696"/>
                </a:cubicBezTo>
                <a:close/>
                <a:moveTo>
                  <a:pt x="11516" y="8696"/>
                </a:moveTo>
                <a:cubicBezTo>
                  <a:pt x="11486" y="8696"/>
                  <a:pt x="11461" y="8746"/>
                  <a:pt x="11461" y="8807"/>
                </a:cubicBezTo>
                <a:cubicBezTo>
                  <a:pt x="11461" y="8868"/>
                  <a:pt x="11486" y="8918"/>
                  <a:pt x="11516" y="8918"/>
                </a:cubicBezTo>
                <a:cubicBezTo>
                  <a:pt x="11546" y="8918"/>
                  <a:pt x="11571" y="8868"/>
                  <a:pt x="11571" y="8807"/>
                </a:cubicBezTo>
                <a:cubicBezTo>
                  <a:pt x="11571" y="8746"/>
                  <a:pt x="11546" y="8696"/>
                  <a:pt x="11516" y="8696"/>
                </a:cubicBezTo>
                <a:close/>
                <a:moveTo>
                  <a:pt x="11337" y="8696"/>
                </a:moveTo>
                <a:cubicBezTo>
                  <a:pt x="11307" y="8696"/>
                  <a:pt x="11282" y="8746"/>
                  <a:pt x="11282" y="8807"/>
                </a:cubicBezTo>
                <a:cubicBezTo>
                  <a:pt x="11282" y="8868"/>
                  <a:pt x="11307" y="8918"/>
                  <a:pt x="11337" y="8918"/>
                </a:cubicBezTo>
                <a:cubicBezTo>
                  <a:pt x="11367" y="8918"/>
                  <a:pt x="11392" y="8868"/>
                  <a:pt x="11392" y="8807"/>
                </a:cubicBezTo>
                <a:cubicBezTo>
                  <a:pt x="11392" y="8746"/>
                  <a:pt x="11367" y="8696"/>
                  <a:pt x="11337" y="8696"/>
                </a:cubicBezTo>
                <a:close/>
                <a:moveTo>
                  <a:pt x="11158" y="8696"/>
                </a:moveTo>
                <a:cubicBezTo>
                  <a:pt x="11128" y="8696"/>
                  <a:pt x="11103" y="8746"/>
                  <a:pt x="11103" y="8807"/>
                </a:cubicBezTo>
                <a:cubicBezTo>
                  <a:pt x="11103" y="8868"/>
                  <a:pt x="11128" y="8918"/>
                  <a:pt x="11158" y="8918"/>
                </a:cubicBezTo>
                <a:cubicBezTo>
                  <a:pt x="11188" y="8918"/>
                  <a:pt x="11213" y="8868"/>
                  <a:pt x="11213" y="8807"/>
                </a:cubicBezTo>
                <a:cubicBezTo>
                  <a:pt x="11213" y="8746"/>
                  <a:pt x="11188" y="8696"/>
                  <a:pt x="11158" y="8696"/>
                </a:cubicBezTo>
                <a:close/>
                <a:moveTo>
                  <a:pt x="10979" y="8696"/>
                </a:moveTo>
                <a:cubicBezTo>
                  <a:pt x="10949" y="8696"/>
                  <a:pt x="10924" y="8746"/>
                  <a:pt x="10924" y="8807"/>
                </a:cubicBezTo>
                <a:cubicBezTo>
                  <a:pt x="10924" y="8868"/>
                  <a:pt x="10949" y="8918"/>
                  <a:pt x="10979" y="8918"/>
                </a:cubicBezTo>
                <a:cubicBezTo>
                  <a:pt x="11009" y="8918"/>
                  <a:pt x="11034" y="8868"/>
                  <a:pt x="11034" y="8807"/>
                </a:cubicBezTo>
                <a:cubicBezTo>
                  <a:pt x="11034" y="8746"/>
                  <a:pt x="11009" y="8696"/>
                  <a:pt x="10979" y="8696"/>
                </a:cubicBezTo>
                <a:close/>
                <a:moveTo>
                  <a:pt x="10800" y="8696"/>
                </a:moveTo>
                <a:cubicBezTo>
                  <a:pt x="10770" y="8696"/>
                  <a:pt x="10745" y="8746"/>
                  <a:pt x="10745" y="8807"/>
                </a:cubicBezTo>
                <a:cubicBezTo>
                  <a:pt x="10745" y="8868"/>
                  <a:pt x="10770" y="8918"/>
                  <a:pt x="10800" y="8918"/>
                </a:cubicBezTo>
                <a:cubicBezTo>
                  <a:pt x="10830" y="8918"/>
                  <a:pt x="10855" y="8868"/>
                  <a:pt x="10855" y="8807"/>
                </a:cubicBezTo>
                <a:cubicBezTo>
                  <a:pt x="10855" y="8746"/>
                  <a:pt x="10830" y="8696"/>
                  <a:pt x="10800" y="8696"/>
                </a:cubicBezTo>
                <a:close/>
                <a:moveTo>
                  <a:pt x="10621" y="8696"/>
                </a:moveTo>
                <a:cubicBezTo>
                  <a:pt x="10590" y="8696"/>
                  <a:pt x="10566" y="8746"/>
                  <a:pt x="10566" y="8807"/>
                </a:cubicBezTo>
                <a:cubicBezTo>
                  <a:pt x="10566" y="8868"/>
                  <a:pt x="10590" y="8918"/>
                  <a:pt x="10621" y="8918"/>
                </a:cubicBezTo>
                <a:cubicBezTo>
                  <a:pt x="10651" y="8918"/>
                  <a:pt x="10676" y="8868"/>
                  <a:pt x="10676" y="8807"/>
                </a:cubicBezTo>
                <a:cubicBezTo>
                  <a:pt x="10676" y="8746"/>
                  <a:pt x="10651" y="8696"/>
                  <a:pt x="10621" y="8696"/>
                </a:cubicBezTo>
                <a:close/>
                <a:moveTo>
                  <a:pt x="10442" y="8696"/>
                </a:moveTo>
                <a:cubicBezTo>
                  <a:pt x="10411" y="8696"/>
                  <a:pt x="10387" y="8746"/>
                  <a:pt x="10387" y="8807"/>
                </a:cubicBezTo>
                <a:cubicBezTo>
                  <a:pt x="10387" y="8868"/>
                  <a:pt x="10411" y="8918"/>
                  <a:pt x="10442" y="8918"/>
                </a:cubicBezTo>
                <a:cubicBezTo>
                  <a:pt x="10472" y="8918"/>
                  <a:pt x="10497" y="8868"/>
                  <a:pt x="10497" y="8807"/>
                </a:cubicBezTo>
                <a:cubicBezTo>
                  <a:pt x="10497" y="8746"/>
                  <a:pt x="10472" y="8696"/>
                  <a:pt x="10442" y="8696"/>
                </a:cubicBezTo>
                <a:close/>
                <a:moveTo>
                  <a:pt x="10263" y="8696"/>
                </a:moveTo>
                <a:cubicBezTo>
                  <a:pt x="10232" y="8696"/>
                  <a:pt x="10208" y="8746"/>
                  <a:pt x="10208" y="8807"/>
                </a:cubicBezTo>
                <a:cubicBezTo>
                  <a:pt x="10208" y="8868"/>
                  <a:pt x="10232" y="8918"/>
                  <a:pt x="10263" y="8918"/>
                </a:cubicBezTo>
                <a:cubicBezTo>
                  <a:pt x="10293" y="8918"/>
                  <a:pt x="10317" y="8868"/>
                  <a:pt x="10317" y="8807"/>
                </a:cubicBezTo>
                <a:cubicBezTo>
                  <a:pt x="10317" y="8746"/>
                  <a:pt x="10293" y="8696"/>
                  <a:pt x="10263" y="8696"/>
                </a:cubicBezTo>
                <a:close/>
                <a:moveTo>
                  <a:pt x="10083" y="8696"/>
                </a:moveTo>
                <a:cubicBezTo>
                  <a:pt x="10053" y="8696"/>
                  <a:pt x="10029" y="8746"/>
                  <a:pt x="10029" y="8807"/>
                </a:cubicBezTo>
                <a:cubicBezTo>
                  <a:pt x="10029" y="8868"/>
                  <a:pt x="10053" y="8918"/>
                  <a:pt x="10083" y="8918"/>
                </a:cubicBezTo>
                <a:cubicBezTo>
                  <a:pt x="10114" y="8918"/>
                  <a:pt x="10138" y="8868"/>
                  <a:pt x="10138" y="8807"/>
                </a:cubicBezTo>
                <a:cubicBezTo>
                  <a:pt x="10138" y="8746"/>
                  <a:pt x="10114" y="8696"/>
                  <a:pt x="10083" y="8696"/>
                </a:cubicBezTo>
                <a:close/>
                <a:moveTo>
                  <a:pt x="9904" y="8696"/>
                </a:moveTo>
                <a:cubicBezTo>
                  <a:pt x="9874" y="8696"/>
                  <a:pt x="9850" y="8746"/>
                  <a:pt x="9850" y="8807"/>
                </a:cubicBezTo>
                <a:cubicBezTo>
                  <a:pt x="9850" y="8868"/>
                  <a:pt x="9874" y="8918"/>
                  <a:pt x="9904" y="8918"/>
                </a:cubicBezTo>
                <a:cubicBezTo>
                  <a:pt x="9935" y="8918"/>
                  <a:pt x="9959" y="8868"/>
                  <a:pt x="9959" y="8807"/>
                </a:cubicBezTo>
                <a:cubicBezTo>
                  <a:pt x="9959" y="8746"/>
                  <a:pt x="9935" y="8696"/>
                  <a:pt x="9904" y="8696"/>
                </a:cubicBezTo>
                <a:close/>
                <a:moveTo>
                  <a:pt x="9725" y="8696"/>
                </a:moveTo>
                <a:cubicBezTo>
                  <a:pt x="9695" y="8696"/>
                  <a:pt x="9670" y="8746"/>
                  <a:pt x="9670" y="8807"/>
                </a:cubicBezTo>
                <a:cubicBezTo>
                  <a:pt x="9670" y="8868"/>
                  <a:pt x="9695" y="8918"/>
                  <a:pt x="9725" y="8918"/>
                </a:cubicBezTo>
                <a:cubicBezTo>
                  <a:pt x="9756" y="8918"/>
                  <a:pt x="9780" y="8868"/>
                  <a:pt x="9780" y="8807"/>
                </a:cubicBezTo>
                <a:cubicBezTo>
                  <a:pt x="9780" y="8746"/>
                  <a:pt x="9756" y="8696"/>
                  <a:pt x="9725" y="8696"/>
                </a:cubicBezTo>
                <a:close/>
                <a:moveTo>
                  <a:pt x="9546" y="8696"/>
                </a:moveTo>
                <a:cubicBezTo>
                  <a:pt x="9516" y="8696"/>
                  <a:pt x="9491" y="8746"/>
                  <a:pt x="9491" y="8807"/>
                </a:cubicBezTo>
                <a:cubicBezTo>
                  <a:pt x="9491" y="8868"/>
                  <a:pt x="9516" y="8918"/>
                  <a:pt x="9546" y="8918"/>
                </a:cubicBezTo>
                <a:cubicBezTo>
                  <a:pt x="9577" y="8918"/>
                  <a:pt x="9601" y="8868"/>
                  <a:pt x="9601" y="8807"/>
                </a:cubicBezTo>
                <a:cubicBezTo>
                  <a:pt x="9601" y="8746"/>
                  <a:pt x="9577" y="8696"/>
                  <a:pt x="9546" y="8696"/>
                </a:cubicBezTo>
                <a:close/>
                <a:moveTo>
                  <a:pt x="9367" y="8696"/>
                </a:moveTo>
                <a:cubicBezTo>
                  <a:pt x="9337" y="8696"/>
                  <a:pt x="9312" y="8746"/>
                  <a:pt x="9312" y="8807"/>
                </a:cubicBezTo>
                <a:cubicBezTo>
                  <a:pt x="9312" y="8868"/>
                  <a:pt x="9337" y="8918"/>
                  <a:pt x="9367" y="8918"/>
                </a:cubicBezTo>
                <a:cubicBezTo>
                  <a:pt x="9397" y="8918"/>
                  <a:pt x="9422" y="8868"/>
                  <a:pt x="9422" y="8807"/>
                </a:cubicBezTo>
                <a:cubicBezTo>
                  <a:pt x="9422" y="8746"/>
                  <a:pt x="9397" y="8696"/>
                  <a:pt x="9367" y="8696"/>
                </a:cubicBezTo>
                <a:close/>
                <a:moveTo>
                  <a:pt x="9188" y="8696"/>
                </a:moveTo>
                <a:cubicBezTo>
                  <a:pt x="9158" y="8696"/>
                  <a:pt x="9133" y="8746"/>
                  <a:pt x="9133" y="8807"/>
                </a:cubicBezTo>
                <a:cubicBezTo>
                  <a:pt x="9133" y="8868"/>
                  <a:pt x="9158" y="8918"/>
                  <a:pt x="9188" y="8918"/>
                </a:cubicBezTo>
                <a:cubicBezTo>
                  <a:pt x="9218" y="8918"/>
                  <a:pt x="9243" y="8868"/>
                  <a:pt x="9243" y="8807"/>
                </a:cubicBezTo>
                <a:cubicBezTo>
                  <a:pt x="9243" y="8746"/>
                  <a:pt x="9218" y="8696"/>
                  <a:pt x="9188" y="8696"/>
                </a:cubicBezTo>
                <a:close/>
                <a:moveTo>
                  <a:pt x="9009" y="8696"/>
                </a:moveTo>
                <a:cubicBezTo>
                  <a:pt x="8979" y="8696"/>
                  <a:pt x="8954" y="8746"/>
                  <a:pt x="8954" y="8807"/>
                </a:cubicBezTo>
                <a:cubicBezTo>
                  <a:pt x="8954" y="8868"/>
                  <a:pt x="8979" y="8918"/>
                  <a:pt x="9009" y="8918"/>
                </a:cubicBezTo>
                <a:cubicBezTo>
                  <a:pt x="9039" y="8918"/>
                  <a:pt x="9064" y="8868"/>
                  <a:pt x="9064" y="8807"/>
                </a:cubicBezTo>
                <a:cubicBezTo>
                  <a:pt x="9064" y="8746"/>
                  <a:pt x="9039" y="8696"/>
                  <a:pt x="9009" y="8696"/>
                </a:cubicBezTo>
                <a:close/>
                <a:moveTo>
                  <a:pt x="8830" y="8696"/>
                </a:moveTo>
                <a:cubicBezTo>
                  <a:pt x="8800" y="8696"/>
                  <a:pt x="8775" y="8746"/>
                  <a:pt x="8775" y="8807"/>
                </a:cubicBezTo>
                <a:cubicBezTo>
                  <a:pt x="8775" y="8868"/>
                  <a:pt x="8800" y="8918"/>
                  <a:pt x="8830" y="8918"/>
                </a:cubicBezTo>
                <a:cubicBezTo>
                  <a:pt x="8860" y="8918"/>
                  <a:pt x="8885" y="8868"/>
                  <a:pt x="8885" y="8807"/>
                </a:cubicBezTo>
                <a:cubicBezTo>
                  <a:pt x="8885" y="8746"/>
                  <a:pt x="8860" y="8696"/>
                  <a:pt x="8830" y="8696"/>
                </a:cubicBezTo>
                <a:close/>
                <a:moveTo>
                  <a:pt x="8651" y="8696"/>
                </a:moveTo>
                <a:cubicBezTo>
                  <a:pt x="8621" y="8696"/>
                  <a:pt x="8596" y="8746"/>
                  <a:pt x="8596" y="8807"/>
                </a:cubicBezTo>
                <a:cubicBezTo>
                  <a:pt x="8596" y="8868"/>
                  <a:pt x="8621" y="8918"/>
                  <a:pt x="8651" y="8918"/>
                </a:cubicBezTo>
                <a:cubicBezTo>
                  <a:pt x="8681" y="8918"/>
                  <a:pt x="8706" y="8868"/>
                  <a:pt x="8706" y="8807"/>
                </a:cubicBezTo>
                <a:cubicBezTo>
                  <a:pt x="8706" y="8746"/>
                  <a:pt x="8681" y="8696"/>
                  <a:pt x="8651" y="8696"/>
                </a:cubicBezTo>
                <a:close/>
                <a:moveTo>
                  <a:pt x="2920" y="8696"/>
                </a:moveTo>
                <a:cubicBezTo>
                  <a:pt x="2890" y="8696"/>
                  <a:pt x="2865" y="8746"/>
                  <a:pt x="2865" y="8807"/>
                </a:cubicBezTo>
                <a:cubicBezTo>
                  <a:pt x="2865" y="8868"/>
                  <a:pt x="2890" y="8918"/>
                  <a:pt x="2920" y="8918"/>
                </a:cubicBezTo>
                <a:cubicBezTo>
                  <a:pt x="2950" y="8918"/>
                  <a:pt x="2975" y="8868"/>
                  <a:pt x="2975" y="8807"/>
                </a:cubicBezTo>
                <a:cubicBezTo>
                  <a:pt x="2975" y="8746"/>
                  <a:pt x="2950" y="8696"/>
                  <a:pt x="2920" y="8696"/>
                </a:cubicBezTo>
                <a:close/>
                <a:moveTo>
                  <a:pt x="2741" y="8696"/>
                </a:moveTo>
                <a:cubicBezTo>
                  <a:pt x="2711" y="8696"/>
                  <a:pt x="2686" y="8746"/>
                  <a:pt x="2686" y="8807"/>
                </a:cubicBezTo>
                <a:cubicBezTo>
                  <a:pt x="2686" y="8868"/>
                  <a:pt x="2711" y="8918"/>
                  <a:pt x="2741" y="8918"/>
                </a:cubicBezTo>
                <a:cubicBezTo>
                  <a:pt x="2771" y="8918"/>
                  <a:pt x="2796" y="8868"/>
                  <a:pt x="2796" y="8807"/>
                </a:cubicBezTo>
                <a:cubicBezTo>
                  <a:pt x="2796" y="8746"/>
                  <a:pt x="2771" y="8696"/>
                  <a:pt x="2741" y="8696"/>
                </a:cubicBezTo>
                <a:close/>
                <a:moveTo>
                  <a:pt x="2562" y="8696"/>
                </a:moveTo>
                <a:cubicBezTo>
                  <a:pt x="2532" y="8696"/>
                  <a:pt x="2507" y="8746"/>
                  <a:pt x="2507" y="8807"/>
                </a:cubicBezTo>
                <a:cubicBezTo>
                  <a:pt x="2507" y="8868"/>
                  <a:pt x="2532" y="8918"/>
                  <a:pt x="2562" y="8918"/>
                </a:cubicBezTo>
                <a:cubicBezTo>
                  <a:pt x="2592" y="8918"/>
                  <a:pt x="2617" y="8868"/>
                  <a:pt x="2617" y="8807"/>
                </a:cubicBezTo>
                <a:cubicBezTo>
                  <a:pt x="2617" y="8746"/>
                  <a:pt x="2592" y="8696"/>
                  <a:pt x="2562" y="8696"/>
                </a:cubicBezTo>
                <a:close/>
                <a:moveTo>
                  <a:pt x="2383" y="8696"/>
                </a:moveTo>
                <a:cubicBezTo>
                  <a:pt x="2353" y="8696"/>
                  <a:pt x="2328" y="8746"/>
                  <a:pt x="2328" y="8807"/>
                </a:cubicBezTo>
                <a:cubicBezTo>
                  <a:pt x="2328" y="8868"/>
                  <a:pt x="2353" y="8918"/>
                  <a:pt x="2383" y="8918"/>
                </a:cubicBezTo>
                <a:cubicBezTo>
                  <a:pt x="2413" y="8918"/>
                  <a:pt x="2438" y="8868"/>
                  <a:pt x="2438" y="8807"/>
                </a:cubicBezTo>
                <a:cubicBezTo>
                  <a:pt x="2438" y="8746"/>
                  <a:pt x="2413" y="8696"/>
                  <a:pt x="2383" y="8696"/>
                </a:cubicBezTo>
                <a:close/>
                <a:moveTo>
                  <a:pt x="2134" y="8696"/>
                </a:moveTo>
                <a:cubicBezTo>
                  <a:pt x="2104" y="8696"/>
                  <a:pt x="2080" y="8746"/>
                  <a:pt x="2080" y="8807"/>
                </a:cubicBezTo>
                <a:cubicBezTo>
                  <a:pt x="2080" y="8868"/>
                  <a:pt x="2104" y="8918"/>
                  <a:pt x="2134" y="8918"/>
                </a:cubicBezTo>
                <a:cubicBezTo>
                  <a:pt x="2165" y="8918"/>
                  <a:pt x="2189" y="8868"/>
                  <a:pt x="2189" y="8807"/>
                </a:cubicBezTo>
                <a:cubicBezTo>
                  <a:pt x="2189" y="8746"/>
                  <a:pt x="2165" y="8696"/>
                  <a:pt x="2134" y="8696"/>
                </a:cubicBezTo>
                <a:close/>
                <a:moveTo>
                  <a:pt x="17963" y="8334"/>
                </a:moveTo>
                <a:cubicBezTo>
                  <a:pt x="17933" y="8334"/>
                  <a:pt x="17908" y="8383"/>
                  <a:pt x="17908" y="8445"/>
                </a:cubicBezTo>
                <a:cubicBezTo>
                  <a:pt x="17908" y="8506"/>
                  <a:pt x="17933" y="8556"/>
                  <a:pt x="17963" y="8556"/>
                </a:cubicBezTo>
                <a:cubicBezTo>
                  <a:pt x="17994" y="8556"/>
                  <a:pt x="18018" y="8506"/>
                  <a:pt x="18018" y="8445"/>
                </a:cubicBezTo>
                <a:cubicBezTo>
                  <a:pt x="18018" y="8383"/>
                  <a:pt x="17994" y="8334"/>
                  <a:pt x="17963" y="8334"/>
                </a:cubicBezTo>
                <a:close/>
                <a:moveTo>
                  <a:pt x="17784" y="8334"/>
                </a:moveTo>
                <a:cubicBezTo>
                  <a:pt x="17754" y="8334"/>
                  <a:pt x="17729" y="8383"/>
                  <a:pt x="17729" y="8445"/>
                </a:cubicBezTo>
                <a:cubicBezTo>
                  <a:pt x="17729" y="8506"/>
                  <a:pt x="17754" y="8556"/>
                  <a:pt x="17784" y="8556"/>
                </a:cubicBezTo>
                <a:cubicBezTo>
                  <a:pt x="17815" y="8556"/>
                  <a:pt x="17839" y="8506"/>
                  <a:pt x="17839" y="8445"/>
                </a:cubicBezTo>
                <a:cubicBezTo>
                  <a:pt x="17839" y="8383"/>
                  <a:pt x="17815" y="8334"/>
                  <a:pt x="17784" y="8334"/>
                </a:cubicBezTo>
                <a:close/>
                <a:moveTo>
                  <a:pt x="17605" y="8334"/>
                </a:moveTo>
                <a:cubicBezTo>
                  <a:pt x="17575" y="8334"/>
                  <a:pt x="17550" y="8383"/>
                  <a:pt x="17550" y="8445"/>
                </a:cubicBezTo>
                <a:cubicBezTo>
                  <a:pt x="17550" y="8506"/>
                  <a:pt x="17575" y="8556"/>
                  <a:pt x="17605" y="8556"/>
                </a:cubicBezTo>
                <a:cubicBezTo>
                  <a:pt x="17635" y="8556"/>
                  <a:pt x="17660" y="8506"/>
                  <a:pt x="17660" y="8445"/>
                </a:cubicBezTo>
                <a:cubicBezTo>
                  <a:pt x="17660" y="8383"/>
                  <a:pt x="17635" y="8334"/>
                  <a:pt x="17605" y="8334"/>
                </a:cubicBezTo>
                <a:close/>
                <a:moveTo>
                  <a:pt x="17426" y="8334"/>
                </a:moveTo>
                <a:cubicBezTo>
                  <a:pt x="17396" y="8334"/>
                  <a:pt x="17371" y="8383"/>
                  <a:pt x="17371" y="8445"/>
                </a:cubicBezTo>
                <a:cubicBezTo>
                  <a:pt x="17371" y="8506"/>
                  <a:pt x="17396" y="8556"/>
                  <a:pt x="17426" y="8556"/>
                </a:cubicBezTo>
                <a:cubicBezTo>
                  <a:pt x="17456" y="8556"/>
                  <a:pt x="17481" y="8506"/>
                  <a:pt x="17481" y="8445"/>
                </a:cubicBezTo>
                <a:cubicBezTo>
                  <a:pt x="17481" y="8383"/>
                  <a:pt x="17456" y="8334"/>
                  <a:pt x="17426" y="8334"/>
                </a:cubicBezTo>
                <a:close/>
                <a:moveTo>
                  <a:pt x="17247" y="8334"/>
                </a:moveTo>
                <a:cubicBezTo>
                  <a:pt x="17217" y="8334"/>
                  <a:pt x="17192" y="8383"/>
                  <a:pt x="17192" y="8445"/>
                </a:cubicBezTo>
                <a:cubicBezTo>
                  <a:pt x="17192" y="8506"/>
                  <a:pt x="17217" y="8556"/>
                  <a:pt x="17247" y="8556"/>
                </a:cubicBezTo>
                <a:cubicBezTo>
                  <a:pt x="17277" y="8556"/>
                  <a:pt x="17302" y="8506"/>
                  <a:pt x="17302" y="8445"/>
                </a:cubicBezTo>
                <a:cubicBezTo>
                  <a:pt x="17302" y="8383"/>
                  <a:pt x="17277" y="8334"/>
                  <a:pt x="17247" y="8334"/>
                </a:cubicBezTo>
                <a:close/>
                <a:moveTo>
                  <a:pt x="17068" y="8334"/>
                </a:moveTo>
                <a:cubicBezTo>
                  <a:pt x="17038" y="8334"/>
                  <a:pt x="17013" y="8383"/>
                  <a:pt x="17013" y="8445"/>
                </a:cubicBezTo>
                <a:cubicBezTo>
                  <a:pt x="17013" y="8506"/>
                  <a:pt x="17038" y="8556"/>
                  <a:pt x="17068" y="8556"/>
                </a:cubicBezTo>
                <a:cubicBezTo>
                  <a:pt x="17098" y="8556"/>
                  <a:pt x="17123" y="8506"/>
                  <a:pt x="17123" y="8445"/>
                </a:cubicBezTo>
                <a:cubicBezTo>
                  <a:pt x="17123" y="8383"/>
                  <a:pt x="17098" y="8334"/>
                  <a:pt x="17068" y="8334"/>
                </a:cubicBezTo>
                <a:close/>
                <a:moveTo>
                  <a:pt x="16889" y="8334"/>
                </a:moveTo>
                <a:cubicBezTo>
                  <a:pt x="16859" y="8334"/>
                  <a:pt x="16834" y="8383"/>
                  <a:pt x="16834" y="8445"/>
                </a:cubicBezTo>
                <a:cubicBezTo>
                  <a:pt x="16834" y="8506"/>
                  <a:pt x="16859" y="8556"/>
                  <a:pt x="16889" y="8556"/>
                </a:cubicBezTo>
                <a:cubicBezTo>
                  <a:pt x="16919" y="8556"/>
                  <a:pt x="16944" y="8506"/>
                  <a:pt x="16944" y="8445"/>
                </a:cubicBezTo>
                <a:cubicBezTo>
                  <a:pt x="16944" y="8383"/>
                  <a:pt x="16919" y="8334"/>
                  <a:pt x="16889" y="8334"/>
                </a:cubicBezTo>
                <a:close/>
                <a:moveTo>
                  <a:pt x="16710" y="8334"/>
                </a:moveTo>
                <a:cubicBezTo>
                  <a:pt x="16679" y="8334"/>
                  <a:pt x="16655" y="8383"/>
                  <a:pt x="16655" y="8445"/>
                </a:cubicBezTo>
                <a:cubicBezTo>
                  <a:pt x="16655" y="8506"/>
                  <a:pt x="16679" y="8556"/>
                  <a:pt x="16710" y="8556"/>
                </a:cubicBezTo>
                <a:cubicBezTo>
                  <a:pt x="16740" y="8556"/>
                  <a:pt x="16765" y="8506"/>
                  <a:pt x="16765" y="8445"/>
                </a:cubicBezTo>
                <a:cubicBezTo>
                  <a:pt x="16765" y="8383"/>
                  <a:pt x="16740" y="8334"/>
                  <a:pt x="16710" y="8334"/>
                </a:cubicBezTo>
                <a:close/>
                <a:moveTo>
                  <a:pt x="16531" y="8334"/>
                </a:moveTo>
                <a:cubicBezTo>
                  <a:pt x="16500" y="8334"/>
                  <a:pt x="16476" y="8383"/>
                  <a:pt x="16476" y="8445"/>
                </a:cubicBezTo>
                <a:cubicBezTo>
                  <a:pt x="16476" y="8506"/>
                  <a:pt x="16500" y="8556"/>
                  <a:pt x="16531" y="8556"/>
                </a:cubicBezTo>
                <a:cubicBezTo>
                  <a:pt x="16561" y="8556"/>
                  <a:pt x="16585" y="8506"/>
                  <a:pt x="16585" y="8445"/>
                </a:cubicBezTo>
                <a:cubicBezTo>
                  <a:pt x="16585" y="8383"/>
                  <a:pt x="16561" y="8334"/>
                  <a:pt x="16531" y="8334"/>
                </a:cubicBezTo>
                <a:close/>
                <a:moveTo>
                  <a:pt x="16352" y="8334"/>
                </a:moveTo>
                <a:cubicBezTo>
                  <a:pt x="16321" y="8334"/>
                  <a:pt x="16297" y="8383"/>
                  <a:pt x="16297" y="8445"/>
                </a:cubicBezTo>
                <a:cubicBezTo>
                  <a:pt x="16297" y="8506"/>
                  <a:pt x="16321" y="8556"/>
                  <a:pt x="16352" y="8556"/>
                </a:cubicBezTo>
                <a:cubicBezTo>
                  <a:pt x="16382" y="8556"/>
                  <a:pt x="16406" y="8506"/>
                  <a:pt x="16406" y="8445"/>
                </a:cubicBezTo>
                <a:cubicBezTo>
                  <a:pt x="16406" y="8383"/>
                  <a:pt x="16382" y="8334"/>
                  <a:pt x="16352" y="8334"/>
                </a:cubicBezTo>
                <a:close/>
                <a:moveTo>
                  <a:pt x="16172" y="8334"/>
                </a:moveTo>
                <a:cubicBezTo>
                  <a:pt x="16142" y="8334"/>
                  <a:pt x="16118" y="8383"/>
                  <a:pt x="16118" y="8445"/>
                </a:cubicBezTo>
                <a:cubicBezTo>
                  <a:pt x="16118" y="8506"/>
                  <a:pt x="16142" y="8556"/>
                  <a:pt x="16172" y="8556"/>
                </a:cubicBezTo>
                <a:cubicBezTo>
                  <a:pt x="16203" y="8556"/>
                  <a:pt x="16227" y="8506"/>
                  <a:pt x="16227" y="8445"/>
                </a:cubicBezTo>
                <a:cubicBezTo>
                  <a:pt x="16227" y="8383"/>
                  <a:pt x="16203" y="8334"/>
                  <a:pt x="16172" y="8334"/>
                </a:cubicBezTo>
                <a:close/>
                <a:moveTo>
                  <a:pt x="15993" y="8334"/>
                </a:moveTo>
                <a:cubicBezTo>
                  <a:pt x="15963" y="8334"/>
                  <a:pt x="15938" y="8383"/>
                  <a:pt x="15938" y="8445"/>
                </a:cubicBezTo>
                <a:cubicBezTo>
                  <a:pt x="15938" y="8506"/>
                  <a:pt x="15963" y="8556"/>
                  <a:pt x="15993" y="8556"/>
                </a:cubicBezTo>
                <a:cubicBezTo>
                  <a:pt x="16024" y="8556"/>
                  <a:pt x="16048" y="8506"/>
                  <a:pt x="16048" y="8445"/>
                </a:cubicBezTo>
                <a:cubicBezTo>
                  <a:pt x="16048" y="8383"/>
                  <a:pt x="16024" y="8334"/>
                  <a:pt x="15993" y="8334"/>
                </a:cubicBezTo>
                <a:close/>
                <a:moveTo>
                  <a:pt x="15814" y="8334"/>
                </a:moveTo>
                <a:cubicBezTo>
                  <a:pt x="15784" y="8334"/>
                  <a:pt x="15759" y="8383"/>
                  <a:pt x="15759" y="8445"/>
                </a:cubicBezTo>
                <a:cubicBezTo>
                  <a:pt x="15759" y="8506"/>
                  <a:pt x="15784" y="8556"/>
                  <a:pt x="15814" y="8556"/>
                </a:cubicBezTo>
                <a:cubicBezTo>
                  <a:pt x="15845" y="8556"/>
                  <a:pt x="15869" y="8506"/>
                  <a:pt x="15869" y="8445"/>
                </a:cubicBezTo>
                <a:cubicBezTo>
                  <a:pt x="15869" y="8383"/>
                  <a:pt x="15845" y="8334"/>
                  <a:pt x="15814" y="8334"/>
                </a:cubicBezTo>
                <a:close/>
                <a:moveTo>
                  <a:pt x="15635" y="8334"/>
                </a:moveTo>
                <a:cubicBezTo>
                  <a:pt x="15605" y="8334"/>
                  <a:pt x="15580" y="8383"/>
                  <a:pt x="15580" y="8445"/>
                </a:cubicBezTo>
                <a:cubicBezTo>
                  <a:pt x="15580" y="8506"/>
                  <a:pt x="15605" y="8556"/>
                  <a:pt x="15635" y="8556"/>
                </a:cubicBezTo>
                <a:cubicBezTo>
                  <a:pt x="15666" y="8556"/>
                  <a:pt x="15690" y="8506"/>
                  <a:pt x="15690" y="8445"/>
                </a:cubicBezTo>
                <a:cubicBezTo>
                  <a:pt x="15690" y="8383"/>
                  <a:pt x="15666" y="8334"/>
                  <a:pt x="15635" y="8334"/>
                </a:cubicBezTo>
                <a:close/>
                <a:moveTo>
                  <a:pt x="15456" y="8334"/>
                </a:moveTo>
                <a:cubicBezTo>
                  <a:pt x="15426" y="8334"/>
                  <a:pt x="15401" y="8383"/>
                  <a:pt x="15401" y="8445"/>
                </a:cubicBezTo>
                <a:cubicBezTo>
                  <a:pt x="15401" y="8506"/>
                  <a:pt x="15426" y="8556"/>
                  <a:pt x="15456" y="8556"/>
                </a:cubicBezTo>
                <a:cubicBezTo>
                  <a:pt x="15486" y="8556"/>
                  <a:pt x="15511" y="8506"/>
                  <a:pt x="15511" y="8445"/>
                </a:cubicBezTo>
                <a:cubicBezTo>
                  <a:pt x="15511" y="8383"/>
                  <a:pt x="15486" y="8334"/>
                  <a:pt x="15456" y="8334"/>
                </a:cubicBezTo>
                <a:close/>
                <a:moveTo>
                  <a:pt x="15277" y="8334"/>
                </a:moveTo>
                <a:cubicBezTo>
                  <a:pt x="15247" y="8334"/>
                  <a:pt x="15222" y="8383"/>
                  <a:pt x="15222" y="8445"/>
                </a:cubicBezTo>
                <a:cubicBezTo>
                  <a:pt x="15222" y="8506"/>
                  <a:pt x="15247" y="8556"/>
                  <a:pt x="15277" y="8556"/>
                </a:cubicBezTo>
                <a:cubicBezTo>
                  <a:pt x="15307" y="8556"/>
                  <a:pt x="15332" y="8506"/>
                  <a:pt x="15332" y="8445"/>
                </a:cubicBezTo>
                <a:cubicBezTo>
                  <a:pt x="15332" y="8383"/>
                  <a:pt x="15307" y="8334"/>
                  <a:pt x="15277" y="8334"/>
                </a:cubicBezTo>
                <a:close/>
                <a:moveTo>
                  <a:pt x="15098" y="8334"/>
                </a:moveTo>
                <a:cubicBezTo>
                  <a:pt x="15068" y="8334"/>
                  <a:pt x="15043" y="8383"/>
                  <a:pt x="15043" y="8445"/>
                </a:cubicBezTo>
                <a:cubicBezTo>
                  <a:pt x="15043" y="8506"/>
                  <a:pt x="15068" y="8556"/>
                  <a:pt x="15098" y="8556"/>
                </a:cubicBezTo>
                <a:cubicBezTo>
                  <a:pt x="15128" y="8556"/>
                  <a:pt x="15153" y="8506"/>
                  <a:pt x="15153" y="8445"/>
                </a:cubicBezTo>
                <a:cubicBezTo>
                  <a:pt x="15153" y="8383"/>
                  <a:pt x="15128" y="8334"/>
                  <a:pt x="15098" y="8334"/>
                </a:cubicBezTo>
                <a:close/>
                <a:moveTo>
                  <a:pt x="14919" y="8334"/>
                </a:moveTo>
                <a:cubicBezTo>
                  <a:pt x="14889" y="8334"/>
                  <a:pt x="14864" y="8383"/>
                  <a:pt x="14864" y="8445"/>
                </a:cubicBezTo>
                <a:cubicBezTo>
                  <a:pt x="14864" y="8506"/>
                  <a:pt x="14889" y="8556"/>
                  <a:pt x="14919" y="8556"/>
                </a:cubicBezTo>
                <a:cubicBezTo>
                  <a:pt x="14949" y="8556"/>
                  <a:pt x="14974" y="8506"/>
                  <a:pt x="14974" y="8445"/>
                </a:cubicBezTo>
                <a:cubicBezTo>
                  <a:pt x="14974" y="8383"/>
                  <a:pt x="14949" y="8334"/>
                  <a:pt x="14919" y="8334"/>
                </a:cubicBezTo>
                <a:close/>
                <a:moveTo>
                  <a:pt x="14740" y="8334"/>
                </a:moveTo>
                <a:cubicBezTo>
                  <a:pt x="14709" y="8334"/>
                  <a:pt x="14685" y="8383"/>
                  <a:pt x="14685" y="8445"/>
                </a:cubicBezTo>
                <a:cubicBezTo>
                  <a:pt x="14685" y="8506"/>
                  <a:pt x="14709" y="8556"/>
                  <a:pt x="14740" y="8556"/>
                </a:cubicBezTo>
                <a:cubicBezTo>
                  <a:pt x="14770" y="8556"/>
                  <a:pt x="14795" y="8506"/>
                  <a:pt x="14795" y="8445"/>
                </a:cubicBezTo>
                <a:cubicBezTo>
                  <a:pt x="14795" y="8383"/>
                  <a:pt x="14770" y="8334"/>
                  <a:pt x="14740" y="8334"/>
                </a:cubicBezTo>
                <a:close/>
                <a:moveTo>
                  <a:pt x="14561" y="8334"/>
                </a:moveTo>
                <a:cubicBezTo>
                  <a:pt x="14530" y="8334"/>
                  <a:pt x="14506" y="8383"/>
                  <a:pt x="14506" y="8445"/>
                </a:cubicBezTo>
                <a:cubicBezTo>
                  <a:pt x="14506" y="8506"/>
                  <a:pt x="14530" y="8556"/>
                  <a:pt x="14561" y="8556"/>
                </a:cubicBezTo>
                <a:cubicBezTo>
                  <a:pt x="14591" y="8556"/>
                  <a:pt x="14616" y="8506"/>
                  <a:pt x="14616" y="8445"/>
                </a:cubicBezTo>
                <a:cubicBezTo>
                  <a:pt x="14616" y="8383"/>
                  <a:pt x="14591" y="8334"/>
                  <a:pt x="14561" y="8334"/>
                </a:cubicBezTo>
                <a:close/>
                <a:moveTo>
                  <a:pt x="14382" y="8334"/>
                </a:moveTo>
                <a:cubicBezTo>
                  <a:pt x="14351" y="8334"/>
                  <a:pt x="14327" y="8383"/>
                  <a:pt x="14327" y="8445"/>
                </a:cubicBezTo>
                <a:cubicBezTo>
                  <a:pt x="14327" y="8506"/>
                  <a:pt x="14351" y="8556"/>
                  <a:pt x="14382" y="8556"/>
                </a:cubicBezTo>
                <a:cubicBezTo>
                  <a:pt x="14412" y="8556"/>
                  <a:pt x="14436" y="8506"/>
                  <a:pt x="14436" y="8445"/>
                </a:cubicBezTo>
                <a:cubicBezTo>
                  <a:pt x="14436" y="8383"/>
                  <a:pt x="14412" y="8334"/>
                  <a:pt x="14382" y="8334"/>
                </a:cubicBezTo>
                <a:close/>
                <a:moveTo>
                  <a:pt x="14202" y="8334"/>
                </a:moveTo>
                <a:cubicBezTo>
                  <a:pt x="14172" y="8334"/>
                  <a:pt x="14148" y="8383"/>
                  <a:pt x="14148" y="8445"/>
                </a:cubicBezTo>
                <a:cubicBezTo>
                  <a:pt x="14148" y="8506"/>
                  <a:pt x="14172" y="8556"/>
                  <a:pt x="14202" y="8556"/>
                </a:cubicBezTo>
                <a:cubicBezTo>
                  <a:pt x="14233" y="8556"/>
                  <a:pt x="14257" y="8506"/>
                  <a:pt x="14257" y="8445"/>
                </a:cubicBezTo>
                <a:cubicBezTo>
                  <a:pt x="14257" y="8383"/>
                  <a:pt x="14233" y="8334"/>
                  <a:pt x="14202" y="8334"/>
                </a:cubicBezTo>
                <a:close/>
                <a:moveTo>
                  <a:pt x="14023" y="8334"/>
                </a:moveTo>
                <a:cubicBezTo>
                  <a:pt x="13993" y="8334"/>
                  <a:pt x="13969" y="8383"/>
                  <a:pt x="13969" y="8445"/>
                </a:cubicBezTo>
                <a:cubicBezTo>
                  <a:pt x="13969" y="8506"/>
                  <a:pt x="13993" y="8556"/>
                  <a:pt x="14023" y="8556"/>
                </a:cubicBezTo>
                <a:cubicBezTo>
                  <a:pt x="14054" y="8556"/>
                  <a:pt x="14078" y="8506"/>
                  <a:pt x="14078" y="8445"/>
                </a:cubicBezTo>
                <a:cubicBezTo>
                  <a:pt x="14078" y="8383"/>
                  <a:pt x="14054" y="8334"/>
                  <a:pt x="14023" y="8334"/>
                </a:cubicBezTo>
                <a:close/>
                <a:moveTo>
                  <a:pt x="13844" y="8334"/>
                </a:moveTo>
                <a:cubicBezTo>
                  <a:pt x="13814" y="8334"/>
                  <a:pt x="13789" y="8383"/>
                  <a:pt x="13789" y="8445"/>
                </a:cubicBezTo>
                <a:cubicBezTo>
                  <a:pt x="13789" y="8506"/>
                  <a:pt x="13814" y="8556"/>
                  <a:pt x="13844" y="8556"/>
                </a:cubicBezTo>
                <a:cubicBezTo>
                  <a:pt x="13875" y="8556"/>
                  <a:pt x="13899" y="8506"/>
                  <a:pt x="13899" y="8445"/>
                </a:cubicBezTo>
                <a:cubicBezTo>
                  <a:pt x="13899" y="8383"/>
                  <a:pt x="13875" y="8334"/>
                  <a:pt x="13844" y="8334"/>
                </a:cubicBezTo>
                <a:close/>
                <a:moveTo>
                  <a:pt x="13665" y="8334"/>
                </a:moveTo>
                <a:cubicBezTo>
                  <a:pt x="13635" y="8334"/>
                  <a:pt x="13610" y="8383"/>
                  <a:pt x="13610" y="8445"/>
                </a:cubicBezTo>
                <a:cubicBezTo>
                  <a:pt x="13610" y="8506"/>
                  <a:pt x="13635" y="8556"/>
                  <a:pt x="13665" y="8556"/>
                </a:cubicBezTo>
                <a:cubicBezTo>
                  <a:pt x="13696" y="8556"/>
                  <a:pt x="13720" y="8506"/>
                  <a:pt x="13720" y="8445"/>
                </a:cubicBezTo>
                <a:cubicBezTo>
                  <a:pt x="13720" y="8383"/>
                  <a:pt x="13696" y="8334"/>
                  <a:pt x="13665" y="8334"/>
                </a:cubicBezTo>
                <a:close/>
                <a:moveTo>
                  <a:pt x="13128" y="8334"/>
                </a:moveTo>
                <a:cubicBezTo>
                  <a:pt x="13098" y="8334"/>
                  <a:pt x="13073" y="8383"/>
                  <a:pt x="13073" y="8445"/>
                </a:cubicBezTo>
                <a:cubicBezTo>
                  <a:pt x="13073" y="8506"/>
                  <a:pt x="13098" y="8556"/>
                  <a:pt x="13128" y="8556"/>
                </a:cubicBezTo>
                <a:cubicBezTo>
                  <a:pt x="13158" y="8556"/>
                  <a:pt x="13183" y="8506"/>
                  <a:pt x="13183" y="8445"/>
                </a:cubicBezTo>
                <a:cubicBezTo>
                  <a:pt x="13183" y="8383"/>
                  <a:pt x="13158" y="8334"/>
                  <a:pt x="13128" y="8334"/>
                </a:cubicBezTo>
                <a:close/>
                <a:moveTo>
                  <a:pt x="12949" y="8334"/>
                </a:moveTo>
                <a:cubicBezTo>
                  <a:pt x="12919" y="8334"/>
                  <a:pt x="12894" y="8383"/>
                  <a:pt x="12894" y="8445"/>
                </a:cubicBezTo>
                <a:cubicBezTo>
                  <a:pt x="12894" y="8506"/>
                  <a:pt x="12919" y="8556"/>
                  <a:pt x="12949" y="8556"/>
                </a:cubicBezTo>
                <a:cubicBezTo>
                  <a:pt x="12979" y="8556"/>
                  <a:pt x="13004" y="8506"/>
                  <a:pt x="13004" y="8445"/>
                </a:cubicBezTo>
                <a:cubicBezTo>
                  <a:pt x="13004" y="8383"/>
                  <a:pt x="12979" y="8334"/>
                  <a:pt x="12949" y="8334"/>
                </a:cubicBezTo>
                <a:close/>
                <a:moveTo>
                  <a:pt x="12770" y="8334"/>
                </a:moveTo>
                <a:cubicBezTo>
                  <a:pt x="12740" y="8334"/>
                  <a:pt x="12715" y="8383"/>
                  <a:pt x="12715" y="8445"/>
                </a:cubicBezTo>
                <a:cubicBezTo>
                  <a:pt x="12715" y="8506"/>
                  <a:pt x="12740" y="8556"/>
                  <a:pt x="12770" y="8556"/>
                </a:cubicBezTo>
                <a:cubicBezTo>
                  <a:pt x="12800" y="8556"/>
                  <a:pt x="12825" y="8506"/>
                  <a:pt x="12825" y="8445"/>
                </a:cubicBezTo>
                <a:cubicBezTo>
                  <a:pt x="12825" y="8383"/>
                  <a:pt x="12800" y="8334"/>
                  <a:pt x="12770" y="8334"/>
                </a:cubicBezTo>
                <a:close/>
                <a:moveTo>
                  <a:pt x="12591" y="8334"/>
                </a:moveTo>
                <a:cubicBezTo>
                  <a:pt x="12560" y="8334"/>
                  <a:pt x="12536" y="8383"/>
                  <a:pt x="12536" y="8445"/>
                </a:cubicBezTo>
                <a:cubicBezTo>
                  <a:pt x="12536" y="8506"/>
                  <a:pt x="12560" y="8556"/>
                  <a:pt x="12591" y="8556"/>
                </a:cubicBezTo>
                <a:cubicBezTo>
                  <a:pt x="12621" y="8556"/>
                  <a:pt x="12646" y="8506"/>
                  <a:pt x="12646" y="8445"/>
                </a:cubicBezTo>
                <a:cubicBezTo>
                  <a:pt x="12646" y="8383"/>
                  <a:pt x="12621" y="8334"/>
                  <a:pt x="12591" y="8334"/>
                </a:cubicBezTo>
                <a:close/>
                <a:moveTo>
                  <a:pt x="12412" y="8334"/>
                </a:moveTo>
                <a:cubicBezTo>
                  <a:pt x="12381" y="8334"/>
                  <a:pt x="12357" y="8383"/>
                  <a:pt x="12357" y="8445"/>
                </a:cubicBezTo>
                <a:cubicBezTo>
                  <a:pt x="12357" y="8506"/>
                  <a:pt x="12381" y="8556"/>
                  <a:pt x="12412" y="8556"/>
                </a:cubicBezTo>
                <a:cubicBezTo>
                  <a:pt x="12442" y="8556"/>
                  <a:pt x="12466" y="8506"/>
                  <a:pt x="12466" y="8445"/>
                </a:cubicBezTo>
                <a:cubicBezTo>
                  <a:pt x="12466" y="8383"/>
                  <a:pt x="12442" y="8334"/>
                  <a:pt x="12412" y="8334"/>
                </a:cubicBezTo>
                <a:close/>
                <a:moveTo>
                  <a:pt x="12233" y="8334"/>
                </a:moveTo>
                <a:cubicBezTo>
                  <a:pt x="12202" y="8334"/>
                  <a:pt x="12178" y="8383"/>
                  <a:pt x="12178" y="8445"/>
                </a:cubicBezTo>
                <a:cubicBezTo>
                  <a:pt x="12178" y="8506"/>
                  <a:pt x="12202" y="8556"/>
                  <a:pt x="12233" y="8556"/>
                </a:cubicBezTo>
                <a:cubicBezTo>
                  <a:pt x="12263" y="8556"/>
                  <a:pt x="12287" y="8506"/>
                  <a:pt x="12287" y="8445"/>
                </a:cubicBezTo>
                <a:cubicBezTo>
                  <a:pt x="12287" y="8383"/>
                  <a:pt x="12263" y="8334"/>
                  <a:pt x="12233" y="8334"/>
                </a:cubicBezTo>
                <a:close/>
                <a:moveTo>
                  <a:pt x="12053" y="8334"/>
                </a:moveTo>
                <a:cubicBezTo>
                  <a:pt x="12023" y="8334"/>
                  <a:pt x="11999" y="8383"/>
                  <a:pt x="11999" y="8445"/>
                </a:cubicBezTo>
                <a:cubicBezTo>
                  <a:pt x="11999" y="8506"/>
                  <a:pt x="12023" y="8556"/>
                  <a:pt x="12053" y="8556"/>
                </a:cubicBezTo>
                <a:cubicBezTo>
                  <a:pt x="12084" y="8556"/>
                  <a:pt x="12108" y="8506"/>
                  <a:pt x="12108" y="8445"/>
                </a:cubicBezTo>
                <a:cubicBezTo>
                  <a:pt x="12108" y="8383"/>
                  <a:pt x="12084" y="8334"/>
                  <a:pt x="12053" y="8334"/>
                </a:cubicBezTo>
                <a:close/>
                <a:moveTo>
                  <a:pt x="11874" y="8334"/>
                </a:moveTo>
                <a:cubicBezTo>
                  <a:pt x="11844" y="8334"/>
                  <a:pt x="11819" y="8383"/>
                  <a:pt x="11819" y="8445"/>
                </a:cubicBezTo>
                <a:cubicBezTo>
                  <a:pt x="11819" y="8506"/>
                  <a:pt x="11844" y="8556"/>
                  <a:pt x="11874" y="8556"/>
                </a:cubicBezTo>
                <a:cubicBezTo>
                  <a:pt x="11905" y="8556"/>
                  <a:pt x="11929" y="8506"/>
                  <a:pt x="11929" y="8445"/>
                </a:cubicBezTo>
                <a:cubicBezTo>
                  <a:pt x="11929" y="8383"/>
                  <a:pt x="11905" y="8334"/>
                  <a:pt x="11874" y="8334"/>
                </a:cubicBezTo>
                <a:close/>
                <a:moveTo>
                  <a:pt x="11695" y="8334"/>
                </a:moveTo>
                <a:cubicBezTo>
                  <a:pt x="11665" y="8334"/>
                  <a:pt x="11640" y="8383"/>
                  <a:pt x="11640" y="8445"/>
                </a:cubicBezTo>
                <a:cubicBezTo>
                  <a:pt x="11640" y="8506"/>
                  <a:pt x="11665" y="8556"/>
                  <a:pt x="11695" y="8556"/>
                </a:cubicBezTo>
                <a:cubicBezTo>
                  <a:pt x="11726" y="8556"/>
                  <a:pt x="11750" y="8506"/>
                  <a:pt x="11750" y="8445"/>
                </a:cubicBezTo>
                <a:cubicBezTo>
                  <a:pt x="11750" y="8383"/>
                  <a:pt x="11726" y="8334"/>
                  <a:pt x="11695" y="8334"/>
                </a:cubicBezTo>
                <a:close/>
                <a:moveTo>
                  <a:pt x="11516" y="8334"/>
                </a:moveTo>
                <a:cubicBezTo>
                  <a:pt x="11486" y="8334"/>
                  <a:pt x="11461" y="8383"/>
                  <a:pt x="11461" y="8445"/>
                </a:cubicBezTo>
                <a:cubicBezTo>
                  <a:pt x="11461" y="8506"/>
                  <a:pt x="11486" y="8556"/>
                  <a:pt x="11516" y="8556"/>
                </a:cubicBezTo>
                <a:cubicBezTo>
                  <a:pt x="11546" y="8556"/>
                  <a:pt x="11571" y="8506"/>
                  <a:pt x="11571" y="8445"/>
                </a:cubicBezTo>
                <a:cubicBezTo>
                  <a:pt x="11571" y="8383"/>
                  <a:pt x="11546" y="8334"/>
                  <a:pt x="11516" y="8334"/>
                </a:cubicBezTo>
                <a:close/>
                <a:moveTo>
                  <a:pt x="11337" y="8334"/>
                </a:moveTo>
                <a:cubicBezTo>
                  <a:pt x="11307" y="8334"/>
                  <a:pt x="11282" y="8383"/>
                  <a:pt x="11282" y="8445"/>
                </a:cubicBezTo>
                <a:cubicBezTo>
                  <a:pt x="11282" y="8506"/>
                  <a:pt x="11307" y="8556"/>
                  <a:pt x="11337" y="8556"/>
                </a:cubicBezTo>
                <a:cubicBezTo>
                  <a:pt x="11367" y="8556"/>
                  <a:pt x="11392" y="8506"/>
                  <a:pt x="11392" y="8445"/>
                </a:cubicBezTo>
                <a:cubicBezTo>
                  <a:pt x="11392" y="8383"/>
                  <a:pt x="11367" y="8334"/>
                  <a:pt x="11337" y="8334"/>
                </a:cubicBezTo>
                <a:close/>
                <a:moveTo>
                  <a:pt x="11158" y="8334"/>
                </a:moveTo>
                <a:cubicBezTo>
                  <a:pt x="11128" y="8334"/>
                  <a:pt x="11103" y="8383"/>
                  <a:pt x="11103" y="8445"/>
                </a:cubicBezTo>
                <a:cubicBezTo>
                  <a:pt x="11103" y="8506"/>
                  <a:pt x="11128" y="8556"/>
                  <a:pt x="11158" y="8556"/>
                </a:cubicBezTo>
                <a:cubicBezTo>
                  <a:pt x="11188" y="8556"/>
                  <a:pt x="11213" y="8506"/>
                  <a:pt x="11213" y="8445"/>
                </a:cubicBezTo>
                <a:cubicBezTo>
                  <a:pt x="11213" y="8383"/>
                  <a:pt x="11188" y="8334"/>
                  <a:pt x="11158" y="8334"/>
                </a:cubicBezTo>
                <a:close/>
                <a:moveTo>
                  <a:pt x="10979" y="8334"/>
                </a:moveTo>
                <a:cubicBezTo>
                  <a:pt x="10949" y="8334"/>
                  <a:pt x="10924" y="8383"/>
                  <a:pt x="10924" y="8445"/>
                </a:cubicBezTo>
                <a:cubicBezTo>
                  <a:pt x="10924" y="8506"/>
                  <a:pt x="10949" y="8556"/>
                  <a:pt x="10979" y="8556"/>
                </a:cubicBezTo>
                <a:cubicBezTo>
                  <a:pt x="11009" y="8556"/>
                  <a:pt x="11034" y="8506"/>
                  <a:pt x="11034" y="8445"/>
                </a:cubicBezTo>
                <a:cubicBezTo>
                  <a:pt x="11034" y="8383"/>
                  <a:pt x="11009" y="8334"/>
                  <a:pt x="10979" y="8334"/>
                </a:cubicBezTo>
                <a:close/>
                <a:moveTo>
                  <a:pt x="10800" y="8334"/>
                </a:moveTo>
                <a:cubicBezTo>
                  <a:pt x="10770" y="8334"/>
                  <a:pt x="10745" y="8383"/>
                  <a:pt x="10745" y="8445"/>
                </a:cubicBezTo>
                <a:cubicBezTo>
                  <a:pt x="10745" y="8506"/>
                  <a:pt x="10770" y="8556"/>
                  <a:pt x="10800" y="8556"/>
                </a:cubicBezTo>
                <a:cubicBezTo>
                  <a:pt x="10830" y="8556"/>
                  <a:pt x="10855" y="8506"/>
                  <a:pt x="10855" y="8445"/>
                </a:cubicBezTo>
                <a:cubicBezTo>
                  <a:pt x="10855" y="8383"/>
                  <a:pt x="10830" y="8334"/>
                  <a:pt x="10800" y="8334"/>
                </a:cubicBezTo>
                <a:close/>
                <a:moveTo>
                  <a:pt x="10621" y="8334"/>
                </a:moveTo>
                <a:cubicBezTo>
                  <a:pt x="10590" y="8334"/>
                  <a:pt x="10566" y="8383"/>
                  <a:pt x="10566" y="8445"/>
                </a:cubicBezTo>
                <a:cubicBezTo>
                  <a:pt x="10566" y="8506"/>
                  <a:pt x="10590" y="8556"/>
                  <a:pt x="10621" y="8556"/>
                </a:cubicBezTo>
                <a:cubicBezTo>
                  <a:pt x="10651" y="8556"/>
                  <a:pt x="10676" y="8506"/>
                  <a:pt x="10676" y="8445"/>
                </a:cubicBezTo>
                <a:cubicBezTo>
                  <a:pt x="10676" y="8383"/>
                  <a:pt x="10651" y="8334"/>
                  <a:pt x="10621" y="8334"/>
                </a:cubicBezTo>
                <a:close/>
                <a:moveTo>
                  <a:pt x="10442" y="8334"/>
                </a:moveTo>
                <a:cubicBezTo>
                  <a:pt x="10411" y="8334"/>
                  <a:pt x="10387" y="8383"/>
                  <a:pt x="10387" y="8445"/>
                </a:cubicBezTo>
                <a:cubicBezTo>
                  <a:pt x="10387" y="8506"/>
                  <a:pt x="10411" y="8556"/>
                  <a:pt x="10442" y="8556"/>
                </a:cubicBezTo>
                <a:cubicBezTo>
                  <a:pt x="10472" y="8556"/>
                  <a:pt x="10497" y="8506"/>
                  <a:pt x="10497" y="8445"/>
                </a:cubicBezTo>
                <a:cubicBezTo>
                  <a:pt x="10497" y="8383"/>
                  <a:pt x="10472" y="8334"/>
                  <a:pt x="10442" y="8334"/>
                </a:cubicBezTo>
                <a:close/>
                <a:moveTo>
                  <a:pt x="10263" y="8334"/>
                </a:moveTo>
                <a:cubicBezTo>
                  <a:pt x="10232" y="8334"/>
                  <a:pt x="10208" y="8383"/>
                  <a:pt x="10208" y="8445"/>
                </a:cubicBezTo>
                <a:cubicBezTo>
                  <a:pt x="10208" y="8506"/>
                  <a:pt x="10232" y="8556"/>
                  <a:pt x="10263" y="8556"/>
                </a:cubicBezTo>
                <a:cubicBezTo>
                  <a:pt x="10293" y="8556"/>
                  <a:pt x="10317" y="8506"/>
                  <a:pt x="10317" y="8445"/>
                </a:cubicBezTo>
                <a:cubicBezTo>
                  <a:pt x="10317" y="8383"/>
                  <a:pt x="10293" y="8334"/>
                  <a:pt x="10263" y="8334"/>
                </a:cubicBezTo>
                <a:close/>
                <a:moveTo>
                  <a:pt x="10083" y="8334"/>
                </a:moveTo>
                <a:cubicBezTo>
                  <a:pt x="10053" y="8334"/>
                  <a:pt x="10029" y="8383"/>
                  <a:pt x="10029" y="8445"/>
                </a:cubicBezTo>
                <a:cubicBezTo>
                  <a:pt x="10029" y="8506"/>
                  <a:pt x="10053" y="8556"/>
                  <a:pt x="10083" y="8556"/>
                </a:cubicBezTo>
                <a:cubicBezTo>
                  <a:pt x="10114" y="8556"/>
                  <a:pt x="10138" y="8506"/>
                  <a:pt x="10138" y="8445"/>
                </a:cubicBezTo>
                <a:cubicBezTo>
                  <a:pt x="10138" y="8383"/>
                  <a:pt x="10114" y="8334"/>
                  <a:pt x="10083" y="8334"/>
                </a:cubicBezTo>
                <a:close/>
                <a:moveTo>
                  <a:pt x="9904" y="8334"/>
                </a:moveTo>
                <a:cubicBezTo>
                  <a:pt x="9874" y="8334"/>
                  <a:pt x="9850" y="8383"/>
                  <a:pt x="9850" y="8445"/>
                </a:cubicBezTo>
                <a:cubicBezTo>
                  <a:pt x="9850" y="8506"/>
                  <a:pt x="9874" y="8556"/>
                  <a:pt x="9904" y="8556"/>
                </a:cubicBezTo>
                <a:cubicBezTo>
                  <a:pt x="9935" y="8556"/>
                  <a:pt x="9959" y="8506"/>
                  <a:pt x="9959" y="8445"/>
                </a:cubicBezTo>
                <a:cubicBezTo>
                  <a:pt x="9959" y="8383"/>
                  <a:pt x="9935" y="8334"/>
                  <a:pt x="9904" y="8334"/>
                </a:cubicBezTo>
                <a:close/>
                <a:moveTo>
                  <a:pt x="9725" y="8334"/>
                </a:moveTo>
                <a:cubicBezTo>
                  <a:pt x="9695" y="8334"/>
                  <a:pt x="9670" y="8383"/>
                  <a:pt x="9670" y="8445"/>
                </a:cubicBezTo>
                <a:cubicBezTo>
                  <a:pt x="9670" y="8506"/>
                  <a:pt x="9695" y="8556"/>
                  <a:pt x="9725" y="8556"/>
                </a:cubicBezTo>
                <a:cubicBezTo>
                  <a:pt x="9756" y="8556"/>
                  <a:pt x="9780" y="8506"/>
                  <a:pt x="9780" y="8445"/>
                </a:cubicBezTo>
                <a:cubicBezTo>
                  <a:pt x="9780" y="8383"/>
                  <a:pt x="9756" y="8334"/>
                  <a:pt x="9725" y="8334"/>
                </a:cubicBezTo>
                <a:close/>
                <a:moveTo>
                  <a:pt x="9546" y="8334"/>
                </a:moveTo>
                <a:cubicBezTo>
                  <a:pt x="9516" y="8334"/>
                  <a:pt x="9491" y="8383"/>
                  <a:pt x="9491" y="8445"/>
                </a:cubicBezTo>
                <a:cubicBezTo>
                  <a:pt x="9491" y="8506"/>
                  <a:pt x="9516" y="8556"/>
                  <a:pt x="9546" y="8556"/>
                </a:cubicBezTo>
                <a:cubicBezTo>
                  <a:pt x="9577" y="8556"/>
                  <a:pt x="9601" y="8506"/>
                  <a:pt x="9601" y="8445"/>
                </a:cubicBezTo>
                <a:cubicBezTo>
                  <a:pt x="9601" y="8383"/>
                  <a:pt x="9577" y="8334"/>
                  <a:pt x="9546" y="8334"/>
                </a:cubicBezTo>
                <a:close/>
                <a:moveTo>
                  <a:pt x="9367" y="8334"/>
                </a:moveTo>
                <a:cubicBezTo>
                  <a:pt x="9337" y="8334"/>
                  <a:pt x="9312" y="8383"/>
                  <a:pt x="9312" y="8445"/>
                </a:cubicBezTo>
                <a:cubicBezTo>
                  <a:pt x="9312" y="8506"/>
                  <a:pt x="9337" y="8556"/>
                  <a:pt x="9367" y="8556"/>
                </a:cubicBezTo>
                <a:cubicBezTo>
                  <a:pt x="9397" y="8556"/>
                  <a:pt x="9422" y="8506"/>
                  <a:pt x="9422" y="8445"/>
                </a:cubicBezTo>
                <a:cubicBezTo>
                  <a:pt x="9422" y="8383"/>
                  <a:pt x="9397" y="8334"/>
                  <a:pt x="9367" y="8334"/>
                </a:cubicBezTo>
                <a:close/>
                <a:moveTo>
                  <a:pt x="9188" y="8334"/>
                </a:moveTo>
                <a:cubicBezTo>
                  <a:pt x="9158" y="8334"/>
                  <a:pt x="9133" y="8383"/>
                  <a:pt x="9133" y="8445"/>
                </a:cubicBezTo>
                <a:cubicBezTo>
                  <a:pt x="9133" y="8506"/>
                  <a:pt x="9158" y="8556"/>
                  <a:pt x="9188" y="8556"/>
                </a:cubicBezTo>
                <a:cubicBezTo>
                  <a:pt x="9218" y="8556"/>
                  <a:pt x="9243" y="8506"/>
                  <a:pt x="9243" y="8445"/>
                </a:cubicBezTo>
                <a:cubicBezTo>
                  <a:pt x="9243" y="8383"/>
                  <a:pt x="9218" y="8334"/>
                  <a:pt x="9188" y="8334"/>
                </a:cubicBezTo>
                <a:close/>
                <a:moveTo>
                  <a:pt x="9009" y="8334"/>
                </a:moveTo>
                <a:cubicBezTo>
                  <a:pt x="8979" y="8334"/>
                  <a:pt x="8954" y="8383"/>
                  <a:pt x="8954" y="8445"/>
                </a:cubicBezTo>
                <a:cubicBezTo>
                  <a:pt x="8954" y="8506"/>
                  <a:pt x="8979" y="8556"/>
                  <a:pt x="9009" y="8556"/>
                </a:cubicBezTo>
                <a:cubicBezTo>
                  <a:pt x="9039" y="8556"/>
                  <a:pt x="9064" y="8506"/>
                  <a:pt x="9064" y="8445"/>
                </a:cubicBezTo>
                <a:cubicBezTo>
                  <a:pt x="9064" y="8383"/>
                  <a:pt x="9039" y="8334"/>
                  <a:pt x="9009" y="8334"/>
                </a:cubicBezTo>
                <a:close/>
                <a:moveTo>
                  <a:pt x="8830" y="8334"/>
                </a:moveTo>
                <a:cubicBezTo>
                  <a:pt x="8800" y="8334"/>
                  <a:pt x="8775" y="8383"/>
                  <a:pt x="8775" y="8445"/>
                </a:cubicBezTo>
                <a:cubicBezTo>
                  <a:pt x="8775" y="8506"/>
                  <a:pt x="8800" y="8556"/>
                  <a:pt x="8830" y="8556"/>
                </a:cubicBezTo>
                <a:cubicBezTo>
                  <a:pt x="8860" y="8556"/>
                  <a:pt x="8885" y="8506"/>
                  <a:pt x="8885" y="8445"/>
                </a:cubicBezTo>
                <a:cubicBezTo>
                  <a:pt x="8885" y="8383"/>
                  <a:pt x="8860" y="8334"/>
                  <a:pt x="8830" y="8334"/>
                </a:cubicBezTo>
                <a:close/>
                <a:moveTo>
                  <a:pt x="4174" y="8334"/>
                </a:moveTo>
                <a:cubicBezTo>
                  <a:pt x="4143" y="8334"/>
                  <a:pt x="4119" y="8383"/>
                  <a:pt x="4119" y="8445"/>
                </a:cubicBezTo>
                <a:cubicBezTo>
                  <a:pt x="4119" y="8506"/>
                  <a:pt x="4143" y="8556"/>
                  <a:pt x="4174" y="8556"/>
                </a:cubicBezTo>
                <a:cubicBezTo>
                  <a:pt x="4204" y="8556"/>
                  <a:pt x="4229" y="8506"/>
                  <a:pt x="4229" y="8445"/>
                </a:cubicBezTo>
                <a:cubicBezTo>
                  <a:pt x="4229" y="8383"/>
                  <a:pt x="4204" y="8334"/>
                  <a:pt x="4174" y="8334"/>
                </a:cubicBezTo>
                <a:close/>
                <a:moveTo>
                  <a:pt x="3099" y="8334"/>
                </a:moveTo>
                <a:cubicBezTo>
                  <a:pt x="3069" y="8334"/>
                  <a:pt x="3044" y="8383"/>
                  <a:pt x="3044" y="8445"/>
                </a:cubicBezTo>
                <a:cubicBezTo>
                  <a:pt x="3044" y="8506"/>
                  <a:pt x="3069" y="8556"/>
                  <a:pt x="3099" y="8556"/>
                </a:cubicBezTo>
                <a:cubicBezTo>
                  <a:pt x="3130" y="8556"/>
                  <a:pt x="3154" y="8506"/>
                  <a:pt x="3154" y="8445"/>
                </a:cubicBezTo>
                <a:cubicBezTo>
                  <a:pt x="3154" y="8383"/>
                  <a:pt x="3130" y="8334"/>
                  <a:pt x="3099" y="8334"/>
                </a:cubicBezTo>
                <a:close/>
                <a:moveTo>
                  <a:pt x="2920" y="8334"/>
                </a:moveTo>
                <a:cubicBezTo>
                  <a:pt x="2890" y="8334"/>
                  <a:pt x="2865" y="8383"/>
                  <a:pt x="2865" y="8445"/>
                </a:cubicBezTo>
                <a:cubicBezTo>
                  <a:pt x="2865" y="8506"/>
                  <a:pt x="2890" y="8556"/>
                  <a:pt x="2920" y="8556"/>
                </a:cubicBezTo>
                <a:cubicBezTo>
                  <a:pt x="2950" y="8556"/>
                  <a:pt x="2975" y="8506"/>
                  <a:pt x="2975" y="8445"/>
                </a:cubicBezTo>
                <a:cubicBezTo>
                  <a:pt x="2975" y="8383"/>
                  <a:pt x="2950" y="8334"/>
                  <a:pt x="2920" y="8334"/>
                </a:cubicBezTo>
                <a:close/>
                <a:moveTo>
                  <a:pt x="2741" y="8334"/>
                </a:moveTo>
                <a:cubicBezTo>
                  <a:pt x="2711" y="8334"/>
                  <a:pt x="2686" y="8383"/>
                  <a:pt x="2686" y="8445"/>
                </a:cubicBezTo>
                <a:cubicBezTo>
                  <a:pt x="2686" y="8506"/>
                  <a:pt x="2711" y="8556"/>
                  <a:pt x="2741" y="8556"/>
                </a:cubicBezTo>
                <a:cubicBezTo>
                  <a:pt x="2771" y="8556"/>
                  <a:pt x="2796" y="8506"/>
                  <a:pt x="2796" y="8445"/>
                </a:cubicBezTo>
                <a:cubicBezTo>
                  <a:pt x="2796" y="8383"/>
                  <a:pt x="2771" y="8334"/>
                  <a:pt x="2741" y="8334"/>
                </a:cubicBezTo>
                <a:close/>
                <a:moveTo>
                  <a:pt x="2562" y="8334"/>
                </a:moveTo>
                <a:cubicBezTo>
                  <a:pt x="2532" y="8334"/>
                  <a:pt x="2507" y="8383"/>
                  <a:pt x="2507" y="8445"/>
                </a:cubicBezTo>
                <a:cubicBezTo>
                  <a:pt x="2507" y="8506"/>
                  <a:pt x="2532" y="8556"/>
                  <a:pt x="2562" y="8556"/>
                </a:cubicBezTo>
                <a:cubicBezTo>
                  <a:pt x="2592" y="8556"/>
                  <a:pt x="2617" y="8506"/>
                  <a:pt x="2617" y="8445"/>
                </a:cubicBezTo>
                <a:cubicBezTo>
                  <a:pt x="2617" y="8383"/>
                  <a:pt x="2592" y="8334"/>
                  <a:pt x="2562" y="8334"/>
                </a:cubicBezTo>
                <a:close/>
                <a:moveTo>
                  <a:pt x="2383" y="8334"/>
                </a:moveTo>
                <a:cubicBezTo>
                  <a:pt x="2353" y="8334"/>
                  <a:pt x="2328" y="8383"/>
                  <a:pt x="2328" y="8445"/>
                </a:cubicBezTo>
                <a:cubicBezTo>
                  <a:pt x="2328" y="8506"/>
                  <a:pt x="2353" y="8556"/>
                  <a:pt x="2383" y="8556"/>
                </a:cubicBezTo>
                <a:cubicBezTo>
                  <a:pt x="2413" y="8556"/>
                  <a:pt x="2438" y="8506"/>
                  <a:pt x="2438" y="8445"/>
                </a:cubicBezTo>
                <a:cubicBezTo>
                  <a:pt x="2438" y="8383"/>
                  <a:pt x="2413" y="8334"/>
                  <a:pt x="2383" y="8334"/>
                </a:cubicBezTo>
                <a:close/>
                <a:moveTo>
                  <a:pt x="2025" y="8334"/>
                </a:moveTo>
                <a:cubicBezTo>
                  <a:pt x="1994" y="8334"/>
                  <a:pt x="1970" y="8383"/>
                  <a:pt x="1970" y="8445"/>
                </a:cubicBezTo>
                <a:cubicBezTo>
                  <a:pt x="1970" y="8506"/>
                  <a:pt x="1994" y="8556"/>
                  <a:pt x="2025" y="8556"/>
                </a:cubicBezTo>
                <a:cubicBezTo>
                  <a:pt x="2055" y="8556"/>
                  <a:pt x="2080" y="8506"/>
                  <a:pt x="2080" y="8445"/>
                </a:cubicBezTo>
                <a:cubicBezTo>
                  <a:pt x="2080" y="8383"/>
                  <a:pt x="2055" y="8334"/>
                  <a:pt x="2025" y="8334"/>
                </a:cubicBezTo>
                <a:close/>
                <a:moveTo>
                  <a:pt x="17963" y="7971"/>
                </a:moveTo>
                <a:cubicBezTo>
                  <a:pt x="17933" y="7971"/>
                  <a:pt x="17908" y="8021"/>
                  <a:pt x="17908" y="8082"/>
                </a:cubicBezTo>
                <a:cubicBezTo>
                  <a:pt x="17908" y="8144"/>
                  <a:pt x="17933" y="8193"/>
                  <a:pt x="17963" y="8193"/>
                </a:cubicBezTo>
                <a:cubicBezTo>
                  <a:pt x="17994" y="8193"/>
                  <a:pt x="18018" y="8144"/>
                  <a:pt x="18018" y="8082"/>
                </a:cubicBezTo>
                <a:cubicBezTo>
                  <a:pt x="18018" y="8021"/>
                  <a:pt x="17994" y="7971"/>
                  <a:pt x="17963" y="7971"/>
                </a:cubicBezTo>
                <a:close/>
                <a:moveTo>
                  <a:pt x="17784" y="7971"/>
                </a:moveTo>
                <a:cubicBezTo>
                  <a:pt x="17754" y="7971"/>
                  <a:pt x="17729" y="8021"/>
                  <a:pt x="17729" y="8082"/>
                </a:cubicBezTo>
                <a:cubicBezTo>
                  <a:pt x="17729" y="8144"/>
                  <a:pt x="17754" y="8193"/>
                  <a:pt x="17784" y="8193"/>
                </a:cubicBezTo>
                <a:cubicBezTo>
                  <a:pt x="17815" y="8193"/>
                  <a:pt x="17839" y="8144"/>
                  <a:pt x="17839" y="8082"/>
                </a:cubicBezTo>
                <a:cubicBezTo>
                  <a:pt x="17839" y="8021"/>
                  <a:pt x="17815" y="7971"/>
                  <a:pt x="17784" y="7971"/>
                </a:cubicBezTo>
                <a:close/>
                <a:moveTo>
                  <a:pt x="17605" y="7971"/>
                </a:moveTo>
                <a:cubicBezTo>
                  <a:pt x="17575" y="7971"/>
                  <a:pt x="17550" y="8021"/>
                  <a:pt x="17550" y="8082"/>
                </a:cubicBezTo>
                <a:cubicBezTo>
                  <a:pt x="17550" y="8144"/>
                  <a:pt x="17575" y="8193"/>
                  <a:pt x="17605" y="8193"/>
                </a:cubicBezTo>
                <a:cubicBezTo>
                  <a:pt x="17635" y="8193"/>
                  <a:pt x="17660" y="8144"/>
                  <a:pt x="17660" y="8082"/>
                </a:cubicBezTo>
                <a:cubicBezTo>
                  <a:pt x="17660" y="8021"/>
                  <a:pt x="17635" y="7971"/>
                  <a:pt x="17605" y="7971"/>
                </a:cubicBezTo>
                <a:close/>
                <a:moveTo>
                  <a:pt x="17426" y="7971"/>
                </a:moveTo>
                <a:cubicBezTo>
                  <a:pt x="17396" y="7971"/>
                  <a:pt x="17371" y="8021"/>
                  <a:pt x="17371" y="8082"/>
                </a:cubicBezTo>
                <a:cubicBezTo>
                  <a:pt x="17371" y="8144"/>
                  <a:pt x="17396" y="8193"/>
                  <a:pt x="17426" y="8193"/>
                </a:cubicBezTo>
                <a:cubicBezTo>
                  <a:pt x="17456" y="8193"/>
                  <a:pt x="17481" y="8144"/>
                  <a:pt x="17481" y="8082"/>
                </a:cubicBezTo>
                <a:cubicBezTo>
                  <a:pt x="17481" y="8021"/>
                  <a:pt x="17456" y="7971"/>
                  <a:pt x="17426" y="7971"/>
                </a:cubicBezTo>
                <a:close/>
                <a:moveTo>
                  <a:pt x="17247" y="7971"/>
                </a:moveTo>
                <a:cubicBezTo>
                  <a:pt x="17217" y="7971"/>
                  <a:pt x="17192" y="8021"/>
                  <a:pt x="17192" y="8082"/>
                </a:cubicBezTo>
                <a:cubicBezTo>
                  <a:pt x="17192" y="8144"/>
                  <a:pt x="17217" y="8193"/>
                  <a:pt x="17247" y="8193"/>
                </a:cubicBezTo>
                <a:cubicBezTo>
                  <a:pt x="17277" y="8193"/>
                  <a:pt x="17302" y="8144"/>
                  <a:pt x="17302" y="8082"/>
                </a:cubicBezTo>
                <a:cubicBezTo>
                  <a:pt x="17302" y="8021"/>
                  <a:pt x="17277" y="7971"/>
                  <a:pt x="17247" y="7971"/>
                </a:cubicBezTo>
                <a:close/>
                <a:moveTo>
                  <a:pt x="17068" y="7971"/>
                </a:moveTo>
                <a:cubicBezTo>
                  <a:pt x="17038" y="7971"/>
                  <a:pt x="17013" y="8021"/>
                  <a:pt x="17013" y="8082"/>
                </a:cubicBezTo>
                <a:cubicBezTo>
                  <a:pt x="17013" y="8144"/>
                  <a:pt x="17038" y="8193"/>
                  <a:pt x="17068" y="8193"/>
                </a:cubicBezTo>
                <a:cubicBezTo>
                  <a:pt x="17098" y="8193"/>
                  <a:pt x="17123" y="8144"/>
                  <a:pt x="17123" y="8082"/>
                </a:cubicBezTo>
                <a:cubicBezTo>
                  <a:pt x="17123" y="8021"/>
                  <a:pt x="17098" y="7971"/>
                  <a:pt x="17068" y="7971"/>
                </a:cubicBezTo>
                <a:close/>
                <a:moveTo>
                  <a:pt x="16889" y="7971"/>
                </a:moveTo>
                <a:cubicBezTo>
                  <a:pt x="16859" y="7971"/>
                  <a:pt x="16834" y="8021"/>
                  <a:pt x="16834" y="8082"/>
                </a:cubicBezTo>
                <a:cubicBezTo>
                  <a:pt x="16834" y="8144"/>
                  <a:pt x="16859" y="8193"/>
                  <a:pt x="16889" y="8193"/>
                </a:cubicBezTo>
                <a:cubicBezTo>
                  <a:pt x="16919" y="8193"/>
                  <a:pt x="16944" y="8144"/>
                  <a:pt x="16944" y="8082"/>
                </a:cubicBezTo>
                <a:cubicBezTo>
                  <a:pt x="16944" y="8021"/>
                  <a:pt x="16919" y="7971"/>
                  <a:pt x="16889" y="7971"/>
                </a:cubicBezTo>
                <a:close/>
                <a:moveTo>
                  <a:pt x="16710" y="7971"/>
                </a:moveTo>
                <a:cubicBezTo>
                  <a:pt x="16679" y="7971"/>
                  <a:pt x="16655" y="8021"/>
                  <a:pt x="16655" y="8082"/>
                </a:cubicBezTo>
                <a:cubicBezTo>
                  <a:pt x="16655" y="8144"/>
                  <a:pt x="16679" y="8193"/>
                  <a:pt x="16710" y="8193"/>
                </a:cubicBezTo>
                <a:cubicBezTo>
                  <a:pt x="16740" y="8193"/>
                  <a:pt x="16765" y="8144"/>
                  <a:pt x="16765" y="8082"/>
                </a:cubicBezTo>
                <a:cubicBezTo>
                  <a:pt x="16765" y="8021"/>
                  <a:pt x="16740" y="7971"/>
                  <a:pt x="16710" y="7971"/>
                </a:cubicBezTo>
                <a:close/>
                <a:moveTo>
                  <a:pt x="16531" y="7971"/>
                </a:moveTo>
                <a:cubicBezTo>
                  <a:pt x="16500" y="7971"/>
                  <a:pt x="16476" y="8021"/>
                  <a:pt x="16476" y="8082"/>
                </a:cubicBezTo>
                <a:cubicBezTo>
                  <a:pt x="16476" y="8144"/>
                  <a:pt x="16500" y="8193"/>
                  <a:pt x="16531" y="8193"/>
                </a:cubicBezTo>
                <a:cubicBezTo>
                  <a:pt x="16561" y="8193"/>
                  <a:pt x="16585" y="8144"/>
                  <a:pt x="16585" y="8082"/>
                </a:cubicBezTo>
                <a:cubicBezTo>
                  <a:pt x="16585" y="8021"/>
                  <a:pt x="16561" y="7971"/>
                  <a:pt x="16531" y="7971"/>
                </a:cubicBezTo>
                <a:close/>
                <a:moveTo>
                  <a:pt x="16352" y="7971"/>
                </a:moveTo>
                <a:cubicBezTo>
                  <a:pt x="16321" y="7971"/>
                  <a:pt x="16297" y="8021"/>
                  <a:pt x="16297" y="8082"/>
                </a:cubicBezTo>
                <a:cubicBezTo>
                  <a:pt x="16297" y="8144"/>
                  <a:pt x="16321" y="8193"/>
                  <a:pt x="16352" y="8193"/>
                </a:cubicBezTo>
                <a:cubicBezTo>
                  <a:pt x="16382" y="8193"/>
                  <a:pt x="16406" y="8144"/>
                  <a:pt x="16406" y="8082"/>
                </a:cubicBezTo>
                <a:cubicBezTo>
                  <a:pt x="16406" y="8021"/>
                  <a:pt x="16382" y="7971"/>
                  <a:pt x="16352" y="7971"/>
                </a:cubicBezTo>
                <a:close/>
                <a:moveTo>
                  <a:pt x="16172" y="7971"/>
                </a:moveTo>
                <a:cubicBezTo>
                  <a:pt x="16142" y="7971"/>
                  <a:pt x="16118" y="8021"/>
                  <a:pt x="16118" y="8082"/>
                </a:cubicBezTo>
                <a:cubicBezTo>
                  <a:pt x="16118" y="8144"/>
                  <a:pt x="16142" y="8193"/>
                  <a:pt x="16172" y="8193"/>
                </a:cubicBezTo>
                <a:cubicBezTo>
                  <a:pt x="16203" y="8193"/>
                  <a:pt x="16227" y="8144"/>
                  <a:pt x="16227" y="8082"/>
                </a:cubicBezTo>
                <a:cubicBezTo>
                  <a:pt x="16227" y="8021"/>
                  <a:pt x="16203" y="7971"/>
                  <a:pt x="16172" y="7971"/>
                </a:cubicBezTo>
                <a:close/>
                <a:moveTo>
                  <a:pt x="15993" y="7971"/>
                </a:moveTo>
                <a:cubicBezTo>
                  <a:pt x="15963" y="7971"/>
                  <a:pt x="15938" y="8021"/>
                  <a:pt x="15938" y="8082"/>
                </a:cubicBezTo>
                <a:cubicBezTo>
                  <a:pt x="15938" y="8144"/>
                  <a:pt x="15963" y="8193"/>
                  <a:pt x="15993" y="8193"/>
                </a:cubicBezTo>
                <a:cubicBezTo>
                  <a:pt x="16024" y="8193"/>
                  <a:pt x="16048" y="8144"/>
                  <a:pt x="16048" y="8082"/>
                </a:cubicBezTo>
                <a:cubicBezTo>
                  <a:pt x="16048" y="8021"/>
                  <a:pt x="16024" y="7971"/>
                  <a:pt x="15993" y="7971"/>
                </a:cubicBezTo>
                <a:close/>
                <a:moveTo>
                  <a:pt x="15814" y="7971"/>
                </a:moveTo>
                <a:cubicBezTo>
                  <a:pt x="15784" y="7971"/>
                  <a:pt x="15759" y="8021"/>
                  <a:pt x="15759" y="8082"/>
                </a:cubicBezTo>
                <a:cubicBezTo>
                  <a:pt x="15759" y="8144"/>
                  <a:pt x="15784" y="8193"/>
                  <a:pt x="15814" y="8193"/>
                </a:cubicBezTo>
                <a:cubicBezTo>
                  <a:pt x="15845" y="8193"/>
                  <a:pt x="15869" y="8144"/>
                  <a:pt x="15869" y="8082"/>
                </a:cubicBezTo>
                <a:cubicBezTo>
                  <a:pt x="15869" y="8021"/>
                  <a:pt x="15845" y="7971"/>
                  <a:pt x="15814" y="7971"/>
                </a:cubicBezTo>
                <a:close/>
                <a:moveTo>
                  <a:pt x="15635" y="7971"/>
                </a:moveTo>
                <a:cubicBezTo>
                  <a:pt x="15605" y="7971"/>
                  <a:pt x="15580" y="8021"/>
                  <a:pt x="15580" y="8082"/>
                </a:cubicBezTo>
                <a:cubicBezTo>
                  <a:pt x="15580" y="8144"/>
                  <a:pt x="15605" y="8193"/>
                  <a:pt x="15635" y="8193"/>
                </a:cubicBezTo>
                <a:cubicBezTo>
                  <a:pt x="15666" y="8193"/>
                  <a:pt x="15690" y="8144"/>
                  <a:pt x="15690" y="8082"/>
                </a:cubicBezTo>
                <a:cubicBezTo>
                  <a:pt x="15690" y="8021"/>
                  <a:pt x="15666" y="7971"/>
                  <a:pt x="15635" y="7971"/>
                </a:cubicBezTo>
                <a:close/>
                <a:moveTo>
                  <a:pt x="15456" y="7971"/>
                </a:moveTo>
                <a:cubicBezTo>
                  <a:pt x="15426" y="7971"/>
                  <a:pt x="15401" y="8021"/>
                  <a:pt x="15401" y="8082"/>
                </a:cubicBezTo>
                <a:cubicBezTo>
                  <a:pt x="15401" y="8144"/>
                  <a:pt x="15426" y="8193"/>
                  <a:pt x="15456" y="8193"/>
                </a:cubicBezTo>
                <a:cubicBezTo>
                  <a:pt x="15486" y="8193"/>
                  <a:pt x="15511" y="8144"/>
                  <a:pt x="15511" y="8082"/>
                </a:cubicBezTo>
                <a:cubicBezTo>
                  <a:pt x="15511" y="8021"/>
                  <a:pt x="15486" y="7971"/>
                  <a:pt x="15456" y="7971"/>
                </a:cubicBezTo>
                <a:close/>
                <a:moveTo>
                  <a:pt x="15277" y="7971"/>
                </a:moveTo>
                <a:cubicBezTo>
                  <a:pt x="15247" y="7971"/>
                  <a:pt x="15222" y="8021"/>
                  <a:pt x="15222" y="8082"/>
                </a:cubicBezTo>
                <a:cubicBezTo>
                  <a:pt x="15222" y="8144"/>
                  <a:pt x="15247" y="8193"/>
                  <a:pt x="15277" y="8193"/>
                </a:cubicBezTo>
                <a:cubicBezTo>
                  <a:pt x="15307" y="8193"/>
                  <a:pt x="15332" y="8144"/>
                  <a:pt x="15332" y="8082"/>
                </a:cubicBezTo>
                <a:cubicBezTo>
                  <a:pt x="15332" y="8021"/>
                  <a:pt x="15307" y="7971"/>
                  <a:pt x="15277" y="7971"/>
                </a:cubicBezTo>
                <a:close/>
                <a:moveTo>
                  <a:pt x="15098" y="7971"/>
                </a:moveTo>
                <a:cubicBezTo>
                  <a:pt x="15068" y="7971"/>
                  <a:pt x="15043" y="8021"/>
                  <a:pt x="15043" y="8082"/>
                </a:cubicBezTo>
                <a:cubicBezTo>
                  <a:pt x="15043" y="8144"/>
                  <a:pt x="15068" y="8193"/>
                  <a:pt x="15098" y="8193"/>
                </a:cubicBezTo>
                <a:cubicBezTo>
                  <a:pt x="15128" y="8193"/>
                  <a:pt x="15153" y="8144"/>
                  <a:pt x="15153" y="8082"/>
                </a:cubicBezTo>
                <a:cubicBezTo>
                  <a:pt x="15153" y="8021"/>
                  <a:pt x="15128" y="7971"/>
                  <a:pt x="15098" y="7971"/>
                </a:cubicBezTo>
                <a:close/>
                <a:moveTo>
                  <a:pt x="14919" y="7971"/>
                </a:moveTo>
                <a:cubicBezTo>
                  <a:pt x="14889" y="7971"/>
                  <a:pt x="14864" y="8021"/>
                  <a:pt x="14864" y="8082"/>
                </a:cubicBezTo>
                <a:cubicBezTo>
                  <a:pt x="14864" y="8144"/>
                  <a:pt x="14889" y="8193"/>
                  <a:pt x="14919" y="8193"/>
                </a:cubicBezTo>
                <a:cubicBezTo>
                  <a:pt x="14949" y="8193"/>
                  <a:pt x="14974" y="8144"/>
                  <a:pt x="14974" y="8082"/>
                </a:cubicBezTo>
                <a:cubicBezTo>
                  <a:pt x="14974" y="8021"/>
                  <a:pt x="14949" y="7971"/>
                  <a:pt x="14919" y="7971"/>
                </a:cubicBezTo>
                <a:close/>
                <a:moveTo>
                  <a:pt x="14740" y="7971"/>
                </a:moveTo>
                <a:cubicBezTo>
                  <a:pt x="14709" y="7971"/>
                  <a:pt x="14685" y="8021"/>
                  <a:pt x="14685" y="8082"/>
                </a:cubicBezTo>
                <a:cubicBezTo>
                  <a:pt x="14685" y="8144"/>
                  <a:pt x="14709" y="8193"/>
                  <a:pt x="14740" y="8193"/>
                </a:cubicBezTo>
                <a:cubicBezTo>
                  <a:pt x="14770" y="8193"/>
                  <a:pt x="14795" y="8144"/>
                  <a:pt x="14795" y="8082"/>
                </a:cubicBezTo>
                <a:cubicBezTo>
                  <a:pt x="14795" y="8021"/>
                  <a:pt x="14770" y="7971"/>
                  <a:pt x="14740" y="7971"/>
                </a:cubicBezTo>
                <a:close/>
                <a:moveTo>
                  <a:pt x="14561" y="7971"/>
                </a:moveTo>
                <a:cubicBezTo>
                  <a:pt x="14530" y="7971"/>
                  <a:pt x="14506" y="8021"/>
                  <a:pt x="14506" y="8082"/>
                </a:cubicBezTo>
                <a:cubicBezTo>
                  <a:pt x="14506" y="8144"/>
                  <a:pt x="14530" y="8193"/>
                  <a:pt x="14561" y="8193"/>
                </a:cubicBezTo>
                <a:cubicBezTo>
                  <a:pt x="14591" y="8193"/>
                  <a:pt x="14616" y="8144"/>
                  <a:pt x="14616" y="8082"/>
                </a:cubicBezTo>
                <a:cubicBezTo>
                  <a:pt x="14616" y="8021"/>
                  <a:pt x="14591" y="7971"/>
                  <a:pt x="14561" y="7971"/>
                </a:cubicBezTo>
                <a:close/>
                <a:moveTo>
                  <a:pt x="14382" y="7971"/>
                </a:moveTo>
                <a:cubicBezTo>
                  <a:pt x="14351" y="7971"/>
                  <a:pt x="14327" y="8021"/>
                  <a:pt x="14327" y="8082"/>
                </a:cubicBezTo>
                <a:cubicBezTo>
                  <a:pt x="14327" y="8144"/>
                  <a:pt x="14351" y="8193"/>
                  <a:pt x="14382" y="8193"/>
                </a:cubicBezTo>
                <a:cubicBezTo>
                  <a:pt x="14412" y="8193"/>
                  <a:pt x="14436" y="8144"/>
                  <a:pt x="14436" y="8082"/>
                </a:cubicBezTo>
                <a:cubicBezTo>
                  <a:pt x="14436" y="8021"/>
                  <a:pt x="14412" y="7971"/>
                  <a:pt x="14382" y="7971"/>
                </a:cubicBezTo>
                <a:close/>
                <a:moveTo>
                  <a:pt x="14202" y="7971"/>
                </a:moveTo>
                <a:cubicBezTo>
                  <a:pt x="14172" y="7971"/>
                  <a:pt x="14148" y="8021"/>
                  <a:pt x="14148" y="8082"/>
                </a:cubicBezTo>
                <a:cubicBezTo>
                  <a:pt x="14148" y="8144"/>
                  <a:pt x="14172" y="8193"/>
                  <a:pt x="14202" y="8193"/>
                </a:cubicBezTo>
                <a:cubicBezTo>
                  <a:pt x="14233" y="8193"/>
                  <a:pt x="14257" y="8144"/>
                  <a:pt x="14257" y="8082"/>
                </a:cubicBezTo>
                <a:cubicBezTo>
                  <a:pt x="14257" y="8021"/>
                  <a:pt x="14233" y="7971"/>
                  <a:pt x="14202" y="7971"/>
                </a:cubicBezTo>
                <a:close/>
                <a:moveTo>
                  <a:pt x="14023" y="7971"/>
                </a:moveTo>
                <a:cubicBezTo>
                  <a:pt x="13993" y="7971"/>
                  <a:pt x="13969" y="8021"/>
                  <a:pt x="13969" y="8082"/>
                </a:cubicBezTo>
                <a:cubicBezTo>
                  <a:pt x="13969" y="8144"/>
                  <a:pt x="13993" y="8193"/>
                  <a:pt x="14023" y="8193"/>
                </a:cubicBezTo>
                <a:cubicBezTo>
                  <a:pt x="14054" y="8193"/>
                  <a:pt x="14078" y="8144"/>
                  <a:pt x="14078" y="8082"/>
                </a:cubicBezTo>
                <a:cubicBezTo>
                  <a:pt x="14078" y="8021"/>
                  <a:pt x="14054" y="7971"/>
                  <a:pt x="14023" y="7971"/>
                </a:cubicBezTo>
                <a:close/>
                <a:moveTo>
                  <a:pt x="13844" y="7971"/>
                </a:moveTo>
                <a:cubicBezTo>
                  <a:pt x="13814" y="7971"/>
                  <a:pt x="13789" y="8021"/>
                  <a:pt x="13789" y="8082"/>
                </a:cubicBezTo>
                <a:cubicBezTo>
                  <a:pt x="13789" y="8144"/>
                  <a:pt x="13814" y="8193"/>
                  <a:pt x="13844" y="8193"/>
                </a:cubicBezTo>
                <a:cubicBezTo>
                  <a:pt x="13875" y="8193"/>
                  <a:pt x="13899" y="8144"/>
                  <a:pt x="13899" y="8082"/>
                </a:cubicBezTo>
                <a:cubicBezTo>
                  <a:pt x="13899" y="8021"/>
                  <a:pt x="13875" y="7971"/>
                  <a:pt x="13844" y="7971"/>
                </a:cubicBezTo>
                <a:close/>
                <a:moveTo>
                  <a:pt x="13665" y="7971"/>
                </a:moveTo>
                <a:cubicBezTo>
                  <a:pt x="13635" y="7971"/>
                  <a:pt x="13610" y="8021"/>
                  <a:pt x="13610" y="8082"/>
                </a:cubicBezTo>
                <a:cubicBezTo>
                  <a:pt x="13610" y="8144"/>
                  <a:pt x="13635" y="8193"/>
                  <a:pt x="13665" y="8193"/>
                </a:cubicBezTo>
                <a:cubicBezTo>
                  <a:pt x="13696" y="8193"/>
                  <a:pt x="13720" y="8144"/>
                  <a:pt x="13720" y="8082"/>
                </a:cubicBezTo>
                <a:cubicBezTo>
                  <a:pt x="13720" y="8021"/>
                  <a:pt x="13696" y="7971"/>
                  <a:pt x="13665" y="7971"/>
                </a:cubicBezTo>
                <a:close/>
                <a:moveTo>
                  <a:pt x="13486" y="7971"/>
                </a:moveTo>
                <a:cubicBezTo>
                  <a:pt x="13456" y="7971"/>
                  <a:pt x="13431" y="8021"/>
                  <a:pt x="13431" y="8082"/>
                </a:cubicBezTo>
                <a:cubicBezTo>
                  <a:pt x="13431" y="8144"/>
                  <a:pt x="13456" y="8193"/>
                  <a:pt x="13486" y="8193"/>
                </a:cubicBezTo>
                <a:cubicBezTo>
                  <a:pt x="13516" y="8193"/>
                  <a:pt x="13541" y="8144"/>
                  <a:pt x="13541" y="8082"/>
                </a:cubicBezTo>
                <a:cubicBezTo>
                  <a:pt x="13541" y="8021"/>
                  <a:pt x="13516" y="7971"/>
                  <a:pt x="13486" y="7971"/>
                </a:cubicBezTo>
                <a:close/>
                <a:moveTo>
                  <a:pt x="13307" y="7971"/>
                </a:moveTo>
                <a:cubicBezTo>
                  <a:pt x="13277" y="7971"/>
                  <a:pt x="13252" y="8021"/>
                  <a:pt x="13252" y="8082"/>
                </a:cubicBezTo>
                <a:cubicBezTo>
                  <a:pt x="13252" y="8144"/>
                  <a:pt x="13277" y="8193"/>
                  <a:pt x="13307" y="8193"/>
                </a:cubicBezTo>
                <a:cubicBezTo>
                  <a:pt x="13337" y="8193"/>
                  <a:pt x="13362" y="8144"/>
                  <a:pt x="13362" y="8082"/>
                </a:cubicBezTo>
                <a:cubicBezTo>
                  <a:pt x="13362" y="8021"/>
                  <a:pt x="13337" y="7971"/>
                  <a:pt x="13307" y="7971"/>
                </a:cubicBezTo>
                <a:close/>
                <a:moveTo>
                  <a:pt x="12949" y="7971"/>
                </a:moveTo>
                <a:cubicBezTo>
                  <a:pt x="12919" y="7971"/>
                  <a:pt x="12894" y="8021"/>
                  <a:pt x="12894" y="8082"/>
                </a:cubicBezTo>
                <a:cubicBezTo>
                  <a:pt x="12894" y="8144"/>
                  <a:pt x="12919" y="8193"/>
                  <a:pt x="12949" y="8193"/>
                </a:cubicBezTo>
                <a:cubicBezTo>
                  <a:pt x="12979" y="8193"/>
                  <a:pt x="13004" y="8144"/>
                  <a:pt x="13004" y="8082"/>
                </a:cubicBezTo>
                <a:cubicBezTo>
                  <a:pt x="13004" y="8021"/>
                  <a:pt x="12979" y="7971"/>
                  <a:pt x="12949" y="7971"/>
                </a:cubicBezTo>
                <a:close/>
                <a:moveTo>
                  <a:pt x="12770" y="7971"/>
                </a:moveTo>
                <a:cubicBezTo>
                  <a:pt x="12740" y="7971"/>
                  <a:pt x="12715" y="8021"/>
                  <a:pt x="12715" y="8082"/>
                </a:cubicBezTo>
                <a:cubicBezTo>
                  <a:pt x="12715" y="8144"/>
                  <a:pt x="12740" y="8193"/>
                  <a:pt x="12770" y="8193"/>
                </a:cubicBezTo>
                <a:cubicBezTo>
                  <a:pt x="12800" y="8193"/>
                  <a:pt x="12825" y="8144"/>
                  <a:pt x="12825" y="8082"/>
                </a:cubicBezTo>
                <a:cubicBezTo>
                  <a:pt x="12825" y="8021"/>
                  <a:pt x="12800" y="7971"/>
                  <a:pt x="12770" y="7971"/>
                </a:cubicBezTo>
                <a:close/>
                <a:moveTo>
                  <a:pt x="12591" y="7971"/>
                </a:moveTo>
                <a:cubicBezTo>
                  <a:pt x="12560" y="7971"/>
                  <a:pt x="12536" y="8021"/>
                  <a:pt x="12536" y="8082"/>
                </a:cubicBezTo>
                <a:cubicBezTo>
                  <a:pt x="12536" y="8144"/>
                  <a:pt x="12560" y="8193"/>
                  <a:pt x="12591" y="8193"/>
                </a:cubicBezTo>
                <a:cubicBezTo>
                  <a:pt x="12621" y="8193"/>
                  <a:pt x="12646" y="8144"/>
                  <a:pt x="12646" y="8082"/>
                </a:cubicBezTo>
                <a:cubicBezTo>
                  <a:pt x="12646" y="8021"/>
                  <a:pt x="12621" y="7971"/>
                  <a:pt x="12591" y="7971"/>
                </a:cubicBezTo>
                <a:close/>
                <a:moveTo>
                  <a:pt x="12412" y="7971"/>
                </a:moveTo>
                <a:cubicBezTo>
                  <a:pt x="12381" y="7971"/>
                  <a:pt x="12357" y="8021"/>
                  <a:pt x="12357" y="8082"/>
                </a:cubicBezTo>
                <a:cubicBezTo>
                  <a:pt x="12357" y="8144"/>
                  <a:pt x="12381" y="8193"/>
                  <a:pt x="12412" y="8193"/>
                </a:cubicBezTo>
                <a:cubicBezTo>
                  <a:pt x="12442" y="8193"/>
                  <a:pt x="12466" y="8144"/>
                  <a:pt x="12466" y="8082"/>
                </a:cubicBezTo>
                <a:cubicBezTo>
                  <a:pt x="12466" y="8021"/>
                  <a:pt x="12442" y="7971"/>
                  <a:pt x="12412" y="7971"/>
                </a:cubicBezTo>
                <a:close/>
                <a:moveTo>
                  <a:pt x="12233" y="7971"/>
                </a:moveTo>
                <a:cubicBezTo>
                  <a:pt x="12202" y="7971"/>
                  <a:pt x="12178" y="8021"/>
                  <a:pt x="12178" y="8082"/>
                </a:cubicBezTo>
                <a:cubicBezTo>
                  <a:pt x="12178" y="8144"/>
                  <a:pt x="12202" y="8193"/>
                  <a:pt x="12233" y="8193"/>
                </a:cubicBezTo>
                <a:cubicBezTo>
                  <a:pt x="12263" y="8193"/>
                  <a:pt x="12287" y="8144"/>
                  <a:pt x="12287" y="8082"/>
                </a:cubicBezTo>
                <a:cubicBezTo>
                  <a:pt x="12287" y="8021"/>
                  <a:pt x="12263" y="7971"/>
                  <a:pt x="12233" y="7971"/>
                </a:cubicBezTo>
                <a:close/>
                <a:moveTo>
                  <a:pt x="12053" y="7971"/>
                </a:moveTo>
                <a:cubicBezTo>
                  <a:pt x="12023" y="7971"/>
                  <a:pt x="11999" y="8021"/>
                  <a:pt x="11999" y="8082"/>
                </a:cubicBezTo>
                <a:cubicBezTo>
                  <a:pt x="11999" y="8144"/>
                  <a:pt x="12023" y="8193"/>
                  <a:pt x="12053" y="8193"/>
                </a:cubicBezTo>
                <a:cubicBezTo>
                  <a:pt x="12084" y="8193"/>
                  <a:pt x="12108" y="8144"/>
                  <a:pt x="12108" y="8082"/>
                </a:cubicBezTo>
                <a:cubicBezTo>
                  <a:pt x="12108" y="8021"/>
                  <a:pt x="12084" y="7971"/>
                  <a:pt x="12053" y="7971"/>
                </a:cubicBezTo>
                <a:close/>
                <a:moveTo>
                  <a:pt x="11874" y="7971"/>
                </a:moveTo>
                <a:cubicBezTo>
                  <a:pt x="11844" y="7971"/>
                  <a:pt x="11819" y="8021"/>
                  <a:pt x="11819" y="8082"/>
                </a:cubicBezTo>
                <a:cubicBezTo>
                  <a:pt x="11819" y="8144"/>
                  <a:pt x="11844" y="8193"/>
                  <a:pt x="11874" y="8193"/>
                </a:cubicBezTo>
                <a:cubicBezTo>
                  <a:pt x="11905" y="8193"/>
                  <a:pt x="11929" y="8144"/>
                  <a:pt x="11929" y="8082"/>
                </a:cubicBezTo>
                <a:cubicBezTo>
                  <a:pt x="11929" y="8021"/>
                  <a:pt x="11905" y="7971"/>
                  <a:pt x="11874" y="7971"/>
                </a:cubicBezTo>
                <a:close/>
                <a:moveTo>
                  <a:pt x="11695" y="7971"/>
                </a:moveTo>
                <a:cubicBezTo>
                  <a:pt x="11665" y="7971"/>
                  <a:pt x="11640" y="8021"/>
                  <a:pt x="11640" y="8082"/>
                </a:cubicBezTo>
                <a:cubicBezTo>
                  <a:pt x="11640" y="8144"/>
                  <a:pt x="11665" y="8193"/>
                  <a:pt x="11695" y="8193"/>
                </a:cubicBezTo>
                <a:cubicBezTo>
                  <a:pt x="11726" y="8193"/>
                  <a:pt x="11750" y="8144"/>
                  <a:pt x="11750" y="8082"/>
                </a:cubicBezTo>
                <a:cubicBezTo>
                  <a:pt x="11750" y="8021"/>
                  <a:pt x="11726" y="7971"/>
                  <a:pt x="11695" y="7971"/>
                </a:cubicBezTo>
                <a:close/>
                <a:moveTo>
                  <a:pt x="11516" y="7971"/>
                </a:moveTo>
                <a:cubicBezTo>
                  <a:pt x="11486" y="7971"/>
                  <a:pt x="11461" y="8021"/>
                  <a:pt x="11461" y="8082"/>
                </a:cubicBezTo>
                <a:cubicBezTo>
                  <a:pt x="11461" y="8144"/>
                  <a:pt x="11486" y="8193"/>
                  <a:pt x="11516" y="8193"/>
                </a:cubicBezTo>
                <a:cubicBezTo>
                  <a:pt x="11546" y="8193"/>
                  <a:pt x="11571" y="8144"/>
                  <a:pt x="11571" y="8082"/>
                </a:cubicBezTo>
                <a:cubicBezTo>
                  <a:pt x="11571" y="8021"/>
                  <a:pt x="11546" y="7971"/>
                  <a:pt x="11516" y="7971"/>
                </a:cubicBezTo>
                <a:close/>
                <a:moveTo>
                  <a:pt x="11337" y="7971"/>
                </a:moveTo>
                <a:cubicBezTo>
                  <a:pt x="11307" y="7971"/>
                  <a:pt x="11282" y="8021"/>
                  <a:pt x="11282" y="8082"/>
                </a:cubicBezTo>
                <a:cubicBezTo>
                  <a:pt x="11282" y="8144"/>
                  <a:pt x="11307" y="8193"/>
                  <a:pt x="11337" y="8193"/>
                </a:cubicBezTo>
                <a:cubicBezTo>
                  <a:pt x="11367" y="8193"/>
                  <a:pt x="11392" y="8144"/>
                  <a:pt x="11392" y="8082"/>
                </a:cubicBezTo>
                <a:cubicBezTo>
                  <a:pt x="11392" y="8021"/>
                  <a:pt x="11367" y="7971"/>
                  <a:pt x="11337" y="7971"/>
                </a:cubicBezTo>
                <a:close/>
                <a:moveTo>
                  <a:pt x="11158" y="7971"/>
                </a:moveTo>
                <a:cubicBezTo>
                  <a:pt x="11128" y="7971"/>
                  <a:pt x="11103" y="8021"/>
                  <a:pt x="11103" y="8082"/>
                </a:cubicBezTo>
                <a:cubicBezTo>
                  <a:pt x="11103" y="8144"/>
                  <a:pt x="11128" y="8193"/>
                  <a:pt x="11158" y="8193"/>
                </a:cubicBezTo>
                <a:cubicBezTo>
                  <a:pt x="11188" y="8193"/>
                  <a:pt x="11213" y="8144"/>
                  <a:pt x="11213" y="8082"/>
                </a:cubicBezTo>
                <a:cubicBezTo>
                  <a:pt x="11213" y="8021"/>
                  <a:pt x="11188" y="7971"/>
                  <a:pt x="11158" y="7971"/>
                </a:cubicBezTo>
                <a:close/>
                <a:moveTo>
                  <a:pt x="10979" y="7971"/>
                </a:moveTo>
                <a:cubicBezTo>
                  <a:pt x="10949" y="7971"/>
                  <a:pt x="10924" y="8021"/>
                  <a:pt x="10924" y="8082"/>
                </a:cubicBezTo>
                <a:cubicBezTo>
                  <a:pt x="10924" y="8144"/>
                  <a:pt x="10949" y="8193"/>
                  <a:pt x="10979" y="8193"/>
                </a:cubicBezTo>
                <a:cubicBezTo>
                  <a:pt x="11009" y="8193"/>
                  <a:pt x="11034" y="8144"/>
                  <a:pt x="11034" y="8082"/>
                </a:cubicBezTo>
                <a:cubicBezTo>
                  <a:pt x="11034" y="8021"/>
                  <a:pt x="11009" y="7971"/>
                  <a:pt x="10979" y="7971"/>
                </a:cubicBezTo>
                <a:close/>
                <a:moveTo>
                  <a:pt x="10800" y="7971"/>
                </a:moveTo>
                <a:cubicBezTo>
                  <a:pt x="10770" y="7971"/>
                  <a:pt x="10745" y="8021"/>
                  <a:pt x="10745" y="8082"/>
                </a:cubicBezTo>
                <a:cubicBezTo>
                  <a:pt x="10745" y="8144"/>
                  <a:pt x="10770" y="8193"/>
                  <a:pt x="10800" y="8193"/>
                </a:cubicBezTo>
                <a:cubicBezTo>
                  <a:pt x="10830" y="8193"/>
                  <a:pt x="10855" y="8144"/>
                  <a:pt x="10855" y="8082"/>
                </a:cubicBezTo>
                <a:cubicBezTo>
                  <a:pt x="10855" y="8021"/>
                  <a:pt x="10830" y="7971"/>
                  <a:pt x="10800" y="7971"/>
                </a:cubicBezTo>
                <a:close/>
                <a:moveTo>
                  <a:pt x="10621" y="7971"/>
                </a:moveTo>
                <a:cubicBezTo>
                  <a:pt x="10590" y="7971"/>
                  <a:pt x="10566" y="8021"/>
                  <a:pt x="10566" y="8082"/>
                </a:cubicBezTo>
                <a:cubicBezTo>
                  <a:pt x="10566" y="8144"/>
                  <a:pt x="10590" y="8193"/>
                  <a:pt x="10621" y="8193"/>
                </a:cubicBezTo>
                <a:cubicBezTo>
                  <a:pt x="10651" y="8193"/>
                  <a:pt x="10676" y="8144"/>
                  <a:pt x="10676" y="8082"/>
                </a:cubicBezTo>
                <a:cubicBezTo>
                  <a:pt x="10676" y="8021"/>
                  <a:pt x="10651" y="7971"/>
                  <a:pt x="10621" y="7971"/>
                </a:cubicBezTo>
                <a:close/>
                <a:moveTo>
                  <a:pt x="10442" y="7971"/>
                </a:moveTo>
                <a:cubicBezTo>
                  <a:pt x="10411" y="7971"/>
                  <a:pt x="10387" y="8021"/>
                  <a:pt x="10387" y="8082"/>
                </a:cubicBezTo>
                <a:cubicBezTo>
                  <a:pt x="10387" y="8144"/>
                  <a:pt x="10411" y="8193"/>
                  <a:pt x="10442" y="8193"/>
                </a:cubicBezTo>
                <a:cubicBezTo>
                  <a:pt x="10472" y="8193"/>
                  <a:pt x="10497" y="8144"/>
                  <a:pt x="10497" y="8082"/>
                </a:cubicBezTo>
                <a:cubicBezTo>
                  <a:pt x="10497" y="8021"/>
                  <a:pt x="10472" y="7971"/>
                  <a:pt x="10442" y="7971"/>
                </a:cubicBezTo>
                <a:close/>
                <a:moveTo>
                  <a:pt x="10263" y="7971"/>
                </a:moveTo>
                <a:cubicBezTo>
                  <a:pt x="10232" y="7971"/>
                  <a:pt x="10208" y="8021"/>
                  <a:pt x="10208" y="8082"/>
                </a:cubicBezTo>
                <a:cubicBezTo>
                  <a:pt x="10208" y="8144"/>
                  <a:pt x="10232" y="8193"/>
                  <a:pt x="10263" y="8193"/>
                </a:cubicBezTo>
                <a:cubicBezTo>
                  <a:pt x="10293" y="8193"/>
                  <a:pt x="10317" y="8144"/>
                  <a:pt x="10317" y="8082"/>
                </a:cubicBezTo>
                <a:cubicBezTo>
                  <a:pt x="10317" y="8021"/>
                  <a:pt x="10293" y="7971"/>
                  <a:pt x="10263" y="7971"/>
                </a:cubicBezTo>
                <a:close/>
                <a:moveTo>
                  <a:pt x="10083" y="7971"/>
                </a:moveTo>
                <a:cubicBezTo>
                  <a:pt x="10053" y="7971"/>
                  <a:pt x="10029" y="8021"/>
                  <a:pt x="10029" y="8082"/>
                </a:cubicBezTo>
                <a:cubicBezTo>
                  <a:pt x="10029" y="8144"/>
                  <a:pt x="10053" y="8193"/>
                  <a:pt x="10083" y="8193"/>
                </a:cubicBezTo>
                <a:cubicBezTo>
                  <a:pt x="10114" y="8193"/>
                  <a:pt x="10138" y="8144"/>
                  <a:pt x="10138" y="8082"/>
                </a:cubicBezTo>
                <a:cubicBezTo>
                  <a:pt x="10138" y="8021"/>
                  <a:pt x="10114" y="7971"/>
                  <a:pt x="10083" y="7971"/>
                </a:cubicBezTo>
                <a:close/>
                <a:moveTo>
                  <a:pt x="9904" y="7971"/>
                </a:moveTo>
                <a:cubicBezTo>
                  <a:pt x="9874" y="7971"/>
                  <a:pt x="9850" y="8021"/>
                  <a:pt x="9850" y="8082"/>
                </a:cubicBezTo>
                <a:cubicBezTo>
                  <a:pt x="9850" y="8144"/>
                  <a:pt x="9874" y="8193"/>
                  <a:pt x="9904" y="8193"/>
                </a:cubicBezTo>
                <a:cubicBezTo>
                  <a:pt x="9935" y="8193"/>
                  <a:pt x="9959" y="8144"/>
                  <a:pt x="9959" y="8082"/>
                </a:cubicBezTo>
                <a:cubicBezTo>
                  <a:pt x="9959" y="8021"/>
                  <a:pt x="9935" y="7971"/>
                  <a:pt x="9904" y="7971"/>
                </a:cubicBezTo>
                <a:close/>
                <a:moveTo>
                  <a:pt x="9725" y="7971"/>
                </a:moveTo>
                <a:cubicBezTo>
                  <a:pt x="9695" y="7971"/>
                  <a:pt x="9670" y="8021"/>
                  <a:pt x="9670" y="8082"/>
                </a:cubicBezTo>
                <a:cubicBezTo>
                  <a:pt x="9670" y="8144"/>
                  <a:pt x="9695" y="8193"/>
                  <a:pt x="9725" y="8193"/>
                </a:cubicBezTo>
                <a:cubicBezTo>
                  <a:pt x="9756" y="8193"/>
                  <a:pt x="9780" y="8144"/>
                  <a:pt x="9780" y="8082"/>
                </a:cubicBezTo>
                <a:cubicBezTo>
                  <a:pt x="9780" y="8021"/>
                  <a:pt x="9756" y="7971"/>
                  <a:pt x="9725" y="7971"/>
                </a:cubicBezTo>
                <a:close/>
                <a:moveTo>
                  <a:pt x="9546" y="7971"/>
                </a:moveTo>
                <a:cubicBezTo>
                  <a:pt x="9516" y="7971"/>
                  <a:pt x="9491" y="8021"/>
                  <a:pt x="9491" y="8082"/>
                </a:cubicBezTo>
                <a:cubicBezTo>
                  <a:pt x="9491" y="8144"/>
                  <a:pt x="9516" y="8193"/>
                  <a:pt x="9546" y="8193"/>
                </a:cubicBezTo>
                <a:cubicBezTo>
                  <a:pt x="9577" y="8193"/>
                  <a:pt x="9601" y="8144"/>
                  <a:pt x="9601" y="8082"/>
                </a:cubicBezTo>
                <a:cubicBezTo>
                  <a:pt x="9601" y="8021"/>
                  <a:pt x="9577" y="7971"/>
                  <a:pt x="9546" y="7971"/>
                </a:cubicBezTo>
                <a:close/>
                <a:moveTo>
                  <a:pt x="9367" y="7971"/>
                </a:moveTo>
                <a:cubicBezTo>
                  <a:pt x="9337" y="7971"/>
                  <a:pt x="9312" y="8021"/>
                  <a:pt x="9312" y="8082"/>
                </a:cubicBezTo>
                <a:cubicBezTo>
                  <a:pt x="9312" y="8144"/>
                  <a:pt x="9337" y="8193"/>
                  <a:pt x="9367" y="8193"/>
                </a:cubicBezTo>
                <a:cubicBezTo>
                  <a:pt x="9397" y="8193"/>
                  <a:pt x="9422" y="8144"/>
                  <a:pt x="9422" y="8082"/>
                </a:cubicBezTo>
                <a:cubicBezTo>
                  <a:pt x="9422" y="8021"/>
                  <a:pt x="9397" y="7971"/>
                  <a:pt x="9367" y="7971"/>
                </a:cubicBezTo>
                <a:close/>
                <a:moveTo>
                  <a:pt x="9188" y="7971"/>
                </a:moveTo>
                <a:cubicBezTo>
                  <a:pt x="9158" y="7971"/>
                  <a:pt x="9133" y="8021"/>
                  <a:pt x="9133" y="8082"/>
                </a:cubicBezTo>
                <a:cubicBezTo>
                  <a:pt x="9133" y="8144"/>
                  <a:pt x="9158" y="8193"/>
                  <a:pt x="9188" y="8193"/>
                </a:cubicBezTo>
                <a:cubicBezTo>
                  <a:pt x="9218" y="8193"/>
                  <a:pt x="9243" y="8144"/>
                  <a:pt x="9243" y="8082"/>
                </a:cubicBezTo>
                <a:cubicBezTo>
                  <a:pt x="9243" y="8021"/>
                  <a:pt x="9218" y="7971"/>
                  <a:pt x="9188" y="7971"/>
                </a:cubicBezTo>
                <a:close/>
                <a:moveTo>
                  <a:pt x="9009" y="7971"/>
                </a:moveTo>
                <a:cubicBezTo>
                  <a:pt x="8979" y="7971"/>
                  <a:pt x="8954" y="8021"/>
                  <a:pt x="8954" y="8082"/>
                </a:cubicBezTo>
                <a:cubicBezTo>
                  <a:pt x="8954" y="8144"/>
                  <a:pt x="8979" y="8193"/>
                  <a:pt x="9009" y="8193"/>
                </a:cubicBezTo>
                <a:cubicBezTo>
                  <a:pt x="9039" y="8193"/>
                  <a:pt x="9064" y="8144"/>
                  <a:pt x="9064" y="8082"/>
                </a:cubicBezTo>
                <a:cubicBezTo>
                  <a:pt x="9064" y="8021"/>
                  <a:pt x="9039" y="7971"/>
                  <a:pt x="9009" y="7971"/>
                </a:cubicBezTo>
                <a:close/>
                <a:moveTo>
                  <a:pt x="8830" y="7971"/>
                </a:moveTo>
                <a:cubicBezTo>
                  <a:pt x="8800" y="7971"/>
                  <a:pt x="8775" y="8021"/>
                  <a:pt x="8775" y="8082"/>
                </a:cubicBezTo>
                <a:cubicBezTo>
                  <a:pt x="8775" y="8144"/>
                  <a:pt x="8800" y="8193"/>
                  <a:pt x="8830" y="8193"/>
                </a:cubicBezTo>
                <a:cubicBezTo>
                  <a:pt x="8860" y="8193"/>
                  <a:pt x="8885" y="8144"/>
                  <a:pt x="8885" y="8082"/>
                </a:cubicBezTo>
                <a:cubicBezTo>
                  <a:pt x="8885" y="8021"/>
                  <a:pt x="8860" y="7971"/>
                  <a:pt x="8830" y="7971"/>
                </a:cubicBezTo>
                <a:close/>
                <a:moveTo>
                  <a:pt x="4174" y="7971"/>
                </a:moveTo>
                <a:cubicBezTo>
                  <a:pt x="4143" y="7971"/>
                  <a:pt x="4119" y="8021"/>
                  <a:pt x="4119" y="8082"/>
                </a:cubicBezTo>
                <a:cubicBezTo>
                  <a:pt x="4119" y="8144"/>
                  <a:pt x="4143" y="8193"/>
                  <a:pt x="4174" y="8193"/>
                </a:cubicBezTo>
                <a:cubicBezTo>
                  <a:pt x="4204" y="8193"/>
                  <a:pt x="4229" y="8144"/>
                  <a:pt x="4229" y="8082"/>
                </a:cubicBezTo>
                <a:cubicBezTo>
                  <a:pt x="4229" y="8021"/>
                  <a:pt x="4204" y="7971"/>
                  <a:pt x="4174" y="7971"/>
                </a:cubicBezTo>
                <a:close/>
                <a:moveTo>
                  <a:pt x="3637" y="7971"/>
                </a:moveTo>
                <a:cubicBezTo>
                  <a:pt x="3606" y="7971"/>
                  <a:pt x="3582" y="8021"/>
                  <a:pt x="3582" y="8082"/>
                </a:cubicBezTo>
                <a:cubicBezTo>
                  <a:pt x="3582" y="8144"/>
                  <a:pt x="3606" y="8193"/>
                  <a:pt x="3637" y="8193"/>
                </a:cubicBezTo>
                <a:cubicBezTo>
                  <a:pt x="3667" y="8193"/>
                  <a:pt x="3691" y="8144"/>
                  <a:pt x="3691" y="8082"/>
                </a:cubicBezTo>
                <a:cubicBezTo>
                  <a:pt x="3691" y="8021"/>
                  <a:pt x="3667" y="7971"/>
                  <a:pt x="3637" y="7971"/>
                </a:cubicBezTo>
                <a:close/>
                <a:moveTo>
                  <a:pt x="3278" y="7971"/>
                </a:moveTo>
                <a:cubicBezTo>
                  <a:pt x="3248" y="7971"/>
                  <a:pt x="3223" y="8021"/>
                  <a:pt x="3223" y="8082"/>
                </a:cubicBezTo>
                <a:cubicBezTo>
                  <a:pt x="3223" y="8144"/>
                  <a:pt x="3248" y="8193"/>
                  <a:pt x="3278" y="8193"/>
                </a:cubicBezTo>
                <a:cubicBezTo>
                  <a:pt x="3309" y="8193"/>
                  <a:pt x="3333" y="8144"/>
                  <a:pt x="3333" y="8082"/>
                </a:cubicBezTo>
                <a:cubicBezTo>
                  <a:pt x="3333" y="8021"/>
                  <a:pt x="3309" y="7971"/>
                  <a:pt x="3278" y="7971"/>
                </a:cubicBezTo>
                <a:close/>
                <a:moveTo>
                  <a:pt x="3099" y="7971"/>
                </a:moveTo>
                <a:cubicBezTo>
                  <a:pt x="3069" y="7971"/>
                  <a:pt x="3044" y="8021"/>
                  <a:pt x="3044" y="8082"/>
                </a:cubicBezTo>
                <a:cubicBezTo>
                  <a:pt x="3044" y="8144"/>
                  <a:pt x="3069" y="8193"/>
                  <a:pt x="3099" y="8193"/>
                </a:cubicBezTo>
                <a:cubicBezTo>
                  <a:pt x="3130" y="8193"/>
                  <a:pt x="3154" y="8144"/>
                  <a:pt x="3154" y="8082"/>
                </a:cubicBezTo>
                <a:cubicBezTo>
                  <a:pt x="3154" y="8021"/>
                  <a:pt x="3130" y="7971"/>
                  <a:pt x="3099" y="7971"/>
                </a:cubicBezTo>
                <a:close/>
                <a:moveTo>
                  <a:pt x="2920" y="7971"/>
                </a:moveTo>
                <a:cubicBezTo>
                  <a:pt x="2890" y="7971"/>
                  <a:pt x="2865" y="8021"/>
                  <a:pt x="2865" y="8082"/>
                </a:cubicBezTo>
                <a:cubicBezTo>
                  <a:pt x="2865" y="8144"/>
                  <a:pt x="2890" y="8193"/>
                  <a:pt x="2920" y="8193"/>
                </a:cubicBezTo>
                <a:cubicBezTo>
                  <a:pt x="2950" y="8193"/>
                  <a:pt x="2975" y="8144"/>
                  <a:pt x="2975" y="8082"/>
                </a:cubicBezTo>
                <a:cubicBezTo>
                  <a:pt x="2975" y="8021"/>
                  <a:pt x="2950" y="7971"/>
                  <a:pt x="2920" y="7971"/>
                </a:cubicBezTo>
                <a:close/>
                <a:moveTo>
                  <a:pt x="2741" y="7971"/>
                </a:moveTo>
                <a:cubicBezTo>
                  <a:pt x="2711" y="7971"/>
                  <a:pt x="2686" y="8021"/>
                  <a:pt x="2686" y="8082"/>
                </a:cubicBezTo>
                <a:cubicBezTo>
                  <a:pt x="2686" y="8144"/>
                  <a:pt x="2711" y="8193"/>
                  <a:pt x="2741" y="8193"/>
                </a:cubicBezTo>
                <a:cubicBezTo>
                  <a:pt x="2771" y="8193"/>
                  <a:pt x="2796" y="8144"/>
                  <a:pt x="2796" y="8082"/>
                </a:cubicBezTo>
                <a:cubicBezTo>
                  <a:pt x="2796" y="8021"/>
                  <a:pt x="2771" y="7971"/>
                  <a:pt x="2741" y="7971"/>
                </a:cubicBezTo>
                <a:close/>
                <a:moveTo>
                  <a:pt x="2562" y="7971"/>
                </a:moveTo>
                <a:cubicBezTo>
                  <a:pt x="2532" y="7971"/>
                  <a:pt x="2507" y="8021"/>
                  <a:pt x="2507" y="8082"/>
                </a:cubicBezTo>
                <a:cubicBezTo>
                  <a:pt x="2507" y="8144"/>
                  <a:pt x="2532" y="8193"/>
                  <a:pt x="2562" y="8193"/>
                </a:cubicBezTo>
                <a:cubicBezTo>
                  <a:pt x="2592" y="8193"/>
                  <a:pt x="2617" y="8144"/>
                  <a:pt x="2617" y="8082"/>
                </a:cubicBezTo>
                <a:cubicBezTo>
                  <a:pt x="2617" y="8021"/>
                  <a:pt x="2592" y="7971"/>
                  <a:pt x="2562" y="7971"/>
                </a:cubicBezTo>
                <a:close/>
                <a:moveTo>
                  <a:pt x="2383" y="7971"/>
                </a:moveTo>
                <a:cubicBezTo>
                  <a:pt x="2353" y="7971"/>
                  <a:pt x="2328" y="8021"/>
                  <a:pt x="2328" y="8082"/>
                </a:cubicBezTo>
                <a:cubicBezTo>
                  <a:pt x="2328" y="8144"/>
                  <a:pt x="2353" y="8193"/>
                  <a:pt x="2383" y="8193"/>
                </a:cubicBezTo>
                <a:cubicBezTo>
                  <a:pt x="2413" y="8193"/>
                  <a:pt x="2438" y="8144"/>
                  <a:pt x="2438" y="8082"/>
                </a:cubicBezTo>
                <a:cubicBezTo>
                  <a:pt x="2438" y="8021"/>
                  <a:pt x="2413" y="7971"/>
                  <a:pt x="2383" y="7971"/>
                </a:cubicBezTo>
                <a:close/>
                <a:moveTo>
                  <a:pt x="2204" y="7971"/>
                </a:moveTo>
                <a:cubicBezTo>
                  <a:pt x="2174" y="7971"/>
                  <a:pt x="2149" y="8021"/>
                  <a:pt x="2149" y="8082"/>
                </a:cubicBezTo>
                <a:cubicBezTo>
                  <a:pt x="2149" y="8144"/>
                  <a:pt x="2174" y="8193"/>
                  <a:pt x="2204" y="8193"/>
                </a:cubicBezTo>
                <a:cubicBezTo>
                  <a:pt x="2234" y="8193"/>
                  <a:pt x="2259" y="8144"/>
                  <a:pt x="2259" y="8082"/>
                </a:cubicBezTo>
                <a:cubicBezTo>
                  <a:pt x="2259" y="8021"/>
                  <a:pt x="2234" y="7971"/>
                  <a:pt x="2204" y="7971"/>
                </a:cubicBezTo>
                <a:close/>
                <a:moveTo>
                  <a:pt x="2025" y="7971"/>
                </a:moveTo>
                <a:cubicBezTo>
                  <a:pt x="1994" y="7971"/>
                  <a:pt x="1970" y="8021"/>
                  <a:pt x="1970" y="8082"/>
                </a:cubicBezTo>
                <a:cubicBezTo>
                  <a:pt x="1970" y="8144"/>
                  <a:pt x="1994" y="8193"/>
                  <a:pt x="2025" y="8193"/>
                </a:cubicBezTo>
                <a:cubicBezTo>
                  <a:pt x="2055" y="8193"/>
                  <a:pt x="2080" y="8144"/>
                  <a:pt x="2080" y="8082"/>
                </a:cubicBezTo>
                <a:cubicBezTo>
                  <a:pt x="2080" y="8021"/>
                  <a:pt x="2055" y="7971"/>
                  <a:pt x="2025" y="7971"/>
                </a:cubicBezTo>
                <a:close/>
                <a:moveTo>
                  <a:pt x="1846" y="7971"/>
                </a:moveTo>
                <a:cubicBezTo>
                  <a:pt x="1815" y="7971"/>
                  <a:pt x="1791" y="8021"/>
                  <a:pt x="1791" y="8082"/>
                </a:cubicBezTo>
                <a:cubicBezTo>
                  <a:pt x="1791" y="8144"/>
                  <a:pt x="1815" y="8193"/>
                  <a:pt x="1846" y="8193"/>
                </a:cubicBezTo>
                <a:cubicBezTo>
                  <a:pt x="1876" y="8193"/>
                  <a:pt x="1901" y="8144"/>
                  <a:pt x="1901" y="8082"/>
                </a:cubicBezTo>
                <a:cubicBezTo>
                  <a:pt x="1901" y="8021"/>
                  <a:pt x="1876" y="7971"/>
                  <a:pt x="1846" y="7971"/>
                </a:cubicBezTo>
                <a:close/>
                <a:moveTo>
                  <a:pt x="17963" y="7609"/>
                </a:moveTo>
                <a:cubicBezTo>
                  <a:pt x="17933" y="7609"/>
                  <a:pt x="17908" y="7659"/>
                  <a:pt x="17908" y="7720"/>
                </a:cubicBezTo>
                <a:cubicBezTo>
                  <a:pt x="17908" y="7781"/>
                  <a:pt x="17933" y="7831"/>
                  <a:pt x="17963" y="7831"/>
                </a:cubicBezTo>
                <a:cubicBezTo>
                  <a:pt x="17994" y="7831"/>
                  <a:pt x="18018" y="7781"/>
                  <a:pt x="18018" y="7720"/>
                </a:cubicBezTo>
                <a:cubicBezTo>
                  <a:pt x="18018" y="7659"/>
                  <a:pt x="17994" y="7609"/>
                  <a:pt x="17963" y="7609"/>
                </a:cubicBezTo>
                <a:close/>
                <a:moveTo>
                  <a:pt x="17784" y="7609"/>
                </a:moveTo>
                <a:cubicBezTo>
                  <a:pt x="17754" y="7609"/>
                  <a:pt x="17729" y="7659"/>
                  <a:pt x="17729" y="7720"/>
                </a:cubicBezTo>
                <a:cubicBezTo>
                  <a:pt x="17729" y="7781"/>
                  <a:pt x="17754" y="7831"/>
                  <a:pt x="17784" y="7831"/>
                </a:cubicBezTo>
                <a:cubicBezTo>
                  <a:pt x="17815" y="7831"/>
                  <a:pt x="17839" y="7781"/>
                  <a:pt x="17839" y="7720"/>
                </a:cubicBezTo>
                <a:cubicBezTo>
                  <a:pt x="17839" y="7659"/>
                  <a:pt x="17815" y="7609"/>
                  <a:pt x="17784" y="7609"/>
                </a:cubicBezTo>
                <a:close/>
                <a:moveTo>
                  <a:pt x="17605" y="7609"/>
                </a:moveTo>
                <a:cubicBezTo>
                  <a:pt x="17575" y="7609"/>
                  <a:pt x="17550" y="7659"/>
                  <a:pt x="17550" y="7720"/>
                </a:cubicBezTo>
                <a:cubicBezTo>
                  <a:pt x="17550" y="7781"/>
                  <a:pt x="17575" y="7831"/>
                  <a:pt x="17605" y="7831"/>
                </a:cubicBezTo>
                <a:cubicBezTo>
                  <a:pt x="17635" y="7831"/>
                  <a:pt x="17660" y="7781"/>
                  <a:pt x="17660" y="7720"/>
                </a:cubicBezTo>
                <a:cubicBezTo>
                  <a:pt x="17660" y="7659"/>
                  <a:pt x="17635" y="7609"/>
                  <a:pt x="17605" y="7609"/>
                </a:cubicBezTo>
                <a:close/>
                <a:moveTo>
                  <a:pt x="17426" y="7609"/>
                </a:moveTo>
                <a:cubicBezTo>
                  <a:pt x="17396" y="7609"/>
                  <a:pt x="17371" y="7659"/>
                  <a:pt x="17371" y="7720"/>
                </a:cubicBezTo>
                <a:cubicBezTo>
                  <a:pt x="17371" y="7781"/>
                  <a:pt x="17396" y="7831"/>
                  <a:pt x="17426" y="7831"/>
                </a:cubicBezTo>
                <a:cubicBezTo>
                  <a:pt x="17456" y="7831"/>
                  <a:pt x="17481" y="7781"/>
                  <a:pt x="17481" y="7720"/>
                </a:cubicBezTo>
                <a:cubicBezTo>
                  <a:pt x="17481" y="7659"/>
                  <a:pt x="17456" y="7609"/>
                  <a:pt x="17426" y="7609"/>
                </a:cubicBezTo>
                <a:close/>
                <a:moveTo>
                  <a:pt x="17247" y="7609"/>
                </a:moveTo>
                <a:cubicBezTo>
                  <a:pt x="17217" y="7609"/>
                  <a:pt x="17192" y="7659"/>
                  <a:pt x="17192" y="7720"/>
                </a:cubicBezTo>
                <a:cubicBezTo>
                  <a:pt x="17192" y="7781"/>
                  <a:pt x="17217" y="7831"/>
                  <a:pt x="17247" y="7831"/>
                </a:cubicBezTo>
                <a:cubicBezTo>
                  <a:pt x="17277" y="7831"/>
                  <a:pt x="17302" y="7781"/>
                  <a:pt x="17302" y="7720"/>
                </a:cubicBezTo>
                <a:cubicBezTo>
                  <a:pt x="17302" y="7659"/>
                  <a:pt x="17277" y="7609"/>
                  <a:pt x="17247" y="7609"/>
                </a:cubicBezTo>
                <a:close/>
                <a:moveTo>
                  <a:pt x="17068" y="7609"/>
                </a:moveTo>
                <a:cubicBezTo>
                  <a:pt x="17038" y="7609"/>
                  <a:pt x="17013" y="7659"/>
                  <a:pt x="17013" y="7720"/>
                </a:cubicBezTo>
                <a:cubicBezTo>
                  <a:pt x="17013" y="7781"/>
                  <a:pt x="17038" y="7831"/>
                  <a:pt x="17068" y="7831"/>
                </a:cubicBezTo>
                <a:cubicBezTo>
                  <a:pt x="17098" y="7831"/>
                  <a:pt x="17123" y="7781"/>
                  <a:pt x="17123" y="7720"/>
                </a:cubicBezTo>
                <a:cubicBezTo>
                  <a:pt x="17123" y="7659"/>
                  <a:pt x="17098" y="7609"/>
                  <a:pt x="17068" y="7609"/>
                </a:cubicBezTo>
                <a:close/>
                <a:moveTo>
                  <a:pt x="16889" y="7609"/>
                </a:moveTo>
                <a:cubicBezTo>
                  <a:pt x="16859" y="7609"/>
                  <a:pt x="16834" y="7659"/>
                  <a:pt x="16834" y="7720"/>
                </a:cubicBezTo>
                <a:cubicBezTo>
                  <a:pt x="16834" y="7781"/>
                  <a:pt x="16859" y="7831"/>
                  <a:pt x="16889" y="7831"/>
                </a:cubicBezTo>
                <a:cubicBezTo>
                  <a:pt x="16919" y="7831"/>
                  <a:pt x="16944" y="7781"/>
                  <a:pt x="16944" y="7720"/>
                </a:cubicBezTo>
                <a:cubicBezTo>
                  <a:pt x="16944" y="7659"/>
                  <a:pt x="16919" y="7609"/>
                  <a:pt x="16889" y="7609"/>
                </a:cubicBezTo>
                <a:close/>
                <a:moveTo>
                  <a:pt x="16710" y="7609"/>
                </a:moveTo>
                <a:cubicBezTo>
                  <a:pt x="16679" y="7609"/>
                  <a:pt x="16655" y="7659"/>
                  <a:pt x="16655" y="7720"/>
                </a:cubicBezTo>
                <a:cubicBezTo>
                  <a:pt x="16655" y="7781"/>
                  <a:pt x="16679" y="7831"/>
                  <a:pt x="16710" y="7831"/>
                </a:cubicBezTo>
                <a:cubicBezTo>
                  <a:pt x="16740" y="7831"/>
                  <a:pt x="16765" y="7781"/>
                  <a:pt x="16765" y="7720"/>
                </a:cubicBezTo>
                <a:cubicBezTo>
                  <a:pt x="16765" y="7659"/>
                  <a:pt x="16740" y="7609"/>
                  <a:pt x="16710" y="7609"/>
                </a:cubicBezTo>
                <a:close/>
                <a:moveTo>
                  <a:pt x="16531" y="7609"/>
                </a:moveTo>
                <a:cubicBezTo>
                  <a:pt x="16500" y="7609"/>
                  <a:pt x="16476" y="7659"/>
                  <a:pt x="16476" y="7720"/>
                </a:cubicBezTo>
                <a:cubicBezTo>
                  <a:pt x="16476" y="7781"/>
                  <a:pt x="16500" y="7831"/>
                  <a:pt x="16531" y="7831"/>
                </a:cubicBezTo>
                <a:cubicBezTo>
                  <a:pt x="16561" y="7831"/>
                  <a:pt x="16585" y="7781"/>
                  <a:pt x="16585" y="7720"/>
                </a:cubicBezTo>
                <a:cubicBezTo>
                  <a:pt x="16585" y="7659"/>
                  <a:pt x="16561" y="7609"/>
                  <a:pt x="16531" y="7609"/>
                </a:cubicBezTo>
                <a:close/>
                <a:moveTo>
                  <a:pt x="16352" y="7609"/>
                </a:moveTo>
                <a:cubicBezTo>
                  <a:pt x="16321" y="7609"/>
                  <a:pt x="16297" y="7659"/>
                  <a:pt x="16297" y="7720"/>
                </a:cubicBezTo>
                <a:cubicBezTo>
                  <a:pt x="16297" y="7781"/>
                  <a:pt x="16321" y="7831"/>
                  <a:pt x="16352" y="7831"/>
                </a:cubicBezTo>
                <a:cubicBezTo>
                  <a:pt x="16382" y="7831"/>
                  <a:pt x="16406" y="7781"/>
                  <a:pt x="16406" y="7720"/>
                </a:cubicBezTo>
                <a:cubicBezTo>
                  <a:pt x="16406" y="7659"/>
                  <a:pt x="16382" y="7609"/>
                  <a:pt x="16352" y="7609"/>
                </a:cubicBezTo>
                <a:close/>
                <a:moveTo>
                  <a:pt x="16172" y="7609"/>
                </a:moveTo>
                <a:cubicBezTo>
                  <a:pt x="16142" y="7609"/>
                  <a:pt x="16118" y="7659"/>
                  <a:pt x="16118" y="7720"/>
                </a:cubicBezTo>
                <a:cubicBezTo>
                  <a:pt x="16118" y="7781"/>
                  <a:pt x="16142" y="7831"/>
                  <a:pt x="16172" y="7831"/>
                </a:cubicBezTo>
                <a:cubicBezTo>
                  <a:pt x="16203" y="7831"/>
                  <a:pt x="16227" y="7781"/>
                  <a:pt x="16227" y="7720"/>
                </a:cubicBezTo>
                <a:cubicBezTo>
                  <a:pt x="16227" y="7659"/>
                  <a:pt x="16203" y="7609"/>
                  <a:pt x="16172" y="7609"/>
                </a:cubicBezTo>
                <a:close/>
                <a:moveTo>
                  <a:pt x="15993" y="7609"/>
                </a:moveTo>
                <a:cubicBezTo>
                  <a:pt x="15963" y="7609"/>
                  <a:pt x="15938" y="7659"/>
                  <a:pt x="15938" y="7720"/>
                </a:cubicBezTo>
                <a:cubicBezTo>
                  <a:pt x="15938" y="7781"/>
                  <a:pt x="15963" y="7831"/>
                  <a:pt x="15993" y="7831"/>
                </a:cubicBezTo>
                <a:cubicBezTo>
                  <a:pt x="16024" y="7831"/>
                  <a:pt x="16048" y="7781"/>
                  <a:pt x="16048" y="7720"/>
                </a:cubicBezTo>
                <a:cubicBezTo>
                  <a:pt x="16048" y="7659"/>
                  <a:pt x="16024" y="7609"/>
                  <a:pt x="15993" y="7609"/>
                </a:cubicBezTo>
                <a:close/>
                <a:moveTo>
                  <a:pt x="15814" y="7609"/>
                </a:moveTo>
                <a:cubicBezTo>
                  <a:pt x="15784" y="7609"/>
                  <a:pt x="15759" y="7659"/>
                  <a:pt x="15759" y="7720"/>
                </a:cubicBezTo>
                <a:cubicBezTo>
                  <a:pt x="15759" y="7781"/>
                  <a:pt x="15784" y="7831"/>
                  <a:pt x="15814" y="7831"/>
                </a:cubicBezTo>
                <a:cubicBezTo>
                  <a:pt x="15845" y="7831"/>
                  <a:pt x="15869" y="7781"/>
                  <a:pt x="15869" y="7720"/>
                </a:cubicBezTo>
                <a:cubicBezTo>
                  <a:pt x="15869" y="7659"/>
                  <a:pt x="15845" y="7609"/>
                  <a:pt x="15814" y="7609"/>
                </a:cubicBezTo>
                <a:close/>
                <a:moveTo>
                  <a:pt x="15635" y="7609"/>
                </a:moveTo>
                <a:cubicBezTo>
                  <a:pt x="15605" y="7609"/>
                  <a:pt x="15580" y="7659"/>
                  <a:pt x="15580" y="7720"/>
                </a:cubicBezTo>
                <a:cubicBezTo>
                  <a:pt x="15580" y="7781"/>
                  <a:pt x="15605" y="7831"/>
                  <a:pt x="15635" y="7831"/>
                </a:cubicBezTo>
                <a:cubicBezTo>
                  <a:pt x="15666" y="7831"/>
                  <a:pt x="15690" y="7781"/>
                  <a:pt x="15690" y="7720"/>
                </a:cubicBezTo>
                <a:cubicBezTo>
                  <a:pt x="15690" y="7659"/>
                  <a:pt x="15666" y="7609"/>
                  <a:pt x="15635" y="7609"/>
                </a:cubicBezTo>
                <a:close/>
                <a:moveTo>
                  <a:pt x="15456" y="7609"/>
                </a:moveTo>
                <a:cubicBezTo>
                  <a:pt x="15426" y="7609"/>
                  <a:pt x="15401" y="7659"/>
                  <a:pt x="15401" y="7720"/>
                </a:cubicBezTo>
                <a:cubicBezTo>
                  <a:pt x="15401" y="7781"/>
                  <a:pt x="15426" y="7831"/>
                  <a:pt x="15456" y="7831"/>
                </a:cubicBezTo>
                <a:cubicBezTo>
                  <a:pt x="15486" y="7831"/>
                  <a:pt x="15511" y="7781"/>
                  <a:pt x="15511" y="7720"/>
                </a:cubicBezTo>
                <a:cubicBezTo>
                  <a:pt x="15511" y="7659"/>
                  <a:pt x="15486" y="7609"/>
                  <a:pt x="15456" y="7609"/>
                </a:cubicBezTo>
                <a:close/>
                <a:moveTo>
                  <a:pt x="15277" y="7609"/>
                </a:moveTo>
                <a:cubicBezTo>
                  <a:pt x="15247" y="7609"/>
                  <a:pt x="15222" y="7659"/>
                  <a:pt x="15222" y="7720"/>
                </a:cubicBezTo>
                <a:cubicBezTo>
                  <a:pt x="15222" y="7781"/>
                  <a:pt x="15247" y="7831"/>
                  <a:pt x="15277" y="7831"/>
                </a:cubicBezTo>
                <a:cubicBezTo>
                  <a:pt x="15307" y="7831"/>
                  <a:pt x="15332" y="7781"/>
                  <a:pt x="15332" y="7720"/>
                </a:cubicBezTo>
                <a:cubicBezTo>
                  <a:pt x="15332" y="7659"/>
                  <a:pt x="15307" y="7609"/>
                  <a:pt x="15277" y="7609"/>
                </a:cubicBezTo>
                <a:close/>
                <a:moveTo>
                  <a:pt x="15098" y="7609"/>
                </a:moveTo>
                <a:cubicBezTo>
                  <a:pt x="15068" y="7609"/>
                  <a:pt x="15043" y="7659"/>
                  <a:pt x="15043" y="7720"/>
                </a:cubicBezTo>
                <a:cubicBezTo>
                  <a:pt x="15043" y="7781"/>
                  <a:pt x="15068" y="7831"/>
                  <a:pt x="15098" y="7831"/>
                </a:cubicBezTo>
                <a:cubicBezTo>
                  <a:pt x="15128" y="7831"/>
                  <a:pt x="15153" y="7781"/>
                  <a:pt x="15153" y="7720"/>
                </a:cubicBezTo>
                <a:cubicBezTo>
                  <a:pt x="15153" y="7659"/>
                  <a:pt x="15128" y="7609"/>
                  <a:pt x="15098" y="7609"/>
                </a:cubicBezTo>
                <a:close/>
                <a:moveTo>
                  <a:pt x="14919" y="7609"/>
                </a:moveTo>
                <a:cubicBezTo>
                  <a:pt x="14889" y="7609"/>
                  <a:pt x="14864" y="7659"/>
                  <a:pt x="14864" y="7720"/>
                </a:cubicBezTo>
                <a:cubicBezTo>
                  <a:pt x="14864" y="7781"/>
                  <a:pt x="14889" y="7831"/>
                  <a:pt x="14919" y="7831"/>
                </a:cubicBezTo>
                <a:cubicBezTo>
                  <a:pt x="14949" y="7831"/>
                  <a:pt x="14974" y="7781"/>
                  <a:pt x="14974" y="7720"/>
                </a:cubicBezTo>
                <a:cubicBezTo>
                  <a:pt x="14974" y="7659"/>
                  <a:pt x="14949" y="7609"/>
                  <a:pt x="14919" y="7609"/>
                </a:cubicBezTo>
                <a:close/>
                <a:moveTo>
                  <a:pt x="14740" y="7609"/>
                </a:moveTo>
                <a:cubicBezTo>
                  <a:pt x="14709" y="7609"/>
                  <a:pt x="14685" y="7659"/>
                  <a:pt x="14685" y="7720"/>
                </a:cubicBezTo>
                <a:cubicBezTo>
                  <a:pt x="14685" y="7781"/>
                  <a:pt x="14709" y="7831"/>
                  <a:pt x="14740" y="7831"/>
                </a:cubicBezTo>
                <a:cubicBezTo>
                  <a:pt x="14770" y="7831"/>
                  <a:pt x="14795" y="7781"/>
                  <a:pt x="14795" y="7720"/>
                </a:cubicBezTo>
                <a:cubicBezTo>
                  <a:pt x="14795" y="7659"/>
                  <a:pt x="14770" y="7609"/>
                  <a:pt x="14740" y="7609"/>
                </a:cubicBezTo>
                <a:close/>
                <a:moveTo>
                  <a:pt x="14561" y="7609"/>
                </a:moveTo>
                <a:cubicBezTo>
                  <a:pt x="14530" y="7609"/>
                  <a:pt x="14506" y="7659"/>
                  <a:pt x="14506" y="7720"/>
                </a:cubicBezTo>
                <a:cubicBezTo>
                  <a:pt x="14506" y="7781"/>
                  <a:pt x="14530" y="7831"/>
                  <a:pt x="14561" y="7831"/>
                </a:cubicBezTo>
                <a:cubicBezTo>
                  <a:pt x="14591" y="7831"/>
                  <a:pt x="14616" y="7781"/>
                  <a:pt x="14616" y="7720"/>
                </a:cubicBezTo>
                <a:cubicBezTo>
                  <a:pt x="14616" y="7659"/>
                  <a:pt x="14591" y="7609"/>
                  <a:pt x="14561" y="7609"/>
                </a:cubicBezTo>
                <a:close/>
                <a:moveTo>
                  <a:pt x="14382" y="7609"/>
                </a:moveTo>
                <a:cubicBezTo>
                  <a:pt x="14351" y="7609"/>
                  <a:pt x="14327" y="7659"/>
                  <a:pt x="14327" y="7720"/>
                </a:cubicBezTo>
                <a:cubicBezTo>
                  <a:pt x="14327" y="7781"/>
                  <a:pt x="14351" y="7831"/>
                  <a:pt x="14382" y="7831"/>
                </a:cubicBezTo>
                <a:cubicBezTo>
                  <a:pt x="14412" y="7831"/>
                  <a:pt x="14436" y="7781"/>
                  <a:pt x="14436" y="7720"/>
                </a:cubicBezTo>
                <a:cubicBezTo>
                  <a:pt x="14436" y="7659"/>
                  <a:pt x="14412" y="7609"/>
                  <a:pt x="14382" y="7609"/>
                </a:cubicBezTo>
                <a:close/>
                <a:moveTo>
                  <a:pt x="14202" y="7609"/>
                </a:moveTo>
                <a:cubicBezTo>
                  <a:pt x="14172" y="7609"/>
                  <a:pt x="14148" y="7659"/>
                  <a:pt x="14148" y="7720"/>
                </a:cubicBezTo>
                <a:cubicBezTo>
                  <a:pt x="14148" y="7781"/>
                  <a:pt x="14172" y="7831"/>
                  <a:pt x="14202" y="7831"/>
                </a:cubicBezTo>
                <a:cubicBezTo>
                  <a:pt x="14233" y="7831"/>
                  <a:pt x="14257" y="7781"/>
                  <a:pt x="14257" y="7720"/>
                </a:cubicBezTo>
                <a:cubicBezTo>
                  <a:pt x="14257" y="7659"/>
                  <a:pt x="14233" y="7609"/>
                  <a:pt x="14202" y="7609"/>
                </a:cubicBezTo>
                <a:close/>
                <a:moveTo>
                  <a:pt x="14023" y="7609"/>
                </a:moveTo>
                <a:cubicBezTo>
                  <a:pt x="13993" y="7609"/>
                  <a:pt x="13969" y="7659"/>
                  <a:pt x="13969" y="7720"/>
                </a:cubicBezTo>
                <a:cubicBezTo>
                  <a:pt x="13969" y="7781"/>
                  <a:pt x="13993" y="7831"/>
                  <a:pt x="14023" y="7831"/>
                </a:cubicBezTo>
                <a:cubicBezTo>
                  <a:pt x="14054" y="7831"/>
                  <a:pt x="14078" y="7781"/>
                  <a:pt x="14078" y="7720"/>
                </a:cubicBezTo>
                <a:cubicBezTo>
                  <a:pt x="14078" y="7659"/>
                  <a:pt x="14054" y="7609"/>
                  <a:pt x="14023" y="7609"/>
                </a:cubicBezTo>
                <a:close/>
                <a:moveTo>
                  <a:pt x="13844" y="7609"/>
                </a:moveTo>
                <a:cubicBezTo>
                  <a:pt x="13814" y="7609"/>
                  <a:pt x="13789" y="7659"/>
                  <a:pt x="13789" y="7720"/>
                </a:cubicBezTo>
                <a:cubicBezTo>
                  <a:pt x="13789" y="7781"/>
                  <a:pt x="13814" y="7831"/>
                  <a:pt x="13844" y="7831"/>
                </a:cubicBezTo>
                <a:cubicBezTo>
                  <a:pt x="13875" y="7831"/>
                  <a:pt x="13899" y="7781"/>
                  <a:pt x="13899" y="7720"/>
                </a:cubicBezTo>
                <a:cubicBezTo>
                  <a:pt x="13899" y="7659"/>
                  <a:pt x="13875" y="7609"/>
                  <a:pt x="13844" y="7609"/>
                </a:cubicBezTo>
                <a:close/>
                <a:moveTo>
                  <a:pt x="13665" y="7609"/>
                </a:moveTo>
                <a:cubicBezTo>
                  <a:pt x="13635" y="7609"/>
                  <a:pt x="13610" y="7659"/>
                  <a:pt x="13610" y="7720"/>
                </a:cubicBezTo>
                <a:cubicBezTo>
                  <a:pt x="13610" y="7781"/>
                  <a:pt x="13635" y="7831"/>
                  <a:pt x="13665" y="7831"/>
                </a:cubicBezTo>
                <a:cubicBezTo>
                  <a:pt x="13696" y="7831"/>
                  <a:pt x="13720" y="7781"/>
                  <a:pt x="13720" y="7720"/>
                </a:cubicBezTo>
                <a:cubicBezTo>
                  <a:pt x="13720" y="7659"/>
                  <a:pt x="13696" y="7609"/>
                  <a:pt x="13665" y="7609"/>
                </a:cubicBezTo>
                <a:close/>
                <a:moveTo>
                  <a:pt x="13486" y="7609"/>
                </a:moveTo>
                <a:cubicBezTo>
                  <a:pt x="13456" y="7609"/>
                  <a:pt x="13431" y="7659"/>
                  <a:pt x="13431" y="7720"/>
                </a:cubicBezTo>
                <a:cubicBezTo>
                  <a:pt x="13431" y="7781"/>
                  <a:pt x="13456" y="7831"/>
                  <a:pt x="13486" y="7831"/>
                </a:cubicBezTo>
                <a:cubicBezTo>
                  <a:pt x="13516" y="7831"/>
                  <a:pt x="13541" y="7781"/>
                  <a:pt x="13541" y="7720"/>
                </a:cubicBezTo>
                <a:cubicBezTo>
                  <a:pt x="13541" y="7659"/>
                  <a:pt x="13516" y="7609"/>
                  <a:pt x="13486" y="7609"/>
                </a:cubicBezTo>
                <a:close/>
                <a:moveTo>
                  <a:pt x="13307" y="7609"/>
                </a:moveTo>
                <a:cubicBezTo>
                  <a:pt x="13277" y="7609"/>
                  <a:pt x="13252" y="7659"/>
                  <a:pt x="13252" y="7720"/>
                </a:cubicBezTo>
                <a:cubicBezTo>
                  <a:pt x="13252" y="7781"/>
                  <a:pt x="13277" y="7831"/>
                  <a:pt x="13307" y="7831"/>
                </a:cubicBezTo>
                <a:cubicBezTo>
                  <a:pt x="13337" y="7831"/>
                  <a:pt x="13362" y="7781"/>
                  <a:pt x="13362" y="7720"/>
                </a:cubicBezTo>
                <a:cubicBezTo>
                  <a:pt x="13362" y="7659"/>
                  <a:pt x="13337" y="7609"/>
                  <a:pt x="13307" y="7609"/>
                </a:cubicBezTo>
                <a:close/>
                <a:moveTo>
                  <a:pt x="13128" y="7609"/>
                </a:moveTo>
                <a:cubicBezTo>
                  <a:pt x="13098" y="7609"/>
                  <a:pt x="13073" y="7659"/>
                  <a:pt x="13073" y="7720"/>
                </a:cubicBezTo>
                <a:cubicBezTo>
                  <a:pt x="13073" y="7781"/>
                  <a:pt x="13098" y="7831"/>
                  <a:pt x="13128" y="7831"/>
                </a:cubicBezTo>
                <a:cubicBezTo>
                  <a:pt x="13158" y="7831"/>
                  <a:pt x="13183" y="7781"/>
                  <a:pt x="13183" y="7720"/>
                </a:cubicBezTo>
                <a:cubicBezTo>
                  <a:pt x="13183" y="7659"/>
                  <a:pt x="13158" y="7609"/>
                  <a:pt x="13128" y="7609"/>
                </a:cubicBezTo>
                <a:close/>
                <a:moveTo>
                  <a:pt x="12949" y="7609"/>
                </a:moveTo>
                <a:cubicBezTo>
                  <a:pt x="12919" y="7609"/>
                  <a:pt x="12894" y="7659"/>
                  <a:pt x="12894" y="7720"/>
                </a:cubicBezTo>
                <a:cubicBezTo>
                  <a:pt x="12894" y="7781"/>
                  <a:pt x="12919" y="7831"/>
                  <a:pt x="12949" y="7831"/>
                </a:cubicBezTo>
                <a:cubicBezTo>
                  <a:pt x="12979" y="7831"/>
                  <a:pt x="13004" y="7781"/>
                  <a:pt x="13004" y="7720"/>
                </a:cubicBezTo>
                <a:cubicBezTo>
                  <a:pt x="13004" y="7659"/>
                  <a:pt x="12979" y="7609"/>
                  <a:pt x="12949" y="7609"/>
                </a:cubicBezTo>
                <a:close/>
                <a:moveTo>
                  <a:pt x="12770" y="7609"/>
                </a:moveTo>
                <a:cubicBezTo>
                  <a:pt x="12740" y="7609"/>
                  <a:pt x="12715" y="7659"/>
                  <a:pt x="12715" y="7720"/>
                </a:cubicBezTo>
                <a:cubicBezTo>
                  <a:pt x="12715" y="7781"/>
                  <a:pt x="12740" y="7831"/>
                  <a:pt x="12770" y="7831"/>
                </a:cubicBezTo>
                <a:cubicBezTo>
                  <a:pt x="12800" y="7831"/>
                  <a:pt x="12825" y="7781"/>
                  <a:pt x="12825" y="7720"/>
                </a:cubicBezTo>
                <a:cubicBezTo>
                  <a:pt x="12825" y="7659"/>
                  <a:pt x="12800" y="7609"/>
                  <a:pt x="12770" y="7609"/>
                </a:cubicBezTo>
                <a:close/>
                <a:moveTo>
                  <a:pt x="12591" y="7609"/>
                </a:moveTo>
                <a:cubicBezTo>
                  <a:pt x="12560" y="7609"/>
                  <a:pt x="12536" y="7659"/>
                  <a:pt x="12536" y="7720"/>
                </a:cubicBezTo>
                <a:cubicBezTo>
                  <a:pt x="12536" y="7781"/>
                  <a:pt x="12560" y="7831"/>
                  <a:pt x="12591" y="7831"/>
                </a:cubicBezTo>
                <a:cubicBezTo>
                  <a:pt x="12621" y="7831"/>
                  <a:pt x="12646" y="7781"/>
                  <a:pt x="12646" y="7720"/>
                </a:cubicBezTo>
                <a:cubicBezTo>
                  <a:pt x="12646" y="7659"/>
                  <a:pt x="12621" y="7609"/>
                  <a:pt x="12591" y="7609"/>
                </a:cubicBezTo>
                <a:close/>
                <a:moveTo>
                  <a:pt x="12412" y="7609"/>
                </a:moveTo>
                <a:cubicBezTo>
                  <a:pt x="12381" y="7609"/>
                  <a:pt x="12357" y="7659"/>
                  <a:pt x="12357" y="7720"/>
                </a:cubicBezTo>
                <a:cubicBezTo>
                  <a:pt x="12357" y="7781"/>
                  <a:pt x="12381" y="7831"/>
                  <a:pt x="12412" y="7831"/>
                </a:cubicBezTo>
                <a:cubicBezTo>
                  <a:pt x="12442" y="7831"/>
                  <a:pt x="12466" y="7781"/>
                  <a:pt x="12466" y="7720"/>
                </a:cubicBezTo>
                <a:cubicBezTo>
                  <a:pt x="12466" y="7659"/>
                  <a:pt x="12442" y="7609"/>
                  <a:pt x="12412" y="7609"/>
                </a:cubicBezTo>
                <a:close/>
                <a:moveTo>
                  <a:pt x="12233" y="7609"/>
                </a:moveTo>
                <a:cubicBezTo>
                  <a:pt x="12202" y="7609"/>
                  <a:pt x="12178" y="7659"/>
                  <a:pt x="12178" y="7720"/>
                </a:cubicBezTo>
                <a:cubicBezTo>
                  <a:pt x="12178" y="7781"/>
                  <a:pt x="12202" y="7831"/>
                  <a:pt x="12233" y="7831"/>
                </a:cubicBezTo>
                <a:cubicBezTo>
                  <a:pt x="12263" y="7831"/>
                  <a:pt x="12287" y="7781"/>
                  <a:pt x="12287" y="7720"/>
                </a:cubicBezTo>
                <a:cubicBezTo>
                  <a:pt x="12287" y="7659"/>
                  <a:pt x="12263" y="7609"/>
                  <a:pt x="12233" y="7609"/>
                </a:cubicBezTo>
                <a:close/>
                <a:moveTo>
                  <a:pt x="12053" y="7609"/>
                </a:moveTo>
                <a:cubicBezTo>
                  <a:pt x="12023" y="7609"/>
                  <a:pt x="11999" y="7659"/>
                  <a:pt x="11999" y="7720"/>
                </a:cubicBezTo>
                <a:cubicBezTo>
                  <a:pt x="11999" y="7781"/>
                  <a:pt x="12023" y="7831"/>
                  <a:pt x="12053" y="7831"/>
                </a:cubicBezTo>
                <a:cubicBezTo>
                  <a:pt x="12084" y="7831"/>
                  <a:pt x="12108" y="7781"/>
                  <a:pt x="12108" y="7720"/>
                </a:cubicBezTo>
                <a:cubicBezTo>
                  <a:pt x="12108" y="7659"/>
                  <a:pt x="12084" y="7609"/>
                  <a:pt x="12053" y="7609"/>
                </a:cubicBezTo>
                <a:close/>
                <a:moveTo>
                  <a:pt x="11874" y="7609"/>
                </a:moveTo>
                <a:cubicBezTo>
                  <a:pt x="11844" y="7609"/>
                  <a:pt x="11819" y="7659"/>
                  <a:pt x="11819" y="7720"/>
                </a:cubicBezTo>
                <a:cubicBezTo>
                  <a:pt x="11819" y="7781"/>
                  <a:pt x="11844" y="7831"/>
                  <a:pt x="11874" y="7831"/>
                </a:cubicBezTo>
                <a:cubicBezTo>
                  <a:pt x="11905" y="7831"/>
                  <a:pt x="11929" y="7781"/>
                  <a:pt x="11929" y="7720"/>
                </a:cubicBezTo>
                <a:cubicBezTo>
                  <a:pt x="11929" y="7659"/>
                  <a:pt x="11905" y="7609"/>
                  <a:pt x="11874" y="7609"/>
                </a:cubicBezTo>
                <a:close/>
                <a:moveTo>
                  <a:pt x="11695" y="7609"/>
                </a:moveTo>
                <a:cubicBezTo>
                  <a:pt x="11665" y="7609"/>
                  <a:pt x="11640" y="7659"/>
                  <a:pt x="11640" y="7720"/>
                </a:cubicBezTo>
                <a:cubicBezTo>
                  <a:pt x="11640" y="7781"/>
                  <a:pt x="11665" y="7831"/>
                  <a:pt x="11695" y="7831"/>
                </a:cubicBezTo>
                <a:cubicBezTo>
                  <a:pt x="11726" y="7831"/>
                  <a:pt x="11750" y="7781"/>
                  <a:pt x="11750" y="7720"/>
                </a:cubicBezTo>
                <a:cubicBezTo>
                  <a:pt x="11750" y="7659"/>
                  <a:pt x="11726" y="7609"/>
                  <a:pt x="11695" y="7609"/>
                </a:cubicBezTo>
                <a:close/>
                <a:moveTo>
                  <a:pt x="11516" y="7609"/>
                </a:moveTo>
                <a:cubicBezTo>
                  <a:pt x="11486" y="7609"/>
                  <a:pt x="11461" y="7659"/>
                  <a:pt x="11461" y="7720"/>
                </a:cubicBezTo>
                <a:cubicBezTo>
                  <a:pt x="11461" y="7781"/>
                  <a:pt x="11486" y="7831"/>
                  <a:pt x="11516" y="7831"/>
                </a:cubicBezTo>
                <a:cubicBezTo>
                  <a:pt x="11546" y="7831"/>
                  <a:pt x="11571" y="7781"/>
                  <a:pt x="11571" y="7720"/>
                </a:cubicBezTo>
                <a:cubicBezTo>
                  <a:pt x="11571" y="7659"/>
                  <a:pt x="11546" y="7609"/>
                  <a:pt x="11516" y="7609"/>
                </a:cubicBezTo>
                <a:close/>
                <a:moveTo>
                  <a:pt x="11337" y="7609"/>
                </a:moveTo>
                <a:cubicBezTo>
                  <a:pt x="11307" y="7609"/>
                  <a:pt x="11282" y="7659"/>
                  <a:pt x="11282" y="7720"/>
                </a:cubicBezTo>
                <a:cubicBezTo>
                  <a:pt x="11282" y="7781"/>
                  <a:pt x="11307" y="7831"/>
                  <a:pt x="11337" y="7831"/>
                </a:cubicBezTo>
                <a:cubicBezTo>
                  <a:pt x="11367" y="7831"/>
                  <a:pt x="11392" y="7781"/>
                  <a:pt x="11392" y="7720"/>
                </a:cubicBezTo>
                <a:cubicBezTo>
                  <a:pt x="11392" y="7659"/>
                  <a:pt x="11367" y="7609"/>
                  <a:pt x="11337" y="7609"/>
                </a:cubicBezTo>
                <a:close/>
                <a:moveTo>
                  <a:pt x="11158" y="7609"/>
                </a:moveTo>
                <a:cubicBezTo>
                  <a:pt x="11128" y="7609"/>
                  <a:pt x="11103" y="7659"/>
                  <a:pt x="11103" y="7720"/>
                </a:cubicBezTo>
                <a:cubicBezTo>
                  <a:pt x="11103" y="7781"/>
                  <a:pt x="11128" y="7831"/>
                  <a:pt x="11158" y="7831"/>
                </a:cubicBezTo>
                <a:cubicBezTo>
                  <a:pt x="11188" y="7831"/>
                  <a:pt x="11213" y="7781"/>
                  <a:pt x="11213" y="7720"/>
                </a:cubicBezTo>
                <a:cubicBezTo>
                  <a:pt x="11213" y="7659"/>
                  <a:pt x="11188" y="7609"/>
                  <a:pt x="11158" y="7609"/>
                </a:cubicBezTo>
                <a:close/>
                <a:moveTo>
                  <a:pt x="10979" y="7609"/>
                </a:moveTo>
                <a:cubicBezTo>
                  <a:pt x="10949" y="7609"/>
                  <a:pt x="10924" y="7659"/>
                  <a:pt x="10924" y="7720"/>
                </a:cubicBezTo>
                <a:cubicBezTo>
                  <a:pt x="10924" y="7781"/>
                  <a:pt x="10949" y="7831"/>
                  <a:pt x="10979" y="7831"/>
                </a:cubicBezTo>
                <a:cubicBezTo>
                  <a:pt x="11009" y="7831"/>
                  <a:pt x="11034" y="7781"/>
                  <a:pt x="11034" y="7720"/>
                </a:cubicBezTo>
                <a:cubicBezTo>
                  <a:pt x="11034" y="7659"/>
                  <a:pt x="11009" y="7609"/>
                  <a:pt x="10979" y="7609"/>
                </a:cubicBezTo>
                <a:close/>
                <a:moveTo>
                  <a:pt x="10800" y="7609"/>
                </a:moveTo>
                <a:cubicBezTo>
                  <a:pt x="10770" y="7609"/>
                  <a:pt x="10745" y="7659"/>
                  <a:pt x="10745" y="7720"/>
                </a:cubicBezTo>
                <a:cubicBezTo>
                  <a:pt x="10745" y="7781"/>
                  <a:pt x="10770" y="7831"/>
                  <a:pt x="10800" y="7831"/>
                </a:cubicBezTo>
                <a:cubicBezTo>
                  <a:pt x="10830" y="7831"/>
                  <a:pt x="10855" y="7781"/>
                  <a:pt x="10855" y="7720"/>
                </a:cubicBezTo>
                <a:cubicBezTo>
                  <a:pt x="10855" y="7659"/>
                  <a:pt x="10830" y="7609"/>
                  <a:pt x="10800" y="7609"/>
                </a:cubicBezTo>
                <a:close/>
                <a:moveTo>
                  <a:pt x="10621" y="7609"/>
                </a:moveTo>
                <a:cubicBezTo>
                  <a:pt x="10590" y="7609"/>
                  <a:pt x="10566" y="7659"/>
                  <a:pt x="10566" y="7720"/>
                </a:cubicBezTo>
                <a:cubicBezTo>
                  <a:pt x="10566" y="7781"/>
                  <a:pt x="10590" y="7831"/>
                  <a:pt x="10621" y="7831"/>
                </a:cubicBezTo>
                <a:cubicBezTo>
                  <a:pt x="10651" y="7831"/>
                  <a:pt x="10676" y="7781"/>
                  <a:pt x="10676" y="7720"/>
                </a:cubicBezTo>
                <a:cubicBezTo>
                  <a:pt x="10676" y="7659"/>
                  <a:pt x="10651" y="7609"/>
                  <a:pt x="10621" y="7609"/>
                </a:cubicBezTo>
                <a:close/>
                <a:moveTo>
                  <a:pt x="10442" y="7609"/>
                </a:moveTo>
                <a:cubicBezTo>
                  <a:pt x="10411" y="7609"/>
                  <a:pt x="10387" y="7659"/>
                  <a:pt x="10387" y="7720"/>
                </a:cubicBezTo>
                <a:cubicBezTo>
                  <a:pt x="10387" y="7781"/>
                  <a:pt x="10411" y="7831"/>
                  <a:pt x="10442" y="7831"/>
                </a:cubicBezTo>
                <a:cubicBezTo>
                  <a:pt x="10472" y="7831"/>
                  <a:pt x="10497" y="7781"/>
                  <a:pt x="10497" y="7720"/>
                </a:cubicBezTo>
                <a:cubicBezTo>
                  <a:pt x="10497" y="7659"/>
                  <a:pt x="10472" y="7609"/>
                  <a:pt x="10442" y="7609"/>
                </a:cubicBezTo>
                <a:close/>
                <a:moveTo>
                  <a:pt x="10263" y="7609"/>
                </a:moveTo>
                <a:cubicBezTo>
                  <a:pt x="10232" y="7609"/>
                  <a:pt x="10208" y="7659"/>
                  <a:pt x="10208" y="7720"/>
                </a:cubicBezTo>
                <a:cubicBezTo>
                  <a:pt x="10208" y="7781"/>
                  <a:pt x="10232" y="7831"/>
                  <a:pt x="10263" y="7831"/>
                </a:cubicBezTo>
                <a:cubicBezTo>
                  <a:pt x="10293" y="7831"/>
                  <a:pt x="10317" y="7781"/>
                  <a:pt x="10317" y="7720"/>
                </a:cubicBezTo>
                <a:cubicBezTo>
                  <a:pt x="10317" y="7659"/>
                  <a:pt x="10293" y="7609"/>
                  <a:pt x="10263" y="7609"/>
                </a:cubicBezTo>
                <a:close/>
                <a:moveTo>
                  <a:pt x="10083" y="7609"/>
                </a:moveTo>
                <a:cubicBezTo>
                  <a:pt x="10053" y="7609"/>
                  <a:pt x="10029" y="7659"/>
                  <a:pt x="10029" y="7720"/>
                </a:cubicBezTo>
                <a:cubicBezTo>
                  <a:pt x="10029" y="7781"/>
                  <a:pt x="10053" y="7831"/>
                  <a:pt x="10083" y="7831"/>
                </a:cubicBezTo>
                <a:cubicBezTo>
                  <a:pt x="10114" y="7831"/>
                  <a:pt x="10138" y="7781"/>
                  <a:pt x="10138" y="7720"/>
                </a:cubicBezTo>
                <a:cubicBezTo>
                  <a:pt x="10138" y="7659"/>
                  <a:pt x="10114" y="7609"/>
                  <a:pt x="10083" y="7609"/>
                </a:cubicBezTo>
                <a:close/>
                <a:moveTo>
                  <a:pt x="9904" y="7609"/>
                </a:moveTo>
                <a:cubicBezTo>
                  <a:pt x="9874" y="7609"/>
                  <a:pt x="9850" y="7659"/>
                  <a:pt x="9850" y="7720"/>
                </a:cubicBezTo>
                <a:cubicBezTo>
                  <a:pt x="9850" y="7781"/>
                  <a:pt x="9874" y="7831"/>
                  <a:pt x="9904" y="7831"/>
                </a:cubicBezTo>
                <a:cubicBezTo>
                  <a:pt x="9935" y="7831"/>
                  <a:pt x="9959" y="7781"/>
                  <a:pt x="9959" y="7720"/>
                </a:cubicBezTo>
                <a:cubicBezTo>
                  <a:pt x="9959" y="7659"/>
                  <a:pt x="9935" y="7609"/>
                  <a:pt x="9904" y="7609"/>
                </a:cubicBezTo>
                <a:close/>
                <a:moveTo>
                  <a:pt x="9725" y="7609"/>
                </a:moveTo>
                <a:cubicBezTo>
                  <a:pt x="9695" y="7609"/>
                  <a:pt x="9670" y="7659"/>
                  <a:pt x="9670" y="7720"/>
                </a:cubicBezTo>
                <a:cubicBezTo>
                  <a:pt x="9670" y="7781"/>
                  <a:pt x="9695" y="7831"/>
                  <a:pt x="9725" y="7831"/>
                </a:cubicBezTo>
                <a:cubicBezTo>
                  <a:pt x="9756" y="7831"/>
                  <a:pt x="9780" y="7781"/>
                  <a:pt x="9780" y="7720"/>
                </a:cubicBezTo>
                <a:cubicBezTo>
                  <a:pt x="9780" y="7659"/>
                  <a:pt x="9756" y="7609"/>
                  <a:pt x="9725" y="7609"/>
                </a:cubicBezTo>
                <a:close/>
                <a:moveTo>
                  <a:pt x="9546" y="7609"/>
                </a:moveTo>
                <a:cubicBezTo>
                  <a:pt x="9516" y="7609"/>
                  <a:pt x="9491" y="7659"/>
                  <a:pt x="9491" y="7720"/>
                </a:cubicBezTo>
                <a:cubicBezTo>
                  <a:pt x="9491" y="7781"/>
                  <a:pt x="9516" y="7831"/>
                  <a:pt x="9546" y="7831"/>
                </a:cubicBezTo>
                <a:cubicBezTo>
                  <a:pt x="9577" y="7831"/>
                  <a:pt x="9601" y="7781"/>
                  <a:pt x="9601" y="7720"/>
                </a:cubicBezTo>
                <a:cubicBezTo>
                  <a:pt x="9601" y="7659"/>
                  <a:pt x="9577" y="7609"/>
                  <a:pt x="9546" y="7609"/>
                </a:cubicBezTo>
                <a:close/>
                <a:moveTo>
                  <a:pt x="9367" y="7609"/>
                </a:moveTo>
                <a:cubicBezTo>
                  <a:pt x="9337" y="7609"/>
                  <a:pt x="9312" y="7659"/>
                  <a:pt x="9312" y="7720"/>
                </a:cubicBezTo>
                <a:cubicBezTo>
                  <a:pt x="9312" y="7781"/>
                  <a:pt x="9337" y="7831"/>
                  <a:pt x="9367" y="7831"/>
                </a:cubicBezTo>
                <a:cubicBezTo>
                  <a:pt x="9397" y="7831"/>
                  <a:pt x="9422" y="7781"/>
                  <a:pt x="9422" y="7720"/>
                </a:cubicBezTo>
                <a:cubicBezTo>
                  <a:pt x="9422" y="7659"/>
                  <a:pt x="9397" y="7609"/>
                  <a:pt x="9367" y="7609"/>
                </a:cubicBezTo>
                <a:close/>
                <a:moveTo>
                  <a:pt x="9188" y="7609"/>
                </a:moveTo>
                <a:cubicBezTo>
                  <a:pt x="9158" y="7609"/>
                  <a:pt x="9133" y="7659"/>
                  <a:pt x="9133" y="7720"/>
                </a:cubicBezTo>
                <a:cubicBezTo>
                  <a:pt x="9133" y="7781"/>
                  <a:pt x="9158" y="7831"/>
                  <a:pt x="9188" y="7831"/>
                </a:cubicBezTo>
                <a:cubicBezTo>
                  <a:pt x="9218" y="7831"/>
                  <a:pt x="9243" y="7781"/>
                  <a:pt x="9243" y="7720"/>
                </a:cubicBezTo>
                <a:cubicBezTo>
                  <a:pt x="9243" y="7659"/>
                  <a:pt x="9218" y="7609"/>
                  <a:pt x="9188" y="7609"/>
                </a:cubicBezTo>
                <a:close/>
                <a:moveTo>
                  <a:pt x="4174" y="7609"/>
                </a:moveTo>
                <a:cubicBezTo>
                  <a:pt x="4143" y="7609"/>
                  <a:pt x="4119" y="7659"/>
                  <a:pt x="4119" y="7720"/>
                </a:cubicBezTo>
                <a:cubicBezTo>
                  <a:pt x="4119" y="7781"/>
                  <a:pt x="4143" y="7831"/>
                  <a:pt x="4174" y="7831"/>
                </a:cubicBezTo>
                <a:cubicBezTo>
                  <a:pt x="4204" y="7831"/>
                  <a:pt x="4229" y="7781"/>
                  <a:pt x="4229" y="7720"/>
                </a:cubicBezTo>
                <a:cubicBezTo>
                  <a:pt x="4229" y="7659"/>
                  <a:pt x="4204" y="7609"/>
                  <a:pt x="4174" y="7609"/>
                </a:cubicBezTo>
                <a:close/>
                <a:moveTo>
                  <a:pt x="3995" y="7609"/>
                </a:moveTo>
                <a:cubicBezTo>
                  <a:pt x="3964" y="7609"/>
                  <a:pt x="3940" y="7659"/>
                  <a:pt x="3940" y="7720"/>
                </a:cubicBezTo>
                <a:cubicBezTo>
                  <a:pt x="3940" y="7781"/>
                  <a:pt x="3964" y="7831"/>
                  <a:pt x="3995" y="7831"/>
                </a:cubicBezTo>
                <a:cubicBezTo>
                  <a:pt x="4025" y="7831"/>
                  <a:pt x="4050" y="7781"/>
                  <a:pt x="4050" y="7720"/>
                </a:cubicBezTo>
                <a:cubicBezTo>
                  <a:pt x="4050" y="7659"/>
                  <a:pt x="4025" y="7609"/>
                  <a:pt x="3995" y="7609"/>
                </a:cubicBezTo>
                <a:close/>
                <a:moveTo>
                  <a:pt x="3816" y="7609"/>
                </a:moveTo>
                <a:cubicBezTo>
                  <a:pt x="3785" y="7609"/>
                  <a:pt x="3761" y="7659"/>
                  <a:pt x="3761" y="7720"/>
                </a:cubicBezTo>
                <a:cubicBezTo>
                  <a:pt x="3761" y="7781"/>
                  <a:pt x="3785" y="7831"/>
                  <a:pt x="3816" y="7831"/>
                </a:cubicBezTo>
                <a:cubicBezTo>
                  <a:pt x="3846" y="7831"/>
                  <a:pt x="3870" y="7781"/>
                  <a:pt x="3870" y="7720"/>
                </a:cubicBezTo>
                <a:cubicBezTo>
                  <a:pt x="3870" y="7659"/>
                  <a:pt x="3846" y="7609"/>
                  <a:pt x="3816" y="7609"/>
                </a:cubicBezTo>
                <a:close/>
                <a:moveTo>
                  <a:pt x="3637" y="7609"/>
                </a:moveTo>
                <a:cubicBezTo>
                  <a:pt x="3606" y="7609"/>
                  <a:pt x="3582" y="7659"/>
                  <a:pt x="3582" y="7720"/>
                </a:cubicBezTo>
                <a:cubicBezTo>
                  <a:pt x="3582" y="7781"/>
                  <a:pt x="3606" y="7831"/>
                  <a:pt x="3637" y="7831"/>
                </a:cubicBezTo>
                <a:cubicBezTo>
                  <a:pt x="3667" y="7831"/>
                  <a:pt x="3691" y="7781"/>
                  <a:pt x="3691" y="7720"/>
                </a:cubicBezTo>
                <a:cubicBezTo>
                  <a:pt x="3691" y="7659"/>
                  <a:pt x="3667" y="7609"/>
                  <a:pt x="3637" y="7609"/>
                </a:cubicBezTo>
                <a:close/>
                <a:moveTo>
                  <a:pt x="3457" y="7609"/>
                </a:moveTo>
                <a:cubicBezTo>
                  <a:pt x="3427" y="7609"/>
                  <a:pt x="3403" y="7659"/>
                  <a:pt x="3403" y="7720"/>
                </a:cubicBezTo>
                <a:cubicBezTo>
                  <a:pt x="3403" y="7781"/>
                  <a:pt x="3427" y="7831"/>
                  <a:pt x="3457" y="7831"/>
                </a:cubicBezTo>
                <a:cubicBezTo>
                  <a:pt x="3488" y="7831"/>
                  <a:pt x="3512" y="7781"/>
                  <a:pt x="3512" y="7720"/>
                </a:cubicBezTo>
                <a:cubicBezTo>
                  <a:pt x="3512" y="7659"/>
                  <a:pt x="3488" y="7609"/>
                  <a:pt x="3457" y="7609"/>
                </a:cubicBezTo>
                <a:close/>
                <a:moveTo>
                  <a:pt x="3278" y="7609"/>
                </a:moveTo>
                <a:cubicBezTo>
                  <a:pt x="3248" y="7609"/>
                  <a:pt x="3223" y="7659"/>
                  <a:pt x="3223" y="7720"/>
                </a:cubicBezTo>
                <a:cubicBezTo>
                  <a:pt x="3223" y="7781"/>
                  <a:pt x="3248" y="7831"/>
                  <a:pt x="3278" y="7831"/>
                </a:cubicBezTo>
                <a:cubicBezTo>
                  <a:pt x="3309" y="7831"/>
                  <a:pt x="3333" y="7781"/>
                  <a:pt x="3333" y="7720"/>
                </a:cubicBezTo>
                <a:cubicBezTo>
                  <a:pt x="3333" y="7659"/>
                  <a:pt x="3309" y="7609"/>
                  <a:pt x="3278" y="7609"/>
                </a:cubicBezTo>
                <a:close/>
                <a:moveTo>
                  <a:pt x="3099" y="7609"/>
                </a:moveTo>
                <a:cubicBezTo>
                  <a:pt x="3069" y="7609"/>
                  <a:pt x="3044" y="7659"/>
                  <a:pt x="3044" y="7720"/>
                </a:cubicBezTo>
                <a:cubicBezTo>
                  <a:pt x="3044" y="7781"/>
                  <a:pt x="3069" y="7831"/>
                  <a:pt x="3099" y="7831"/>
                </a:cubicBezTo>
                <a:cubicBezTo>
                  <a:pt x="3130" y="7831"/>
                  <a:pt x="3154" y="7781"/>
                  <a:pt x="3154" y="7720"/>
                </a:cubicBezTo>
                <a:cubicBezTo>
                  <a:pt x="3154" y="7659"/>
                  <a:pt x="3130" y="7609"/>
                  <a:pt x="3099" y="7609"/>
                </a:cubicBezTo>
                <a:close/>
                <a:moveTo>
                  <a:pt x="2920" y="7609"/>
                </a:moveTo>
                <a:cubicBezTo>
                  <a:pt x="2890" y="7609"/>
                  <a:pt x="2865" y="7659"/>
                  <a:pt x="2865" y="7720"/>
                </a:cubicBezTo>
                <a:cubicBezTo>
                  <a:pt x="2865" y="7781"/>
                  <a:pt x="2890" y="7831"/>
                  <a:pt x="2920" y="7831"/>
                </a:cubicBezTo>
                <a:cubicBezTo>
                  <a:pt x="2950" y="7831"/>
                  <a:pt x="2975" y="7781"/>
                  <a:pt x="2975" y="7720"/>
                </a:cubicBezTo>
                <a:cubicBezTo>
                  <a:pt x="2975" y="7659"/>
                  <a:pt x="2950" y="7609"/>
                  <a:pt x="2920" y="7609"/>
                </a:cubicBezTo>
                <a:close/>
                <a:moveTo>
                  <a:pt x="2741" y="7609"/>
                </a:moveTo>
                <a:cubicBezTo>
                  <a:pt x="2711" y="7609"/>
                  <a:pt x="2686" y="7659"/>
                  <a:pt x="2686" y="7720"/>
                </a:cubicBezTo>
                <a:cubicBezTo>
                  <a:pt x="2686" y="7781"/>
                  <a:pt x="2711" y="7831"/>
                  <a:pt x="2741" y="7831"/>
                </a:cubicBezTo>
                <a:cubicBezTo>
                  <a:pt x="2771" y="7831"/>
                  <a:pt x="2796" y="7781"/>
                  <a:pt x="2796" y="7720"/>
                </a:cubicBezTo>
                <a:cubicBezTo>
                  <a:pt x="2796" y="7659"/>
                  <a:pt x="2771" y="7609"/>
                  <a:pt x="2741" y="7609"/>
                </a:cubicBezTo>
                <a:close/>
                <a:moveTo>
                  <a:pt x="2562" y="7609"/>
                </a:moveTo>
                <a:cubicBezTo>
                  <a:pt x="2532" y="7609"/>
                  <a:pt x="2507" y="7659"/>
                  <a:pt x="2507" y="7720"/>
                </a:cubicBezTo>
                <a:cubicBezTo>
                  <a:pt x="2507" y="7781"/>
                  <a:pt x="2532" y="7831"/>
                  <a:pt x="2562" y="7831"/>
                </a:cubicBezTo>
                <a:cubicBezTo>
                  <a:pt x="2592" y="7831"/>
                  <a:pt x="2617" y="7781"/>
                  <a:pt x="2617" y="7720"/>
                </a:cubicBezTo>
                <a:cubicBezTo>
                  <a:pt x="2617" y="7659"/>
                  <a:pt x="2592" y="7609"/>
                  <a:pt x="2562" y="7609"/>
                </a:cubicBezTo>
                <a:close/>
                <a:moveTo>
                  <a:pt x="2383" y="7609"/>
                </a:moveTo>
                <a:cubicBezTo>
                  <a:pt x="2353" y="7609"/>
                  <a:pt x="2328" y="7659"/>
                  <a:pt x="2328" y="7720"/>
                </a:cubicBezTo>
                <a:cubicBezTo>
                  <a:pt x="2328" y="7781"/>
                  <a:pt x="2353" y="7831"/>
                  <a:pt x="2383" y="7831"/>
                </a:cubicBezTo>
                <a:cubicBezTo>
                  <a:pt x="2413" y="7831"/>
                  <a:pt x="2438" y="7781"/>
                  <a:pt x="2438" y="7720"/>
                </a:cubicBezTo>
                <a:cubicBezTo>
                  <a:pt x="2438" y="7659"/>
                  <a:pt x="2413" y="7609"/>
                  <a:pt x="2383" y="7609"/>
                </a:cubicBezTo>
                <a:close/>
                <a:moveTo>
                  <a:pt x="2204" y="7609"/>
                </a:moveTo>
                <a:cubicBezTo>
                  <a:pt x="2174" y="7609"/>
                  <a:pt x="2149" y="7659"/>
                  <a:pt x="2149" y="7720"/>
                </a:cubicBezTo>
                <a:cubicBezTo>
                  <a:pt x="2149" y="7781"/>
                  <a:pt x="2174" y="7831"/>
                  <a:pt x="2204" y="7831"/>
                </a:cubicBezTo>
                <a:cubicBezTo>
                  <a:pt x="2234" y="7831"/>
                  <a:pt x="2259" y="7781"/>
                  <a:pt x="2259" y="7720"/>
                </a:cubicBezTo>
                <a:cubicBezTo>
                  <a:pt x="2259" y="7659"/>
                  <a:pt x="2234" y="7609"/>
                  <a:pt x="2204" y="7609"/>
                </a:cubicBezTo>
                <a:close/>
                <a:moveTo>
                  <a:pt x="2025" y="7609"/>
                </a:moveTo>
                <a:cubicBezTo>
                  <a:pt x="1994" y="7609"/>
                  <a:pt x="1970" y="7659"/>
                  <a:pt x="1970" y="7720"/>
                </a:cubicBezTo>
                <a:cubicBezTo>
                  <a:pt x="1970" y="7781"/>
                  <a:pt x="1994" y="7831"/>
                  <a:pt x="2025" y="7831"/>
                </a:cubicBezTo>
                <a:cubicBezTo>
                  <a:pt x="2055" y="7831"/>
                  <a:pt x="2080" y="7781"/>
                  <a:pt x="2080" y="7720"/>
                </a:cubicBezTo>
                <a:cubicBezTo>
                  <a:pt x="2080" y="7659"/>
                  <a:pt x="2055" y="7609"/>
                  <a:pt x="2025" y="7609"/>
                </a:cubicBezTo>
                <a:close/>
                <a:moveTo>
                  <a:pt x="1846" y="7609"/>
                </a:moveTo>
                <a:cubicBezTo>
                  <a:pt x="1815" y="7609"/>
                  <a:pt x="1791" y="7659"/>
                  <a:pt x="1791" y="7720"/>
                </a:cubicBezTo>
                <a:cubicBezTo>
                  <a:pt x="1791" y="7781"/>
                  <a:pt x="1815" y="7831"/>
                  <a:pt x="1846" y="7831"/>
                </a:cubicBezTo>
                <a:cubicBezTo>
                  <a:pt x="1876" y="7831"/>
                  <a:pt x="1901" y="7781"/>
                  <a:pt x="1901" y="7720"/>
                </a:cubicBezTo>
                <a:cubicBezTo>
                  <a:pt x="1901" y="7659"/>
                  <a:pt x="1876" y="7609"/>
                  <a:pt x="1846" y="7609"/>
                </a:cubicBezTo>
                <a:close/>
                <a:moveTo>
                  <a:pt x="18859" y="7247"/>
                </a:moveTo>
                <a:cubicBezTo>
                  <a:pt x="18828" y="7247"/>
                  <a:pt x="18804" y="7296"/>
                  <a:pt x="18804" y="7358"/>
                </a:cubicBezTo>
                <a:cubicBezTo>
                  <a:pt x="18804" y="7419"/>
                  <a:pt x="18828" y="7469"/>
                  <a:pt x="18859" y="7469"/>
                </a:cubicBezTo>
                <a:cubicBezTo>
                  <a:pt x="18889" y="7469"/>
                  <a:pt x="18914" y="7419"/>
                  <a:pt x="18914" y="7358"/>
                </a:cubicBezTo>
                <a:cubicBezTo>
                  <a:pt x="18914" y="7296"/>
                  <a:pt x="18889" y="7247"/>
                  <a:pt x="18859" y="7247"/>
                </a:cubicBezTo>
                <a:close/>
                <a:moveTo>
                  <a:pt x="18680" y="7247"/>
                </a:moveTo>
                <a:cubicBezTo>
                  <a:pt x="18649" y="7247"/>
                  <a:pt x="18625" y="7296"/>
                  <a:pt x="18625" y="7358"/>
                </a:cubicBezTo>
                <a:cubicBezTo>
                  <a:pt x="18625" y="7419"/>
                  <a:pt x="18649" y="7469"/>
                  <a:pt x="18680" y="7469"/>
                </a:cubicBezTo>
                <a:cubicBezTo>
                  <a:pt x="18710" y="7469"/>
                  <a:pt x="18735" y="7419"/>
                  <a:pt x="18735" y="7358"/>
                </a:cubicBezTo>
                <a:cubicBezTo>
                  <a:pt x="18735" y="7296"/>
                  <a:pt x="18710" y="7247"/>
                  <a:pt x="18680" y="7247"/>
                </a:cubicBezTo>
                <a:close/>
                <a:moveTo>
                  <a:pt x="18501" y="7247"/>
                </a:moveTo>
                <a:cubicBezTo>
                  <a:pt x="18470" y="7247"/>
                  <a:pt x="18446" y="7296"/>
                  <a:pt x="18446" y="7358"/>
                </a:cubicBezTo>
                <a:cubicBezTo>
                  <a:pt x="18446" y="7419"/>
                  <a:pt x="18470" y="7469"/>
                  <a:pt x="18501" y="7469"/>
                </a:cubicBezTo>
                <a:cubicBezTo>
                  <a:pt x="18531" y="7469"/>
                  <a:pt x="18555" y="7419"/>
                  <a:pt x="18555" y="7358"/>
                </a:cubicBezTo>
                <a:cubicBezTo>
                  <a:pt x="18555" y="7296"/>
                  <a:pt x="18531" y="7247"/>
                  <a:pt x="18501" y="7247"/>
                </a:cubicBezTo>
                <a:close/>
                <a:moveTo>
                  <a:pt x="17963" y="7247"/>
                </a:moveTo>
                <a:cubicBezTo>
                  <a:pt x="17933" y="7247"/>
                  <a:pt x="17908" y="7296"/>
                  <a:pt x="17908" y="7358"/>
                </a:cubicBezTo>
                <a:cubicBezTo>
                  <a:pt x="17908" y="7419"/>
                  <a:pt x="17933" y="7469"/>
                  <a:pt x="17963" y="7469"/>
                </a:cubicBezTo>
                <a:cubicBezTo>
                  <a:pt x="17994" y="7469"/>
                  <a:pt x="18018" y="7419"/>
                  <a:pt x="18018" y="7358"/>
                </a:cubicBezTo>
                <a:cubicBezTo>
                  <a:pt x="18018" y="7296"/>
                  <a:pt x="17994" y="7247"/>
                  <a:pt x="17963" y="7247"/>
                </a:cubicBezTo>
                <a:close/>
                <a:moveTo>
                  <a:pt x="17784" y="7247"/>
                </a:moveTo>
                <a:cubicBezTo>
                  <a:pt x="17754" y="7247"/>
                  <a:pt x="17729" y="7296"/>
                  <a:pt x="17729" y="7358"/>
                </a:cubicBezTo>
                <a:cubicBezTo>
                  <a:pt x="17729" y="7419"/>
                  <a:pt x="17754" y="7469"/>
                  <a:pt x="17784" y="7469"/>
                </a:cubicBezTo>
                <a:cubicBezTo>
                  <a:pt x="17815" y="7469"/>
                  <a:pt x="17839" y="7419"/>
                  <a:pt x="17839" y="7358"/>
                </a:cubicBezTo>
                <a:cubicBezTo>
                  <a:pt x="17839" y="7296"/>
                  <a:pt x="17815" y="7247"/>
                  <a:pt x="17784" y="7247"/>
                </a:cubicBezTo>
                <a:close/>
                <a:moveTo>
                  <a:pt x="17605" y="7247"/>
                </a:moveTo>
                <a:cubicBezTo>
                  <a:pt x="17575" y="7247"/>
                  <a:pt x="17550" y="7296"/>
                  <a:pt x="17550" y="7358"/>
                </a:cubicBezTo>
                <a:cubicBezTo>
                  <a:pt x="17550" y="7419"/>
                  <a:pt x="17575" y="7469"/>
                  <a:pt x="17605" y="7469"/>
                </a:cubicBezTo>
                <a:cubicBezTo>
                  <a:pt x="17635" y="7469"/>
                  <a:pt x="17660" y="7419"/>
                  <a:pt x="17660" y="7358"/>
                </a:cubicBezTo>
                <a:cubicBezTo>
                  <a:pt x="17660" y="7296"/>
                  <a:pt x="17635" y="7247"/>
                  <a:pt x="17605" y="7247"/>
                </a:cubicBezTo>
                <a:close/>
                <a:moveTo>
                  <a:pt x="17426" y="7247"/>
                </a:moveTo>
                <a:cubicBezTo>
                  <a:pt x="17396" y="7247"/>
                  <a:pt x="17371" y="7296"/>
                  <a:pt x="17371" y="7358"/>
                </a:cubicBezTo>
                <a:cubicBezTo>
                  <a:pt x="17371" y="7419"/>
                  <a:pt x="17396" y="7469"/>
                  <a:pt x="17426" y="7469"/>
                </a:cubicBezTo>
                <a:cubicBezTo>
                  <a:pt x="17456" y="7469"/>
                  <a:pt x="17481" y="7419"/>
                  <a:pt x="17481" y="7358"/>
                </a:cubicBezTo>
                <a:cubicBezTo>
                  <a:pt x="17481" y="7296"/>
                  <a:pt x="17456" y="7247"/>
                  <a:pt x="17426" y="7247"/>
                </a:cubicBezTo>
                <a:close/>
                <a:moveTo>
                  <a:pt x="17247" y="7247"/>
                </a:moveTo>
                <a:cubicBezTo>
                  <a:pt x="17217" y="7247"/>
                  <a:pt x="17192" y="7296"/>
                  <a:pt x="17192" y="7358"/>
                </a:cubicBezTo>
                <a:cubicBezTo>
                  <a:pt x="17192" y="7419"/>
                  <a:pt x="17217" y="7469"/>
                  <a:pt x="17247" y="7469"/>
                </a:cubicBezTo>
                <a:cubicBezTo>
                  <a:pt x="17277" y="7469"/>
                  <a:pt x="17302" y="7419"/>
                  <a:pt x="17302" y="7358"/>
                </a:cubicBezTo>
                <a:cubicBezTo>
                  <a:pt x="17302" y="7296"/>
                  <a:pt x="17277" y="7247"/>
                  <a:pt x="17247" y="7247"/>
                </a:cubicBezTo>
                <a:close/>
                <a:moveTo>
                  <a:pt x="17068" y="7247"/>
                </a:moveTo>
                <a:cubicBezTo>
                  <a:pt x="17038" y="7247"/>
                  <a:pt x="17013" y="7296"/>
                  <a:pt x="17013" y="7358"/>
                </a:cubicBezTo>
                <a:cubicBezTo>
                  <a:pt x="17013" y="7419"/>
                  <a:pt x="17038" y="7469"/>
                  <a:pt x="17068" y="7469"/>
                </a:cubicBezTo>
                <a:cubicBezTo>
                  <a:pt x="17098" y="7469"/>
                  <a:pt x="17123" y="7419"/>
                  <a:pt x="17123" y="7358"/>
                </a:cubicBezTo>
                <a:cubicBezTo>
                  <a:pt x="17123" y="7296"/>
                  <a:pt x="17098" y="7247"/>
                  <a:pt x="17068" y="7247"/>
                </a:cubicBezTo>
                <a:close/>
                <a:moveTo>
                  <a:pt x="16889" y="7247"/>
                </a:moveTo>
                <a:cubicBezTo>
                  <a:pt x="16859" y="7247"/>
                  <a:pt x="16834" y="7296"/>
                  <a:pt x="16834" y="7358"/>
                </a:cubicBezTo>
                <a:cubicBezTo>
                  <a:pt x="16834" y="7419"/>
                  <a:pt x="16859" y="7469"/>
                  <a:pt x="16889" y="7469"/>
                </a:cubicBezTo>
                <a:cubicBezTo>
                  <a:pt x="16919" y="7469"/>
                  <a:pt x="16944" y="7419"/>
                  <a:pt x="16944" y="7358"/>
                </a:cubicBezTo>
                <a:cubicBezTo>
                  <a:pt x="16944" y="7296"/>
                  <a:pt x="16919" y="7247"/>
                  <a:pt x="16889" y="7247"/>
                </a:cubicBezTo>
                <a:close/>
                <a:moveTo>
                  <a:pt x="16710" y="7247"/>
                </a:moveTo>
                <a:cubicBezTo>
                  <a:pt x="16679" y="7247"/>
                  <a:pt x="16655" y="7296"/>
                  <a:pt x="16655" y="7358"/>
                </a:cubicBezTo>
                <a:cubicBezTo>
                  <a:pt x="16655" y="7419"/>
                  <a:pt x="16679" y="7469"/>
                  <a:pt x="16710" y="7469"/>
                </a:cubicBezTo>
                <a:cubicBezTo>
                  <a:pt x="16740" y="7469"/>
                  <a:pt x="16765" y="7419"/>
                  <a:pt x="16765" y="7358"/>
                </a:cubicBezTo>
                <a:cubicBezTo>
                  <a:pt x="16765" y="7296"/>
                  <a:pt x="16740" y="7247"/>
                  <a:pt x="16710" y="7247"/>
                </a:cubicBezTo>
                <a:close/>
                <a:moveTo>
                  <a:pt x="16531" y="7247"/>
                </a:moveTo>
                <a:cubicBezTo>
                  <a:pt x="16500" y="7247"/>
                  <a:pt x="16476" y="7296"/>
                  <a:pt x="16476" y="7358"/>
                </a:cubicBezTo>
                <a:cubicBezTo>
                  <a:pt x="16476" y="7419"/>
                  <a:pt x="16500" y="7469"/>
                  <a:pt x="16531" y="7469"/>
                </a:cubicBezTo>
                <a:cubicBezTo>
                  <a:pt x="16561" y="7469"/>
                  <a:pt x="16585" y="7419"/>
                  <a:pt x="16585" y="7358"/>
                </a:cubicBezTo>
                <a:cubicBezTo>
                  <a:pt x="16585" y="7296"/>
                  <a:pt x="16561" y="7247"/>
                  <a:pt x="16531" y="7247"/>
                </a:cubicBezTo>
                <a:close/>
                <a:moveTo>
                  <a:pt x="16352" y="7247"/>
                </a:moveTo>
                <a:cubicBezTo>
                  <a:pt x="16321" y="7247"/>
                  <a:pt x="16297" y="7296"/>
                  <a:pt x="16297" y="7358"/>
                </a:cubicBezTo>
                <a:cubicBezTo>
                  <a:pt x="16297" y="7419"/>
                  <a:pt x="16321" y="7469"/>
                  <a:pt x="16352" y="7469"/>
                </a:cubicBezTo>
                <a:cubicBezTo>
                  <a:pt x="16382" y="7469"/>
                  <a:pt x="16406" y="7419"/>
                  <a:pt x="16406" y="7358"/>
                </a:cubicBezTo>
                <a:cubicBezTo>
                  <a:pt x="16406" y="7296"/>
                  <a:pt x="16382" y="7247"/>
                  <a:pt x="16352" y="7247"/>
                </a:cubicBezTo>
                <a:close/>
                <a:moveTo>
                  <a:pt x="16172" y="7247"/>
                </a:moveTo>
                <a:cubicBezTo>
                  <a:pt x="16142" y="7247"/>
                  <a:pt x="16118" y="7296"/>
                  <a:pt x="16118" y="7358"/>
                </a:cubicBezTo>
                <a:cubicBezTo>
                  <a:pt x="16118" y="7419"/>
                  <a:pt x="16142" y="7469"/>
                  <a:pt x="16172" y="7469"/>
                </a:cubicBezTo>
                <a:cubicBezTo>
                  <a:pt x="16203" y="7469"/>
                  <a:pt x="16227" y="7419"/>
                  <a:pt x="16227" y="7358"/>
                </a:cubicBezTo>
                <a:cubicBezTo>
                  <a:pt x="16227" y="7296"/>
                  <a:pt x="16203" y="7247"/>
                  <a:pt x="16172" y="7247"/>
                </a:cubicBezTo>
                <a:close/>
                <a:moveTo>
                  <a:pt x="15993" y="7247"/>
                </a:moveTo>
                <a:cubicBezTo>
                  <a:pt x="15963" y="7247"/>
                  <a:pt x="15938" y="7296"/>
                  <a:pt x="15938" y="7358"/>
                </a:cubicBezTo>
                <a:cubicBezTo>
                  <a:pt x="15938" y="7419"/>
                  <a:pt x="15963" y="7469"/>
                  <a:pt x="15993" y="7469"/>
                </a:cubicBezTo>
                <a:cubicBezTo>
                  <a:pt x="16024" y="7469"/>
                  <a:pt x="16048" y="7419"/>
                  <a:pt x="16048" y="7358"/>
                </a:cubicBezTo>
                <a:cubicBezTo>
                  <a:pt x="16048" y="7296"/>
                  <a:pt x="16024" y="7247"/>
                  <a:pt x="15993" y="7247"/>
                </a:cubicBezTo>
                <a:close/>
                <a:moveTo>
                  <a:pt x="15814" y="7247"/>
                </a:moveTo>
                <a:cubicBezTo>
                  <a:pt x="15784" y="7247"/>
                  <a:pt x="15759" y="7296"/>
                  <a:pt x="15759" y="7358"/>
                </a:cubicBezTo>
                <a:cubicBezTo>
                  <a:pt x="15759" y="7419"/>
                  <a:pt x="15784" y="7469"/>
                  <a:pt x="15814" y="7469"/>
                </a:cubicBezTo>
                <a:cubicBezTo>
                  <a:pt x="15845" y="7469"/>
                  <a:pt x="15869" y="7419"/>
                  <a:pt x="15869" y="7358"/>
                </a:cubicBezTo>
                <a:cubicBezTo>
                  <a:pt x="15869" y="7296"/>
                  <a:pt x="15845" y="7247"/>
                  <a:pt x="15814" y="7247"/>
                </a:cubicBezTo>
                <a:close/>
                <a:moveTo>
                  <a:pt x="15635" y="7247"/>
                </a:moveTo>
                <a:cubicBezTo>
                  <a:pt x="15605" y="7247"/>
                  <a:pt x="15580" y="7296"/>
                  <a:pt x="15580" y="7358"/>
                </a:cubicBezTo>
                <a:cubicBezTo>
                  <a:pt x="15580" y="7419"/>
                  <a:pt x="15605" y="7469"/>
                  <a:pt x="15635" y="7469"/>
                </a:cubicBezTo>
                <a:cubicBezTo>
                  <a:pt x="15666" y="7469"/>
                  <a:pt x="15690" y="7419"/>
                  <a:pt x="15690" y="7358"/>
                </a:cubicBezTo>
                <a:cubicBezTo>
                  <a:pt x="15690" y="7296"/>
                  <a:pt x="15666" y="7247"/>
                  <a:pt x="15635" y="7247"/>
                </a:cubicBezTo>
                <a:close/>
                <a:moveTo>
                  <a:pt x="15456" y="7247"/>
                </a:moveTo>
                <a:cubicBezTo>
                  <a:pt x="15426" y="7247"/>
                  <a:pt x="15401" y="7296"/>
                  <a:pt x="15401" y="7358"/>
                </a:cubicBezTo>
                <a:cubicBezTo>
                  <a:pt x="15401" y="7419"/>
                  <a:pt x="15426" y="7469"/>
                  <a:pt x="15456" y="7469"/>
                </a:cubicBezTo>
                <a:cubicBezTo>
                  <a:pt x="15486" y="7469"/>
                  <a:pt x="15511" y="7419"/>
                  <a:pt x="15511" y="7358"/>
                </a:cubicBezTo>
                <a:cubicBezTo>
                  <a:pt x="15511" y="7296"/>
                  <a:pt x="15486" y="7247"/>
                  <a:pt x="15456" y="7247"/>
                </a:cubicBezTo>
                <a:close/>
                <a:moveTo>
                  <a:pt x="15277" y="7247"/>
                </a:moveTo>
                <a:cubicBezTo>
                  <a:pt x="15247" y="7247"/>
                  <a:pt x="15222" y="7296"/>
                  <a:pt x="15222" y="7358"/>
                </a:cubicBezTo>
                <a:cubicBezTo>
                  <a:pt x="15222" y="7419"/>
                  <a:pt x="15247" y="7469"/>
                  <a:pt x="15277" y="7469"/>
                </a:cubicBezTo>
                <a:cubicBezTo>
                  <a:pt x="15307" y="7469"/>
                  <a:pt x="15332" y="7419"/>
                  <a:pt x="15332" y="7358"/>
                </a:cubicBezTo>
                <a:cubicBezTo>
                  <a:pt x="15332" y="7296"/>
                  <a:pt x="15307" y="7247"/>
                  <a:pt x="15277" y="7247"/>
                </a:cubicBezTo>
                <a:close/>
                <a:moveTo>
                  <a:pt x="15098" y="7247"/>
                </a:moveTo>
                <a:cubicBezTo>
                  <a:pt x="15068" y="7247"/>
                  <a:pt x="15043" y="7296"/>
                  <a:pt x="15043" y="7358"/>
                </a:cubicBezTo>
                <a:cubicBezTo>
                  <a:pt x="15043" y="7419"/>
                  <a:pt x="15068" y="7469"/>
                  <a:pt x="15098" y="7469"/>
                </a:cubicBezTo>
                <a:cubicBezTo>
                  <a:pt x="15128" y="7469"/>
                  <a:pt x="15153" y="7419"/>
                  <a:pt x="15153" y="7358"/>
                </a:cubicBezTo>
                <a:cubicBezTo>
                  <a:pt x="15153" y="7296"/>
                  <a:pt x="15128" y="7247"/>
                  <a:pt x="15098" y="7247"/>
                </a:cubicBezTo>
                <a:close/>
                <a:moveTo>
                  <a:pt x="14919" y="7247"/>
                </a:moveTo>
                <a:cubicBezTo>
                  <a:pt x="14889" y="7247"/>
                  <a:pt x="14864" y="7296"/>
                  <a:pt x="14864" y="7358"/>
                </a:cubicBezTo>
                <a:cubicBezTo>
                  <a:pt x="14864" y="7419"/>
                  <a:pt x="14889" y="7469"/>
                  <a:pt x="14919" y="7469"/>
                </a:cubicBezTo>
                <a:cubicBezTo>
                  <a:pt x="14949" y="7469"/>
                  <a:pt x="14974" y="7419"/>
                  <a:pt x="14974" y="7358"/>
                </a:cubicBezTo>
                <a:cubicBezTo>
                  <a:pt x="14974" y="7296"/>
                  <a:pt x="14949" y="7247"/>
                  <a:pt x="14919" y="7247"/>
                </a:cubicBezTo>
                <a:close/>
                <a:moveTo>
                  <a:pt x="14740" y="7247"/>
                </a:moveTo>
                <a:cubicBezTo>
                  <a:pt x="14709" y="7247"/>
                  <a:pt x="14685" y="7296"/>
                  <a:pt x="14685" y="7358"/>
                </a:cubicBezTo>
                <a:cubicBezTo>
                  <a:pt x="14685" y="7419"/>
                  <a:pt x="14709" y="7469"/>
                  <a:pt x="14740" y="7469"/>
                </a:cubicBezTo>
                <a:cubicBezTo>
                  <a:pt x="14770" y="7469"/>
                  <a:pt x="14795" y="7419"/>
                  <a:pt x="14795" y="7358"/>
                </a:cubicBezTo>
                <a:cubicBezTo>
                  <a:pt x="14795" y="7296"/>
                  <a:pt x="14770" y="7247"/>
                  <a:pt x="14740" y="7247"/>
                </a:cubicBezTo>
                <a:close/>
                <a:moveTo>
                  <a:pt x="14561" y="7247"/>
                </a:moveTo>
                <a:cubicBezTo>
                  <a:pt x="14530" y="7247"/>
                  <a:pt x="14506" y="7296"/>
                  <a:pt x="14506" y="7358"/>
                </a:cubicBezTo>
                <a:cubicBezTo>
                  <a:pt x="14506" y="7419"/>
                  <a:pt x="14530" y="7469"/>
                  <a:pt x="14561" y="7469"/>
                </a:cubicBezTo>
                <a:cubicBezTo>
                  <a:pt x="14591" y="7469"/>
                  <a:pt x="14616" y="7419"/>
                  <a:pt x="14616" y="7358"/>
                </a:cubicBezTo>
                <a:cubicBezTo>
                  <a:pt x="14616" y="7296"/>
                  <a:pt x="14591" y="7247"/>
                  <a:pt x="14561" y="7247"/>
                </a:cubicBezTo>
                <a:close/>
                <a:moveTo>
                  <a:pt x="14382" y="7247"/>
                </a:moveTo>
                <a:cubicBezTo>
                  <a:pt x="14351" y="7247"/>
                  <a:pt x="14327" y="7296"/>
                  <a:pt x="14327" y="7358"/>
                </a:cubicBezTo>
                <a:cubicBezTo>
                  <a:pt x="14327" y="7419"/>
                  <a:pt x="14351" y="7469"/>
                  <a:pt x="14382" y="7469"/>
                </a:cubicBezTo>
                <a:cubicBezTo>
                  <a:pt x="14412" y="7469"/>
                  <a:pt x="14436" y="7419"/>
                  <a:pt x="14436" y="7358"/>
                </a:cubicBezTo>
                <a:cubicBezTo>
                  <a:pt x="14436" y="7296"/>
                  <a:pt x="14412" y="7247"/>
                  <a:pt x="14382" y="7247"/>
                </a:cubicBezTo>
                <a:close/>
                <a:moveTo>
                  <a:pt x="14202" y="7247"/>
                </a:moveTo>
                <a:cubicBezTo>
                  <a:pt x="14172" y="7247"/>
                  <a:pt x="14148" y="7296"/>
                  <a:pt x="14148" y="7358"/>
                </a:cubicBezTo>
                <a:cubicBezTo>
                  <a:pt x="14148" y="7419"/>
                  <a:pt x="14172" y="7469"/>
                  <a:pt x="14202" y="7469"/>
                </a:cubicBezTo>
                <a:cubicBezTo>
                  <a:pt x="14233" y="7469"/>
                  <a:pt x="14257" y="7419"/>
                  <a:pt x="14257" y="7358"/>
                </a:cubicBezTo>
                <a:cubicBezTo>
                  <a:pt x="14257" y="7296"/>
                  <a:pt x="14233" y="7247"/>
                  <a:pt x="14202" y="7247"/>
                </a:cubicBezTo>
                <a:close/>
                <a:moveTo>
                  <a:pt x="14023" y="7247"/>
                </a:moveTo>
                <a:cubicBezTo>
                  <a:pt x="13993" y="7247"/>
                  <a:pt x="13969" y="7296"/>
                  <a:pt x="13969" y="7358"/>
                </a:cubicBezTo>
                <a:cubicBezTo>
                  <a:pt x="13969" y="7419"/>
                  <a:pt x="13993" y="7469"/>
                  <a:pt x="14023" y="7469"/>
                </a:cubicBezTo>
                <a:cubicBezTo>
                  <a:pt x="14054" y="7469"/>
                  <a:pt x="14078" y="7419"/>
                  <a:pt x="14078" y="7358"/>
                </a:cubicBezTo>
                <a:cubicBezTo>
                  <a:pt x="14078" y="7296"/>
                  <a:pt x="14054" y="7247"/>
                  <a:pt x="14023" y="7247"/>
                </a:cubicBezTo>
                <a:close/>
                <a:moveTo>
                  <a:pt x="13844" y="7247"/>
                </a:moveTo>
                <a:cubicBezTo>
                  <a:pt x="13814" y="7247"/>
                  <a:pt x="13789" y="7296"/>
                  <a:pt x="13789" y="7358"/>
                </a:cubicBezTo>
                <a:cubicBezTo>
                  <a:pt x="13789" y="7419"/>
                  <a:pt x="13814" y="7469"/>
                  <a:pt x="13844" y="7469"/>
                </a:cubicBezTo>
                <a:cubicBezTo>
                  <a:pt x="13875" y="7469"/>
                  <a:pt x="13899" y="7419"/>
                  <a:pt x="13899" y="7358"/>
                </a:cubicBezTo>
                <a:cubicBezTo>
                  <a:pt x="13899" y="7296"/>
                  <a:pt x="13875" y="7247"/>
                  <a:pt x="13844" y="7247"/>
                </a:cubicBezTo>
                <a:close/>
                <a:moveTo>
                  <a:pt x="13665" y="7247"/>
                </a:moveTo>
                <a:cubicBezTo>
                  <a:pt x="13635" y="7247"/>
                  <a:pt x="13610" y="7296"/>
                  <a:pt x="13610" y="7358"/>
                </a:cubicBezTo>
                <a:cubicBezTo>
                  <a:pt x="13610" y="7419"/>
                  <a:pt x="13635" y="7469"/>
                  <a:pt x="13665" y="7469"/>
                </a:cubicBezTo>
                <a:cubicBezTo>
                  <a:pt x="13696" y="7469"/>
                  <a:pt x="13720" y="7419"/>
                  <a:pt x="13720" y="7358"/>
                </a:cubicBezTo>
                <a:cubicBezTo>
                  <a:pt x="13720" y="7296"/>
                  <a:pt x="13696" y="7247"/>
                  <a:pt x="13665" y="7247"/>
                </a:cubicBezTo>
                <a:close/>
                <a:moveTo>
                  <a:pt x="13486" y="7247"/>
                </a:moveTo>
                <a:cubicBezTo>
                  <a:pt x="13456" y="7247"/>
                  <a:pt x="13431" y="7296"/>
                  <a:pt x="13431" y="7358"/>
                </a:cubicBezTo>
                <a:cubicBezTo>
                  <a:pt x="13431" y="7419"/>
                  <a:pt x="13456" y="7469"/>
                  <a:pt x="13486" y="7469"/>
                </a:cubicBezTo>
                <a:cubicBezTo>
                  <a:pt x="13516" y="7469"/>
                  <a:pt x="13541" y="7419"/>
                  <a:pt x="13541" y="7358"/>
                </a:cubicBezTo>
                <a:cubicBezTo>
                  <a:pt x="13541" y="7296"/>
                  <a:pt x="13516" y="7247"/>
                  <a:pt x="13486" y="7247"/>
                </a:cubicBezTo>
                <a:close/>
                <a:moveTo>
                  <a:pt x="13307" y="7247"/>
                </a:moveTo>
                <a:cubicBezTo>
                  <a:pt x="13277" y="7247"/>
                  <a:pt x="13252" y="7296"/>
                  <a:pt x="13252" y="7358"/>
                </a:cubicBezTo>
                <a:cubicBezTo>
                  <a:pt x="13252" y="7419"/>
                  <a:pt x="13277" y="7469"/>
                  <a:pt x="13307" y="7469"/>
                </a:cubicBezTo>
                <a:cubicBezTo>
                  <a:pt x="13337" y="7469"/>
                  <a:pt x="13362" y="7419"/>
                  <a:pt x="13362" y="7358"/>
                </a:cubicBezTo>
                <a:cubicBezTo>
                  <a:pt x="13362" y="7296"/>
                  <a:pt x="13337" y="7247"/>
                  <a:pt x="13307" y="7247"/>
                </a:cubicBezTo>
                <a:close/>
                <a:moveTo>
                  <a:pt x="13128" y="7247"/>
                </a:moveTo>
                <a:cubicBezTo>
                  <a:pt x="13098" y="7247"/>
                  <a:pt x="13073" y="7296"/>
                  <a:pt x="13073" y="7358"/>
                </a:cubicBezTo>
                <a:cubicBezTo>
                  <a:pt x="13073" y="7419"/>
                  <a:pt x="13098" y="7469"/>
                  <a:pt x="13128" y="7469"/>
                </a:cubicBezTo>
                <a:cubicBezTo>
                  <a:pt x="13158" y="7469"/>
                  <a:pt x="13183" y="7419"/>
                  <a:pt x="13183" y="7358"/>
                </a:cubicBezTo>
                <a:cubicBezTo>
                  <a:pt x="13183" y="7296"/>
                  <a:pt x="13158" y="7247"/>
                  <a:pt x="13128" y="7247"/>
                </a:cubicBezTo>
                <a:close/>
                <a:moveTo>
                  <a:pt x="12949" y="7247"/>
                </a:moveTo>
                <a:cubicBezTo>
                  <a:pt x="12919" y="7247"/>
                  <a:pt x="12894" y="7296"/>
                  <a:pt x="12894" y="7358"/>
                </a:cubicBezTo>
                <a:cubicBezTo>
                  <a:pt x="12894" y="7419"/>
                  <a:pt x="12919" y="7469"/>
                  <a:pt x="12949" y="7469"/>
                </a:cubicBezTo>
                <a:cubicBezTo>
                  <a:pt x="12979" y="7469"/>
                  <a:pt x="13004" y="7419"/>
                  <a:pt x="13004" y="7358"/>
                </a:cubicBezTo>
                <a:cubicBezTo>
                  <a:pt x="13004" y="7296"/>
                  <a:pt x="12979" y="7247"/>
                  <a:pt x="12949" y="7247"/>
                </a:cubicBezTo>
                <a:close/>
                <a:moveTo>
                  <a:pt x="12770" y="7247"/>
                </a:moveTo>
                <a:cubicBezTo>
                  <a:pt x="12740" y="7247"/>
                  <a:pt x="12715" y="7296"/>
                  <a:pt x="12715" y="7358"/>
                </a:cubicBezTo>
                <a:cubicBezTo>
                  <a:pt x="12715" y="7419"/>
                  <a:pt x="12740" y="7469"/>
                  <a:pt x="12770" y="7469"/>
                </a:cubicBezTo>
                <a:cubicBezTo>
                  <a:pt x="12800" y="7469"/>
                  <a:pt x="12825" y="7419"/>
                  <a:pt x="12825" y="7358"/>
                </a:cubicBezTo>
                <a:cubicBezTo>
                  <a:pt x="12825" y="7296"/>
                  <a:pt x="12800" y="7247"/>
                  <a:pt x="12770" y="7247"/>
                </a:cubicBezTo>
                <a:close/>
                <a:moveTo>
                  <a:pt x="12591" y="7247"/>
                </a:moveTo>
                <a:cubicBezTo>
                  <a:pt x="12560" y="7247"/>
                  <a:pt x="12536" y="7296"/>
                  <a:pt x="12536" y="7358"/>
                </a:cubicBezTo>
                <a:cubicBezTo>
                  <a:pt x="12536" y="7419"/>
                  <a:pt x="12560" y="7469"/>
                  <a:pt x="12591" y="7469"/>
                </a:cubicBezTo>
                <a:cubicBezTo>
                  <a:pt x="12621" y="7469"/>
                  <a:pt x="12646" y="7419"/>
                  <a:pt x="12646" y="7358"/>
                </a:cubicBezTo>
                <a:cubicBezTo>
                  <a:pt x="12646" y="7296"/>
                  <a:pt x="12621" y="7247"/>
                  <a:pt x="12591" y="7247"/>
                </a:cubicBezTo>
                <a:close/>
                <a:moveTo>
                  <a:pt x="12412" y="7247"/>
                </a:moveTo>
                <a:cubicBezTo>
                  <a:pt x="12381" y="7247"/>
                  <a:pt x="12357" y="7296"/>
                  <a:pt x="12357" y="7358"/>
                </a:cubicBezTo>
                <a:cubicBezTo>
                  <a:pt x="12357" y="7419"/>
                  <a:pt x="12381" y="7469"/>
                  <a:pt x="12412" y="7469"/>
                </a:cubicBezTo>
                <a:cubicBezTo>
                  <a:pt x="12442" y="7469"/>
                  <a:pt x="12466" y="7419"/>
                  <a:pt x="12466" y="7358"/>
                </a:cubicBezTo>
                <a:cubicBezTo>
                  <a:pt x="12466" y="7296"/>
                  <a:pt x="12442" y="7247"/>
                  <a:pt x="12412" y="7247"/>
                </a:cubicBezTo>
                <a:close/>
                <a:moveTo>
                  <a:pt x="12233" y="7247"/>
                </a:moveTo>
                <a:cubicBezTo>
                  <a:pt x="12202" y="7247"/>
                  <a:pt x="12178" y="7296"/>
                  <a:pt x="12178" y="7358"/>
                </a:cubicBezTo>
                <a:cubicBezTo>
                  <a:pt x="12178" y="7419"/>
                  <a:pt x="12202" y="7469"/>
                  <a:pt x="12233" y="7469"/>
                </a:cubicBezTo>
                <a:cubicBezTo>
                  <a:pt x="12263" y="7469"/>
                  <a:pt x="12287" y="7419"/>
                  <a:pt x="12287" y="7358"/>
                </a:cubicBezTo>
                <a:cubicBezTo>
                  <a:pt x="12287" y="7296"/>
                  <a:pt x="12263" y="7247"/>
                  <a:pt x="12233" y="7247"/>
                </a:cubicBezTo>
                <a:close/>
                <a:moveTo>
                  <a:pt x="12053" y="7247"/>
                </a:moveTo>
                <a:cubicBezTo>
                  <a:pt x="12023" y="7247"/>
                  <a:pt x="11999" y="7296"/>
                  <a:pt x="11999" y="7358"/>
                </a:cubicBezTo>
                <a:cubicBezTo>
                  <a:pt x="11999" y="7419"/>
                  <a:pt x="12023" y="7469"/>
                  <a:pt x="12053" y="7469"/>
                </a:cubicBezTo>
                <a:cubicBezTo>
                  <a:pt x="12084" y="7469"/>
                  <a:pt x="12108" y="7419"/>
                  <a:pt x="12108" y="7358"/>
                </a:cubicBezTo>
                <a:cubicBezTo>
                  <a:pt x="12108" y="7296"/>
                  <a:pt x="12084" y="7247"/>
                  <a:pt x="12053" y="7247"/>
                </a:cubicBezTo>
                <a:close/>
                <a:moveTo>
                  <a:pt x="11337" y="7247"/>
                </a:moveTo>
                <a:cubicBezTo>
                  <a:pt x="11307" y="7247"/>
                  <a:pt x="11282" y="7296"/>
                  <a:pt x="11282" y="7358"/>
                </a:cubicBezTo>
                <a:cubicBezTo>
                  <a:pt x="11282" y="7419"/>
                  <a:pt x="11307" y="7469"/>
                  <a:pt x="11337" y="7469"/>
                </a:cubicBezTo>
                <a:cubicBezTo>
                  <a:pt x="11367" y="7469"/>
                  <a:pt x="11392" y="7419"/>
                  <a:pt x="11392" y="7358"/>
                </a:cubicBezTo>
                <a:cubicBezTo>
                  <a:pt x="11392" y="7296"/>
                  <a:pt x="11367" y="7247"/>
                  <a:pt x="11337" y="7247"/>
                </a:cubicBezTo>
                <a:close/>
                <a:moveTo>
                  <a:pt x="11158" y="7247"/>
                </a:moveTo>
                <a:cubicBezTo>
                  <a:pt x="11128" y="7247"/>
                  <a:pt x="11103" y="7296"/>
                  <a:pt x="11103" y="7358"/>
                </a:cubicBezTo>
                <a:cubicBezTo>
                  <a:pt x="11103" y="7419"/>
                  <a:pt x="11128" y="7469"/>
                  <a:pt x="11158" y="7469"/>
                </a:cubicBezTo>
                <a:cubicBezTo>
                  <a:pt x="11188" y="7469"/>
                  <a:pt x="11213" y="7419"/>
                  <a:pt x="11213" y="7358"/>
                </a:cubicBezTo>
                <a:cubicBezTo>
                  <a:pt x="11213" y="7296"/>
                  <a:pt x="11188" y="7247"/>
                  <a:pt x="11158" y="7247"/>
                </a:cubicBezTo>
                <a:close/>
                <a:moveTo>
                  <a:pt x="10621" y="7247"/>
                </a:moveTo>
                <a:cubicBezTo>
                  <a:pt x="10590" y="7247"/>
                  <a:pt x="10566" y="7296"/>
                  <a:pt x="10566" y="7358"/>
                </a:cubicBezTo>
                <a:cubicBezTo>
                  <a:pt x="10566" y="7419"/>
                  <a:pt x="10590" y="7469"/>
                  <a:pt x="10621" y="7469"/>
                </a:cubicBezTo>
                <a:cubicBezTo>
                  <a:pt x="10651" y="7469"/>
                  <a:pt x="10676" y="7419"/>
                  <a:pt x="10676" y="7358"/>
                </a:cubicBezTo>
                <a:cubicBezTo>
                  <a:pt x="10676" y="7296"/>
                  <a:pt x="10651" y="7247"/>
                  <a:pt x="10621" y="7247"/>
                </a:cubicBezTo>
                <a:close/>
                <a:moveTo>
                  <a:pt x="10442" y="7247"/>
                </a:moveTo>
                <a:cubicBezTo>
                  <a:pt x="10411" y="7247"/>
                  <a:pt x="10387" y="7296"/>
                  <a:pt x="10387" y="7358"/>
                </a:cubicBezTo>
                <a:cubicBezTo>
                  <a:pt x="10387" y="7419"/>
                  <a:pt x="10411" y="7469"/>
                  <a:pt x="10442" y="7469"/>
                </a:cubicBezTo>
                <a:cubicBezTo>
                  <a:pt x="10472" y="7469"/>
                  <a:pt x="10497" y="7419"/>
                  <a:pt x="10497" y="7358"/>
                </a:cubicBezTo>
                <a:cubicBezTo>
                  <a:pt x="10497" y="7296"/>
                  <a:pt x="10472" y="7247"/>
                  <a:pt x="10442" y="7247"/>
                </a:cubicBezTo>
                <a:close/>
                <a:moveTo>
                  <a:pt x="10263" y="7247"/>
                </a:moveTo>
                <a:cubicBezTo>
                  <a:pt x="10232" y="7247"/>
                  <a:pt x="10208" y="7296"/>
                  <a:pt x="10208" y="7358"/>
                </a:cubicBezTo>
                <a:cubicBezTo>
                  <a:pt x="10208" y="7419"/>
                  <a:pt x="10232" y="7469"/>
                  <a:pt x="10263" y="7469"/>
                </a:cubicBezTo>
                <a:cubicBezTo>
                  <a:pt x="10293" y="7469"/>
                  <a:pt x="10317" y="7419"/>
                  <a:pt x="10317" y="7358"/>
                </a:cubicBezTo>
                <a:cubicBezTo>
                  <a:pt x="10317" y="7296"/>
                  <a:pt x="10293" y="7247"/>
                  <a:pt x="10263" y="7247"/>
                </a:cubicBezTo>
                <a:close/>
                <a:moveTo>
                  <a:pt x="10083" y="7247"/>
                </a:moveTo>
                <a:cubicBezTo>
                  <a:pt x="10053" y="7247"/>
                  <a:pt x="10029" y="7296"/>
                  <a:pt x="10029" y="7358"/>
                </a:cubicBezTo>
                <a:cubicBezTo>
                  <a:pt x="10029" y="7419"/>
                  <a:pt x="10053" y="7469"/>
                  <a:pt x="10083" y="7469"/>
                </a:cubicBezTo>
                <a:cubicBezTo>
                  <a:pt x="10114" y="7469"/>
                  <a:pt x="10138" y="7419"/>
                  <a:pt x="10138" y="7358"/>
                </a:cubicBezTo>
                <a:cubicBezTo>
                  <a:pt x="10138" y="7296"/>
                  <a:pt x="10114" y="7247"/>
                  <a:pt x="10083" y="7247"/>
                </a:cubicBezTo>
                <a:close/>
                <a:moveTo>
                  <a:pt x="9904" y="7247"/>
                </a:moveTo>
                <a:cubicBezTo>
                  <a:pt x="9874" y="7247"/>
                  <a:pt x="9850" y="7296"/>
                  <a:pt x="9850" y="7358"/>
                </a:cubicBezTo>
                <a:cubicBezTo>
                  <a:pt x="9850" y="7419"/>
                  <a:pt x="9874" y="7469"/>
                  <a:pt x="9904" y="7469"/>
                </a:cubicBezTo>
                <a:cubicBezTo>
                  <a:pt x="9935" y="7469"/>
                  <a:pt x="9959" y="7419"/>
                  <a:pt x="9959" y="7358"/>
                </a:cubicBezTo>
                <a:cubicBezTo>
                  <a:pt x="9959" y="7296"/>
                  <a:pt x="9935" y="7247"/>
                  <a:pt x="9904" y="7247"/>
                </a:cubicBezTo>
                <a:close/>
                <a:moveTo>
                  <a:pt x="9725" y="7247"/>
                </a:moveTo>
                <a:cubicBezTo>
                  <a:pt x="9695" y="7247"/>
                  <a:pt x="9670" y="7296"/>
                  <a:pt x="9670" y="7358"/>
                </a:cubicBezTo>
                <a:cubicBezTo>
                  <a:pt x="9670" y="7419"/>
                  <a:pt x="9695" y="7469"/>
                  <a:pt x="9725" y="7469"/>
                </a:cubicBezTo>
                <a:cubicBezTo>
                  <a:pt x="9756" y="7469"/>
                  <a:pt x="9780" y="7419"/>
                  <a:pt x="9780" y="7358"/>
                </a:cubicBezTo>
                <a:cubicBezTo>
                  <a:pt x="9780" y="7296"/>
                  <a:pt x="9756" y="7247"/>
                  <a:pt x="9725" y="7247"/>
                </a:cubicBezTo>
                <a:close/>
                <a:moveTo>
                  <a:pt x="9546" y="7247"/>
                </a:moveTo>
                <a:cubicBezTo>
                  <a:pt x="9516" y="7247"/>
                  <a:pt x="9491" y="7296"/>
                  <a:pt x="9491" y="7358"/>
                </a:cubicBezTo>
                <a:cubicBezTo>
                  <a:pt x="9491" y="7419"/>
                  <a:pt x="9516" y="7469"/>
                  <a:pt x="9546" y="7469"/>
                </a:cubicBezTo>
                <a:cubicBezTo>
                  <a:pt x="9577" y="7469"/>
                  <a:pt x="9601" y="7419"/>
                  <a:pt x="9601" y="7358"/>
                </a:cubicBezTo>
                <a:cubicBezTo>
                  <a:pt x="9601" y="7296"/>
                  <a:pt x="9577" y="7247"/>
                  <a:pt x="9546" y="7247"/>
                </a:cubicBezTo>
                <a:close/>
                <a:moveTo>
                  <a:pt x="9367" y="7247"/>
                </a:moveTo>
                <a:cubicBezTo>
                  <a:pt x="9337" y="7247"/>
                  <a:pt x="9312" y="7296"/>
                  <a:pt x="9312" y="7358"/>
                </a:cubicBezTo>
                <a:cubicBezTo>
                  <a:pt x="9312" y="7419"/>
                  <a:pt x="9337" y="7469"/>
                  <a:pt x="9367" y="7469"/>
                </a:cubicBezTo>
                <a:cubicBezTo>
                  <a:pt x="9397" y="7469"/>
                  <a:pt x="9422" y="7419"/>
                  <a:pt x="9422" y="7358"/>
                </a:cubicBezTo>
                <a:cubicBezTo>
                  <a:pt x="9422" y="7296"/>
                  <a:pt x="9397" y="7247"/>
                  <a:pt x="9367" y="7247"/>
                </a:cubicBezTo>
                <a:close/>
                <a:moveTo>
                  <a:pt x="9188" y="7247"/>
                </a:moveTo>
                <a:cubicBezTo>
                  <a:pt x="9158" y="7247"/>
                  <a:pt x="9133" y="7296"/>
                  <a:pt x="9133" y="7358"/>
                </a:cubicBezTo>
                <a:cubicBezTo>
                  <a:pt x="9133" y="7419"/>
                  <a:pt x="9158" y="7469"/>
                  <a:pt x="9188" y="7469"/>
                </a:cubicBezTo>
                <a:cubicBezTo>
                  <a:pt x="9218" y="7469"/>
                  <a:pt x="9243" y="7419"/>
                  <a:pt x="9243" y="7358"/>
                </a:cubicBezTo>
                <a:cubicBezTo>
                  <a:pt x="9243" y="7296"/>
                  <a:pt x="9218" y="7247"/>
                  <a:pt x="9188" y="7247"/>
                </a:cubicBezTo>
                <a:close/>
                <a:moveTo>
                  <a:pt x="4353" y="7247"/>
                </a:moveTo>
                <a:cubicBezTo>
                  <a:pt x="4323" y="7247"/>
                  <a:pt x="4298" y="7296"/>
                  <a:pt x="4298" y="7358"/>
                </a:cubicBezTo>
                <a:cubicBezTo>
                  <a:pt x="4298" y="7419"/>
                  <a:pt x="4323" y="7469"/>
                  <a:pt x="4353" y="7469"/>
                </a:cubicBezTo>
                <a:cubicBezTo>
                  <a:pt x="4383" y="7469"/>
                  <a:pt x="4408" y="7419"/>
                  <a:pt x="4408" y="7358"/>
                </a:cubicBezTo>
                <a:cubicBezTo>
                  <a:pt x="4408" y="7296"/>
                  <a:pt x="4383" y="7247"/>
                  <a:pt x="4353" y="7247"/>
                </a:cubicBezTo>
                <a:close/>
                <a:moveTo>
                  <a:pt x="4174" y="7247"/>
                </a:moveTo>
                <a:cubicBezTo>
                  <a:pt x="4143" y="7247"/>
                  <a:pt x="4119" y="7296"/>
                  <a:pt x="4119" y="7358"/>
                </a:cubicBezTo>
                <a:cubicBezTo>
                  <a:pt x="4119" y="7419"/>
                  <a:pt x="4143" y="7469"/>
                  <a:pt x="4174" y="7469"/>
                </a:cubicBezTo>
                <a:cubicBezTo>
                  <a:pt x="4204" y="7469"/>
                  <a:pt x="4229" y="7419"/>
                  <a:pt x="4229" y="7358"/>
                </a:cubicBezTo>
                <a:cubicBezTo>
                  <a:pt x="4229" y="7296"/>
                  <a:pt x="4204" y="7247"/>
                  <a:pt x="4174" y="7247"/>
                </a:cubicBezTo>
                <a:close/>
                <a:moveTo>
                  <a:pt x="3995" y="7247"/>
                </a:moveTo>
                <a:cubicBezTo>
                  <a:pt x="3964" y="7247"/>
                  <a:pt x="3940" y="7296"/>
                  <a:pt x="3940" y="7358"/>
                </a:cubicBezTo>
                <a:cubicBezTo>
                  <a:pt x="3940" y="7419"/>
                  <a:pt x="3964" y="7469"/>
                  <a:pt x="3995" y="7469"/>
                </a:cubicBezTo>
                <a:cubicBezTo>
                  <a:pt x="4025" y="7469"/>
                  <a:pt x="4050" y="7419"/>
                  <a:pt x="4050" y="7358"/>
                </a:cubicBezTo>
                <a:cubicBezTo>
                  <a:pt x="4050" y="7296"/>
                  <a:pt x="4025" y="7247"/>
                  <a:pt x="3995" y="7247"/>
                </a:cubicBezTo>
                <a:close/>
                <a:moveTo>
                  <a:pt x="3816" y="7247"/>
                </a:moveTo>
                <a:cubicBezTo>
                  <a:pt x="3785" y="7247"/>
                  <a:pt x="3761" y="7296"/>
                  <a:pt x="3761" y="7358"/>
                </a:cubicBezTo>
                <a:cubicBezTo>
                  <a:pt x="3761" y="7419"/>
                  <a:pt x="3785" y="7469"/>
                  <a:pt x="3816" y="7469"/>
                </a:cubicBezTo>
                <a:cubicBezTo>
                  <a:pt x="3846" y="7469"/>
                  <a:pt x="3870" y="7419"/>
                  <a:pt x="3870" y="7358"/>
                </a:cubicBezTo>
                <a:cubicBezTo>
                  <a:pt x="3870" y="7296"/>
                  <a:pt x="3846" y="7247"/>
                  <a:pt x="3816" y="7247"/>
                </a:cubicBezTo>
                <a:close/>
                <a:moveTo>
                  <a:pt x="3637" y="7247"/>
                </a:moveTo>
                <a:cubicBezTo>
                  <a:pt x="3606" y="7247"/>
                  <a:pt x="3582" y="7296"/>
                  <a:pt x="3582" y="7358"/>
                </a:cubicBezTo>
                <a:cubicBezTo>
                  <a:pt x="3582" y="7419"/>
                  <a:pt x="3606" y="7469"/>
                  <a:pt x="3637" y="7469"/>
                </a:cubicBezTo>
                <a:cubicBezTo>
                  <a:pt x="3667" y="7469"/>
                  <a:pt x="3691" y="7419"/>
                  <a:pt x="3691" y="7358"/>
                </a:cubicBezTo>
                <a:cubicBezTo>
                  <a:pt x="3691" y="7296"/>
                  <a:pt x="3667" y="7247"/>
                  <a:pt x="3637" y="7247"/>
                </a:cubicBezTo>
                <a:close/>
                <a:moveTo>
                  <a:pt x="3457" y="7247"/>
                </a:moveTo>
                <a:cubicBezTo>
                  <a:pt x="3427" y="7247"/>
                  <a:pt x="3403" y="7296"/>
                  <a:pt x="3403" y="7358"/>
                </a:cubicBezTo>
                <a:cubicBezTo>
                  <a:pt x="3403" y="7419"/>
                  <a:pt x="3427" y="7469"/>
                  <a:pt x="3457" y="7469"/>
                </a:cubicBezTo>
                <a:cubicBezTo>
                  <a:pt x="3488" y="7469"/>
                  <a:pt x="3512" y="7419"/>
                  <a:pt x="3512" y="7358"/>
                </a:cubicBezTo>
                <a:cubicBezTo>
                  <a:pt x="3512" y="7296"/>
                  <a:pt x="3488" y="7247"/>
                  <a:pt x="3457" y="7247"/>
                </a:cubicBezTo>
                <a:close/>
                <a:moveTo>
                  <a:pt x="3278" y="7247"/>
                </a:moveTo>
                <a:cubicBezTo>
                  <a:pt x="3248" y="7247"/>
                  <a:pt x="3223" y="7296"/>
                  <a:pt x="3223" y="7358"/>
                </a:cubicBezTo>
                <a:cubicBezTo>
                  <a:pt x="3223" y="7419"/>
                  <a:pt x="3248" y="7469"/>
                  <a:pt x="3278" y="7469"/>
                </a:cubicBezTo>
                <a:cubicBezTo>
                  <a:pt x="3309" y="7469"/>
                  <a:pt x="3333" y="7419"/>
                  <a:pt x="3333" y="7358"/>
                </a:cubicBezTo>
                <a:cubicBezTo>
                  <a:pt x="3333" y="7296"/>
                  <a:pt x="3309" y="7247"/>
                  <a:pt x="3278" y="7247"/>
                </a:cubicBezTo>
                <a:close/>
                <a:moveTo>
                  <a:pt x="3099" y="7247"/>
                </a:moveTo>
                <a:cubicBezTo>
                  <a:pt x="3069" y="7247"/>
                  <a:pt x="3044" y="7296"/>
                  <a:pt x="3044" y="7358"/>
                </a:cubicBezTo>
                <a:cubicBezTo>
                  <a:pt x="3044" y="7419"/>
                  <a:pt x="3069" y="7469"/>
                  <a:pt x="3099" y="7469"/>
                </a:cubicBezTo>
                <a:cubicBezTo>
                  <a:pt x="3130" y="7469"/>
                  <a:pt x="3154" y="7419"/>
                  <a:pt x="3154" y="7358"/>
                </a:cubicBezTo>
                <a:cubicBezTo>
                  <a:pt x="3154" y="7296"/>
                  <a:pt x="3130" y="7247"/>
                  <a:pt x="3099" y="7247"/>
                </a:cubicBezTo>
                <a:close/>
                <a:moveTo>
                  <a:pt x="2920" y="7247"/>
                </a:moveTo>
                <a:cubicBezTo>
                  <a:pt x="2890" y="7247"/>
                  <a:pt x="2865" y="7296"/>
                  <a:pt x="2865" y="7358"/>
                </a:cubicBezTo>
                <a:cubicBezTo>
                  <a:pt x="2865" y="7419"/>
                  <a:pt x="2890" y="7469"/>
                  <a:pt x="2920" y="7469"/>
                </a:cubicBezTo>
                <a:cubicBezTo>
                  <a:pt x="2950" y="7469"/>
                  <a:pt x="2975" y="7419"/>
                  <a:pt x="2975" y="7358"/>
                </a:cubicBezTo>
                <a:cubicBezTo>
                  <a:pt x="2975" y="7296"/>
                  <a:pt x="2950" y="7247"/>
                  <a:pt x="2920" y="7247"/>
                </a:cubicBezTo>
                <a:close/>
                <a:moveTo>
                  <a:pt x="2741" y="7247"/>
                </a:moveTo>
                <a:cubicBezTo>
                  <a:pt x="2711" y="7247"/>
                  <a:pt x="2686" y="7296"/>
                  <a:pt x="2686" y="7358"/>
                </a:cubicBezTo>
                <a:cubicBezTo>
                  <a:pt x="2686" y="7419"/>
                  <a:pt x="2711" y="7469"/>
                  <a:pt x="2741" y="7469"/>
                </a:cubicBezTo>
                <a:cubicBezTo>
                  <a:pt x="2771" y="7469"/>
                  <a:pt x="2796" y="7419"/>
                  <a:pt x="2796" y="7358"/>
                </a:cubicBezTo>
                <a:cubicBezTo>
                  <a:pt x="2796" y="7296"/>
                  <a:pt x="2771" y="7247"/>
                  <a:pt x="2741" y="7247"/>
                </a:cubicBezTo>
                <a:close/>
                <a:moveTo>
                  <a:pt x="2562" y="7247"/>
                </a:moveTo>
                <a:cubicBezTo>
                  <a:pt x="2532" y="7247"/>
                  <a:pt x="2507" y="7296"/>
                  <a:pt x="2507" y="7358"/>
                </a:cubicBezTo>
                <a:cubicBezTo>
                  <a:pt x="2507" y="7419"/>
                  <a:pt x="2532" y="7469"/>
                  <a:pt x="2562" y="7469"/>
                </a:cubicBezTo>
                <a:cubicBezTo>
                  <a:pt x="2592" y="7469"/>
                  <a:pt x="2617" y="7419"/>
                  <a:pt x="2617" y="7358"/>
                </a:cubicBezTo>
                <a:cubicBezTo>
                  <a:pt x="2617" y="7296"/>
                  <a:pt x="2592" y="7247"/>
                  <a:pt x="2562" y="7247"/>
                </a:cubicBezTo>
                <a:close/>
                <a:moveTo>
                  <a:pt x="2383" y="7247"/>
                </a:moveTo>
                <a:cubicBezTo>
                  <a:pt x="2353" y="7247"/>
                  <a:pt x="2328" y="7296"/>
                  <a:pt x="2328" y="7358"/>
                </a:cubicBezTo>
                <a:cubicBezTo>
                  <a:pt x="2328" y="7419"/>
                  <a:pt x="2353" y="7469"/>
                  <a:pt x="2383" y="7469"/>
                </a:cubicBezTo>
                <a:cubicBezTo>
                  <a:pt x="2413" y="7469"/>
                  <a:pt x="2438" y="7419"/>
                  <a:pt x="2438" y="7358"/>
                </a:cubicBezTo>
                <a:cubicBezTo>
                  <a:pt x="2438" y="7296"/>
                  <a:pt x="2413" y="7247"/>
                  <a:pt x="2383" y="7247"/>
                </a:cubicBezTo>
                <a:close/>
                <a:moveTo>
                  <a:pt x="2204" y="7247"/>
                </a:moveTo>
                <a:cubicBezTo>
                  <a:pt x="2174" y="7247"/>
                  <a:pt x="2149" y="7296"/>
                  <a:pt x="2149" y="7358"/>
                </a:cubicBezTo>
                <a:cubicBezTo>
                  <a:pt x="2149" y="7419"/>
                  <a:pt x="2174" y="7469"/>
                  <a:pt x="2204" y="7469"/>
                </a:cubicBezTo>
                <a:cubicBezTo>
                  <a:pt x="2234" y="7469"/>
                  <a:pt x="2259" y="7419"/>
                  <a:pt x="2259" y="7358"/>
                </a:cubicBezTo>
                <a:cubicBezTo>
                  <a:pt x="2259" y="7296"/>
                  <a:pt x="2234" y="7247"/>
                  <a:pt x="2204" y="7247"/>
                </a:cubicBezTo>
                <a:close/>
                <a:moveTo>
                  <a:pt x="2025" y="7247"/>
                </a:moveTo>
                <a:cubicBezTo>
                  <a:pt x="1994" y="7247"/>
                  <a:pt x="1970" y="7296"/>
                  <a:pt x="1970" y="7358"/>
                </a:cubicBezTo>
                <a:cubicBezTo>
                  <a:pt x="1970" y="7419"/>
                  <a:pt x="1994" y="7469"/>
                  <a:pt x="2025" y="7469"/>
                </a:cubicBezTo>
                <a:cubicBezTo>
                  <a:pt x="2055" y="7469"/>
                  <a:pt x="2080" y="7419"/>
                  <a:pt x="2080" y="7358"/>
                </a:cubicBezTo>
                <a:cubicBezTo>
                  <a:pt x="2080" y="7296"/>
                  <a:pt x="2055" y="7247"/>
                  <a:pt x="2025" y="7247"/>
                </a:cubicBezTo>
                <a:close/>
                <a:moveTo>
                  <a:pt x="1846" y="7247"/>
                </a:moveTo>
                <a:cubicBezTo>
                  <a:pt x="1815" y="7247"/>
                  <a:pt x="1791" y="7296"/>
                  <a:pt x="1791" y="7358"/>
                </a:cubicBezTo>
                <a:cubicBezTo>
                  <a:pt x="1791" y="7419"/>
                  <a:pt x="1815" y="7469"/>
                  <a:pt x="1846" y="7469"/>
                </a:cubicBezTo>
                <a:cubicBezTo>
                  <a:pt x="1876" y="7469"/>
                  <a:pt x="1901" y="7419"/>
                  <a:pt x="1901" y="7358"/>
                </a:cubicBezTo>
                <a:cubicBezTo>
                  <a:pt x="1901" y="7296"/>
                  <a:pt x="1876" y="7247"/>
                  <a:pt x="1846" y="7247"/>
                </a:cubicBezTo>
                <a:close/>
                <a:moveTo>
                  <a:pt x="19038" y="6884"/>
                </a:moveTo>
                <a:cubicBezTo>
                  <a:pt x="19008" y="6884"/>
                  <a:pt x="18983" y="6934"/>
                  <a:pt x="18983" y="6995"/>
                </a:cubicBezTo>
                <a:cubicBezTo>
                  <a:pt x="18983" y="7057"/>
                  <a:pt x="19008" y="7106"/>
                  <a:pt x="19038" y="7106"/>
                </a:cubicBezTo>
                <a:cubicBezTo>
                  <a:pt x="19068" y="7106"/>
                  <a:pt x="19093" y="7057"/>
                  <a:pt x="19093" y="6995"/>
                </a:cubicBezTo>
                <a:cubicBezTo>
                  <a:pt x="19093" y="6934"/>
                  <a:pt x="19068" y="6884"/>
                  <a:pt x="19038" y="6884"/>
                </a:cubicBezTo>
                <a:close/>
                <a:moveTo>
                  <a:pt x="18859" y="6884"/>
                </a:moveTo>
                <a:cubicBezTo>
                  <a:pt x="18828" y="6884"/>
                  <a:pt x="18804" y="6934"/>
                  <a:pt x="18804" y="6995"/>
                </a:cubicBezTo>
                <a:cubicBezTo>
                  <a:pt x="18804" y="7057"/>
                  <a:pt x="18828" y="7106"/>
                  <a:pt x="18859" y="7106"/>
                </a:cubicBezTo>
                <a:cubicBezTo>
                  <a:pt x="18889" y="7106"/>
                  <a:pt x="18914" y="7057"/>
                  <a:pt x="18914" y="6995"/>
                </a:cubicBezTo>
                <a:cubicBezTo>
                  <a:pt x="18914" y="6934"/>
                  <a:pt x="18889" y="6884"/>
                  <a:pt x="18859" y="6884"/>
                </a:cubicBezTo>
                <a:close/>
                <a:moveTo>
                  <a:pt x="18680" y="6884"/>
                </a:moveTo>
                <a:cubicBezTo>
                  <a:pt x="18649" y="6884"/>
                  <a:pt x="18625" y="6934"/>
                  <a:pt x="18625" y="6995"/>
                </a:cubicBezTo>
                <a:cubicBezTo>
                  <a:pt x="18625" y="7057"/>
                  <a:pt x="18649" y="7106"/>
                  <a:pt x="18680" y="7106"/>
                </a:cubicBezTo>
                <a:cubicBezTo>
                  <a:pt x="18710" y="7106"/>
                  <a:pt x="18735" y="7057"/>
                  <a:pt x="18735" y="6995"/>
                </a:cubicBezTo>
                <a:cubicBezTo>
                  <a:pt x="18735" y="6934"/>
                  <a:pt x="18710" y="6884"/>
                  <a:pt x="18680" y="6884"/>
                </a:cubicBezTo>
                <a:close/>
                <a:moveTo>
                  <a:pt x="18501" y="6884"/>
                </a:moveTo>
                <a:cubicBezTo>
                  <a:pt x="18470" y="6884"/>
                  <a:pt x="18446" y="6934"/>
                  <a:pt x="18446" y="6995"/>
                </a:cubicBezTo>
                <a:cubicBezTo>
                  <a:pt x="18446" y="7057"/>
                  <a:pt x="18470" y="7106"/>
                  <a:pt x="18501" y="7106"/>
                </a:cubicBezTo>
                <a:cubicBezTo>
                  <a:pt x="18531" y="7106"/>
                  <a:pt x="18555" y="7057"/>
                  <a:pt x="18555" y="6995"/>
                </a:cubicBezTo>
                <a:cubicBezTo>
                  <a:pt x="18555" y="6934"/>
                  <a:pt x="18531" y="6884"/>
                  <a:pt x="18501" y="6884"/>
                </a:cubicBezTo>
                <a:close/>
                <a:moveTo>
                  <a:pt x="18321" y="6884"/>
                </a:moveTo>
                <a:cubicBezTo>
                  <a:pt x="18291" y="6884"/>
                  <a:pt x="18267" y="6934"/>
                  <a:pt x="18267" y="6995"/>
                </a:cubicBezTo>
                <a:cubicBezTo>
                  <a:pt x="18267" y="7057"/>
                  <a:pt x="18291" y="7106"/>
                  <a:pt x="18321" y="7106"/>
                </a:cubicBezTo>
                <a:cubicBezTo>
                  <a:pt x="18352" y="7106"/>
                  <a:pt x="18376" y="7057"/>
                  <a:pt x="18376" y="6995"/>
                </a:cubicBezTo>
                <a:cubicBezTo>
                  <a:pt x="18376" y="6934"/>
                  <a:pt x="18352" y="6884"/>
                  <a:pt x="18321" y="6884"/>
                </a:cubicBezTo>
                <a:close/>
                <a:moveTo>
                  <a:pt x="18142" y="6884"/>
                </a:moveTo>
                <a:cubicBezTo>
                  <a:pt x="18112" y="6884"/>
                  <a:pt x="18088" y="6934"/>
                  <a:pt x="18088" y="6995"/>
                </a:cubicBezTo>
                <a:cubicBezTo>
                  <a:pt x="18088" y="7057"/>
                  <a:pt x="18112" y="7106"/>
                  <a:pt x="18142" y="7106"/>
                </a:cubicBezTo>
                <a:cubicBezTo>
                  <a:pt x="18173" y="7106"/>
                  <a:pt x="18197" y="7057"/>
                  <a:pt x="18197" y="6995"/>
                </a:cubicBezTo>
                <a:cubicBezTo>
                  <a:pt x="18197" y="6934"/>
                  <a:pt x="18173" y="6884"/>
                  <a:pt x="18142" y="6884"/>
                </a:cubicBezTo>
                <a:close/>
                <a:moveTo>
                  <a:pt x="17784" y="6884"/>
                </a:moveTo>
                <a:cubicBezTo>
                  <a:pt x="17754" y="6884"/>
                  <a:pt x="17729" y="6934"/>
                  <a:pt x="17729" y="6995"/>
                </a:cubicBezTo>
                <a:cubicBezTo>
                  <a:pt x="17729" y="7057"/>
                  <a:pt x="17754" y="7106"/>
                  <a:pt x="17784" y="7106"/>
                </a:cubicBezTo>
                <a:cubicBezTo>
                  <a:pt x="17815" y="7106"/>
                  <a:pt x="17839" y="7057"/>
                  <a:pt x="17839" y="6995"/>
                </a:cubicBezTo>
                <a:cubicBezTo>
                  <a:pt x="17839" y="6934"/>
                  <a:pt x="17815" y="6884"/>
                  <a:pt x="17784" y="6884"/>
                </a:cubicBezTo>
                <a:close/>
                <a:moveTo>
                  <a:pt x="17605" y="6884"/>
                </a:moveTo>
                <a:cubicBezTo>
                  <a:pt x="17575" y="6884"/>
                  <a:pt x="17550" y="6934"/>
                  <a:pt x="17550" y="6995"/>
                </a:cubicBezTo>
                <a:cubicBezTo>
                  <a:pt x="17550" y="7057"/>
                  <a:pt x="17575" y="7106"/>
                  <a:pt x="17605" y="7106"/>
                </a:cubicBezTo>
                <a:cubicBezTo>
                  <a:pt x="17635" y="7106"/>
                  <a:pt x="17660" y="7057"/>
                  <a:pt x="17660" y="6995"/>
                </a:cubicBezTo>
                <a:cubicBezTo>
                  <a:pt x="17660" y="6934"/>
                  <a:pt x="17635" y="6884"/>
                  <a:pt x="17605" y="6884"/>
                </a:cubicBezTo>
                <a:close/>
                <a:moveTo>
                  <a:pt x="17426" y="6884"/>
                </a:moveTo>
                <a:cubicBezTo>
                  <a:pt x="17396" y="6884"/>
                  <a:pt x="17371" y="6934"/>
                  <a:pt x="17371" y="6995"/>
                </a:cubicBezTo>
                <a:cubicBezTo>
                  <a:pt x="17371" y="7057"/>
                  <a:pt x="17396" y="7106"/>
                  <a:pt x="17426" y="7106"/>
                </a:cubicBezTo>
                <a:cubicBezTo>
                  <a:pt x="17456" y="7106"/>
                  <a:pt x="17481" y="7057"/>
                  <a:pt x="17481" y="6995"/>
                </a:cubicBezTo>
                <a:cubicBezTo>
                  <a:pt x="17481" y="6934"/>
                  <a:pt x="17456" y="6884"/>
                  <a:pt x="17426" y="6884"/>
                </a:cubicBezTo>
                <a:close/>
                <a:moveTo>
                  <a:pt x="17247" y="6884"/>
                </a:moveTo>
                <a:cubicBezTo>
                  <a:pt x="17217" y="6884"/>
                  <a:pt x="17192" y="6934"/>
                  <a:pt x="17192" y="6995"/>
                </a:cubicBezTo>
                <a:cubicBezTo>
                  <a:pt x="17192" y="7057"/>
                  <a:pt x="17217" y="7106"/>
                  <a:pt x="17247" y="7106"/>
                </a:cubicBezTo>
                <a:cubicBezTo>
                  <a:pt x="17277" y="7106"/>
                  <a:pt x="17302" y="7057"/>
                  <a:pt x="17302" y="6995"/>
                </a:cubicBezTo>
                <a:cubicBezTo>
                  <a:pt x="17302" y="6934"/>
                  <a:pt x="17277" y="6884"/>
                  <a:pt x="17247" y="6884"/>
                </a:cubicBezTo>
                <a:close/>
                <a:moveTo>
                  <a:pt x="17068" y="6884"/>
                </a:moveTo>
                <a:cubicBezTo>
                  <a:pt x="17038" y="6884"/>
                  <a:pt x="17013" y="6934"/>
                  <a:pt x="17013" y="6995"/>
                </a:cubicBezTo>
                <a:cubicBezTo>
                  <a:pt x="17013" y="7057"/>
                  <a:pt x="17038" y="7106"/>
                  <a:pt x="17068" y="7106"/>
                </a:cubicBezTo>
                <a:cubicBezTo>
                  <a:pt x="17098" y="7106"/>
                  <a:pt x="17123" y="7057"/>
                  <a:pt x="17123" y="6995"/>
                </a:cubicBezTo>
                <a:cubicBezTo>
                  <a:pt x="17123" y="6934"/>
                  <a:pt x="17098" y="6884"/>
                  <a:pt x="17068" y="6884"/>
                </a:cubicBezTo>
                <a:close/>
                <a:moveTo>
                  <a:pt x="16889" y="6884"/>
                </a:moveTo>
                <a:cubicBezTo>
                  <a:pt x="16859" y="6884"/>
                  <a:pt x="16834" y="6934"/>
                  <a:pt x="16834" y="6995"/>
                </a:cubicBezTo>
                <a:cubicBezTo>
                  <a:pt x="16834" y="7057"/>
                  <a:pt x="16859" y="7106"/>
                  <a:pt x="16889" y="7106"/>
                </a:cubicBezTo>
                <a:cubicBezTo>
                  <a:pt x="16919" y="7106"/>
                  <a:pt x="16944" y="7057"/>
                  <a:pt x="16944" y="6995"/>
                </a:cubicBezTo>
                <a:cubicBezTo>
                  <a:pt x="16944" y="6934"/>
                  <a:pt x="16919" y="6884"/>
                  <a:pt x="16889" y="6884"/>
                </a:cubicBezTo>
                <a:close/>
                <a:moveTo>
                  <a:pt x="16710" y="6884"/>
                </a:moveTo>
                <a:cubicBezTo>
                  <a:pt x="16679" y="6884"/>
                  <a:pt x="16655" y="6934"/>
                  <a:pt x="16655" y="6995"/>
                </a:cubicBezTo>
                <a:cubicBezTo>
                  <a:pt x="16655" y="7057"/>
                  <a:pt x="16679" y="7106"/>
                  <a:pt x="16710" y="7106"/>
                </a:cubicBezTo>
                <a:cubicBezTo>
                  <a:pt x="16740" y="7106"/>
                  <a:pt x="16765" y="7057"/>
                  <a:pt x="16765" y="6995"/>
                </a:cubicBezTo>
                <a:cubicBezTo>
                  <a:pt x="16765" y="6934"/>
                  <a:pt x="16740" y="6884"/>
                  <a:pt x="16710" y="6884"/>
                </a:cubicBezTo>
                <a:close/>
                <a:moveTo>
                  <a:pt x="16531" y="6884"/>
                </a:moveTo>
                <a:cubicBezTo>
                  <a:pt x="16500" y="6884"/>
                  <a:pt x="16476" y="6934"/>
                  <a:pt x="16476" y="6995"/>
                </a:cubicBezTo>
                <a:cubicBezTo>
                  <a:pt x="16476" y="7057"/>
                  <a:pt x="16500" y="7106"/>
                  <a:pt x="16531" y="7106"/>
                </a:cubicBezTo>
                <a:cubicBezTo>
                  <a:pt x="16561" y="7106"/>
                  <a:pt x="16585" y="7057"/>
                  <a:pt x="16585" y="6995"/>
                </a:cubicBezTo>
                <a:cubicBezTo>
                  <a:pt x="16585" y="6934"/>
                  <a:pt x="16561" y="6884"/>
                  <a:pt x="16531" y="6884"/>
                </a:cubicBezTo>
                <a:close/>
                <a:moveTo>
                  <a:pt x="16352" y="6884"/>
                </a:moveTo>
                <a:cubicBezTo>
                  <a:pt x="16321" y="6884"/>
                  <a:pt x="16297" y="6934"/>
                  <a:pt x="16297" y="6995"/>
                </a:cubicBezTo>
                <a:cubicBezTo>
                  <a:pt x="16297" y="7057"/>
                  <a:pt x="16321" y="7106"/>
                  <a:pt x="16352" y="7106"/>
                </a:cubicBezTo>
                <a:cubicBezTo>
                  <a:pt x="16382" y="7106"/>
                  <a:pt x="16406" y="7057"/>
                  <a:pt x="16406" y="6995"/>
                </a:cubicBezTo>
                <a:cubicBezTo>
                  <a:pt x="16406" y="6934"/>
                  <a:pt x="16382" y="6884"/>
                  <a:pt x="16352" y="6884"/>
                </a:cubicBezTo>
                <a:close/>
                <a:moveTo>
                  <a:pt x="16172" y="6884"/>
                </a:moveTo>
                <a:cubicBezTo>
                  <a:pt x="16142" y="6884"/>
                  <a:pt x="16118" y="6934"/>
                  <a:pt x="16118" y="6995"/>
                </a:cubicBezTo>
                <a:cubicBezTo>
                  <a:pt x="16118" y="7057"/>
                  <a:pt x="16142" y="7106"/>
                  <a:pt x="16172" y="7106"/>
                </a:cubicBezTo>
                <a:cubicBezTo>
                  <a:pt x="16203" y="7106"/>
                  <a:pt x="16227" y="7057"/>
                  <a:pt x="16227" y="6995"/>
                </a:cubicBezTo>
                <a:cubicBezTo>
                  <a:pt x="16227" y="6934"/>
                  <a:pt x="16203" y="6884"/>
                  <a:pt x="16172" y="6884"/>
                </a:cubicBezTo>
                <a:close/>
                <a:moveTo>
                  <a:pt x="15993" y="6884"/>
                </a:moveTo>
                <a:cubicBezTo>
                  <a:pt x="15963" y="6884"/>
                  <a:pt x="15938" y="6934"/>
                  <a:pt x="15938" y="6995"/>
                </a:cubicBezTo>
                <a:cubicBezTo>
                  <a:pt x="15938" y="7057"/>
                  <a:pt x="15963" y="7106"/>
                  <a:pt x="15993" y="7106"/>
                </a:cubicBezTo>
                <a:cubicBezTo>
                  <a:pt x="16024" y="7106"/>
                  <a:pt x="16048" y="7057"/>
                  <a:pt x="16048" y="6995"/>
                </a:cubicBezTo>
                <a:cubicBezTo>
                  <a:pt x="16048" y="6934"/>
                  <a:pt x="16024" y="6884"/>
                  <a:pt x="15993" y="6884"/>
                </a:cubicBezTo>
                <a:close/>
                <a:moveTo>
                  <a:pt x="15814" y="6884"/>
                </a:moveTo>
                <a:cubicBezTo>
                  <a:pt x="15784" y="6884"/>
                  <a:pt x="15759" y="6934"/>
                  <a:pt x="15759" y="6995"/>
                </a:cubicBezTo>
                <a:cubicBezTo>
                  <a:pt x="15759" y="7057"/>
                  <a:pt x="15784" y="7106"/>
                  <a:pt x="15814" y="7106"/>
                </a:cubicBezTo>
                <a:cubicBezTo>
                  <a:pt x="15845" y="7106"/>
                  <a:pt x="15869" y="7057"/>
                  <a:pt x="15869" y="6995"/>
                </a:cubicBezTo>
                <a:cubicBezTo>
                  <a:pt x="15869" y="6934"/>
                  <a:pt x="15845" y="6884"/>
                  <a:pt x="15814" y="6884"/>
                </a:cubicBezTo>
                <a:close/>
                <a:moveTo>
                  <a:pt x="15635" y="6884"/>
                </a:moveTo>
                <a:cubicBezTo>
                  <a:pt x="15605" y="6884"/>
                  <a:pt x="15580" y="6934"/>
                  <a:pt x="15580" y="6995"/>
                </a:cubicBezTo>
                <a:cubicBezTo>
                  <a:pt x="15580" y="7057"/>
                  <a:pt x="15605" y="7106"/>
                  <a:pt x="15635" y="7106"/>
                </a:cubicBezTo>
                <a:cubicBezTo>
                  <a:pt x="15666" y="7106"/>
                  <a:pt x="15690" y="7057"/>
                  <a:pt x="15690" y="6995"/>
                </a:cubicBezTo>
                <a:cubicBezTo>
                  <a:pt x="15690" y="6934"/>
                  <a:pt x="15666" y="6884"/>
                  <a:pt x="15635" y="6884"/>
                </a:cubicBezTo>
                <a:close/>
                <a:moveTo>
                  <a:pt x="15456" y="6884"/>
                </a:moveTo>
                <a:cubicBezTo>
                  <a:pt x="15426" y="6884"/>
                  <a:pt x="15401" y="6934"/>
                  <a:pt x="15401" y="6995"/>
                </a:cubicBezTo>
                <a:cubicBezTo>
                  <a:pt x="15401" y="7057"/>
                  <a:pt x="15426" y="7106"/>
                  <a:pt x="15456" y="7106"/>
                </a:cubicBezTo>
                <a:cubicBezTo>
                  <a:pt x="15486" y="7106"/>
                  <a:pt x="15511" y="7057"/>
                  <a:pt x="15511" y="6995"/>
                </a:cubicBezTo>
                <a:cubicBezTo>
                  <a:pt x="15511" y="6934"/>
                  <a:pt x="15486" y="6884"/>
                  <a:pt x="15456" y="6884"/>
                </a:cubicBezTo>
                <a:close/>
                <a:moveTo>
                  <a:pt x="15277" y="6884"/>
                </a:moveTo>
                <a:cubicBezTo>
                  <a:pt x="15247" y="6884"/>
                  <a:pt x="15222" y="6934"/>
                  <a:pt x="15222" y="6995"/>
                </a:cubicBezTo>
                <a:cubicBezTo>
                  <a:pt x="15222" y="7057"/>
                  <a:pt x="15247" y="7106"/>
                  <a:pt x="15277" y="7106"/>
                </a:cubicBezTo>
                <a:cubicBezTo>
                  <a:pt x="15307" y="7106"/>
                  <a:pt x="15332" y="7057"/>
                  <a:pt x="15332" y="6995"/>
                </a:cubicBezTo>
                <a:cubicBezTo>
                  <a:pt x="15332" y="6934"/>
                  <a:pt x="15307" y="6884"/>
                  <a:pt x="15277" y="6884"/>
                </a:cubicBezTo>
                <a:close/>
                <a:moveTo>
                  <a:pt x="15098" y="6884"/>
                </a:moveTo>
                <a:cubicBezTo>
                  <a:pt x="15068" y="6884"/>
                  <a:pt x="15043" y="6934"/>
                  <a:pt x="15043" y="6995"/>
                </a:cubicBezTo>
                <a:cubicBezTo>
                  <a:pt x="15043" y="7057"/>
                  <a:pt x="15068" y="7106"/>
                  <a:pt x="15098" y="7106"/>
                </a:cubicBezTo>
                <a:cubicBezTo>
                  <a:pt x="15128" y="7106"/>
                  <a:pt x="15153" y="7057"/>
                  <a:pt x="15153" y="6995"/>
                </a:cubicBezTo>
                <a:cubicBezTo>
                  <a:pt x="15153" y="6934"/>
                  <a:pt x="15128" y="6884"/>
                  <a:pt x="15098" y="6884"/>
                </a:cubicBezTo>
                <a:close/>
                <a:moveTo>
                  <a:pt x="14919" y="6884"/>
                </a:moveTo>
                <a:cubicBezTo>
                  <a:pt x="14889" y="6884"/>
                  <a:pt x="14864" y="6934"/>
                  <a:pt x="14864" y="6995"/>
                </a:cubicBezTo>
                <a:cubicBezTo>
                  <a:pt x="14864" y="7057"/>
                  <a:pt x="14889" y="7106"/>
                  <a:pt x="14919" y="7106"/>
                </a:cubicBezTo>
                <a:cubicBezTo>
                  <a:pt x="14949" y="7106"/>
                  <a:pt x="14974" y="7057"/>
                  <a:pt x="14974" y="6995"/>
                </a:cubicBezTo>
                <a:cubicBezTo>
                  <a:pt x="14974" y="6934"/>
                  <a:pt x="14949" y="6884"/>
                  <a:pt x="14919" y="6884"/>
                </a:cubicBezTo>
                <a:close/>
                <a:moveTo>
                  <a:pt x="14740" y="6884"/>
                </a:moveTo>
                <a:cubicBezTo>
                  <a:pt x="14709" y="6884"/>
                  <a:pt x="14685" y="6934"/>
                  <a:pt x="14685" y="6995"/>
                </a:cubicBezTo>
                <a:cubicBezTo>
                  <a:pt x="14685" y="7057"/>
                  <a:pt x="14709" y="7106"/>
                  <a:pt x="14740" y="7106"/>
                </a:cubicBezTo>
                <a:cubicBezTo>
                  <a:pt x="14770" y="7106"/>
                  <a:pt x="14795" y="7057"/>
                  <a:pt x="14795" y="6995"/>
                </a:cubicBezTo>
                <a:cubicBezTo>
                  <a:pt x="14795" y="6934"/>
                  <a:pt x="14770" y="6884"/>
                  <a:pt x="14740" y="6884"/>
                </a:cubicBezTo>
                <a:close/>
                <a:moveTo>
                  <a:pt x="14561" y="6884"/>
                </a:moveTo>
                <a:cubicBezTo>
                  <a:pt x="14530" y="6884"/>
                  <a:pt x="14506" y="6934"/>
                  <a:pt x="14506" y="6995"/>
                </a:cubicBezTo>
                <a:cubicBezTo>
                  <a:pt x="14506" y="7057"/>
                  <a:pt x="14530" y="7106"/>
                  <a:pt x="14561" y="7106"/>
                </a:cubicBezTo>
                <a:cubicBezTo>
                  <a:pt x="14591" y="7106"/>
                  <a:pt x="14616" y="7057"/>
                  <a:pt x="14616" y="6995"/>
                </a:cubicBezTo>
                <a:cubicBezTo>
                  <a:pt x="14616" y="6934"/>
                  <a:pt x="14591" y="6884"/>
                  <a:pt x="14561" y="6884"/>
                </a:cubicBezTo>
                <a:close/>
                <a:moveTo>
                  <a:pt x="14382" y="6884"/>
                </a:moveTo>
                <a:cubicBezTo>
                  <a:pt x="14351" y="6884"/>
                  <a:pt x="14327" y="6934"/>
                  <a:pt x="14327" y="6995"/>
                </a:cubicBezTo>
                <a:cubicBezTo>
                  <a:pt x="14327" y="7057"/>
                  <a:pt x="14351" y="7106"/>
                  <a:pt x="14382" y="7106"/>
                </a:cubicBezTo>
                <a:cubicBezTo>
                  <a:pt x="14412" y="7106"/>
                  <a:pt x="14436" y="7057"/>
                  <a:pt x="14436" y="6995"/>
                </a:cubicBezTo>
                <a:cubicBezTo>
                  <a:pt x="14436" y="6934"/>
                  <a:pt x="14412" y="6884"/>
                  <a:pt x="14382" y="6884"/>
                </a:cubicBezTo>
                <a:close/>
                <a:moveTo>
                  <a:pt x="14202" y="6884"/>
                </a:moveTo>
                <a:cubicBezTo>
                  <a:pt x="14172" y="6884"/>
                  <a:pt x="14148" y="6934"/>
                  <a:pt x="14148" y="6995"/>
                </a:cubicBezTo>
                <a:cubicBezTo>
                  <a:pt x="14148" y="7057"/>
                  <a:pt x="14172" y="7106"/>
                  <a:pt x="14202" y="7106"/>
                </a:cubicBezTo>
                <a:cubicBezTo>
                  <a:pt x="14233" y="7106"/>
                  <a:pt x="14257" y="7057"/>
                  <a:pt x="14257" y="6995"/>
                </a:cubicBezTo>
                <a:cubicBezTo>
                  <a:pt x="14257" y="6934"/>
                  <a:pt x="14233" y="6884"/>
                  <a:pt x="14202" y="6884"/>
                </a:cubicBezTo>
                <a:close/>
                <a:moveTo>
                  <a:pt x="14023" y="6884"/>
                </a:moveTo>
                <a:cubicBezTo>
                  <a:pt x="13993" y="6884"/>
                  <a:pt x="13969" y="6934"/>
                  <a:pt x="13969" y="6995"/>
                </a:cubicBezTo>
                <a:cubicBezTo>
                  <a:pt x="13969" y="7057"/>
                  <a:pt x="13993" y="7106"/>
                  <a:pt x="14023" y="7106"/>
                </a:cubicBezTo>
                <a:cubicBezTo>
                  <a:pt x="14054" y="7106"/>
                  <a:pt x="14078" y="7057"/>
                  <a:pt x="14078" y="6995"/>
                </a:cubicBezTo>
                <a:cubicBezTo>
                  <a:pt x="14078" y="6934"/>
                  <a:pt x="14054" y="6884"/>
                  <a:pt x="14023" y="6884"/>
                </a:cubicBezTo>
                <a:close/>
                <a:moveTo>
                  <a:pt x="13844" y="6884"/>
                </a:moveTo>
                <a:cubicBezTo>
                  <a:pt x="13814" y="6884"/>
                  <a:pt x="13789" y="6934"/>
                  <a:pt x="13789" y="6995"/>
                </a:cubicBezTo>
                <a:cubicBezTo>
                  <a:pt x="13789" y="7057"/>
                  <a:pt x="13814" y="7106"/>
                  <a:pt x="13844" y="7106"/>
                </a:cubicBezTo>
                <a:cubicBezTo>
                  <a:pt x="13875" y="7106"/>
                  <a:pt x="13899" y="7057"/>
                  <a:pt x="13899" y="6995"/>
                </a:cubicBezTo>
                <a:cubicBezTo>
                  <a:pt x="13899" y="6934"/>
                  <a:pt x="13875" y="6884"/>
                  <a:pt x="13844" y="6884"/>
                </a:cubicBezTo>
                <a:close/>
                <a:moveTo>
                  <a:pt x="13665" y="6884"/>
                </a:moveTo>
                <a:cubicBezTo>
                  <a:pt x="13635" y="6884"/>
                  <a:pt x="13610" y="6934"/>
                  <a:pt x="13610" y="6995"/>
                </a:cubicBezTo>
                <a:cubicBezTo>
                  <a:pt x="13610" y="7057"/>
                  <a:pt x="13635" y="7106"/>
                  <a:pt x="13665" y="7106"/>
                </a:cubicBezTo>
                <a:cubicBezTo>
                  <a:pt x="13696" y="7106"/>
                  <a:pt x="13720" y="7057"/>
                  <a:pt x="13720" y="6995"/>
                </a:cubicBezTo>
                <a:cubicBezTo>
                  <a:pt x="13720" y="6934"/>
                  <a:pt x="13696" y="6884"/>
                  <a:pt x="13665" y="6884"/>
                </a:cubicBezTo>
                <a:close/>
                <a:moveTo>
                  <a:pt x="13486" y="6884"/>
                </a:moveTo>
                <a:cubicBezTo>
                  <a:pt x="13456" y="6884"/>
                  <a:pt x="13431" y="6934"/>
                  <a:pt x="13431" y="6995"/>
                </a:cubicBezTo>
                <a:cubicBezTo>
                  <a:pt x="13431" y="7057"/>
                  <a:pt x="13456" y="7106"/>
                  <a:pt x="13486" y="7106"/>
                </a:cubicBezTo>
                <a:cubicBezTo>
                  <a:pt x="13516" y="7106"/>
                  <a:pt x="13541" y="7057"/>
                  <a:pt x="13541" y="6995"/>
                </a:cubicBezTo>
                <a:cubicBezTo>
                  <a:pt x="13541" y="6934"/>
                  <a:pt x="13516" y="6884"/>
                  <a:pt x="13486" y="6884"/>
                </a:cubicBezTo>
                <a:close/>
                <a:moveTo>
                  <a:pt x="13307" y="6884"/>
                </a:moveTo>
                <a:cubicBezTo>
                  <a:pt x="13277" y="6884"/>
                  <a:pt x="13252" y="6934"/>
                  <a:pt x="13252" y="6995"/>
                </a:cubicBezTo>
                <a:cubicBezTo>
                  <a:pt x="13252" y="7057"/>
                  <a:pt x="13277" y="7106"/>
                  <a:pt x="13307" y="7106"/>
                </a:cubicBezTo>
                <a:cubicBezTo>
                  <a:pt x="13337" y="7106"/>
                  <a:pt x="13362" y="7057"/>
                  <a:pt x="13362" y="6995"/>
                </a:cubicBezTo>
                <a:cubicBezTo>
                  <a:pt x="13362" y="6934"/>
                  <a:pt x="13337" y="6884"/>
                  <a:pt x="13307" y="6884"/>
                </a:cubicBezTo>
                <a:close/>
                <a:moveTo>
                  <a:pt x="13128" y="6884"/>
                </a:moveTo>
                <a:cubicBezTo>
                  <a:pt x="13098" y="6884"/>
                  <a:pt x="13073" y="6934"/>
                  <a:pt x="13073" y="6995"/>
                </a:cubicBezTo>
                <a:cubicBezTo>
                  <a:pt x="13073" y="7057"/>
                  <a:pt x="13098" y="7106"/>
                  <a:pt x="13128" y="7106"/>
                </a:cubicBezTo>
                <a:cubicBezTo>
                  <a:pt x="13158" y="7106"/>
                  <a:pt x="13183" y="7057"/>
                  <a:pt x="13183" y="6995"/>
                </a:cubicBezTo>
                <a:cubicBezTo>
                  <a:pt x="13183" y="6934"/>
                  <a:pt x="13158" y="6884"/>
                  <a:pt x="13128" y="6884"/>
                </a:cubicBezTo>
                <a:close/>
                <a:moveTo>
                  <a:pt x="12949" y="6884"/>
                </a:moveTo>
                <a:cubicBezTo>
                  <a:pt x="12919" y="6884"/>
                  <a:pt x="12894" y="6934"/>
                  <a:pt x="12894" y="6995"/>
                </a:cubicBezTo>
                <a:cubicBezTo>
                  <a:pt x="12894" y="7057"/>
                  <a:pt x="12919" y="7106"/>
                  <a:pt x="12949" y="7106"/>
                </a:cubicBezTo>
                <a:cubicBezTo>
                  <a:pt x="12979" y="7106"/>
                  <a:pt x="13004" y="7057"/>
                  <a:pt x="13004" y="6995"/>
                </a:cubicBezTo>
                <a:cubicBezTo>
                  <a:pt x="13004" y="6934"/>
                  <a:pt x="12979" y="6884"/>
                  <a:pt x="12949" y="6884"/>
                </a:cubicBezTo>
                <a:close/>
                <a:moveTo>
                  <a:pt x="12770" y="6884"/>
                </a:moveTo>
                <a:cubicBezTo>
                  <a:pt x="12740" y="6884"/>
                  <a:pt x="12715" y="6934"/>
                  <a:pt x="12715" y="6995"/>
                </a:cubicBezTo>
                <a:cubicBezTo>
                  <a:pt x="12715" y="7057"/>
                  <a:pt x="12740" y="7106"/>
                  <a:pt x="12770" y="7106"/>
                </a:cubicBezTo>
                <a:cubicBezTo>
                  <a:pt x="12800" y="7106"/>
                  <a:pt x="12825" y="7057"/>
                  <a:pt x="12825" y="6995"/>
                </a:cubicBezTo>
                <a:cubicBezTo>
                  <a:pt x="12825" y="6934"/>
                  <a:pt x="12800" y="6884"/>
                  <a:pt x="12770" y="6884"/>
                </a:cubicBezTo>
                <a:close/>
                <a:moveTo>
                  <a:pt x="12591" y="6884"/>
                </a:moveTo>
                <a:cubicBezTo>
                  <a:pt x="12560" y="6884"/>
                  <a:pt x="12536" y="6934"/>
                  <a:pt x="12536" y="6995"/>
                </a:cubicBezTo>
                <a:cubicBezTo>
                  <a:pt x="12536" y="7057"/>
                  <a:pt x="12560" y="7106"/>
                  <a:pt x="12591" y="7106"/>
                </a:cubicBezTo>
                <a:cubicBezTo>
                  <a:pt x="12621" y="7106"/>
                  <a:pt x="12646" y="7057"/>
                  <a:pt x="12646" y="6995"/>
                </a:cubicBezTo>
                <a:cubicBezTo>
                  <a:pt x="12646" y="6934"/>
                  <a:pt x="12621" y="6884"/>
                  <a:pt x="12591" y="6884"/>
                </a:cubicBezTo>
                <a:close/>
                <a:moveTo>
                  <a:pt x="12412" y="6884"/>
                </a:moveTo>
                <a:cubicBezTo>
                  <a:pt x="12381" y="6884"/>
                  <a:pt x="12357" y="6934"/>
                  <a:pt x="12357" y="6995"/>
                </a:cubicBezTo>
                <a:cubicBezTo>
                  <a:pt x="12357" y="7057"/>
                  <a:pt x="12381" y="7106"/>
                  <a:pt x="12412" y="7106"/>
                </a:cubicBezTo>
                <a:cubicBezTo>
                  <a:pt x="12442" y="7106"/>
                  <a:pt x="12466" y="7057"/>
                  <a:pt x="12466" y="6995"/>
                </a:cubicBezTo>
                <a:cubicBezTo>
                  <a:pt x="12466" y="6934"/>
                  <a:pt x="12442" y="6884"/>
                  <a:pt x="12412" y="6884"/>
                </a:cubicBezTo>
                <a:close/>
                <a:moveTo>
                  <a:pt x="12233" y="6884"/>
                </a:moveTo>
                <a:cubicBezTo>
                  <a:pt x="12202" y="6884"/>
                  <a:pt x="12178" y="6934"/>
                  <a:pt x="12178" y="6995"/>
                </a:cubicBezTo>
                <a:cubicBezTo>
                  <a:pt x="12178" y="7057"/>
                  <a:pt x="12202" y="7106"/>
                  <a:pt x="12233" y="7106"/>
                </a:cubicBezTo>
                <a:cubicBezTo>
                  <a:pt x="12263" y="7106"/>
                  <a:pt x="12287" y="7057"/>
                  <a:pt x="12287" y="6995"/>
                </a:cubicBezTo>
                <a:cubicBezTo>
                  <a:pt x="12287" y="6934"/>
                  <a:pt x="12263" y="6884"/>
                  <a:pt x="12233" y="6884"/>
                </a:cubicBezTo>
                <a:close/>
                <a:moveTo>
                  <a:pt x="11874" y="6884"/>
                </a:moveTo>
                <a:cubicBezTo>
                  <a:pt x="11844" y="6884"/>
                  <a:pt x="11819" y="6934"/>
                  <a:pt x="11819" y="6995"/>
                </a:cubicBezTo>
                <a:cubicBezTo>
                  <a:pt x="11819" y="7057"/>
                  <a:pt x="11844" y="7106"/>
                  <a:pt x="11874" y="7106"/>
                </a:cubicBezTo>
                <a:cubicBezTo>
                  <a:pt x="11905" y="7106"/>
                  <a:pt x="11929" y="7057"/>
                  <a:pt x="11929" y="6995"/>
                </a:cubicBezTo>
                <a:cubicBezTo>
                  <a:pt x="11929" y="6934"/>
                  <a:pt x="11905" y="6884"/>
                  <a:pt x="11874" y="6884"/>
                </a:cubicBezTo>
                <a:close/>
                <a:moveTo>
                  <a:pt x="11516" y="6884"/>
                </a:moveTo>
                <a:cubicBezTo>
                  <a:pt x="11486" y="6884"/>
                  <a:pt x="11461" y="6934"/>
                  <a:pt x="11461" y="6995"/>
                </a:cubicBezTo>
                <a:cubicBezTo>
                  <a:pt x="11461" y="7057"/>
                  <a:pt x="11486" y="7106"/>
                  <a:pt x="11516" y="7106"/>
                </a:cubicBezTo>
                <a:cubicBezTo>
                  <a:pt x="11546" y="7106"/>
                  <a:pt x="11571" y="7057"/>
                  <a:pt x="11571" y="6995"/>
                </a:cubicBezTo>
                <a:cubicBezTo>
                  <a:pt x="11571" y="6934"/>
                  <a:pt x="11546" y="6884"/>
                  <a:pt x="11516" y="6884"/>
                </a:cubicBezTo>
                <a:close/>
                <a:moveTo>
                  <a:pt x="10442" y="6884"/>
                </a:moveTo>
                <a:cubicBezTo>
                  <a:pt x="10411" y="6884"/>
                  <a:pt x="10387" y="6934"/>
                  <a:pt x="10387" y="6995"/>
                </a:cubicBezTo>
                <a:cubicBezTo>
                  <a:pt x="10387" y="7057"/>
                  <a:pt x="10411" y="7106"/>
                  <a:pt x="10442" y="7106"/>
                </a:cubicBezTo>
                <a:cubicBezTo>
                  <a:pt x="10472" y="7106"/>
                  <a:pt x="10497" y="7057"/>
                  <a:pt x="10497" y="6995"/>
                </a:cubicBezTo>
                <a:cubicBezTo>
                  <a:pt x="10497" y="6934"/>
                  <a:pt x="10472" y="6884"/>
                  <a:pt x="10442" y="6884"/>
                </a:cubicBezTo>
                <a:close/>
                <a:moveTo>
                  <a:pt x="10263" y="6884"/>
                </a:moveTo>
                <a:cubicBezTo>
                  <a:pt x="10232" y="6884"/>
                  <a:pt x="10208" y="6934"/>
                  <a:pt x="10208" y="6995"/>
                </a:cubicBezTo>
                <a:cubicBezTo>
                  <a:pt x="10208" y="7057"/>
                  <a:pt x="10232" y="7106"/>
                  <a:pt x="10263" y="7106"/>
                </a:cubicBezTo>
                <a:cubicBezTo>
                  <a:pt x="10293" y="7106"/>
                  <a:pt x="10317" y="7057"/>
                  <a:pt x="10317" y="6995"/>
                </a:cubicBezTo>
                <a:cubicBezTo>
                  <a:pt x="10317" y="6934"/>
                  <a:pt x="10293" y="6884"/>
                  <a:pt x="10263" y="6884"/>
                </a:cubicBezTo>
                <a:close/>
                <a:moveTo>
                  <a:pt x="10083" y="6884"/>
                </a:moveTo>
                <a:cubicBezTo>
                  <a:pt x="10053" y="6884"/>
                  <a:pt x="10029" y="6934"/>
                  <a:pt x="10029" y="6995"/>
                </a:cubicBezTo>
                <a:cubicBezTo>
                  <a:pt x="10029" y="7057"/>
                  <a:pt x="10053" y="7106"/>
                  <a:pt x="10083" y="7106"/>
                </a:cubicBezTo>
                <a:cubicBezTo>
                  <a:pt x="10114" y="7106"/>
                  <a:pt x="10138" y="7057"/>
                  <a:pt x="10138" y="6995"/>
                </a:cubicBezTo>
                <a:cubicBezTo>
                  <a:pt x="10138" y="6934"/>
                  <a:pt x="10114" y="6884"/>
                  <a:pt x="10083" y="6884"/>
                </a:cubicBezTo>
                <a:close/>
                <a:moveTo>
                  <a:pt x="9904" y="6884"/>
                </a:moveTo>
                <a:cubicBezTo>
                  <a:pt x="9874" y="6884"/>
                  <a:pt x="9850" y="6934"/>
                  <a:pt x="9850" y="6995"/>
                </a:cubicBezTo>
                <a:cubicBezTo>
                  <a:pt x="9850" y="7057"/>
                  <a:pt x="9874" y="7106"/>
                  <a:pt x="9904" y="7106"/>
                </a:cubicBezTo>
                <a:cubicBezTo>
                  <a:pt x="9935" y="7106"/>
                  <a:pt x="9959" y="7057"/>
                  <a:pt x="9959" y="6995"/>
                </a:cubicBezTo>
                <a:cubicBezTo>
                  <a:pt x="9959" y="6934"/>
                  <a:pt x="9935" y="6884"/>
                  <a:pt x="9904" y="6884"/>
                </a:cubicBezTo>
                <a:close/>
                <a:moveTo>
                  <a:pt x="9725" y="6884"/>
                </a:moveTo>
                <a:cubicBezTo>
                  <a:pt x="9695" y="6884"/>
                  <a:pt x="9670" y="6934"/>
                  <a:pt x="9670" y="6995"/>
                </a:cubicBezTo>
                <a:cubicBezTo>
                  <a:pt x="9670" y="7057"/>
                  <a:pt x="9695" y="7106"/>
                  <a:pt x="9725" y="7106"/>
                </a:cubicBezTo>
                <a:cubicBezTo>
                  <a:pt x="9756" y="7106"/>
                  <a:pt x="9780" y="7057"/>
                  <a:pt x="9780" y="6995"/>
                </a:cubicBezTo>
                <a:cubicBezTo>
                  <a:pt x="9780" y="6934"/>
                  <a:pt x="9756" y="6884"/>
                  <a:pt x="9725" y="6884"/>
                </a:cubicBezTo>
                <a:close/>
                <a:moveTo>
                  <a:pt x="9546" y="6884"/>
                </a:moveTo>
                <a:cubicBezTo>
                  <a:pt x="9516" y="6884"/>
                  <a:pt x="9491" y="6934"/>
                  <a:pt x="9491" y="6995"/>
                </a:cubicBezTo>
                <a:cubicBezTo>
                  <a:pt x="9491" y="7057"/>
                  <a:pt x="9516" y="7106"/>
                  <a:pt x="9546" y="7106"/>
                </a:cubicBezTo>
                <a:cubicBezTo>
                  <a:pt x="9577" y="7106"/>
                  <a:pt x="9601" y="7057"/>
                  <a:pt x="9601" y="6995"/>
                </a:cubicBezTo>
                <a:cubicBezTo>
                  <a:pt x="9601" y="6934"/>
                  <a:pt x="9577" y="6884"/>
                  <a:pt x="9546" y="6884"/>
                </a:cubicBezTo>
                <a:close/>
                <a:moveTo>
                  <a:pt x="9367" y="6884"/>
                </a:moveTo>
                <a:cubicBezTo>
                  <a:pt x="9337" y="6884"/>
                  <a:pt x="9312" y="6934"/>
                  <a:pt x="9312" y="6995"/>
                </a:cubicBezTo>
                <a:cubicBezTo>
                  <a:pt x="9312" y="7057"/>
                  <a:pt x="9337" y="7106"/>
                  <a:pt x="9367" y="7106"/>
                </a:cubicBezTo>
                <a:cubicBezTo>
                  <a:pt x="9397" y="7106"/>
                  <a:pt x="9422" y="7057"/>
                  <a:pt x="9422" y="6995"/>
                </a:cubicBezTo>
                <a:cubicBezTo>
                  <a:pt x="9422" y="6934"/>
                  <a:pt x="9397" y="6884"/>
                  <a:pt x="9367" y="6884"/>
                </a:cubicBezTo>
                <a:close/>
                <a:moveTo>
                  <a:pt x="4711" y="6884"/>
                </a:moveTo>
                <a:cubicBezTo>
                  <a:pt x="4681" y="6884"/>
                  <a:pt x="4656" y="6934"/>
                  <a:pt x="4656" y="6995"/>
                </a:cubicBezTo>
                <a:cubicBezTo>
                  <a:pt x="4656" y="7057"/>
                  <a:pt x="4681" y="7106"/>
                  <a:pt x="4711" y="7106"/>
                </a:cubicBezTo>
                <a:cubicBezTo>
                  <a:pt x="4741" y="7106"/>
                  <a:pt x="4766" y="7057"/>
                  <a:pt x="4766" y="6995"/>
                </a:cubicBezTo>
                <a:cubicBezTo>
                  <a:pt x="4766" y="6934"/>
                  <a:pt x="4741" y="6884"/>
                  <a:pt x="4711" y="6884"/>
                </a:cubicBezTo>
                <a:close/>
                <a:moveTo>
                  <a:pt x="4532" y="6884"/>
                </a:moveTo>
                <a:cubicBezTo>
                  <a:pt x="4502" y="6884"/>
                  <a:pt x="4477" y="6934"/>
                  <a:pt x="4477" y="6995"/>
                </a:cubicBezTo>
                <a:cubicBezTo>
                  <a:pt x="4477" y="7057"/>
                  <a:pt x="4502" y="7106"/>
                  <a:pt x="4532" y="7106"/>
                </a:cubicBezTo>
                <a:cubicBezTo>
                  <a:pt x="4562" y="7106"/>
                  <a:pt x="4587" y="7057"/>
                  <a:pt x="4587" y="6995"/>
                </a:cubicBezTo>
                <a:cubicBezTo>
                  <a:pt x="4587" y="6934"/>
                  <a:pt x="4562" y="6884"/>
                  <a:pt x="4532" y="6884"/>
                </a:cubicBezTo>
                <a:close/>
                <a:moveTo>
                  <a:pt x="4353" y="6884"/>
                </a:moveTo>
                <a:cubicBezTo>
                  <a:pt x="4323" y="6884"/>
                  <a:pt x="4298" y="6934"/>
                  <a:pt x="4298" y="6995"/>
                </a:cubicBezTo>
                <a:cubicBezTo>
                  <a:pt x="4298" y="7057"/>
                  <a:pt x="4323" y="7106"/>
                  <a:pt x="4353" y="7106"/>
                </a:cubicBezTo>
                <a:cubicBezTo>
                  <a:pt x="4383" y="7106"/>
                  <a:pt x="4408" y="7057"/>
                  <a:pt x="4408" y="6995"/>
                </a:cubicBezTo>
                <a:cubicBezTo>
                  <a:pt x="4408" y="6934"/>
                  <a:pt x="4383" y="6884"/>
                  <a:pt x="4353" y="6884"/>
                </a:cubicBezTo>
                <a:close/>
                <a:moveTo>
                  <a:pt x="4174" y="6884"/>
                </a:moveTo>
                <a:cubicBezTo>
                  <a:pt x="4143" y="6884"/>
                  <a:pt x="4119" y="6934"/>
                  <a:pt x="4119" y="6995"/>
                </a:cubicBezTo>
                <a:cubicBezTo>
                  <a:pt x="4119" y="7057"/>
                  <a:pt x="4143" y="7106"/>
                  <a:pt x="4174" y="7106"/>
                </a:cubicBezTo>
                <a:cubicBezTo>
                  <a:pt x="4204" y="7106"/>
                  <a:pt x="4229" y="7057"/>
                  <a:pt x="4229" y="6995"/>
                </a:cubicBezTo>
                <a:cubicBezTo>
                  <a:pt x="4229" y="6934"/>
                  <a:pt x="4204" y="6884"/>
                  <a:pt x="4174" y="6884"/>
                </a:cubicBezTo>
                <a:close/>
                <a:moveTo>
                  <a:pt x="3995" y="6884"/>
                </a:moveTo>
                <a:cubicBezTo>
                  <a:pt x="3964" y="6884"/>
                  <a:pt x="3940" y="6934"/>
                  <a:pt x="3940" y="6995"/>
                </a:cubicBezTo>
                <a:cubicBezTo>
                  <a:pt x="3940" y="7057"/>
                  <a:pt x="3964" y="7106"/>
                  <a:pt x="3995" y="7106"/>
                </a:cubicBezTo>
                <a:cubicBezTo>
                  <a:pt x="4025" y="7106"/>
                  <a:pt x="4050" y="7057"/>
                  <a:pt x="4050" y="6995"/>
                </a:cubicBezTo>
                <a:cubicBezTo>
                  <a:pt x="4050" y="6934"/>
                  <a:pt x="4025" y="6884"/>
                  <a:pt x="3995" y="6884"/>
                </a:cubicBezTo>
                <a:close/>
                <a:moveTo>
                  <a:pt x="3816" y="6884"/>
                </a:moveTo>
                <a:cubicBezTo>
                  <a:pt x="3785" y="6884"/>
                  <a:pt x="3761" y="6934"/>
                  <a:pt x="3761" y="6995"/>
                </a:cubicBezTo>
                <a:cubicBezTo>
                  <a:pt x="3761" y="7057"/>
                  <a:pt x="3785" y="7106"/>
                  <a:pt x="3816" y="7106"/>
                </a:cubicBezTo>
                <a:cubicBezTo>
                  <a:pt x="3846" y="7106"/>
                  <a:pt x="3870" y="7057"/>
                  <a:pt x="3870" y="6995"/>
                </a:cubicBezTo>
                <a:cubicBezTo>
                  <a:pt x="3870" y="6934"/>
                  <a:pt x="3846" y="6884"/>
                  <a:pt x="3816" y="6884"/>
                </a:cubicBezTo>
                <a:close/>
                <a:moveTo>
                  <a:pt x="3637" y="6884"/>
                </a:moveTo>
                <a:cubicBezTo>
                  <a:pt x="3606" y="6884"/>
                  <a:pt x="3582" y="6934"/>
                  <a:pt x="3582" y="6995"/>
                </a:cubicBezTo>
                <a:cubicBezTo>
                  <a:pt x="3582" y="7057"/>
                  <a:pt x="3606" y="7106"/>
                  <a:pt x="3637" y="7106"/>
                </a:cubicBezTo>
                <a:cubicBezTo>
                  <a:pt x="3667" y="7106"/>
                  <a:pt x="3691" y="7057"/>
                  <a:pt x="3691" y="6995"/>
                </a:cubicBezTo>
                <a:cubicBezTo>
                  <a:pt x="3691" y="6934"/>
                  <a:pt x="3667" y="6884"/>
                  <a:pt x="3637" y="6884"/>
                </a:cubicBezTo>
                <a:close/>
                <a:moveTo>
                  <a:pt x="3457" y="6884"/>
                </a:moveTo>
                <a:cubicBezTo>
                  <a:pt x="3427" y="6884"/>
                  <a:pt x="3403" y="6934"/>
                  <a:pt x="3403" y="6995"/>
                </a:cubicBezTo>
                <a:cubicBezTo>
                  <a:pt x="3403" y="7057"/>
                  <a:pt x="3427" y="7106"/>
                  <a:pt x="3457" y="7106"/>
                </a:cubicBezTo>
                <a:cubicBezTo>
                  <a:pt x="3488" y="7106"/>
                  <a:pt x="3512" y="7057"/>
                  <a:pt x="3512" y="6995"/>
                </a:cubicBezTo>
                <a:cubicBezTo>
                  <a:pt x="3512" y="6934"/>
                  <a:pt x="3488" y="6884"/>
                  <a:pt x="3457" y="6884"/>
                </a:cubicBezTo>
                <a:close/>
                <a:moveTo>
                  <a:pt x="3278" y="6884"/>
                </a:moveTo>
                <a:cubicBezTo>
                  <a:pt x="3248" y="6884"/>
                  <a:pt x="3223" y="6934"/>
                  <a:pt x="3223" y="6995"/>
                </a:cubicBezTo>
                <a:cubicBezTo>
                  <a:pt x="3223" y="7057"/>
                  <a:pt x="3248" y="7106"/>
                  <a:pt x="3278" y="7106"/>
                </a:cubicBezTo>
                <a:cubicBezTo>
                  <a:pt x="3309" y="7106"/>
                  <a:pt x="3333" y="7057"/>
                  <a:pt x="3333" y="6995"/>
                </a:cubicBezTo>
                <a:cubicBezTo>
                  <a:pt x="3333" y="6934"/>
                  <a:pt x="3309" y="6884"/>
                  <a:pt x="3278" y="6884"/>
                </a:cubicBezTo>
                <a:close/>
                <a:moveTo>
                  <a:pt x="3099" y="6884"/>
                </a:moveTo>
                <a:cubicBezTo>
                  <a:pt x="3069" y="6884"/>
                  <a:pt x="3044" y="6934"/>
                  <a:pt x="3044" y="6995"/>
                </a:cubicBezTo>
                <a:cubicBezTo>
                  <a:pt x="3044" y="7057"/>
                  <a:pt x="3069" y="7106"/>
                  <a:pt x="3099" y="7106"/>
                </a:cubicBezTo>
                <a:cubicBezTo>
                  <a:pt x="3130" y="7106"/>
                  <a:pt x="3154" y="7057"/>
                  <a:pt x="3154" y="6995"/>
                </a:cubicBezTo>
                <a:cubicBezTo>
                  <a:pt x="3154" y="6934"/>
                  <a:pt x="3130" y="6884"/>
                  <a:pt x="3099" y="6884"/>
                </a:cubicBezTo>
                <a:close/>
                <a:moveTo>
                  <a:pt x="2920" y="6884"/>
                </a:moveTo>
                <a:cubicBezTo>
                  <a:pt x="2890" y="6884"/>
                  <a:pt x="2865" y="6934"/>
                  <a:pt x="2865" y="6995"/>
                </a:cubicBezTo>
                <a:cubicBezTo>
                  <a:pt x="2865" y="7057"/>
                  <a:pt x="2890" y="7106"/>
                  <a:pt x="2920" y="7106"/>
                </a:cubicBezTo>
                <a:cubicBezTo>
                  <a:pt x="2950" y="7106"/>
                  <a:pt x="2975" y="7057"/>
                  <a:pt x="2975" y="6995"/>
                </a:cubicBezTo>
                <a:cubicBezTo>
                  <a:pt x="2975" y="6934"/>
                  <a:pt x="2950" y="6884"/>
                  <a:pt x="2920" y="6884"/>
                </a:cubicBezTo>
                <a:close/>
                <a:moveTo>
                  <a:pt x="2741" y="6884"/>
                </a:moveTo>
                <a:cubicBezTo>
                  <a:pt x="2711" y="6884"/>
                  <a:pt x="2686" y="6934"/>
                  <a:pt x="2686" y="6995"/>
                </a:cubicBezTo>
                <a:cubicBezTo>
                  <a:pt x="2686" y="7057"/>
                  <a:pt x="2711" y="7106"/>
                  <a:pt x="2741" y="7106"/>
                </a:cubicBezTo>
                <a:cubicBezTo>
                  <a:pt x="2771" y="7106"/>
                  <a:pt x="2796" y="7057"/>
                  <a:pt x="2796" y="6995"/>
                </a:cubicBezTo>
                <a:cubicBezTo>
                  <a:pt x="2796" y="6934"/>
                  <a:pt x="2771" y="6884"/>
                  <a:pt x="2741" y="6884"/>
                </a:cubicBezTo>
                <a:close/>
                <a:moveTo>
                  <a:pt x="2562" y="6884"/>
                </a:moveTo>
                <a:cubicBezTo>
                  <a:pt x="2532" y="6884"/>
                  <a:pt x="2507" y="6934"/>
                  <a:pt x="2507" y="6995"/>
                </a:cubicBezTo>
                <a:cubicBezTo>
                  <a:pt x="2507" y="7057"/>
                  <a:pt x="2532" y="7106"/>
                  <a:pt x="2562" y="7106"/>
                </a:cubicBezTo>
                <a:cubicBezTo>
                  <a:pt x="2592" y="7106"/>
                  <a:pt x="2617" y="7057"/>
                  <a:pt x="2617" y="6995"/>
                </a:cubicBezTo>
                <a:cubicBezTo>
                  <a:pt x="2617" y="6934"/>
                  <a:pt x="2592" y="6884"/>
                  <a:pt x="2562" y="6884"/>
                </a:cubicBezTo>
                <a:close/>
                <a:moveTo>
                  <a:pt x="2383" y="6884"/>
                </a:moveTo>
                <a:cubicBezTo>
                  <a:pt x="2353" y="6884"/>
                  <a:pt x="2328" y="6934"/>
                  <a:pt x="2328" y="6995"/>
                </a:cubicBezTo>
                <a:cubicBezTo>
                  <a:pt x="2328" y="7057"/>
                  <a:pt x="2353" y="7106"/>
                  <a:pt x="2383" y="7106"/>
                </a:cubicBezTo>
                <a:cubicBezTo>
                  <a:pt x="2413" y="7106"/>
                  <a:pt x="2438" y="7057"/>
                  <a:pt x="2438" y="6995"/>
                </a:cubicBezTo>
                <a:cubicBezTo>
                  <a:pt x="2438" y="6934"/>
                  <a:pt x="2413" y="6884"/>
                  <a:pt x="2383" y="6884"/>
                </a:cubicBezTo>
                <a:close/>
                <a:moveTo>
                  <a:pt x="2204" y="6884"/>
                </a:moveTo>
                <a:cubicBezTo>
                  <a:pt x="2174" y="6884"/>
                  <a:pt x="2149" y="6934"/>
                  <a:pt x="2149" y="6995"/>
                </a:cubicBezTo>
                <a:cubicBezTo>
                  <a:pt x="2149" y="7057"/>
                  <a:pt x="2174" y="7106"/>
                  <a:pt x="2204" y="7106"/>
                </a:cubicBezTo>
                <a:cubicBezTo>
                  <a:pt x="2234" y="7106"/>
                  <a:pt x="2259" y="7057"/>
                  <a:pt x="2259" y="6995"/>
                </a:cubicBezTo>
                <a:cubicBezTo>
                  <a:pt x="2259" y="6934"/>
                  <a:pt x="2234" y="6884"/>
                  <a:pt x="2204" y="6884"/>
                </a:cubicBezTo>
                <a:close/>
                <a:moveTo>
                  <a:pt x="2025" y="6884"/>
                </a:moveTo>
                <a:cubicBezTo>
                  <a:pt x="1994" y="6884"/>
                  <a:pt x="1970" y="6934"/>
                  <a:pt x="1970" y="6995"/>
                </a:cubicBezTo>
                <a:cubicBezTo>
                  <a:pt x="1970" y="7057"/>
                  <a:pt x="1994" y="7106"/>
                  <a:pt x="2025" y="7106"/>
                </a:cubicBezTo>
                <a:cubicBezTo>
                  <a:pt x="2055" y="7106"/>
                  <a:pt x="2080" y="7057"/>
                  <a:pt x="2080" y="6995"/>
                </a:cubicBezTo>
                <a:cubicBezTo>
                  <a:pt x="2080" y="6934"/>
                  <a:pt x="2055" y="6884"/>
                  <a:pt x="2025" y="6884"/>
                </a:cubicBezTo>
                <a:close/>
                <a:moveTo>
                  <a:pt x="1846" y="6884"/>
                </a:moveTo>
                <a:cubicBezTo>
                  <a:pt x="1815" y="6884"/>
                  <a:pt x="1791" y="6934"/>
                  <a:pt x="1791" y="6995"/>
                </a:cubicBezTo>
                <a:cubicBezTo>
                  <a:pt x="1791" y="7057"/>
                  <a:pt x="1815" y="7106"/>
                  <a:pt x="1846" y="7106"/>
                </a:cubicBezTo>
                <a:cubicBezTo>
                  <a:pt x="1876" y="7106"/>
                  <a:pt x="1901" y="7057"/>
                  <a:pt x="1901" y="6995"/>
                </a:cubicBezTo>
                <a:cubicBezTo>
                  <a:pt x="1901" y="6934"/>
                  <a:pt x="1876" y="6884"/>
                  <a:pt x="1846" y="6884"/>
                </a:cubicBezTo>
                <a:close/>
                <a:moveTo>
                  <a:pt x="1667" y="6884"/>
                </a:moveTo>
                <a:cubicBezTo>
                  <a:pt x="1636" y="6884"/>
                  <a:pt x="1612" y="6934"/>
                  <a:pt x="1612" y="6995"/>
                </a:cubicBezTo>
                <a:cubicBezTo>
                  <a:pt x="1612" y="7057"/>
                  <a:pt x="1636" y="7106"/>
                  <a:pt x="1667" y="7106"/>
                </a:cubicBezTo>
                <a:cubicBezTo>
                  <a:pt x="1697" y="7106"/>
                  <a:pt x="1721" y="7057"/>
                  <a:pt x="1721" y="6995"/>
                </a:cubicBezTo>
                <a:cubicBezTo>
                  <a:pt x="1721" y="6934"/>
                  <a:pt x="1697" y="6884"/>
                  <a:pt x="1667" y="6884"/>
                </a:cubicBezTo>
                <a:close/>
                <a:moveTo>
                  <a:pt x="19038" y="6522"/>
                </a:moveTo>
                <a:cubicBezTo>
                  <a:pt x="19008" y="6522"/>
                  <a:pt x="18983" y="6572"/>
                  <a:pt x="18983" y="6633"/>
                </a:cubicBezTo>
                <a:cubicBezTo>
                  <a:pt x="18983" y="6694"/>
                  <a:pt x="19008" y="6744"/>
                  <a:pt x="19038" y="6744"/>
                </a:cubicBezTo>
                <a:cubicBezTo>
                  <a:pt x="19068" y="6744"/>
                  <a:pt x="19093" y="6694"/>
                  <a:pt x="19093" y="6633"/>
                </a:cubicBezTo>
                <a:cubicBezTo>
                  <a:pt x="19093" y="6572"/>
                  <a:pt x="19068" y="6522"/>
                  <a:pt x="19038" y="6522"/>
                </a:cubicBezTo>
                <a:close/>
                <a:moveTo>
                  <a:pt x="18859" y="6522"/>
                </a:moveTo>
                <a:cubicBezTo>
                  <a:pt x="18828" y="6522"/>
                  <a:pt x="18804" y="6572"/>
                  <a:pt x="18804" y="6633"/>
                </a:cubicBezTo>
                <a:cubicBezTo>
                  <a:pt x="18804" y="6694"/>
                  <a:pt x="18828" y="6744"/>
                  <a:pt x="18859" y="6744"/>
                </a:cubicBezTo>
                <a:cubicBezTo>
                  <a:pt x="18889" y="6744"/>
                  <a:pt x="18914" y="6694"/>
                  <a:pt x="18914" y="6633"/>
                </a:cubicBezTo>
                <a:cubicBezTo>
                  <a:pt x="18914" y="6572"/>
                  <a:pt x="18889" y="6522"/>
                  <a:pt x="18859" y="6522"/>
                </a:cubicBezTo>
                <a:close/>
                <a:moveTo>
                  <a:pt x="18321" y="6522"/>
                </a:moveTo>
                <a:cubicBezTo>
                  <a:pt x="18291" y="6522"/>
                  <a:pt x="18267" y="6572"/>
                  <a:pt x="18267" y="6633"/>
                </a:cubicBezTo>
                <a:cubicBezTo>
                  <a:pt x="18267" y="6694"/>
                  <a:pt x="18291" y="6744"/>
                  <a:pt x="18321" y="6744"/>
                </a:cubicBezTo>
                <a:cubicBezTo>
                  <a:pt x="18352" y="6744"/>
                  <a:pt x="18376" y="6694"/>
                  <a:pt x="18376" y="6633"/>
                </a:cubicBezTo>
                <a:cubicBezTo>
                  <a:pt x="18376" y="6572"/>
                  <a:pt x="18352" y="6522"/>
                  <a:pt x="18321" y="6522"/>
                </a:cubicBezTo>
                <a:close/>
                <a:moveTo>
                  <a:pt x="18142" y="6522"/>
                </a:moveTo>
                <a:cubicBezTo>
                  <a:pt x="18112" y="6522"/>
                  <a:pt x="18088" y="6572"/>
                  <a:pt x="18088" y="6633"/>
                </a:cubicBezTo>
                <a:cubicBezTo>
                  <a:pt x="18088" y="6694"/>
                  <a:pt x="18112" y="6744"/>
                  <a:pt x="18142" y="6744"/>
                </a:cubicBezTo>
                <a:cubicBezTo>
                  <a:pt x="18173" y="6744"/>
                  <a:pt x="18197" y="6694"/>
                  <a:pt x="18197" y="6633"/>
                </a:cubicBezTo>
                <a:cubicBezTo>
                  <a:pt x="18197" y="6572"/>
                  <a:pt x="18173" y="6522"/>
                  <a:pt x="18142" y="6522"/>
                </a:cubicBezTo>
                <a:close/>
                <a:moveTo>
                  <a:pt x="17963" y="6522"/>
                </a:moveTo>
                <a:cubicBezTo>
                  <a:pt x="17933" y="6522"/>
                  <a:pt x="17908" y="6572"/>
                  <a:pt x="17908" y="6633"/>
                </a:cubicBezTo>
                <a:cubicBezTo>
                  <a:pt x="17908" y="6694"/>
                  <a:pt x="17933" y="6744"/>
                  <a:pt x="17963" y="6744"/>
                </a:cubicBezTo>
                <a:cubicBezTo>
                  <a:pt x="17994" y="6744"/>
                  <a:pt x="18018" y="6694"/>
                  <a:pt x="18018" y="6633"/>
                </a:cubicBezTo>
                <a:cubicBezTo>
                  <a:pt x="18018" y="6572"/>
                  <a:pt x="17994" y="6522"/>
                  <a:pt x="17963" y="6522"/>
                </a:cubicBezTo>
                <a:close/>
                <a:moveTo>
                  <a:pt x="17784" y="6522"/>
                </a:moveTo>
                <a:cubicBezTo>
                  <a:pt x="17754" y="6522"/>
                  <a:pt x="17729" y="6572"/>
                  <a:pt x="17729" y="6633"/>
                </a:cubicBezTo>
                <a:cubicBezTo>
                  <a:pt x="17729" y="6694"/>
                  <a:pt x="17754" y="6744"/>
                  <a:pt x="17784" y="6744"/>
                </a:cubicBezTo>
                <a:cubicBezTo>
                  <a:pt x="17815" y="6744"/>
                  <a:pt x="17839" y="6694"/>
                  <a:pt x="17839" y="6633"/>
                </a:cubicBezTo>
                <a:cubicBezTo>
                  <a:pt x="17839" y="6572"/>
                  <a:pt x="17815" y="6522"/>
                  <a:pt x="17784" y="6522"/>
                </a:cubicBezTo>
                <a:close/>
                <a:moveTo>
                  <a:pt x="17605" y="6522"/>
                </a:moveTo>
                <a:cubicBezTo>
                  <a:pt x="17575" y="6522"/>
                  <a:pt x="17550" y="6572"/>
                  <a:pt x="17550" y="6633"/>
                </a:cubicBezTo>
                <a:cubicBezTo>
                  <a:pt x="17550" y="6694"/>
                  <a:pt x="17575" y="6744"/>
                  <a:pt x="17605" y="6744"/>
                </a:cubicBezTo>
                <a:cubicBezTo>
                  <a:pt x="17635" y="6744"/>
                  <a:pt x="17660" y="6694"/>
                  <a:pt x="17660" y="6633"/>
                </a:cubicBezTo>
                <a:cubicBezTo>
                  <a:pt x="17660" y="6572"/>
                  <a:pt x="17635" y="6522"/>
                  <a:pt x="17605" y="6522"/>
                </a:cubicBezTo>
                <a:close/>
                <a:moveTo>
                  <a:pt x="17426" y="6522"/>
                </a:moveTo>
                <a:cubicBezTo>
                  <a:pt x="17396" y="6522"/>
                  <a:pt x="17371" y="6572"/>
                  <a:pt x="17371" y="6633"/>
                </a:cubicBezTo>
                <a:cubicBezTo>
                  <a:pt x="17371" y="6694"/>
                  <a:pt x="17396" y="6744"/>
                  <a:pt x="17426" y="6744"/>
                </a:cubicBezTo>
                <a:cubicBezTo>
                  <a:pt x="17456" y="6744"/>
                  <a:pt x="17481" y="6694"/>
                  <a:pt x="17481" y="6633"/>
                </a:cubicBezTo>
                <a:cubicBezTo>
                  <a:pt x="17481" y="6572"/>
                  <a:pt x="17456" y="6522"/>
                  <a:pt x="17426" y="6522"/>
                </a:cubicBezTo>
                <a:close/>
                <a:moveTo>
                  <a:pt x="17247" y="6522"/>
                </a:moveTo>
                <a:cubicBezTo>
                  <a:pt x="17217" y="6522"/>
                  <a:pt x="17192" y="6572"/>
                  <a:pt x="17192" y="6633"/>
                </a:cubicBezTo>
                <a:cubicBezTo>
                  <a:pt x="17192" y="6694"/>
                  <a:pt x="17217" y="6744"/>
                  <a:pt x="17247" y="6744"/>
                </a:cubicBezTo>
                <a:cubicBezTo>
                  <a:pt x="17277" y="6744"/>
                  <a:pt x="17302" y="6694"/>
                  <a:pt x="17302" y="6633"/>
                </a:cubicBezTo>
                <a:cubicBezTo>
                  <a:pt x="17302" y="6572"/>
                  <a:pt x="17277" y="6522"/>
                  <a:pt x="17247" y="6522"/>
                </a:cubicBezTo>
                <a:close/>
                <a:moveTo>
                  <a:pt x="17068" y="6522"/>
                </a:moveTo>
                <a:cubicBezTo>
                  <a:pt x="17038" y="6522"/>
                  <a:pt x="17013" y="6572"/>
                  <a:pt x="17013" y="6633"/>
                </a:cubicBezTo>
                <a:cubicBezTo>
                  <a:pt x="17013" y="6694"/>
                  <a:pt x="17038" y="6744"/>
                  <a:pt x="17068" y="6744"/>
                </a:cubicBezTo>
                <a:cubicBezTo>
                  <a:pt x="17098" y="6744"/>
                  <a:pt x="17123" y="6694"/>
                  <a:pt x="17123" y="6633"/>
                </a:cubicBezTo>
                <a:cubicBezTo>
                  <a:pt x="17123" y="6572"/>
                  <a:pt x="17098" y="6522"/>
                  <a:pt x="17068" y="6522"/>
                </a:cubicBezTo>
                <a:close/>
                <a:moveTo>
                  <a:pt x="16889" y="6522"/>
                </a:moveTo>
                <a:cubicBezTo>
                  <a:pt x="16859" y="6522"/>
                  <a:pt x="16834" y="6572"/>
                  <a:pt x="16834" y="6633"/>
                </a:cubicBezTo>
                <a:cubicBezTo>
                  <a:pt x="16834" y="6694"/>
                  <a:pt x="16859" y="6744"/>
                  <a:pt x="16889" y="6744"/>
                </a:cubicBezTo>
                <a:cubicBezTo>
                  <a:pt x="16919" y="6744"/>
                  <a:pt x="16944" y="6694"/>
                  <a:pt x="16944" y="6633"/>
                </a:cubicBezTo>
                <a:cubicBezTo>
                  <a:pt x="16944" y="6572"/>
                  <a:pt x="16919" y="6522"/>
                  <a:pt x="16889" y="6522"/>
                </a:cubicBezTo>
                <a:close/>
                <a:moveTo>
                  <a:pt x="16710" y="6522"/>
                </a:moveTo>
                <a:cubicBezTo>
                  <a:pt x="16679" y="6522"/>
                  <a:pt x="16655" y="6572"/>
                  <a:pt x="16655" y="6633"/>
                </a:cubicBezTo>
                <a:cubicBezTo>
                  <a:pt x="16655" y="6694"/>
                  <a:pt x="16679" y="6744"/>
                  <a:pt x="16710" y="6744"/>
                </a:cubicBezTo>
                <a:cubicBezTo>
                  <a:pt x="16740" y="6744"/>
                  <a:pt x="16765" y="6694"/>
                  <a:pt x="16765" y="6633"/>
                </a:cubicBezTo>
                <a:cubicBezTo>
                  <a:pt x="16765" y="6572"/>
                  <a:pt x="16740" y="6522"/>
                  <a:pt x="16710" y="6522"/>
                </a:cubicBezTo>
                <a:close/>
                <a:moveTo>
                  <a:pt x="16531" y="6522"/>
                </a:moveTo>
                <a:cubicBezTo>
                  <a:pt x="16500" y="6522"/>
                  <a:pt x="16476" y="6572"/>
                  <a:pt x="16476" y="6633"/>
                </a:cubicBezTo>
                <a:cubicBezTo>
                  <a:pt x="16476" y="6694"/>
                  <a:pt x="16500" y="6744"/>
                  <a:pt x="16531" y="6744"/>
                </a:cubicBezTo>
                <a:cubicBezTo>
                  <a:pt x="16561" y="6744"/>
                  <a:pt x="16585" y="6694"/>
                  <a:pt x="16585" y="6633"/>
                </a:cubicBezTo>
                <a:cubicBezTo>
                  <a:pt x="16585" y="6572"/>
                  <a:pt x="16561" y="6522"/>
                  <a:pt x="16531" y="6522"/>
                </a:cubicBezTo>
                <a:close/>
                <a:moveTo>
                  <a:pt x="16352" y="6522"/>
                </a:moveTo>
                <a:cubicBezTo>
                  <a:pt x="16321" y="6522"/>
                  <a:pt x="16297" y="6572"/>
                  <a:pt x="16297" y="6633"/>
                </a:cubicBezTo>
                <a:cubicBezTo>
                  <a:pt x="16297" y="6694"/>
                  <a:pt x="16321" y="6744"/>
                  <a:pt x="16352" y="6744"/>
                </a:cubicBezTo>
                <a:cubicBezTo>
                  <a:pt x="16382" y="6744"/>
                  <a:pt x="16406" y="6694"/>
                  <a:pt x="16406" y="6633"/>
                </a:cubicBezTo>
                <a:cubicBezTo>
                  <a:pt x="16406" y="6572"/>
                  <a:pt x="16382" y="6522"/>
                  <a:pt x="16352" y="6522"/>
                </a:cubicBezTo>
                <a:close/>
                <a:moveTo>
                  <a:pt x="16172" y="6522"/>
                </a:moveTo>
                <a:cubicBezTo>
                  <a:pt x="16142" y="6522"/>
                  <a:pt x="16118" y="6572"/>
                  <a:pt x="16118" y="6633"/>
                </a:cubicBezTo>
                <a:cubicBezTo>
                  <a:pt x="16118" y="6694"/>
                  <a:pt x="16142" y="6744"/>
                  <a:pt x="16172" y="6744"/>
                </a:cubicBezTo>
                <a:cubicBezTo>
                  <a:pt x="16203" y="6744"/>
                  <a:pt x="16227" y="6694"/>
                  <a:pt x="16227" y="6633"/>
                </a:cubicBezTo>
                <a:cubicBezTo>
                  <a:pt x="16227" y="6572"/>
                  <a:pt x="16203" y="6522"/>
                  <a:pt x="16172" y="6522"/>
                </a:cubicBezTo>
                <a:close/>
                <a:moveTo>
                  <a:pt x="15993" y="6522"/>
                </a:moveTo>
                <a:cubicBezTo>
                  <a:pt x="15963" y="6522"/>
                  <a:pt x="15938" y="6572"/>
                  <a:pt x="15938" y="6633"/>
                </a:cubicBezTo>
                <a:cubicBezTo>
                  <a:pt x="15938" y="6694"/>
                  <a:pt x="15963" y="6744"/>
                  <a:pt x="15993" y="6744"/>
                </a:cubicBezTo>
                <a:cubicBezTo>
                  <a:pt x="16024" y="6744"/>
                  <a:pt x="16048" y="6694"/>
                  <a:pt x="16048" y="6633"/>
                </a:cubicBezTo>
                <a:cubicBezTo>
                  <a:pt x="16048" y="6572"/>
                  <a:pt x="16024" y="6522"/>
                  <a:pt x="15993" y="6522"/>
                </a:cubicBezTo>
                <a:close/>
                <a:moveTo>
                  <a:pt x="15814" y="6522"/>
                </a:moveTo>
                <a:cubicBezTo>
                  <a:pt x="15784" y="6522"/>
                  <a:pt x="15759" y="6572"/>
                  <a:pt x="15759" y="6633"/>
                </a:cubicBezTo>
                <a:cubicBezTo>
                  <a:pt x="15759" y="6694"/>
                  <a:pt x="15784" y="6744"/>
                  <a:pt x="15814" y="6744"/>
                </a:cubicBezTo>
                <a:cubicBezTo>
                  <a:pt x="15845" y="6744"/>
                  <a:pt x="15869" y="6694"/>
                  <a:pt x="15869" y="6633"/>
                </a:cubicBezTo>
                <a:cubicBezTo>
                  <a:pt x="15869" y="6572"/>
                  <a:pt x="15845" y="6522"/>
                  <a:pt x="15814" y="6522"/>
                </a:cubicBezTo>
                <a:close/>
                <a:moveTo>
                  <a:pt x="15635" y="6522"/>
                </a:moveTo>
                <a:cubicBezTo>
                  <a:pt x="15605" y="6522"/>
                  <a:pt x="15580" y="6572"/>
                  <a:pt x="15580" y="6633"/>
                </a:cubicBezTo>
                <a:cubicBezTo>
                  <a:pt x="15580" y="6694"/>
                  <a:pt x="15605" y="6744"/>
                  <a:pt x="15635" y="6744"/>
                </a:cubicBezTo>
                <a:cubicBezTo>
                  <a:pt x="15666" y="6744"/>
                  <a:pt x="15690" y="6694"/>
                  <a:pt x="15690" y="6633"/>
                </a:cubicBezTo>
                <a:cubicBezTo>
                  <a:pt x="15690" y="6572"/>
                  <a:pt x="15666" y="6522"/>
                  <a:pt x="15635" y="6522"/>
                </a:cubicBezTo>
                <a:close/>
                <a:moveTo>
                  <a:pt x="15456" y="6522"/>
                </a:moveTo>
                <a:cubicBezTo>
                  <a:pt x="15426" y="6522"/>
                  <a:pt x="15401" y="6572"/>
                  <a:pt x="15401" y="6633"/>
                </a:cubicBezTo>
                <a:cubicBezTo>
                  <a:pt x="15401" y="6694"/>
                  <a:pt x="15426" y="6744"/>
                  <a:pt x="15456" y="6744"/>
                </a:cubicBezTo>
                <a:cubicBezTo>
                  <a:pt x="15486" y="6744"/>
                  <a:pt x="15511" y="6694"/>
                  <a:pt x="15511" y="6633"/>
                </a:cubicBezTo>
                <a:cubicBezTo>
                  <a:pt x="15511" y="6572"/>
                  <a:pt x="15486" y="6522"/>
                  <a:pt x="15456" y="6522"/>
                </a:cubicBezTo>
                <a:close/>
                <a:moveTo>
                  <a:pt x="15277" y="6522"/>
                </a:moveTo>
                <a:cubicBezTo>
                  <a:pt x="15247" y="6522"/>
                  <a:pt x="15222" y="6572"/>
                  <a:pt x="15222" y="6633"/>
                </a:cubicBezTo>
                <a:cubicBezTo>
                  <a:pt x="15222" y="6694"/>
                  <a:pt x="15247" y="6744"/>
                  <a:pt x="15277" y="6744"/>
                </a:cubicBezTo>
                <a:cubicBezTo>
                  <a:pt x="15307" y="6744"/>
                  <a:pt x="15332" y="6694"/>
                  <a:pt x="15332" y="6633"/>
                </a:cubicBezTo>
                <a:cubicBezTo>
                  <a:pt x="15332" y="6572"/>
                  <a:pt x="15307" y="6522"/>
                  <a:pt x="15277" y="6522"/>
                </a:cubicBezTo>
                <a:close/>
                <a:moveTo>
                  <a:pt x="15098" y="6522"/>
                </a:moveTo>
                <a:cubicBezTo>
                  <a:pt x="15068" y="6522"/>
                  <a:pt x="15043" y="6572"/>
                  <a:pt x="15043" y="6633"/>
                </a:cubicBezTo>
                <a:cubicBezTo>
                  <a:pt x="15043" y="6694"/>
                  <a:pt x="15068" y="6744"/>
                  <a:pt x="15098" y="6744"/>
                </a:cubicBezTo>
                <a:cubicBezTo>
                  <a:pt x="15128" y="6744"/>
                  <a:pt x="15153" y="6694"/>
                  <a:pt x="15153" y="6633"/>
                </a:cubicBezTo>
                <a:cubicBezTo>
                  <a:pt x="15153" y="6572"/>
                  <a:pt x="15128" y="6522"/>
                  <a:pt x="15098" y="6522"/>
                </a:cubicBezTo>
                <a:close/>
                <a:moveTo>
                  <a:pt x="14919" y="6522"/>
                </a:moveTo>
                <a:cubicBezTo>
                  <a:pt x="14889" y="6522"/>
                  <a:pt x="14864" y="6572"/>
                  <a:pt x="14864" y="6633"/>
                </a:cubicBezTo>
                <a:cubicBezTo>
                  <a:pt x="14864" y="6694"/>
                  <a:pt x="14889" y="6744"/>
                  <a:pt x="14919" y="6744"/>
                </a:cubicBezTo>
                <a:cubicBezTo>
                  <a:pt x="14949" y="6744"/>
                  <a:pt x="14974" y="6694"/>
                  <a:pt x="14974" y="6633"/>
                </a:cubicBezTo>
                <a:cubicBezTo>
                  <a:pt x="14974" y="6572"/>
                  <a:pt x="14949" y="6522"/>
                  <a:pt x="14919" y="6522"/>
                </a:cubicBezTo>
                <a:close/>
                <a:moveTo>
                  <a:pt x="14740" y="6522"/>
                </a:moveTo>
                <a:cubicBezTo>
                  <a:pt x="14709" y="6522"/>
                  <a:pt x="14685" y="6572"/>
                  <a:pt x="14685" y="6633"/>
                </a:cubicBezTo>
                <a:cubicBezTo>
                  <a:pt x="14685" y="6694"/>
                  <a:pt x="14709" y="6744"/>
                  <a:pt x="14740" y="6744"/>
                </a:cubicBezTo>
                <a:cubicBezTo>
                  <a:pt x="14770" y="6744"/>
                  <a:pt x="14795" y="6694"/>
                  <a:pt x="14795" y="6633"/>
                </a:cubicBezTo>
                <a:cubicBezTo>
                  <a:pt x="14795" y="6572"/>
                  <a:pt x="14770" y="6522"/>
                  <a:pt x="14740" y="6522"/>
                </a:cubicBezTo>
                <a:close/>
                <a:moveTo>
                  <a:pt x="14561" y="6522"/>
                </a:moveTo>
                <a:cubicBezTo>
                  <a:pt x="14530" y="6522"/>
                  <a:pt x="14506" y="6572"/>
                  <a:pt x="14506" y="6633"/>
                </a:cubicBezTo>
                <a:cubicBezTo>
                  <a:pt x="14506" y="6694"/>
                  <a:pt x="14530" y="6744"/>
                  <a:pt x="14561" y="6744"/>
                </a:cubicBezTo>
                <a:cubicBezTo>
                  <a:pt x="14591" y="6744"/>
                  <a:pt x="14616" y="6694"/>
                  <a:pt x="14616" y="6633"/>
                </a:cubicBezTo>
                <a:cubicBezTo>
                  <a:pt x="14616" y="6572"/>
                  <a:pt x="14591" y="6522"/>
                  <a:pt x="14561" y="6522"/>
                </a:cubicBezTo>
                <a:close/>
                <a:moveTo>
                  <a:pt x="14382" y="6522"/>
                </a:moveTo>
                <a:cubicBezTo>
                  <a:pt x="14351" y="6522"/>
                  <a:pt x="14327" y="6572"/>
                  <a:pt x="14327" y="6633"/>
                </a:cubicBezTo>
                <a:cubicBezTo>
                  <a:pt x="14327" y="6694"/>
                  <a:pt x="14351" y="6744"/>
                  <a:pt x="14382" y="6744"/>
                </a:cubicBezTo>
                <a:cubicBezTo>
                  <a:pt x="14412" y="6744"/>
                  <a:pt x="14436" y="6694"/>
                  <a:pt x="14436" y="6633"/>
                </a:cubicBezTo>
                <a:cubicBezTo>
                  <a:pt x="14436" y="6572"/>
                  <a:pt x="14412" y="6522"/>
                  <a:pt x="14382" y="6522"/>
                </a:cubicBezTo>
                <a:close/>
                <a:moveTo>
                  <a:pt x="14202" y="6522"/>
                </a:moveTo>
                <a:cubicBezTo>
                  <a:pt x="14172" y="6522"/>
                  <a:pt x="14148" y="6572"/>
                  <a:pt x="14148" y="6633"/>
                </a:cubicBezTo>
                <a:cubicBezTo>
                  <a:pt x="14148" y="6694"/>
                  <a:pt x="14172" y="6744"/>
                  <a:pt x="14202" y="6744"/>
                </a:cubicBezTo>
                <a:cubicBezTo>
                  <a:pt x="14233" y="6744"/>
                  <a:pt x="14257" y="6694"/>
                  <a:pt x="14257" y="6633"/>
                </a:cubicBezTo>
                <a:cubicBezTo>
                  <a:pt x="14257" y="6572"/>
                  <a:pt x="14233" y="6522"/>
                  <a:pt x="14202" y="6522"/>
                </a:cubicBezTo>
                <a:close/>
                <a:moveTo>
                  <a:pt x="14023" y="6522"/>
                </a:moveTo>
                <a:cubicBezTo>
                  <a:pt x="13993" y="6522"/>
                  <a:pt x="13969" y="6572"/>
                  <a:pt x="13969" y="6633"/>
                </a:cubicBezTo>
                <a:cubicBezTo>
                  <a:pt x="13969" y="6694"/>
                  <a:pt x="13993" y="6744"/>
                  <a:pt x="14023" y="6744"/>
                </a:cubicBezTo>
                <a:cubicBezTo>
                  <a:pt x="14054" y="6744"/>
                  <a:pt x="14078" y="6694"/>
                  <a:pt x="14078" y="6633"/>
                </a:cubicBezTo>
                <a:cubicBezTo>
                  <a:pt x="14078" y="6572"/>
                  <a:pt x="14054" y="6522"/>
                  <a:pt x="14023" y="6522"/>
                </a:cubicBezTo>
                <a:close/>
                <a:moveTo>
                  <a:pt x="13844" y="6522"/>
                </a:moveTo>
                <a:cubicBezTo>
                  <a:pt x="13814" y="6522"/>
                  <a:pt x="13789" y="6572"/>
                  <a:pt x="13789" y="6633"/>
                </a:cubicBezTo>
                <a:cubicBezTo>
                  <a:pt x="13789" y="6694"/>
                  <a:pt x="13814" y="6744"/>
                  <a:pt x="13844" y="6744"/>
                </a:cubicBezTo>
                <a:cubicBezTo>
                  <a:pt x="13875" y="6744"/>
                  <a:pt x="13899" y="6694"/>
                  <a:pt x="13899" y="6633"/>
                </a:cubicBezTo>
                <a:cubicBezTo>
                  <a:pt x="13899" y="6572"/>
                  <a:pt x="13875" y="6522"/>
                  <a:pt x="13844" y="6522"/>
                </a:cubicBezTo>
                <a:close/>
                <a:moveTo>
                  <a:pt x="13665" y="6522"/>
                </a:moveTo>
                <a:cubicBezTo>
                  <a:pt x="13635" y="6522"/>
                  <a:pt x="13610" y="6572"/>
                  <a:pt x="13610" y="6633"/>
                </a:cubicBezTo>
                <a:cubicBezTo>
                  <a:pt x="13610" y="6694"/>
                  <a:pt x="13635" y="6744"/>
                  <a:pt x="13665" y="6744"/>
                </a:cubicBezTo>
                <a:cubicBezTo>
                  <a:pt x="13696" y="6744"/>
                  <a:pt x="13720" y="6694"/>
                  <a:pt x="13720" y="6633"/>
                </a:cubicBezTo>
                <a:cubicBezTo>
                  <a:pt x="13720" y="6572"/>
                  <a:pt x="13696" y="6522"/>
                  <a:pt x="13665" y="6522"/>
                </a:cubicBezTo>
                <a:close/>
                <a:moveTo>
                  <a:pt x="13486" y="6522"/>
                </a:moveTo>
                <a:cubicBezTo>
                  <a:pt x="13456" y="6522"/>
                  <a:pt x="13431" y="6572"/>
                  <a:pt x="13431" y="6633"/>
                </a:cubicBezTo>
                <a:cubicBezTo>
                  <a:pt x="13431" y="6694"/>
                  <a:pt x="13456" y="6744"/>
                  <a:pt x="13486" y="6744"/>
                </a:cubicBezTo>
                <a:cubicBezTo>
                  <a:pt x="13516" y="6744"/>
                  <a:pt x="13541" y="6694"/>
                  <a:pt x="13541" y="6633"/>
                </a:cubicBezTo>
                <a:cubicBezTo>
                  <a:pt x="13541" y="6572"/>
                  <a:pt x="13516" y="6522"/>
                  <a:pt x="13486" y="6522"/>
                </a:cubicBezTo>
                <a:close/>
                <a:moveTo>
                  <a:pt x="13307" y="6522"/>
                </a:moveTo>
                <a:cubicBezTo>
                  <a:pt x="13277" y="6522"/>
                  <a:pt x="13252" y="6572"/>
                  <a:pt x="13252" y="6633"/>
                </a:cubicBezTo>
                <a:cubicBezTo>
                  <a:pt x="13252" y="6694"/>
                  <a:pt x="13277" y="6744"/>
                  <a:pt x="13307" y="6744"/>
                </a:cubicBezTo>
                <a:cubicBezTo>
                  <a:pt x="13337" y="6744"/>
                  <a:pt x="13362" y="6694"/>
                  <a:pt x="13362" y="6633"/>
                </a:cubicBezTo>
                <a:cubicBezTo>
                  <a:pt x="13362" y="6572"/>
                  <a:pt x="13337" y="6522"/>
                  <a:pt x="13307" y="6522"/>
                </a:cubicBezTo>
                <a:close/>
                <a:moveTo>
                  <a:pt x="13128" y="6522"/>
                </a:moveTo>
                <a:cubicBezTo>
                  <a:pt x="13098" y="6522"/>
                  <a:pt x="13073" y="6572"/>
                  <a:pt x="13073" y="6633"/>
                </a:cubicBezTo>
                <a:cubicBezTo>
                  <a:pt x="13073" y="6694"/>
                  <a:pt x="13098" y="6744"/>
                  <a:pt x="13128" y="6744"/>
                </a:cubicBezTo>
                <a:cubicBezTo>
                  <a:pt x="13158" y="6744"/>
                  <a:pt x="13183" y="6694"/>
                  <a:pt x="13183" y="6633"/>
                </a:cubicBezTo>
                <a:cubicBezTo>
                  <a:pt x="13183" y="6572"/>
                  <a:pt x="13158" y="6522"/>
                  <a:pt x="13128" y="6522"/>
                </a:cubicBezTo>
                <a:close/>
                <a:moveTo>
                  <a:pt x="12949" y="6522"/>
                </a:moveTo>
                <a:cubicBezTo>
                  <a:pt x="12919" y="6522"/>
                  <a:pt x="12894" y="6572"/>
                  <a:pt x="12894" y="6633"/>
                </a:cubicBezTo>
                <a:cubicBezTo>
                  <a:pt x="12894" y="6694"/>
                  <a:pt x="12919" y="6744"/>
                  <a:pt x="12949" y="6744"/>
                </a:cubicBezTo>
                <a:cubicBezTo>
                  <a:pt x="12979" y="6744"/>
                  <a:pt x="13004" y="6694"/>
                  <a:pt x="13004" y="6633"/>
                </a:cubicBezTo>
                <a:cubicBezTo>
                  <a:pt x="13004" y="6572"/>
                  <a:pt x="12979" y="6522"/>
                  <a:pt x="12949" y="6522"/>
                </a:cubicBezTo>
                <a:close/>
                <a:moveTo>
                  <a:pt x="12770" y="6522"/>
                </a:moveTo>
                <a:cubicBezTo>
                  <a:pt x="12740" y="6522"/>
                  <a:pt x="12715" y="6572"/>
                  <a:pt x="12715" y="6633"/>
                </a:cubicBezTo>
                <a:cubicBezTo>
                  <a:pt x="12715" y="6694"/>
                  <a:pt x="12740" y="6744"/>
                  <a:pt x="12770" y="6744"/>
                </a:cubicBezTo>
                <a:cubicBezTo>
                  <a:pt x="12800" y="6744"/>
                  <a:pt x="12825" y="6694"/>
                  <a:pt x="12825" y="6633"/>
                </a:cubicBezTo>
                <a:cubicBezTo>
                  <a:pt x="12825" y="6572"/>
                  <a:pt x="12800" y="6522"/>
                  <a:pt x="12770" y="6522"/>
                </a:cubicBezTo>
                <a:close/>
                <a:moveTo>
                  <a:pt x="12591" y="6522"/>
                </a:moveTo>
                <a:cubicBezTo>
                  <a:pt x="12560" y="6522"/>
                  <a:pt x="12536" y="6572"/>
                  <a:pt x="12536" y="6633"/>
                </a:cubicBezTo>
                <a:cubicBezTo>
                  <a:pt x="12536" y="6694"/>
                  <a:pt x="12560" y="6744"/>
                  <a:pt x="12591" y="6744"/>
                </a:cubicBezTo>
                <a:cubicBezTo>
                  <a:pt x="12621" y="6744"/>
                  <a:pt x="12646" y="6694"/>
                  <a:pt x="12646" y="6633"/>
                </a:cubicBezTo>
                <a:cubicBezTo>
                  <a:pt x="12646" y="6572"/>
                  <a:pt x="12621" y="6522"/>
                  <a:pt x="12591" y="6522"/>
                </a:cubicBezTo>
                <a:close/>
                <a:moveTo>
                  <a:pt x="12412" y="6522"/>
                </a:moveTo>
                <a:cubicBezTo>
                  <a:pt x="12381" y="6522"/>
                  <a:pt x="12357" y="6572"/>
                  <a:pt x="12357" y="6633"/>
                </a:cubicBezTo>
                <a:cubicBezTo>
                  <a:pt x="12357" y="6694"/>
                  <a:pt x="12381" y="6744"/>
                  <a:pt x="12412" y="6744"/>
                </a:cubicBezTo>
                <a:cubicBezTo>
                  <a:pt x="12442" y="6744"/>
                  <a:pt x="12466" y="6694"/>
                  <a:pt x="12466" y="6633"/>
                </a:cubicBezTo>
                <a:cubicBezTo>
                  <a:pt x="12466" y="6572"/>
                  <a:pt x="12442" y="6522"/>
                  <a:pt x="12412" y="6522"/>
                </a:cubicBezTo>
                <a:close/>
                <a:moveTo>
                  <a:pt x="12233" y="6522"/>
                </a:moveTo>
                <a:cubicBezTo>
                  <a:pt x="12202" y="6522"/>
                  <a:pt x="12178" y="6572"/>
                  <a:pt x="12178" y="6633"/>
                </a:cubicBezTo>
                <a:cubicBezTo>
                  <a:pt x="12178" y="6694"/>
                  <a:pt x="12202" y="6744"/>
                  <a:pt x="12233" y="6744"/>
                </a:cubicBezTo>
                <a:cubicBezTo>
                  <a:pt x="12263" y="6744"/>
                  <a:pt x="12287" y="6694"/>
                  <a:pt x="12287" y="6633"/>
                </a:cubicBezTo>
                <a:cubicBezTo>
                  <a:pt x="12287" y="6572"/>
                  <a:pt x="12263" y="6522"/>
                  <a:pt x="12233" y="6522"/>
                </a:cubicBezTo>
                <a:close/>
                <a:moveTo>
                  <a:pt x="12053" y="6522"/>
                </a:moveTo>
                <a:cubicBezTo>
                  <a:pt x="12023" y="6522"/>
                  <a:pt x="11999" y="6572"/>
                  <a:pt x="11999" y="6633"/>
                </a:cubicBezTo>
                <a:cubicBezTo>
                  <a:pt x="11999" y="6694"/>
                  <a:pt x="12023" y="6744"/>
                  <a:pt x="12053" y="6744"/>
                </a:cubicBezTo>
                <a:cubicBezTo>
                  <a:pt x="12084" y="6744"/>
                  <a:pt x="12108" y="6694"/>
                  <a:pt x="12108" y="6633"/>
                </a:cubicBezTo>
                <a:cubicBezTo>
                  <a:pt x="12108" y="6572"/>
                  <a:pt x="12084" y="6522"/>
                  <a:pt x="12053" y="6522"/>
                </a:cubicBezTo>
                <a:close/>
                <a:moveTo>
                  <a:pt x="11874" y="6522"/>
                </a:moveTo>
                <a:cubicBezTo>
                  <a:pt x="11844" y="6522"/>
                  <a:pt x="11819" y="6572"/>
                  <a:pt x="11819" y="6633"/>
                </a:cubicBezTo>
                <a:cubicBezTo>
                  <a:pt x="11819" y="6694"/>
                  <a:pt x="11844" y="6744"/>
                  <a:pt x="11874" y="6744"/>
                </a:cubicBezTo>
                <a:cubicBezTo>
                  <a:pt x="11905" y="6744"/>
                  <a:pt x="11929" y="6694"/>
                  <a:pt x="11929" y="6633"/>
                </a:cubicBezTo>
                <a:cubicBezTo>
                  <a:pt x="11929" y="6572"/>
                  <a:pt x="11905" y="6522"/>
                  <a:pt x="11874" y="6522"/>
                </a:cubicBezTo>
                <a:close/>
                <a:moveTo>
                  <a:pt x="11695" y="6522"/>
                </a:moveTo>
                <a:cubicBezTo>
                  <a:pt x="11665" y="6522"/>
                  <a:pt x="11640" y="6572"/>
                  <a:pt x="11640" y="6633"/>
                </a:cubicBezTo>
                <a:cubicBezTo>
                  <a:pt x="11640" y="6694"/>
                  <a:pt x="11665" y="6744"/>
                  <a:pt x="11695" y="6744"/>
                </a:cubicBezTo>
                <a:cubicBezTo>
                  <a:pt x="11726" y="6744"/>
                  <a:pt x="11750" y="6694"/>
                  <a:pt x="11750" y="6633"/>
                </a:cubicBezTo>
                <a:cubicBezTo>
                  <a:pt x="11750" y="6572"/>
                  <a:pt x="11726" y="6522"/>
                  <a:pt x="11695" y="6522"/>
                </a:cubicBezTo>
                <a:close/>
                <a:moveTo>
                  <a:pt x="11516" y="6522"/>
                </a:moveTo>
                <a:cubicBezTo>
                  <a:pt x="11486" y="6522"/>
                  <a:pt x="11461" y="6572"/>
                  <a:pt x="11461" y="6633"/>
                </a:cubicBezTo>
                <a:cubicBezTo>
                  <a:pt x="11461" y="6694"/>
                  <a:pt x="11486" y="6744"/>
                  <a:pt x="11516" y="6744"/>
                </a:cubicBezTo>
                <a:cubicBezTo>
                  <a:pt x="11546" y="6744"/>
                  <a:pt x="11571" y="6694"/>
                  <a:pt x="11571" y="6633"/>
                </a:cubicBezTo>
                <a:cubicBezTo>
                  <a:pt x="11571" y="6572"/>
                  <a:pt x="11546" y="6522"/>
                  <a:pt x="11516" y="6522"/>
                </a:cubicBezTo>
                <a:close/>
                <a:moveTo>
                  <a:pt x="11337" y="6522"/>
                </a:moveTo>
                <a:cubicBezTo>
                  <a:pt x="11307" y="6522"/>
                  <a:pt x="11282" y="6572"/>
                  <a:pt x="11282" y="6633"/>
                </a:cubicBezTo>
                <a:cubicBezTo>
                  <a:pt x="11282" y="6694"/>
                  <a:pt x="11307" y="6744"/>
                  <a:pt x="11337" y="6744"/>
                </a:cubicBezTo>
                <a:cubicBezTo>
                  <a:pt x="11367" y="6744"/>
                  <a:pt x="11392" y="6694"/>
                  <a:pt x="11392" y="6633"/>
                </a:cubicBezTo>
                <a:cubicBezTo>
                  <a:pt x="11392" y="6572"/>
                  <a:pt x="11367" y="6522"/>
                  <a:pt x="11337" y="6522"/>
                </a:cubicBezTo>
                <a:close/>
                <a:moveTo>
                  <a:pt x="11158" y="6522"/>
                </a:moveTo>
                <a:cubicBezTo>
                  <a:pt x="11128" y="6522"/>
                  <a:pt x="11103" y="6572"/>
                  <a:pt x="11103" y="6633"/>
                </a:cubicBezTo>
                <a:cubicBezTo>
                  <a:pt x="11103" y="6694"/>
                  <a:pt x="11128" y="6744"/>
                  <a:pt x="11158" y="6744"/>
                </a:cubicBezTo>
                <a:cubicBezTo>
                  <a:pt x="11188" y="6744"/>
                  <a:pt x="11213" y="6694"/>
                  <a:pt x="11213" y="6633"/>
                </a:cubicBezTo>
                <a:cubicBezTo>
                  <a:pt x="11213" y="6572"/>
                  <a:pt x="11188" y="6522"/>
                  <a:pt x="11158" y="6522"/>
                </a:cubicBezTo>
                <a:close/>
                <a:moveTo>
                  <a:pt x="10800" y="6522"/>
                </a:moveTo>
                <a:cubicBezTo>
                  <a:pt x="10770" y="6522"/>
                  <a:pt x="10745" y="6572"/>
                  <a:pt x="10745" y="6633"/>
                </a:cubicBezTo>
                <a:cubicBezTo>
                  <a:pt x="10745" y="6694"/>
                  <a:pt x="10770" y="6744"/>
                  <a:pt x="10800" y="6744"/>
                </a:cubicBezTo>
                <a:cubicBezTo>
                  <a:pt x="10830" y="6744"/>
                  <a:pt x="10855" y="6694"/>
                  <a:pt x="10855" y="6633"/>
                </a:cubicBezTo>
                <a:cubicBezTo>
                  <a:pt x="10855" y="6572"/>
                  <a:pt x="10830" y="6522"/>
                  <a:pt x="10800" y="6522"/>
                </a:cubicBezTo>
                <a:close/>
                <a:moveTo>
                  <a:pt x="10621" y="6522"/>
                </a:moveTo>
                <a:cubicBezTo>
                  <a:pt x="10590" y="6522"/>
                  <a:pt x="10566" y="6572"/>
                  <a:pt x="10566" y="6633"/>
                </a:cubicBezTo>
                <a:cubicBezTo>
                  <a:pt x="10566" y="6694"/>
                  <a:pt x="10590" y="6744"/>
                  <a:pt x="10621" y="6744"/>
                </a:cubicBezTo>
                <a:cubicBezTo>
                  <a:pt x="10651" y="6744"/>
                  <a:pt x="10676" y="6694"/>
                  <a:pt x="10676" y="6633"/>
                </a:cubicBezTo>
                <a:cubicBezTo>
                  <a:pt x="10676" y="6572"/>
                  <a:pt x="10651" y="6522"/>
                  <a:pt x="10621" y="6522"/>
                </a:cubicBezTo>
                <a:close/>
                <a:moveTo>
                  <a:pt x="10442" y="6522"/>
                </a:moveTo>
                <a:cubicBezTo>
                  <a:pt x="10411" y="6522"/>
                  <a:pt x="10387" y="6572"/>
                  <a:pt x="10387" y="6633"/>
                </a:cubicBezTo>
                <a:cubicBezTo>
                  <a:pt x="10387" y="6694"/>
                  <a:pt x="10411" y="6744"/>
                  <a:pt x="10442" y="6744"/>
                </a:cubicBezTo>
                <a:cubicBezTo>
                  <a:pt x="10472" y="6744"/>
                  <a:pt x="10497" y="6694"/>
                  <a:pt x="10497" y="6633"/>
                </a:cubicBezTo>
                <a:cubicBezTo>
                  <a:pt x="10497" y="6572"/>
                  <a:pt x="10472" y="6522"/>
                  <a:pt x="10442" y="6522"/>
                </a:cubicBezTo>
                <a:close/>
                <a:moveTo>
                  <a:pt x="10263" y="6522"/>
                </a:moveTo>
                <a:cubicBezTo>
                  <a:pt x="10232" y="6522"/>
                  <a:pt x="10208" y="6572"/>
                  <a:pt x="10208" y="6633"/>
                </a:cubicBezTo>
                <a:cubicBezTo>
                  <a:pt x="10208" y="6694"/>
                  <a:pt x="10232" y="6744"/>
                  <a:pt x="10263" y="6744"/>
                </a:cubicBezTo>
                <a:cubicBezTo>
                  <a:pt x="10293" y="6744"/>
                  <a:pt x="10317" y="6694"/>
                  <a:pt x="10317" y="6633"/>
                </a:cubicBezTo>
                <a:cubicBezTo>
                  <a:pt x="10317" y="6572"/>
                  <a:pt x="10293" y="6522"/>
                  <a:pt x="10263" y="6522"/>
                </a:cubicBezTo>
                <a:close/>
                <a:moveTo>
                  <a:pt x="10083" y="6522"/>
                </a:moveTo>
                <a:cubicBezTo>
                  <a:pt x="10053" y="6522"/>
                  <a:pt x="10029" y="6572"/>
                  <a:pt x="10029" y="6633"/>
                </a:cubicBezTo>
                <a:cubicBezTo>
                  <a:pt x="10029" y="6694"/>
                  <a:pt x="10053" y="6744"/>
                  <a:pt x="10083" y="6744"/>
                </a:cubicBezTo>
                <a:cubicBezTo>
                  <a:pt x="10114" y="6744"/>
                  <a:pt x="10138" y="6694"/>
                  <a:pt x="10138" y="6633"/>
                </a:cubicBezTo>
                <a:cubicBezTo>
                  <a:pt x="10138" y="6572"/>
                  <a:pt x="10114" y="6522"/>
                  <a:pt x="10083" y="6522"/>
                </a:cubicBezTo>
                <a:close/>
                <a:moveTo>
                  <a:pt x="9904" y="6522"/>
                </a:moveTo>
                <a:cubicBezTo>
                  <a:pt x="9874" y="6522"/>
                  <a:pt x="9850" y="6572"/>
                  <a:pt x="9850" y="6633"/>
                </a:cubicBezTo>
                <a:cubicBezTo>
                  <a:pt x="9850" y="6694"/>
                  <a:pt x="9874" y="6744"/>
                  <a:pt x="9904" y="6744"/>
                </a:cubicBezTo>
                <a:cubicBezTo>
                  <a:pt x="9935" y="6744"/>
                  <a:pt x="9959" y="6694"/>
                  <a:pt x="9959" y="6633"/>
                </a:cubicBezTo>
                <a:cubicBezTo>
                  <a:pt x="9959" y="6572"/>
                  <a:pt x="9935" y="6522"/>
                  <a:pt x="9904" y="6522"/>
                </a:cubicBezTo>
                <a:close/>
                <a:moveTo>
                  <a:pt x="9546" y="6522"/>
                </a:moveTo>
                <a:cubicBezTo>
                  <a:pt x="9516" y="6522"/>
                  <a:pt x="9491" y="6572"/>
                  <a:pt x="9491" y="6633"/>
                </a:cubicBezTo>
                <a:cubicBezTo>
                  <a:pt x="9491" y="6694"/>
                  <a:pt x="9516" y="6744"/>
                  <a:pt x="9546" y="6744"/>
                </a:cubicBezTo>
                <a:cubicBezTo>
                  <a:pt x="9577" y="6744"/>
                  <a:pt x="9601" y="6694"/>
                  <a:pt x="9601" y="6633"/>
                </a:cubicBezTo>
                <a:cubicBezTo>
                  <a:pt x="9601" y="6572"/>
                  <a:pt x="9577" y="6522"/>
                  <a:pt x="9546" y="6522"/>
                </a:cubicBezTo>
                <a:close/>
                <a:moveTo>
                  <a:pt x="9367" y="6522"/>
                </a:moveTo>
                <a:cubicBezTo>
                  <a:pt x="9337" y="6522"/>
                  <a:pt x="9312" y="6572"/>
                  <a:pt x="9312" y="6633"/>
                </a:cubicBezTo>
                <a:cubicBezTo>
                  <a:pt x="9312" y="6694"/>
                  <a:pt x="9337" y="6744"/>
                  <a:pt x="9367" y="6744"/>
                </a:cubicBezTo>
                <a:cubicBezTo>
                  <a:pt x="9397" y="6744"/>
                  <a:pt x="9422" y="6694"/>
                  <a:pt x="9422" y="6633"/>
                </a:cubicBezTo>
                <a:cubicBezTo>
                  <a:pt x="9422" y="6572"/>
                  <a:pt x="9397" y="6522"/>
                  <a:pt x="9367" y="6522"/>
                </a:cubicBezTo>
                <a:close/>
                <a:moveTo>
                  <a:pt x="9188" y="6522"/>
                </a:moveTo>
                <a:cubicBezTo>
                  <a:pt x="9158" y="6522"/>
                  <a:pt x="9133" y="6572"/>
                  <a:pt x="9133" y="6633"/>
                </a:cubicBezTo>
                <a:cubicBezTo>
                  <a:pt x="9133" y="6694"/>
                  <a:pt x="9158" y="6744"/>
                  <a:pt x="9188" y="6744"/>
                </a:cubicBezTo>
                <a:cubicBezTo>
                  <a:pt x="9218" y="6744"/>
                  <a:pt x="9243" y="6694"/>
                  <a:pt x="9243" y="6633"/>
                </a:cubicBezTo>
                <a:cubicBezTo>
                  <a:pt x="9243" y="6572"/>
                  <a:pt x="9218" y="6522"/>
                  <a:pt x="9188" y="6522"/>
                </a:cubicBezTo>
                <a:close/>
                <a:moveTo>
                  <a:pt x="4711" y="6522"/>
                </a:moveTo>
                <a:cubicBezTo>
                  <a:pt x="4681" y="6522"/>
                  <a:pt x="4656" y="6572"/>
                  <a:pt x="4656" y="6633"/>
                </a:cubicBezTo>
                <a:cubicBezTo>
                  <a:pt x="4656" y="6694"/>
                  <a:pt x="4681" y="6744"/>
                  <a:pt x="4711" y="6744"/>
                </a:cubicBezTo>
                <a:cubicBezTo>
                  <a:pt x="4741" y="6744"/>
                  <a:pt x="4766" y="6694"/>
                  <a:pt x="4766" y="6633"/>
                </a:cubicBezTo>
                <a:cubicBezTo>
                  <a:pt x="4766" y="6572"/>
                  <a:pt x="4741" y="6522"/>
                  <a:pt x="4711" y="6522"/>
                </a:cubicBezTo>
                <a:close/>
                <a:moveTo>
                  <a:pt x="4532" y="6522"/>
                </a:moveTo>
                <a:cubicBezTo>
                  <a:pt x="4502" y="6522"/>
                  <a:pt x="4477" y="6572"/>
                  <a:pt x="4477" y="6633"/>
                </a:cubicBezTo>
                <a:cubicBezTo>
                  <a:pt x="4477" y="6694"/>
                  <a:pt x="4502" y="6744"/>
                  <a:pt x="4532" y="6744"/>
                </a:cubicBezTo>
                <a:cubicBezTo>
                  <a:pt x="4562" y="6744"/>
                  <a:pt x="4587" y="6694"/>
                  <a:pt x="4587" y="6633"/>
                </a:cubicBezTo>
                <a:cubicBezTo>
                  <a:pt x="4587" y="6572"/>
                  <a:pt x="4562" y="6522"/>
                  <a:pt x="4532" y="6522"/>
                </a:cubicBezTo>
                <a:close/>
                <a:moveTo>
                  <a:pt x="4353" y="6522"/>
                </a:moveTo>
                <a:cubicBezTo>
                  <a:pt x="4323" y="6522"/>
                  <a:pt x="4298" y="6572"/>
                  <a:pt x="4298" y="6633"/>
                </a:cubicBezTo>
                <a:cubicBezTo>
                  <a:pt x="4298" y="6694"/>
                  <a:pt x="4323" y="6744"/>
                  <a:pt x="4353" y="6744"/>
                </a:cubicBezTo>
                <a:cubicBezTo>
                  <a:pt x="4383" y="6744"/>
                  <a:pt x="4408" y="6694"/>
                  <a:pt x="4408" y="6633"/>
                </a:cubicBezTo>
                <a:cubicBezTo>
                  <a:pt x="4408" y="6572"/>
                  <a:pt x="4383" y="6522"/>
                  <a:pt x="4353" y="6522"/>
                </a:cubicBezTo>
                <a:close/>
                <a:moveTo>
                  <a:pt x="4174" y="6522"/>
                </a:moveTo>
                <a:cubicBezTo>
                  <a:pt x="4143" y="6522"/>
                  <a:pt x="4119" y="6572"/>
                  <a:pt x="4119" y="6633"/>
                </a:cubicBezTo>
                <a:cubicBezTo>
                  <a:pt x="4119" y="6694"/>
                  <a:pt x="4143" y="6744"/>
                  <a:pt x="4174" y="6744"/>
                </a:cubicBezTo>
                <a:cubicBezTo>
                  <a:pt x="4204" y="6744"/>
                  <a:pt x="4229" y="6694"/>
                  <a:pt x="4229" y="6633"/>
                </a:cubicBezTo>
                <a:cubicBezTo>
                  <a:pt x="4229" y="6572"/>
                  <a:pt x="4204" y="6522"/>
                  <a:pt x="4174" y="6522"/>
                </a:cubicBezTo>
                <a:close/>
                <a:moveTo>
                  <a:pt x="3995" y="6522"/>
                </a:moveTo>
                <a:cubicBezTo>
                  <a:pt x="3964" y="6522"/>
                  <a:pt x="3940" y="6572"/>
                  <a:pt x="3940" y="6633"/>
                </a:cubicBezTo>
                <a:cubicBezTo>
                  <a:pt x="3940" y="6694"/>
                  <a:pt x="3964" y="6744"/>
                  <a:pt x="3995" y="6744"/>
                </a:cubicBezTo>
                <a:cubicBezTo>
                  <a:pt x="4025" y="6744"/>
                  <a:pt x="4050" y="6694"/>
                  <a:pt x="4050" y="6633"/>
                </a:cubicBezTo>
                <a:cubicBezTo>
                  <a:pt x="4050" y="6572"/>
                  <a:pt x="4025" y="6522"/>
                  <a:pt x="3995" y="6522"/>
                </a:cubicBezTo>
                <a:close/>
                <a:moveTo>
                  <a:pt x="3816" y="6522"/>
                </a:moveTo>
                <a:cubicBezTo>
                  <a:pt x="3785" y="6522"/>
                  <a:pt x="3761" y="6572"/>
                  <a:pt x="3761" y="6633"/>
                </a:cubicBezTo>
                <a:cubicBezTo>
                  <a:pt x="3761" y="6694"/>
                  <a:pt x="3785" y="6744"/>
                  <a:pt x="3816" y="6744"/>
                </a:cubicBezTo>
                <a:cubicBezTo>
                  <a:pt x="3846" y="6744"/>
                  <a:pt x="3870" y="6694"/>
                  <a:pt x="3870" y="6633"/>
                </a:cubicBezTo>
                <a:cubicBezTo>
                  <a:pt x="3870" y="6572"/>
                  <a:pt x="3846" y="6522"/>
                  <a:pt x="3816" y="6522"/>
                </a:cubicBezTo>
                <a:close/>
                <a:moveTo>
                  <a:pt x="3637" y="6522"/>
                </a:moveTo>
                <a:cubicBezTo>
                  <a:pt x="3606" y="6522"/>
                  <a:pt x="3582" y="6572"/>
                  <a:pt x="3582" y="6633"/>
                </a:cubicBezTo>
                <a:cubicBezTo>
                  <a:pt x="3582" y="6694"/>
                  <a:pt x="3606" y="6744"/>
                  <a:pt x="3637" y="6744"/>
                </a:cubicBezTo>
                <a:cubicBezTo>
                  <a:pt x="3667" y="6744"/>
                  <a:pt x="3691" y="6694"/>
                  <a:pt x="3691" y="6633"/>
                </a:cubicBezTo>
                <a:cubicBezTo>
                  <a:pt x="3691" y="6572"/>
                  <a:pt x="3667" y="6522"/>
                  <a:pt x="3637" y="6522"/>
                </a:cubicBezTo>
                <a:close/>
                <a:moveTo>
                  <a:pt x="3457" y="6522"/>
                </a:moveTo>
                <a:cubicBezTo>
                  <a:pt x="3427" y="6522"/>
                  <a:pt x="3403" y="6572"/>
                  <a:pt x="3403" y="6633"/>
                </a:cubicBezTo>
                <a:cubicBezTo>
                  <a:pt x="3403" y="6694"/>
                  <a:pt x="3427" y="6744"/>
                  <a:pt x="3457" y="6744"/>
                </a:cubicBezTo>
                <a:cubicBezTo>
                  <a:pt x="3488" y="6744"/>
                  <a:pt x="3512" y="6694"/>
                  <a:pt x="3512" y="6633"/>
                </a:cubicBezTo>
                <a:cubicBezTo>
                  <a:pt x="3512" y="6572"/>
                  <a:pt x="3488" y="6522"/>
                  <a:pt x="3457" y="6522"/>
                </a:cubicBezTo>
                <a:close/>
                <a:moveTo>
                  <a:pt x="3278" y="6522"/>
                </a:moveTo>
                <a:cubicBezTo>
                  <a:pt x="3248" y="6522"/>
                  <a:pt x="3223" y="6572"/>
                  <a:pt x="3223" y="6633"/>
                </a:cubicBezTo>
                <a:cubicBezTo>
                  <a:pt x="3223" y="6694"/>
                  <a:pt x="3248" y="6744"/>
                  <a:pt x="3278" y="6744"/>
                </a:cubicBezTo>
                <a:cubicBezTo>
                  <a:pt x="3309" y="6744"/>
                  <a:pt x="3333" y="6694"/>
                  <a:pt x="3333" y="6633"/>
                </a:cubicBezTo>
                <a:cubicBezTo>
                  <a:pt x="3333" y="6572"/>
                  <a:pt x="3309" y="6522"/>
                  <a:pt x="3278" y="6522"/>
                </a:cubicBezTo>
                <a:close/>
                <a:moveTo>
                  <a:pt x="3099" y="6522"/>
                </a:moveTo>
                <a:cubicBezTo>
                  <a:pt x="3069" y="6522"/>
                  <a:pt x="3044" y="6572"/>
                  <a:pt x="3044" y="6633"/>
                </a:cubicBezTo>
                <a:cubicBezTo>
                  <a:pt x="3044" y="6694"/>
                  <a:pt x="3069" y="6744"/>
                  <a:pt x="3099" y="6744"/>
                </a:cubicBezTo>
                <a:cubicBezTo>
                  <a:pt x="3130" y="6744"/>
                  <a:pt x="3154" y="6694"/>
                  <a:pt x="3154" y="6633"/>
                </a:cubicBezTo>
                <a:cubicBezTo>
                  <a:pt x="3154" y="6572"/>
                  <a:pt x="3130" y="6522"/>
                  <a:pt x="3099" y="6522"/>
                </a:cubicBezTo>
                <a:close/>
                <a:moveTo>
                  <a:pt x="2920" y="6522"/>
                </a:moveTo>
                <a:cubicBezTo>
                  <a:pt x="2890" y="6522"/>
                  <a:pt x="2865" y="6572"/>
                  <a:pt x="2865" y="6633"/>
                </a:cubicBezTo>
                <a:cubicBezTo>
                  <a:pt x="2865" y="6694"/>
                  <a:pt x="2890" y="6744"/>
                  <a:pt x="2920" y="6744"/>
                </a:cubicBezTo>
                <a:cubicBezTo>
                  <a:pt x="2950" y="6744"/>
                  <a:pt x="2975" y="6694"/>
                  <a:pt x="2975" y="6633"/>
                </a:cubicBezTo>
                <a:cubicBezTo>
                  <a:pt x="2975" y="6572"/>
                  <a:pt x="2950" y="6522"/>
                  <a:pt x="2920" y="6522"/>
                </a:cubicBezTo>
                <a:close/>
                <a:moveTo>
                  <a:pt x="2741" y="6522"/>
                </a:moveTo>
                <a:cubicBezTo>
                  <a:pt x="2711" y="6522"/>
                  <a:pt x="2686" y="6572"/>
                  <a:pt x="2686" y="6633"/>
                </a:cubicBezTo>
                <a:cubicBezTo>
                  <a:pt x="2686" y="6694"/>
                  <a:pt x="2711" y="6744"/>
                  <a:pt x="2741" y="6744"/>
                </a:cubicBezTo>
                <a:cubicBezTo>
                  <a:pt x="2771" y="6744"/>
                  <a:pt x="2796" y="6694"/>
                  <a:pt x="2796" y="6633"/>
                </a:cubicBezTo>
                <a:cubicBezTo>
                  <a:pt x="2796" y="6572"/>
                  <a:pt x="2771" y="6522"/>
                  <a:pt x="2741" y="6522"/>
                </a:cubicBezTo>
                <a:close/>
                <a:moveTo>
                  <a:pt x="2562" y="6522"/>
                </a:moveTo>
                <a:cubicBezTo>
                  <a:pt x="2532" y="6522"/>
                  <a:pt x="2507" y="6572"/>
                  <a:pt x="2507" y="6633"/>
                </a:cubicBezTo>
                <a:cubicBezTo>
                  <a:pt x="2507" y="6694"/>
                  <a:pt x="2532" y="6744"/>
                  <a:pt x="2562" y="6744"/>
                </a:cubicBezTo>
                <a:cubicBezTo>
                  <a:pt x="2592" y="6744"/>
                  <a:pt x="2617" y="6694"/>
                  <a:pt x="2617" y="6633"/>
                </a:cubicBezTo>
                <a:cubicBezTo>
                  <a:pt x="2617" y="6572"/>
                  <a:pt x="2592" y="6522"/>
                  <a:pt x="2562" y="6522"/>
                </a:cubicBezTo>
                <a:close/>
                <a:moveTo>
                  <a:pt x="2383" y="6522"/>
                </a:moveTo>
                <a:cubicBezTo>
                  <a:pt x="2353" y="6522"/>
                  <a:pt x="2328" y="6572"/>
                  <a:pt x="2328" y="6633"/>
                </a:cubicBezTo>
                <a:cubicBezTo>
                  <a:pt x="2328" y="6694"/>
                  <a:pt x="2353" y="6744"/>
                  <a:pt x="2383" y="6744"/>
                </a:cubicBezTo>
                <a:cubicBezTo>
                  <a:pt x="2413" y="6744"/>
                  <a:pt x="2438" y="6694"/>
                  <a:pt x="2438" y="6633"/>
                </a:cubicBezTo>
                <a:cubicBezTo>
                  <a:pt x="2438" y="6572"/>
                  <a:pt x="2413" y="6522"/>
                  <a:pt x="2383" y="6522"/>
                </a:cubicBezTo>
                <a:close/>
                <a:moveTo>
                  <a:pt x="2204" y="6522"/>
                </a:moveTo>
                <a:cubicBezTo>
                  <a:pt x="2174" y="6522"/>
                  <a:pt x="2149" y="6572"/>
                  <a:pt x="2149" y="6633"/>
                </a:cubicBezTo>
                <a:cubicBezTo>
                  <a:pt x="2149" y="6694"/>
                  <a:pt x="2174" y="6744"/>
                  <a:pt x="2204" y="6744"/>
                </a:cubicBezTo>
                <a:cubicBezTo>
                  <a:pt x="2234" y="6744"/>
                  <a:pt x="2259" y="6694"/>
                  <a:pt x="2259" y="6633"/>
                </a:cubicBezTo>
                <a:cubicBezTo>
                  <a:pt x="2259" y="6572"/>
                  <a:pt x="2234" y="6522"/>
                  <a:pt x="2204" y="6522"/>
                </a:cubicBezTo>
                <a:close/>
                <a:moveTo>
                  <a:pt x="2025" y="6522"/>
                </a:moveTo>
                <a:cubicBezTo>
                  <a:pt x="1994" y="6522"/>
                  <a:pt x="1970" y="6572"/>
                  <a:pt x="1970" y="6633"/>
                </a:cubicBezTo>
                <a:cubicBezTo>
                  <a:pt x="1970" y="6694"/>
                  <a:pt x="1994" y="6744"/>
                  <a:pt x="2025" y="6744"/>
                </a:cubicBezTo>
                <a:cubicBezTo>
                  <a:pt x="2055" y="6744"/>
                  <a:pt x="2080" y="6694"/>
                  <a:pt x="2080" y="6633"/>
                </a:cubicBezTo>
                <a:cubicBezTo>
                  <a:pt x="2080" y="6572"/>
                  <a:pt x="2055" y="6522"/>
                  <a:pt x="2025" y="6522"/>
                </a:cubicBezTo>
                <a:close/>
                <a:moveTo>
                  <a:pt x="1846" y="6522"/>
                </a:moveTo>
                <a:cubicBezTo>
                  <a:pt x="1815" y="6522"/>
                  <a:pt x="1791" y="6572"/>
                  <a:pt x="1791" y="6633"/>
                </a:cubicBezTo>
                <a:cubicBezTo>
                  <a:pt x="1791" y="6694"/>
                  <a:pt x="1815" y="6744"/>
                  <a:pt x="1846" y="6744"/>
                </a:cubicBezTo>
                <a:cubicBezTo>
                  <a:pt x="1876" y="6744"/>
                  <a:pt x="1901" y="6694"/>
                  <a:pt x="1901" y="6633"/>
                </a:cubicBezTo>
                <a:cubicBezTo>
                  <a:pt x="1901" y="6572"/>
                  <a:pt x="1876" y="6522"/>
                  <a:pt x="1846" y="6522"/>
                </a:cubicBezTo>
                <a:close/>
                <a:moveTo>
                  <a:pt x="1667" y="6522"/>
                </a:moveTo>
                <a:cubicBezTo>
                  <a:pt x="1636" y="6522"/>
                  <a:pt x="1612" y="6572"/>
                  <a:pt x="1612" y="6633"/>
                </a:cubicBezTo>
                <a:cubicBezTo>
                  <a:pt x="1612" y="6694"/>
                  <a:pt x="1636" y="6744"/>
                  <a:pt x="1667" y="6744"/>
                </a:cubicBezTo>
                <a:cubicBezTo>
                  <a:pt x="1697" y="6744"/>
                  <a:pt x="1721" y="6694"/>
                  <a:pt x="1721" y="6633"/>
                </a:cubicBezTo>
                <a:cubicBezTo>
                  <a:pt x="1721" y="6572"/>
                  <a:pt x="1697" y="6522"/>
                  <a:pt x="1667" y="6522"/>
                </a:cubicBezTo>
                <a:close/>
                <a:moveTo>
                  <a:pt x="19038" y="6160"/>
                </a:moveTo>
                <a:cubicBezTo>
                  <a:pt x="19008" y="6160"/>
                  <a:pt x="18983" y="6209"/>
                  <a:pt x="18983" y="6271"/>
                </a:cubicBezTo>
                <a:cubicBezTo>
                  <a:pt x="18983" y="6332"/>
                  <a:pt x="19008" y="6382"/>
                  <a:pt x="19038" y="6382"/>
                </a:cubicBezTo>
                <a:cubicBezTo>
                  <a:pt x="19068" y="6382"/>
                  <a:pt x="19093" y="6332"/>
                  <a:pt x="19093" y="6271"/>
                </a:cubicBezTo>
                <a:cubicBezTo>
                  <a:pt x="19093" y="6209"/>
                  <a:pt x="19068" y="6160"/>
                  <a:pt x="19038" y="6160"/>
                </a:cubicBezTo>
                <a:close/>
                <a:moveTo>
                  <a:pt x="18859" y="6160"/>
                </a:moveTo>
                <a:cubicBezTo>
                  <a:pt x="18828" y="6160"/>
                  <a:pt x="18804" y="6209"/>
                  <a:pt x="18804" y="6271"/>
                </a:cubicBezTo>
                <a:cubicBezTo>
                  <a:pt x="18804" y="6332"/>
                  <a:pt x="18828" y="6382"/>
                  <a:pt x="18859" y="6382"/>
                </a:cubicBezTo>
                <a:cubicBezTo>
                  <a:pt x="18889" y="6382"/>
                  <a:pt x="18914" y="6332"/>
                  <a:pt x="18914" y="6271"/>
                </a:cubicBezTo>
                <a:cubicBezTo>
                  <a:pt x="18914" y="6209"/>
                  <a:pt x="18889" y="6160"/>
                  <a:pt x="18859" y="6160"/>
                </a:cubicBezTo>
                <a:close/>
                <a:moveTo>
                  <a:pt x="18142" y="6160"/>
                </a:moveTo>
                <a:cubicBezTo>
                  <a:pt x="18112" y="6160"/>
                  <a:pt x="18088" y="6209"/>
                  <a:pt x="18088" y="6271"/>
                </a:cubicBezTo>
                <a:cubicBezTo>
                  <a:pt x="18088" y="6332"/>
                  <a:pt x="18112" y="6382"/>
                  <a:pt x="18142" y="6382"/>
                </a:cubicBezTo>
                <a:cubicBezTo>
                  <a:pt x="18173" y="6382"/>
                  <a:pt x="18197" y="6332"/>
                  <a:pt x="18197" y="6271"/>
                </a:cubicBezTo>
                <a:cubicBezTo>
                  <a:pt x="18197" y="6209"/>
                  <a:pt x="18173" y="6160"/>
                  <a:pt x="18142" y="6160"/>
                </a:cubicBezTo>
                <a:close/>
                <a:moveTo>
                  <a:pt x="17963" y="6160"/>
                </a:moveTo>
                <a:cubicBezTo>
                  <a:pt x="17933" y="6160"/>
                  <a:pt x="17908" y="6209"/>
                  <a:pt x="17908" y="6271"/>
                </a:cubicBezTo>
                <a:cubicBezTo>
                  <a:pt x="17908" y="6332"/>
                  <a:pt x="17933" y="6382"/>
                  <a:pt x="17963" y="6382"/>
                </a:cubicBezTo>
                <a:cubicBezTo>
                  <a:pt x="17994" y="6382"/>
                  <a:pt x="18018" y="6332"/>
                  <a:pt x="18018" y="6271"/>
                </a:cubicBezTo>
                <a:cubicBezTo>
                  <a:pt x="18018" y="6209"/>
                  <a:pt x="17994" y="6160"/>
                  <a:pt x="17963" y="6160"/>
                </a:cubicBezTo>
                <a:close/>
                <a:moveTo>
                  <a:pt x="17784" y="6160"/>
                </a:moveTo>
                <a:cubicBezTo>
                  <a:pt x="17754" y="6160"/>
                  <a:pt x="17729" y="6209"/>
                  <a:pt x="17729" y="6271"/>
                </a:cubicBezTo>
                <a:cubicBezTo>
                  <a:pt x="17729" y="6332"/>
                  <a:pt x="17754" y="6382"/>
                  <a:pt x="17784" y="6382"/>
                </a:cubicBezTo>
                <a:cubicBezTo>
                  <a:pt x="17815" y="6382"/>
                  <a:pt x="17839" y="6332"/>
                  <a:pt x="17839" y="6271"/>
                </a:cubicBezTo>
                <a:cubicBezTo>
                  <a:pt x="17839" y="6209"/>
                  <a:pt x="17815" y="6160"/>
                  <a:pt x="17784" y="6160"/>
                </a:cubicBezTo>
                <a:close/>
                <a:moveTo>
                  <a:pt x="17605" y="6160"/>
                </a:moveTo>
                <a:cubicBezTo>
                  <a:pt x="17575" y="6160"/>
                  <a:pt x="17550" y="6209"/>
                  <a:pt x="17550" y="6271"/>
                </a:cubicBezTo>
                <a:cubicBezTo>
                  <a:pt x="17550" y="6332"/>
                  <a:pt x="17575" y="6382"/>
                  <a:pt x="17605" y="6382"/>
                </a:cubicBezTo>
                <a:cubicBezTo>
                  <a:pt x="17635" y="6382"/>
                  <a:pt x="17660" y="6332"/>
                  <a:pt x="17660" y="6271"/>
                </a:cubicBezTo>
                <a:cubicBezTo>
                  <a:pt x="17660" y="6209"/>
                  <a:pt x="17635" y="6160"/>
                  <a:pt x="17605" y="6160"/>
                </a:cubicBezTo>
                <a:close/>
                <a:moveTo>
                  <a:pt x="17426" y="6160"/>
                </a:moveTo>
                <a:cubicBezTo>
                  <a:pt x="17396" y="6160"/>
                  <a:pt x="17371" y="6209"/>
                  <a:pt x="17371" y="6271"/>
                </a:cubicBezTo>
                <a:cubicBezTo>
                  <a:pt x="17371" y="6332"/>
                  <a:pt x="17396" y="6382"/>
                  <a:pt x="17426" y="6382"/>
                </a:cubicBezTo>
                <a:cubicBezTo>
                  <a:pt x="17456" y="6382"/>
                  <a:pt x="17481" y="6332"/>
                  <a:pt x="17481" y="6271"/>
                </a:cubicBezTo>
                <a:cubicBezTo>
                  <a:pt x="17481" y="6209"/>
                  <a:pt x="17456" y="6160"/>
                  <a:pt x="17426" y="6160"/>
                </a:cubicBezTo>
                <a:close/>
                <a:moveTo>
                  <a:pt x="17247" y="6160"/>
                </a:moveTo>
                <a:cubicBezTo>
                  <a:pt x="17217" y="6160"/>
                  <a:pt x="17192" y="6209"/>
                  <a:pt x="17192" y="6271"/>
                </a:cubicBezTo>
                <a:cubicBezTo>
                  <a:pt x="17192" y="6332"/>
                  <a:pt x="17217" y="6382"/>
                  <a:pt x="17247" y="6382"/>
                </a:cubicBezTo>
                <a:cubicBezTo>
                  <a:pt x="17277" y="6382"/>
                  <a:pt x="17302" y="6332"/>
                  <a:pt x="17302" y="6271"/>
                </a:cubicBezTo>
                <a:cubicBezTo>
                  <a:pt x="17302" y="6209"/>
                  <a:pt x="17277" y="6160"/>
                  <a:pt x="17247" y="6160"/>
                </a:cubicBezTo>
                <a:close/>
                <a:moveTo>
                  <a:pt x="17068" y="6160"/>
                </a:moveTo>
                <a:cubicBezTo>
                  <a:pt x="17038" y="6160"/>
                  <a:pt x="17013" y="6209"/>
                  <a:pt x="17013" y="6271"/>
                </a:cubicBezTo>
                <a:cubicBezTo>
                  <a:pt x="17013" y="6332"/>
                  <a:pt x="17038" y="6382"/>
                  <a:pt x="17068" y="6382"/>
                </a:cubicBezTo>
                <a:cubicBezTo>
                  <a:pt x="17098" y="6382"/>
                  <a:pt x="17123" y="6332"/>
                  <a:pt x="17123" y="6271"/>
                </a:cubicBezTo>
                <a:cubicBezTo>
                  <a:pt x="17123" y="6209"/>
                  <a:pt x="17098" y="6160"/>
                  <a:pt x="17068" y="6160"/>
                </a:cubicBezTo>
                <a:close/>
                <a:moveTo>
                  <a:pt x="16889" y="6160"/>
                </a:moveTo>
                <a:cubicBezTo>
                  <a:pt x="16859" y="6160"/>
                  <a:pt x="16834" y="6209"/>
                  <a:pt x="16834" y="6271"/>
                </a:cubicBezTo>
                <a:cubicBezTo>
                  <a:pt x="16834" y="6332"/>
                  <a:pt x="16859" y="6382"/>
                  <a:pt x="16889" y="6382"/>
                </a:cubicBezTo>
                <a:cubicBezTo>
                  <a:pt x="16919" y="6382"/>
                  <a:pt x="16944" y="6332"/>
                  <a:pt x="16944" y="6271"/>
                </a:cubicBezTo>
                <a:cubicBezTo>
                  <a:pt x="16944" y="6209"/>
                  <a:pt x="16919" y="6160"/>
                  <a:pt x="16889" y="6160"/>
                </a:cubicBezTo>
                <a:close/>
                <a:moveTo>
                  <a:pt x="16710" y="6160"/>
                </a:moveTo>
                <a:cubicBezTo>
                  <a:pt x="16679" y="6160"/>
                  <a:pt x="16655" y="6209"/>
                  <a:pt x="16655" y="6271"/>
                </a:cubicBezTo>
                <a:cubicBezTo>
                  <a:pt x="16655" y="6332"/>
                  <a:pt x="16679" y="6382"/>
                  <a:pt x="16710" y="6382"/>
                </a:cubicBezTo>
                <a:cubicBezTo>
                  <a:pt x="16740" y="6382"/>
                  <a:pt x="16765" y="6332"/>
                  <a:pt x="16765" y="6271"/>
                </a:cubicBezTo>
                <a:cubicBezTo>
                  <a:pt x="16765" y="6209"/>
                  <a:pt x="16740" y="6160"/>
                  <a:pt x="16710" y="6160"/>
                </a:cubicBezTo>
                <a:close/>
                <a:moveTo>
                  <a:pt x="16531" y="6160"/>
                </a:moveTo>
                <a:cubicBezTo>
                  <a:pt x="16500" y="6160"/>
                  <a:pt x="16476" y="6209"/>
                  <a:pt x="16476" y="6271"/>
                </a:cubicBezTo>
                <a:cubicBezTo>
                  <a:pt x="16476" y="6332"/>
                  <a:pt x="16500" y="6382"/>
                  <a:pt x="16531" y="6382"/>
                </a:cubicBezTo>
                <a:cubicBezTo>
                  <a:pt x="16561" y="6382"/>
                  <a:pt x="16585" y="6332"/>
                  <a:pt x="16585" y="6271"/>
                </a:cubicBezTo>
                <a:cubicBezTo>
                  <a:pt x="16585" y="6209"/>
                  <a:pt x="16561" y="6160"/>
                  <a:pt x="16531" y="6160"/>
                </a:cubicBezTo>
                <a:close/>
                <a:moveTo>
                  <a:pt x="16352" y="6160"/>
                </a:moveTo>
                <a:cubicBezTo>
                  <a:pt x="16321" y="6160"/>
                  <a:pt x="16297" y="6209"/>
                  <a:pt x="16297" y="6271"/>
                </a:cubicBezTo>
                <a:cubicBezTo>
                  <a:pt x="16297" y="6332"/>
                  <a:pt x="16321" y="6382"/>
                  <a:pt x="16352" y="6382"/>
                </a:cubicBezTo>
                <a:cubicBezTo>
                  <a:pt x="16382" y="6382"/>
                  <a:pt x="16406" y="6332"/>
                  <a:pt x="16406" y="6271"/>
                </a:cubicBezTo>
                <a:cubicBezTo>
                  <a:pt x="16406" y="6209"/>
                  <a:pt x="16382" y="6160"/>
                  <a:pt x="16352" y="6160"/>
                </a:cubicBezTo>
                <a:close/>
                <a:moveTo>
                  <a:pt x="16172" y="6160"/>
                </a:moveTo>
                <a:cubicBezTo>
                  <a:pt x="16142" y="6160"/>
                  <a:pt x="16118" y="6209"/>
                  <a:pt x="16118" y="6271"/>
                </a:cubicBezTo>
                <a:cubicBezTo>
                  <a:pt x="16118" y="6332"/>
                  <a:pt x="16142" y="6382"/>
                  <a:pt x="16172" y="6382"/>
                </a:cubicBezTo>
                <a:cubicBezTo>
                  <a:pt x="16203" y="6382"/>
                  <a:pt x="16227" y="6332"/>
                  <a:pt x="16227" y="6271"/>
                </a:cubicBezTo>
                <a:cubicBezTo>
                  <a:pt x="16227" y="6209"/>
                  <a:pt x="16203" y="6160"/>
                  <a:pt x="16172" y="6160"/>
                </a:cubicBezTo>
                <a:close/>
                <a:moveTo>
                  <a:pt x="15993" y="6160"/>
                </a:moveTo>
                <a:cubicBezTo>
                  <a:pt x="15963" y="6160"/>
                  <a:pt x="15938" y="6209"/>
                  <a:pt x="15938" y="6271"/>
                </a:cubicBezTo>
                <a:cubicBezTo>
                  <a:pt x="15938" y="6332"/>
                  <a:pt x="15963" y="6382"/>
                  <a:pt x="15993" y="6382"/>
                </a:cubicBezTo>
                <a:cubicBezTo>
                  <a:pt x="16024" y="6382"/>
                  <a:pt x="16048" y="6332"/>
                  <a:pt x="16048" y="6271"/>
                </a:cubicBezTo>
                <a:cubicBezTo>
                  <a:pt x="16048" y="6209"/>
                  <a:pt x="16024" y="6160"/>
                  <a:pt x="15993" y="6160"/>
                </a:cubicBezTo>
                <a:close/>
                <a:moveTo>
                  <a:pt x="15814" y="6160"/>
                </a:moveTo>
                <a:cubicBezTo>
                  <a:pt x="15784" y="6160"/>
                  <a:pt x="15759" y="6209"/>
                  <a:pt x="15759" y="6271"/>
                </a:cubicBezTo>
                <a:cubicBezTo>
                  <a:pt x="15759" y="6332"/>
                  <a:pt x="15784" y="6382"/>
                  <a:pt x="15814" y="6382"/>
                </a:cubicBezTo>
                <a:cubicBezTo>
                  <a:pt x="15845" y="6382"/>
                  <a:pt x="15869" y="6332"/>
                  <a:pt x="15869" y="6271"/>
                </a:cubicBezTo>
                <a:cubicBezTo>
                  <a:pt x="15869" y="6209"/>
                  <a:pt x="15845" y="6160"/>
                  <a:pt x="15814" y="6160"/>
                </a:cubicBezTo>
                <a:close/>
                <a:moveTo>
                  <a:pt x="15635" y="6160"/>
                </a:moveTo>
                <a:cubicBezTo>
                  <a:pt x="15605" y="6160"/>
                  <a:pt x="15580" y="6209"/>
                  <a:pt x="15580" y="6271"/>
                </a:cubicBezTo>
                <a:cubicBezTo>
                  <a:pt x="15580" y="6332"/>
                  <a:pt x="15605" y="6382"/>
                  <a:pt x="15635" y="6382"/>
                </a:cubicBezTo>
                <a:cubicBezTo>
                  <a:pt x="15666" y="6382"/>
                  <a:pt x="15690" y="6332"/>
                  <a:pt x="15690" y="6271"/>
                </a:cubicBezTo>
                <a:cubicBezTo>
                  <a:pt x="15690" y="6209"/>
                  <a:pt x="15666" y="6160"/>
                  <a:pt x="15635" y="6160"/>
                </a:cubicBezTo>
                <a:close/>
                <a:moveTo>
                  <a:pt x="15456" y="6160"/>
                </a:moveTo>
                <a:cubicBezTo>
                  <a:pt x="15426" y="6160"/>
                  <a:pt x="15401" y="6209"/>
                  <a:pt x="15401" y="6271"/>
                </a:cubicBezTo>
                <a:cubicBezTo>
                  <a:pt x="15401" y="6332"/>
                  <a:pt x="15426" y="6382"/>
                  <a:pt x="15456" y="6382"/>
                </a:cubicBezTo>
                <a:cubicBezTo>
                  <a:pt x="15486" y="6382"/>
                  <a:pt x="15511" y="6332"/>
                  <a:pt x="15511" y="6271"/>
                </a:cubicBezTo>
                <a:cubicBezTo>
                  <a:pt x="15511" y="6209"/>
                  <a:pt x="15486" y="6160"/>
                  <a:pt x="15456" y="6160"/>
                </a:cubicBezTo>
                <a:close/>
                <a:moveTo>
                  <a:pt x="15277" y="6160"/>
                </a:moveTo>
                <a:cubicBezTo>
                  <a:pt x="15247" y="6160"/>
                  <a:pt x="15222" y="6209"/>
                  <a:pt x="15222" y="6271"/>
                </a:cubicBezTo>
                <a:cubicBezTo>
                  <a:pt x="15222" y="6332"/>
                  <a:pt x="15247" y="6382"/>
                  <a:pt x="15277" y="6382"/>
                </a:cubicBezTo>
                <a:cubicBezTo>
                  <a:pt x="15307" y="6382"/>
                  <a:pt x="15332" y="6332"/>
                  <a:pt x="15332" y="6271"/>
                </a:cubicBezTo>
                <a:cubicBezTo>
                  <a:pt x="15332" y="6209"/>
                  <a:pt x="15307" y="6160"/>
                  <a:pt x="15277" y="6160"/>
                </a:cubicBezTo>
                <a:close/>
                <a:moveTo>
                  <a:pt x="15098" y="6160"/>
                </a:moveTo>
                <a:cubicBezTo>
                  <a:pt x="15068" y="6160"/>
                  <a:pt x="15043" y="6209"/>
                  <a:pt x="15043" y="6271"/>
                </a:cubicBezTo>
                <a:cubicBezTo>
                  <a:pt x="15043" y="6332"/>
                  <a:pt x="15068" y="6382"/>
                  <a:pt x="15098" y="6382"/>
                </a:cubicBezTo>
                <a:cubicBezTo>
                  <a:pt x="15128" y="6382"/>
                  <a:pt x="15153" y="6332"/>
                  <a:pt x="15153" y="6271"/>
                </a:cubicBezTo>
                <a:cubicBezTo>
                  <a:pt x="15153" y="6209"/>
                  <a:pt x="15128" y="6160"/>
                  <a:pt x="15098" y="6160"/>
                </a:cubicBezTo>
                <a:close/>
                <a:moveTo>
                  <a:pt x="14919" y="6160"/>
                </a:moveTo>
                <a:cubicBezTo>
                  <a:pt x="14889" y="6160"/>
                  <a:pt x="14864" y="6209"/>
                  <a:pt x="14864" y="6271"/>
                </a:cubicBezTo>
                <a:cubicBezTo>
                  <a:pt x="14864" y="6332"/>
                  <a:pt x="14889" y="6382"/>
                  <a:pt x="14919" y="6382"/>
                </a:cubicBezTo>
                <a:cubicBezTo>
                  <a:pt x="14949" y="6382"/>
                  <a:pt x="14974" y="6332"/>
                  <a:pt x="14974" y="6271"/>
                </a:cubicBezTo>
                <a:cubicBezTo>
                  <a:pt x="14974" y="6209"/>
                  <a:pt x="14949" y="6160"/>
                  <a:pt x="14919" y="6160"/>
                </a:cubicBezTo>
                <a:close/>
                <a:moveTo>
                  <a:pt x="14740" y="6160"/>
                </a:moveTo>
                <a:cubicBezTo>
                  <a:pt x="14709" y="6160"/>
                  <a:pt x="14685" y="6209"/>
                  <a:pt x="14685" y="6271"/>
                </a:cubicBezTo>
                <a:cubicBezTo>
                  <a:pt x="14685" y="6332"/>
                  <a:pt x="14709" y="6382"/>
                  <a:pt x="14740" y="6382"/>
                </a:cubicBezTo>
                <a:cubicBezTo>
                  <a:pt x="14770" y="6382"/>
                  <a:pt x="14795" y="6332"/>
                  <a:pt x="14795" y="6271"/>
                </a:cubicBezTo>
                <a:cubicBezTo>
                  <a:pt x="14795" y="6209"/>
                  <a:pt x="14770" y="6160"/>
                  <a:pt x="14740" y="6160"/>
                </a:cubicBezTo>
                <a:close/>
                <a:moveTo>
                  <a:pt x="14561" y="6160"/>
                </a:moveTo>
                <a:cubicBezTo>
                  <a:pt x="14530" y="6160"/>
                  <a:pt x="14506" y="6209"/>
                  <a:pt x="14506" y="6271"/>
                </a:cubicBezTo>
                <a:cubicBezTo>
                  <a:pt x="14506" y="6332"/>
                  <a:pt x="14530" y="6382"/>
                  <a:pt x="14561" y="6382"/>
                </a:cubicBezTo>
                <a:cubicBezTo>
                  <a:pt x="14591" y="6382"/>
                  <a:pt x="14616" y="6332"/>
                  <a:pt x="14616" y="6271"/>
                </a:cubicBezTo>
                <a:cubicBezTo>
                  <a:pt x="14616" y="6209"/>
                  <a:pt x="14591" y="6160"/>
                  <a:pt x="14561" y="6160"/>
                </a:cubicBezTo>
                <a:close/>
                <a:moveTo>
                  <a:pt x="14382" y="6160"/>
                </a:moveTo>
                <a:cubicBezTo>
                  <a:pt x="14351" y="6160"/>
                  <a:pt x="14327" y="6209"/>
                  <a:pt x="14327" y="6271"/>
                </a:cubicBezTo>
                <a:cubicBezTo>
                  <a:pt x="14327" y="6332"/>
                  <a:pt x="14351" y="6382"/>
                  <a:pt x="14382" y="6382"/>
                </a:cubicBezTo>
                <a:cubicBezTo>
                  <a:pt x="14412" y="6382"/>
                  <a:pt x="14436" y="6332"/>
                  <a:pt x="14436" y="6271"/>
                </a:cubicBezTo>
                <a:cubicBezTo>
                  <a:pt x="14436" y="6209"/>
                  <a:pt x="14412" y="6160"/>
                  <a:pt x="14382" y="6160"/>
                </a:cubicBezTo>
                <a:close/>
                <a:moveTo>
                  <a:pt x="14202" y="6160"/>
                </a:moveTo>
                <a:cubicBezTo>
                  <a:pt x="14172" y="6160"/>
                  <a:pt x="14148" y="6209"/>
                  <a:pt x="14148" y="6271"/>
                </a:cubicBezTo>
                <a:cubicBezTo>
                  <a:pt x="14148" y="6332"/>
                  <a:pt x="14172" y="6382"/>
                  <a:pt x="14202" y="6382"/>
                </a:cubicBezTo>
                <a:cubicBezTo>
                  <a:pt x="14233" y="6382"/>
                  <a:pt x="14257" y="6332"/>
                  <a:pt x="14257" y="6271"/>
                </a:cubicBezTo>
                <a:cubicBezTo>
                  <a:pt x="14257" y="6209"/>
                  <a:pt x="14233" y="6160"/>
                  <a:pt x="14202" y="6160"/>
                </a:cubicBezTo>
                <a:close/>
                <a:moveTo>
                  <a:pt x="14023" y="6160"/>
                </a:moveTo>
                <a:cubicBezTo>
                  <a:pt x="13993" y="6160"/>
                  <a:pt x="13969" y="6209"/>
                  <a:pt x="13969" y="6271"/>
                </a:cubicBezTo>
                <a:cubicBezTo>
                  <a:pt x="13969" y="6332"/>
                  <a:pt x="13993" y="6382"/>
                  <a:pt x="14023" y="6382"/>
                </a:cubicBezTo>
                <a:cubicBezTo>
                  <a:pt x="14054" y="6382"/>
                  <a:pt x="14078" y="6332"/>
                  <a:pt x="14078" y="6271"/>
                </a:cubicBezTo>
                <a:cubicBezTo>
                  <a:pt x="14078" y="6209"/>
                  <a:pt x="14054" y="6160"/>
                  <a:pt x="14023" y="6160"/>
                </a:cubicBezTo>
                <a:close/>
                <a:moveTo>
                  <a:pt x="13844" y="6160"/>
                </a:moveTo>
                <a:cubicBezTo>
                  <a:pt x="13814" y="6160"/>
                  <a:pt x="13789" y="6209"/>
                  <a:pt x="13789" y="6271"/>
                </a:cubicBezTo>
                <a:cubicBezTo>
                  <a:pt x="13789" y="6332"/>
                  <a:pt x="13814" y="6382"/>
                  <a:pt x="13844" y="6382"/>
                </a:cubicBezTo>
                <a:cubicBezTo>
                  <a:pt x="13875" y="6382"/>
                  <a:pt x="13899" y="6332"/>
                  <a:pt x="13899" y="6271"/>
                </a:cubicBezTo>
                <a:cubicBezTo>
                  <a:pt x="13899" y="6209"/>
                  <a:pt x="13875" y="6160"/>
                  <a:pt x="13844" y="6160"/>
                </a:cubicBezTo>
                <a:close/>
                <a:moveTo>
                  <a:pt x="13665" y="6160"/>
                </a:moveTo>
                <a:cubicBezTo>
                  <a:pt x="13635" y="6160"/>
                  <a:pt x="13610" y="6209"/>
                  <a:pt x="13610" y="6271"/>
                </a:cubicBezTo>
                <a:cubicBezTo>
                  <a:pt x="13610" y="6332"/>
                  <a:pt x="13635" y="6382"/>
                  <a:pt x="13665" y="6382"/>
                </a:cubicBezTo>
                <a:cubicBezTo>
                  <a:pt x="13696" y="6382"/>
                  <a:pt x="13720" y="6332"/>
                  <a:pt x="13720" y="6271"/>
                </a:cubicBezTo>
                <a:cubicBezTo>
                  <a:pt x="13720" y="6209"/>
                  <a:pt x="13696" y="6160"/>
                  <a:pt x="13665" y="6160"/>
                </a:cubicBezTo>
                <a:close/>
                <a:moveTo>
                  <a:pt x="13486" y="6160"/>
                </a:moveTo>
                <a:cubicBezTo>
                  <a:pt x="13456" y="6160"/>
                  <a:pt x="13431" y="6209"/>
                  <a:pt x="13431" y="6271"/>
                </a:cubicBezTo>
                <a:cubicBezTo>
                  <a:pt x="13431" y="6332"/>
                  <a:pt x="13456" y="6382"/>
                  <a:pt x="13486" y="6382"/>
                </a:cubicBezTo>
                <a:cubicBezTo>
                  <a:pt x="13516" y="6382"/>
                  <a:pt x="13541" y="6332"/>
                  <a:pt x="13541" y="6271"/>
                </a:cubicBezTo>
                <a:cubicBezTo>
                  <a:pt x="13541" y="6209"/>
                  <a:pt x="13516" y="6160"/>
                  <a:pt x="13486" y="6160"/>
                </a:cubicBezTo>
                <a:close/>
                <a:moveTo>
                  <a:pt x="13307" y="6160"/>
                </a:moveTo>
                <a:cubicBezTo>
                  <a:pt x="13277" y="6160"/>
                  <a:pt x="13252" y="6209"/>
                  <a:pt x="13252" y="6271"/>
                </a:cubicBezTo>
                <a:cubicBezTo>
                  <a:pt x="13252" y="6332"/>
                  <a:pt x="13277" y="6382"/>
                  <a:pt x="13307" y="6382"/>
                </a:cubicBezTo>
                <a:cubicBezTo>
                  <a:pt x="13337" y="6382"/>
                  <a:pt x="13362" y="6332"/>
                  <a:pt x="13362" y="6271"/>
                </a:cubicBezTo>
                <a:cubicBezTo>
                  <a:pt x="13362" y="6209"/>
                  <a:pt x="13337" y="6160"/>
                  <a:pt x="13307" y="6160"/>
                </a:cubicBezTo>
                <a:close/>
                <a:moveTo>
                  <a:pt x="12949" y="6160"/>
                </a:moveTo>
                <a:cubicBezTo>
                  <a:pt x="12919" y="6160"/>
                  <a:pt x="12894" y="6209"/>
                  <a:pt x="12894" y="6271"/>
                </a:cubicBezTo>
                <a:cubicBezTo>
                  <a:pt x="12894" y="6332"/>
                  <a:pt x="12919" y="6382"/>
                  <a:pt x="12949" y="6382"/>
                </a:cubicBezTo>
                <a:cubicBezTo>
                  <a:pt x="12979" y="6382"/>
                  <a:pt x="13004" y="6332"/>
                  <a:pt x="13004" y="6271"/>
                </a:cubicBezTo>
                <a:cubicBezTo>
                  <a:pt x="13004" y="6209"/>
                  <a:pt x="12979" y="6160"/>
                  <a:pt x="12949" y="6160"/>
                </a:cubicBezTo>
                <a:close/>
                <a:moveTo>
                  <a:pt x="12770" y="6160"/>
                </a:moveTo>
                <a:cubicBezTo>
                  <a:pt x="12740" y="6160"/>
                  <a:pt x="12715" y="6209"/>
                  <a:pt x="12715" y="6271"/>
                </a:cubicBezTo>
                <a:cubicBezTo>
                  <a:pt x="12715" y="6332"/>
                  <a:pt x="12740" y="6382"/>
                  <a:pt x="12770" y="6382"/>
                </a:cubicBezTo>
                <a:cubicBezTo>
                  <a:pt x="12800" y="6382"/>
                  <a:pt x="12825" y="6332"/>
                  <a:pt x="12825" y="6271"/>
                </a:cubicBezTo>
                <a:cubicBezTo>
                  <a:pt x="12825" y="6209"/>
                  <a:pt x="12800" y="6160"/>
                  <a:pt x="12770" y="6160"/>
                </a:cubicBezTo>
                <a:close/>
                <a:moveTo>
                  <a:pt x="12591" y="6160"/>
                </a:moveTo>
                <a:cubicBezTo>
                  <a:pt x="12560" y="6160"/>
                  <a:pt x="12536" y="6209"/>
                  <a:pt x="12536" y="6271"/>
                </a:cubicBezTo>
                <a:cubicBezTo>
                  <a:pt x="12536" y="6332"/>
                  <a:pt x="12560" y="6382"/>
                  <a:pt x="12591" y="6382"/>
                </a:cubicBezTo>
                <a:cubicBezTo>
                  <a:pt x="12621" y="6382"/>
                  <a:pt x="12646" y="6332"/>
                  <a:pt x="12646" y="6271"/>
                </a:cubicBezTo>
                <a:cubicBezTo>
                  <a:pt x="12646" y="6209"/>
                  <a:pt x="12621" y="6160"/>
                  <a:pt x="12591" y="6160"/>
                </a:cubicBezTo>
                <a:close/>
                <a:moveTo>
                  <a:pt x="12412" y="6160"/>
                </a:moveTo>
                <a:cubicBezTo>
                  <a:pt x="12381" y="6160"/>
                  <a:pt x="12357" y="6209"/>
                  <a:pt x="12357" y="6271"/>
                </a:cubicBezTo>
                <a:cubicBezTo>
                  <a:pt x="12357" y="6332"/>
                  <a:pt x="12381" y="6382"/>
                  <a:pt x="12412" y="6382"/>
                </a:cubicBezTo>
                <a:cubicBezTo>
                  <a:pt x="12442" y="6382"/>
                  <a:pt x="12466" y="6332"/>
                  <a:pt x="12466" y="6271"/>
                </a:cubicBezTo>
                <a:cubicBezTo>
                  <a:pt x="12466" y="6209"/>
                  <a:pt x="12442" y="6160"/>
                  <a:pt x="12412" y="6160"/>
                </a:cubicBezTo>
                <a:close/>
                <a:moveTo>
                  <a:pt x="12233" y="6160"/>
                </a:moveTo>
                <a:cubicBezTo>
                  <a:pt x="12202" y="6160"/>
                  <a:pt x="12178" y="6209"/>
                  <a:pt x="12178" y="6271"/>
                </a:cubicBezTo>
                <a:cubicBezTo>
                  <a:pt x="12178" y="6332"/>
                  <a:pt x="12202" y="6382"/>
                  <a:pt x="12233" y="6382"/>
                </a:cubicBezTo>
                <a:cubicBezTo>
                  <a:pt x="12263" y="6382"/>
                  <a:pt x="12287" y="6332"/>
                  <a:pt x="12287" y="6271"/>
                </a:cubicBezTo>
                <a:cubicBezTo>
                  <a:pt x="12287" y="6209"/>
                  <a:pt x="12263" y="6160"/>
                  <a:pt x="12233" y="6160"/>
                </a:cubicBezTo>
                <a:close/>
                <a:moveTo>
                  <a:pt x="12053" y="6160"/>
                </a:moveTo>
                <a:cubicBezTo>
                  <a:pt x="12023" y="6160"/>
                  <a:pt x="11999" y="6209"/>
                  <a:pt x="11999" y="6271"/>
                </a:cubicBezTo>
                <a:cubicBezTo>
                  <a:pt x="11999" y="6332"/>
                  <a:pt x="12023" y="6382"/>
                  <a:pt x="12053" y="6382"/>
                </a:cubicBezTo>
                <a:cubicBezTo>
                  <a:pt x="12084" y="6382"/>
                  <a:pt x="12108" y="6332"/>
                  <a:pt x="12108" y="6271"/>
                </a:cubicBezTo>
                <a:cubicBezTo>
                  <a:pt x="12108" y="6209"/>
                  <a:pt x="12084" y="6160"/>
                  <a:pt x="12053" y="6160"/>
                </a:cubicBezTo>
                <a:close/>
                <a:moveTo>
                  <a:pt x="11874" y="6160"/>
                </a:moveTo>
                <a:cubicBezTo>
                  <a:pt x="11844" y="6160"/>
                  <a:pt x="11819" y="6209"/>
                  <a:pt x="11819" y="6271"/>
                </a:cubicBezTo>
                <a:cubicBezTo>
                  <a:pt x="11819" y="6332"/>
                  <a:pt x="11844" y="6382"/>
                  <a:pt x="11874" y="6382"/>
                </a:cubicBezTo>
                <a:cubicBezTo>
                  <a:pt x="11905" y="6382"/>
                  <a:pt x="11929" y="6332"/>
                  <a:pt x="11929" y="6271"/>
                </a:cubicBezTo>
                <a:cubicBezTo>
                  <a:pt x="11929" y="6209"/>
                  <a:pt x="11905" y="6160"/>
                  <a:pt x="11874" y="6160"/>
                </a:cubicBezTo>
                <a:close/>
                <a:moveTo>
                  <a:pt x="11695" y="6160"/>
                </a:moveTo>
                <a:cubicBezTo>
                  <a:pt x="11665" y="6160"/>
                  <a:pt x="11640" y="6209"/>
                  <a:pt x="11640" y="6271"/>
                </a:cubicBezTo>
                <a:cubicBezTo>
                  <a:pt x="11640" y="6332"/>
                  <a:pt x="11665" y="6382"/>
                  <a:pt x="11695" y="6382"/>
                </a:cubicBezTo>
                <a:cubicBezTo>
                  <a:pt x="11726" y="6382"/>
                  <a:pt x="11750" y="6332"/>
                  <a:pt x="11750" y="6271"/>
                </a:cubicBezTo>
                <a:cubicBezTo>
                  <a:pt x="11750" y="6209"/>
                  <a:pt x="11726" y="6160"/>
                  <a:pt x="11695" y="6160"/>
                </a:cubicBezTo>
                <a:close/>
                <a:moveTo>
                  <a:pt x="11516" y="6160"/>
                </a:moveTo>
                <a:cubicBezTo>
                  <a:pt x="11486" y="6160"/>
                  <a:pt x="11461" y="6209"/>
                  <a:pt x="11461" y="6271"/>
                </a:cubicBezTo>
                <a:cubicBezTo>
                  <a:pt x="11461" y="6332"/>
                  <a:pt x="11486" y="6382"/>
                  <a:pt x="11516" y="6382"/>
                </a:cubicBezTo>
                <a:cubicBezTo>
                  <a:pt x="11546" y="6382"/>
                  <a:pt x="11571" y="6332"/>
                  <a:pt x="11571" y="6271"/>
                </a:cubicBezTo>
                <a:cubicBezTo>
                  <a:pt x="11571" y="6209"/>
                  <a:pt x="11546" y="6160"/>
                  <a:pt x="11516" y="6160"/>
                </a:cubicBezTo>
                <a:close/>
                <a:moveTo>
                  <a:pt x="11337" y="6160"/>
                </a:moveTo>
                <a:cubicBezTo>
                  <a:pt x="11307" y="6160"/>
                  <a:pt x="11282" y="6209"/>
                  <a:pt x="11282" y="6271"/>
                </a:cubicBezTo>
                <a:cubicBezTo>
                  <a:pt x="11282" y="6332"/>
                  <a:pt x="11307" y="6382"/>
                  <a:pt x="11337" y="6382"/>
                </a:cubicBezTo>
                <a:cubicBezTo>
                  <a:pt x="11367" y="6382"/>
                  <a:pt x="11392" y="6332"/>
                  <a:pt x="11392" y="6271"/>
                </a:cubicBezTo>
                <a:cubicBezTo>
                  <a:pt x="11392" y="6209"/>
                  <a:pt x="11367" y="6160"/>
                  <a:pt x="11337" y="6160"/>
                </a:cubicBezTo>
                <a:close/>
                <a:moveTo>
                  <a:pt x="11158" y="6160"/>
                </a:moveTo>
                <a:cubicBezTo>
                  <a:pt x="11128" y="6160"/>
                  <a:pt x="11103" y="6209"/>
                  <a:pt x="11103" y="6271"/>
                </a:cubicBezTo>
                <a:cubicBezTo>
                  <a:pt x="11103" y="6332"/>
                  <a:pt x="11128" y="6382"/>
                  <a:pt x="11158" y="6382"/>
                </a:cubicBezTo>
                <a:cubicBezTo>
                  <a:pt x="11188" y="6382"/>
                  <a:pt x="11213" y="6332"/>
                  <a:pt x="11213" y="6271"/>
                </a:cubicBezTo>
                <a:cubicBezTo>
                  <a:pt x="11213" y="6209"/>
                  <a:pt x="11188" y="6160"/>
                  <a:pt x="11158" y="6160"/>
                </a:cubicBezTo>
                <a:close/>
                <a:moveTo>
                  <a:pt x="10979" y="6160"/>
                </a:moveTo>
                <a:cubicBezTo>
                  <a:pt x="10949" y="6160"/>
                  <a:pt x="10924" y="6209"/>
                  <a:pt x="10924" y="6271"/>
                </a:cubicBezTo>
                <a:cubicBezTo>
                  <a:pt x="10924" y="6332"/>
                  <a:pt x="10949" y="6382"/>
                  <a:pt x="10979" y="6382"/>
                </a:cubicBezTo>
                <a:cubicBezTo>
                  <a:pt x="11009" y="6382"/>
                  <a:pt x="11034" y="6332"/>
                  <a:pt x="11034" y="6271"/>
                </a:cubicBezTo>
                <a:cubicBezTo>
                  <a:pt x="11034" y="6209"/>
                  <a:pt x="11009" y="6160"/>
                  <a:pt x="10979" y="6160"/>
                </a:cubicBezTo>
                <a:close/>
                <a:moveTo>
                  <a:pt x="10800" y="6160"/>
                </a:moveTo>
                <a:cubicBezTo>
                  <a:pt x="10770" y="6160"/>
                  <a:pt x="10745" y="6209"/>
                  <a:pt x="10745" y="6271"/>
                </a:cubicBezTo>
                <a:cubicBezTo>
                  <a:pt x="10745" y="6332"/>
                  <a:pt x="10770" y="6382"/>
                  <a:pt x="10800" y="6382"/>
                </a:cubicBezTo>
                <a:cubicBezTo>
                  <a:pt x="10830" y="6382"/>
                  <a:pt x="10855" y="6332"/>
                  <a:pt x="10855" y="6271"/>
                </a:cubicBezTo>
                <a:cubicBezTo>
                  <a:pt x="10855" y="6209"/>
                  <a:pt x="10830" y="6160"/>
                  <a:pt x="10800" y="6160"/>
                </a:cubicBezTo>
                <a:close/>
                <a:moveTo>
                  <a:pt x="10442" y="6160"/>
                </a:moveTo>
                <a:cubicBezTo>
                  <a:pt x="10411" y="6160"/>
                  <a:pt x="10387" y="6209"/>
                  <a:pt x="10387" y="6271"/>
                </a:cubicBezTo>
                <a:cubicBezTo>
                  <a:pt x="10387" y="6332"/>
                  <a:pt x="10411" y="6382"/>
                  <a:pt x="10442" y="6382"/>
                </a:cubicBezTo>
                <a:cubicBezTo>
                  <a:pt x="10472" y="6382"/>
                  <a:pt x="10497" y="6332"/>
                  <a:pt x="10497" y="6271"/>
                </a:cubicBezTo>
                <a:cubicBezTo>
                  <a:pt x="10497" y="6209"/>
                  <a:pt x="10472" y="6160"/>
                  <a:pt x="10442" y="6160"/>
                </a:cubicBezTo>
                <a:close/>
                <a:moveTo>
                  <a:pt x="10263" y="6160"/>
                </a:moveTo>
                <a:cubicBezTo>
                  <a:pt x="10232" y="6160"/>
                  <a:pt x="10208" y="6209"/>
                  <a:pt x="10208" y="6271"/>
                </a:cubicBezTo>
                <a:cubicBezTo>
                  <a:pt x="10208" y="6332"/>
                  <a:pt x="10232" y="6382"/>
                  <a:pt x="10263" y="6382"/>
                </a:cubicBezTo>
                <a:cubicBezTo>
                  <a:pt x="10293" y="6382"/>
                  <a:pt x="10317" y="6332"/>
                  <a:pt x="10317" y="6271"/>
                </a:cubicBezTo>
                <a:cubicBezTo>
                  <a:pt x="10317" y="6209"/>
                  <a:pt x="10293" y="6160"/>
                  <a:pt x="10263" y="6160"/>
                </a:cubicBezTo>
                <a:close/>
                <a:moveTo>
                  <a:pt x="9725" y="6160"/>
                </a:moveTo>
                <a:cubicBezTo>
                  <a:pt x="9695" y="6160"/>
                  <a:pt x="9670" y="6209"/>
                  <a:pt x="9670" y="6271"/>
                </a:cubicBezTo>
                <a:cubicBezTo>
                  <a:pt x="9670" y="6332"/>
                  <a:pt x="9695" y="6382"/>
                  <a:pt x="9725" y="6382"/>
                </a:cubicBezTo>
                <a:cubicBezTo>
                  <a:pt x="9756" y="6382"/>
                  <a:pt x="9780" y="6332"/>
                  <a:pt x="9780" y="6271"/>
                </a:cubicBezTo>
                <a:cubicBezTo>
                  <a:pt x="9780" y="6209"/>
                  <a:pt x="9756" y="6160"/>
                  <a:pt x="9725" y="6160"/>
                </a:cubicBezTo>
                <a:close/>
                <a:moveTo>
                  <a:pt x="9546" y="6160"/>
                </a:moveTo>
                <a:cubicBezTo>
                  <a:pt x="9516" y="6160"/>
                  <a:pt x="9491" y="6209"/>
                  <a:pt x="9491" y="6271"/>
                </a:cubicBezTo>
                <a:cubicBezTo>
                  <a:pt x="9491" y="6332"/>
                  <a:pt x="9516" y="6382"/>
                  <a:pt x="9546" y="6382"/>
                </a:cubicBezTo>
                <a:cubicBezTo>
                  <a:pt x="9577" y="6382"/>
                  <a:pt x="9601" y="6332"/>
                  <a:pt x="9601" y="6271"/>
                </a:cubicBezTo>
                <a:cubicBezTo>
                  <a:pt x="9601" y="6209"/>
                  <a:pt x="9577" y="6160"/>
                  <a:pt x="9546" y="6160"/>
                </a:cubicBezTo>
                <a:close/>
                <a:moveTo>
                  <a:pt x="9367" y="6160"/>
                </a:moveTo>
                <a:cubicBezTo>
                  <a:pt x="9337" y="6160"/>
                  <a:pt x="9312" y="6209"/>
                  <a:pt x="9312" y="6271"/>
                </a:cubicBezTo>
                <a:cubicBezTo>
                  <a:pt x="9312" y="6332"/>
                  <a:pt x="9337" y="6382"/>
                  <a:pt x="9367" y="6382"/>
                </a:cubicBezTo>
                <a:cubicBezTo>
                  <a:pt x="9397" y="6382"/>
                  <a:pt x="9422" y="6332"/>
                  <a:pt x="9422" y="6271"/>
                </a:cubicBezTo>
                <a:cubicBezTo>
                  <a:pt x="9422" y="6209"/>
                  <a:pt x="9397" y="6160"/>
                  <a:pt x="9367" y="6160"/>
                </a:cubicBezTo>
                <a:close/>
                <a:moveTo>
                  <a:pt x="9188" y="6160"/>
                </a:moveTo>
                <a:cubicBezTo>
                  <a:pt x="9158" y="6160"/>
                  <a:pt x="9133" y="6209"/>
                  <a:pt x="9133" y="6271"/>
                </a:cubicBezTo>
                <a:cubicBezTo>
                  <a:pt x="9133" y="6332"/>
                  <a:pt x="9158" y="6382"/>
                  <a:pt x="9188" y="6382"/>
                </a:cubicBezTo>
                <a:cubicBezTo>
                  <a:pt x="9218" y="6382"/>
                  <a:pt x="9243" y="6332"/>
                  <a:pt x="9243" y="6271"/>
                </a:cubicBezTo>
                <a:cubicBezTo>
                  <a:pt x="9243" y="6209"/>
                  <a:pt x="9218" y="6160"/>
                  <a:pt x="9188" y="6160"/>
                </a:cubicBezTo>
                <a:close/>
                <a:moveTo>
                  <a:pt x="4890" y="6160"/>
                </a:moveTo>
                <a:cubicBezTo>
                  <a:pt x="4860" y="6160"/>
                  <a:pt x="4835" y="6209"/>
                  <a:pt x="4835" y="6271"/>
                </a:cubicBezTo>
                <a:cubicBezTo>
                  <a:pt x="4835" y="6332"/>
                  <a:pt x="4860" y="6382"/>
                  <a:pt x="4890" y="6382"/>
                </a:cubicBezTo>
                <a:cubicBezTo>
                  <a:pt x="4920" y="6382"/>
                  <a:pt x="4945" y="6332"/>
                  <a:pt x="4945" y="6271"/>
                </a:cubicBezTo>
                <a:cubicBezTo>
                  <a:pt x="4945" y="6209"/>
                  <a:pt x="4920" y="6160"/>
                  <a:pt x="4890" y="6160"/>
                </a:cubicBezTo>
                <a:close/>
                <a:moveTo>
                  <a:pt x="4711" y="6160"/>
                </a:moveTo>
                <a:cubicBezTo>
                  <a:pt x="4681" y="6160"/>
                  <a:pt x="4656" y="6209"/>
                  <a:pt x="4656" y="6271"/>
                </a:cubicBezTo>
                <a:cubicBezTo>
                  <a:pt x="4656" y="6332"/>
                  <a:pt x="4681" y="6382"/>
                  <a:pt x="4711" y="6382"/>
                </a:cubicBezTo>
                <a:cubicBezTo>
                  <a:pt x="4741" y="6382"/>
                  <a:pt x="4766" y="6332"/>
                  <a:pt x="4766" y="6271"/>
                </a:cubicBezTo>
                <a:cubicBezTo>
                  <a:pt x="4766" y="6209"/>
                  <a:pt x="4741" y="6160"/>
                  <a:pt x="4711" y="6160"/>
                </a:cubicBezTo>
                <a:close/>
                <a:moveTo>
                  <a:pt x="4532" y="6160"/>
                </a:moveTo>
                <a:cubicBezTo>
                  <a:pt x="4502" y="6160"/>
                  <a:pt x="4477" y="6209"/>
                  <a:pt x="4477" y="6271"/>
                </a:cubicBezTo>
                <a:cubicBezTo>
                  <a:pt x="4477" y="6332"/>
                  <a:pt x="4502" y="6382"/>
                  <a:pt x="4532" y="6382"/>
                </a:cubicBezTo>
                <a:cubicBezTo>
                  <a:pt x="4562" y="6382"/>
                  <a:pt x="4587" y="6332"/>
                  <a:pt x="4587" y="6271"/>
                </a:cubicBezTo>
                <a:cubicBezTo>
                  <a:pt x="4587" y="6209"/>
                  <a:pt x="4562" y="6160"/>
                  <a:pt x="4532" y="6160"/>
                </a:cubicBezTo>
                <a:close/>
                <a:moveTo>
                  <a:pt x="4353" y="6160"/>
                </a:moveTo>
                <a:cubicBezTo>
                  <a:pt x="4323" y="6160"/>
                  <a:pt x="4298" y="6209"/>
                  <a:pt x="4298" y="6271"/>
                </a:cubicBezTo>
                <a:cubicBezTo>
                  <a:pt x="4298" y="6332"/>
                  <a:pt x="4323" y="6382"/>
                  <a:pt x="4353" y="6382"/>
                </a:cubicBezTo>
                <a:cubicBezTo>
                  <a:pt x="4383" y="6382"/>
                  <a:pt x="4408" y="6332"/>
                  <a:pt x="4408" y="6271"/>
                </a:cubicBezTo>
                <a:cubicBezTo>
                  <a:pt x="4408" y="6209"/>
                  <a:pt x="4383" y="6160"/>
                  <a:pt x="4353" y="6160"/>
                </a:cubicBezTo>
                <a:close/>
                <a:moveTo>
                  <a:pt x="4174" y="6160"/>
                </a:moveTo>
                <a:cubicBezTo>
                  <a:pt x="4143" y="6160"/>
                  <a:pt x="4119" y="6209"/>
                  <a:pt x="4119" y="6271"/>
                </a:cubicBezTo>
                <a:cubicBezTo>
                  <a:pt x="4119" y="6332"/>
                  <a:pt x="4143" y="6382"/>
                  <a:pt x="4174" y="6382"/>
                </a:cubicBezTo>
                <a:cubicBezTo>
                  <a:pt x="4204" y="6382"/>
                  <a:pt x="4229" y="6332"/>
                  <a:pt x="4229" y="6271"/>
                </a:cubicBezTo>
                <a:cubicBezTo>
                  <a:pt x="4229" y="6209"/>
                  <a:pt x="4204" y="6160"/>
                  <a:pt x="4174" y="6160"/>
                </a:cubicBezTo>
                <a:close/>
                <a:moveTo>
                  <a:pt x="3995" y="6160"/>
                </a:moveTo>
                <a:cubicBezTo>
                  <a:pt x="3964" y="6160"/>
                  <a:pt x="3940" y="6209"/>
                  <a:pt x="3940" y="6271"/>
                </a:cubicBezTo>
                <a:cubicBezTo>
                  <a:pt x="3940" y="6332"/>
                  <a:pt x="3964" y="6382"/>
                  <a:pt x="3995" y="6382"/>
                </a:cubicBezTo>
                <a:cubicBezTo>
                  <a:pt x="4025" y="6382"/>
                  <a:pt x="4050" y="6332"/>
                  <a:pt x="4050" y="6271"/>
                </a:cubicBezTo>
                <a:cubicBezTo>
                  <a:pt x="4050" y="6209"/>
                  <a:pt x="4025" y="6160"/>
                  <a:pt x="3995" y="6160"/>
                </a:cubicBezTo>
                <a:close/>
                <a:moveTo>
                  <a:pt x="3816" y="6160"/>
                </a:moveTo>
                <a:cubicBezTo>
                  <a:pt x="3785" y="6160"/>
                  <a:pt x="3761" y="6209"/>
                  <a:pt x="3761" y="6271"/>
                </a:cubicBezTo>
                <a:cubicBezTo>
                  <a:pt x="3761" y="6332"/>
                  <a:pt x="3785" y="6382"/>
                  <a:pt x="3816" y="6382"/>
                </a:cubicBezTo>
                <a:cubicBezTo>
                  <a:pt x="3846" y="6382"/>
                  <a:pt x="3870" y="6332"/>
                  <a:pt x="3870" y="6271"/>
                </a:cubicBezTo>
                <a:cubicBezTo>
                  <a:pt x="3870" y="6209"/>
                  <a:pt x="3846" y="6160"/>
                  <a:pt x="3816" y="6160"/>
                </a:cubicBezTo>
                <a:close/>
                <a:moveTo>
                  <a:pt x="3637" y="6160"/>
                </a:moveTo>
                <a:cubicBezTo>
                  <a:pt x="3606" y="6160"/>
                  <a:pt x="3582" y="6209"/>
                  <a:pt x="3582" y="6271"/>
                </a:cubicBezTo>
                <a:cubicBezTo>
                  <a:pt x="3582" y="6332"/>
                  <a:pt x="3606" y="6382"/>
                  <a:pt x="3637" y="6382"/>
                </a:cubicBezTo>
                <a:cubicBezTo>
                  <a:pt x="3667" y="6382"/>
                  <a:pt x="3691" y="6332"/>
                  <a:pt x="3691" y="6271"/>
                </a:cubicBezTo>
                <a:cubicBezTo>
                  <a:pt x="3691" y="6209"/>
                  <a:pt x="3667" y="6160"/>
                  <a:pt x="3637" y="6160"/>
                </a:cubicBezTo>
                <a:close/>
                <a:moveTo>
                  <a:pt x="3457" y="6160"/>
                </a:moveTo>
                <a:cubicBezTo>
                  <a:pt x="3427" y="6160"/>
                  <a:pt x="3403" y="6209"/>
                  <a:pt x="3403" y="6271"/>
                </a:cubicBezTo>
                <a:cubicBezTo>
                  <a:pt x="3403" y="6332"/>
                  <a:pt x="3427" y="6382"/>
                  <a:pt x="3457" y="6382"/>
                </a:cubicBezTo>
                <a:cubicBezTo>
                  <a:pt x="3488" y="6382"/>
                  <a:pt x="3512" y="6332"/>
                  <a:pt x="3512" y="6271"/>
                </a:cubicBezTo>
                <a:cubicBezTo>
                  <a:pt x="3512" y="6209"/>
                  <a:pt x="3488" y="6160"/>
                  <a:pt x="3457" y="6160"/>
                </a:cubicBezTo>
                <a:close/>
                <a:moveTo>
                  <a:pt x="3278" y="6160"/>
                </a:moveTo>
                <a:cubicBezTo>
                  <a:pt x="3248" y="6160"/>
                  <a:pt x="3223" y="6209"/>
                  <a:pt x="3223" y="6271"/>
                </a:cubicBezTo>
                <a:cubicBezTo>
                  <a:pt x="3223" y="6332"/>
                  <a:pt x="3248" y="6382"/>
                  <a:pt x="3278" y="6382"/>
                </a:cubicBezTo>
                <a:cubicBezTo>
                  <a:pt x="3309" y="6382"/>
                  <a:pt x="3333" y="6332"/>
                  <a:pt x="3333" y="6271"/>
                </a:cubicBezTo>
                <a:cubicBezTo>
                  <a:pt x="3333" y="6209"/>
                  <a:pt x="3309" y="6160"/>
                  <a:pt x="3278" y="6160"/>
                </a:cubicBezTo>
                <a:close/>
                <a:moveTo>
                  <a:pt x="3099" y="6160"/>
                </a:moveTo>
                <a:cubicBezTo>
                  <a:pt x="3069" y="6160"/>
                  <a:pt x="3044" y="6209"/>
                  <a:pt x="3044" y="6271"/>
                </a:cubicBezTo>
                <a:cubicBezTo>
                  <a:pt x="3044" y="6332"/>
                  <a:pt x="3069" y="6382"/>
                  <a:pt x="3099" y="6382"/>
                </a:cubicBezTo>
                <a:cubicBezTo>
                  <a:pt x="3130" y="6382"/>
                  <a:pt x="3154" y="6332"/>
                  <a:pt x="3154" y="6271"/>
                </a:cubicBezTo>
                <a:cubicBezTo>
                  <a:pt x="3154" y="6209"/>
                  <a:pt x="3130" y="6160"/>
                  <a:pt x="3099" y="6160"/>
                </a:cubicBezTo>
                <a:close/>
                <a:moveTo>
                  <a:pt x="2920" y="6160"/>
                </a:moveTo>
                <a:cubicBezTo>
                  <a:pt x="2890" y="6160"/>
                  <a:pt x="2865" y="6209"/>
                  <a:pt x="2865" y="6271"/>
                </a:cubicBezTo>
                <a:cubicBezTo>
                  <a:pt x="2865" y="6332"/>
                  <a:pt x="2890" y="6382"/>
                  <a:pt x="2920" y="6382"/>
                </a:cubicBezTo>
                <a:cubicBezTo>
                  <a:pt x="2950" y="6382"/>
                  <a:pt x="2975" y="6332"/>
                  <a:pt x="2975" y="6271"/>
                </a:cubicBezTo>
                <a:cubicBezTo>
                  <a:pt x="2975" y="6209"/>
                  <a:pt x="2950" y="6160"/>
                  <a:pt x="2920" y="6160"/>
                </a:cubicBezTo>
                <a:close/>
                <a:moveTo>
                  <a:pt x="2741" y="6160"/>
                </a:moveTo>
                <a:cubicBezTo>
                  <a:pt x="2711" y="6160"/>
                  <a:pt x="2686" y="6209"/>
                  <a:pt x="2686" y="6271"/>
                </a:cubicBezTo>
                <a:cubicBezTo>
                  <a:pt x="2686" y="6332"/>
                  <a:pt x="2711" y="6382"/>
                  <a:pt x="2741" y="6382"/>
                </a:cubicBezTo>
                <a:cubicBezTo>
                  <a:pt x="2771" y="6382"/>
                  <a:pt x="2796" y="6332"/>
                  <a:pt x="2796" y="6271"/>
                </a:cubicBezTo>
                <a:cubicBezTo>
                  <a:pt x="2796" y="6209"/>
                  <a:pt x="2771" y="6160"/>
                  <a:pt x="2741" y="6160"/>
                </a:cubicBezTo>
                <a:close/>
                <a:moveTo>
                  <a:pt x="2562" y="6160"/>
                </a:moveTo>
                <a:cubicBezTo>
                  <a:pt x="2532" y="6160"/>
                  <a:pt x="2507" y="6209"/>
                  <a:pt x="2507" y="6271"/>
                </a:cubicBezTo>
                <a:cubicBezTo>
                  <a:pt x="2507" y="6332"/>
                  <a:pt x="2532" y="6382"/>
                  <a:pt x="2562" y="6382"/>
                </a:cubicBezTo>
                <a:cubicBezTo>
                  <a:pt x="2592" y="6382"/>
                  <a:pt x="2617" y="6332"/>
                  <a:pt x="2617" y="6271"/>
                </a:cubicBezTo>
                <a:cubicBezTo>
                  <a:pt x="2617" y="6209"/>
                  <a:pt x="2592" y="6160"/>
                  <a:pt x="2562" y="6160"/>
                </a:cubicBezTo>
                <a:close/>
                <a:moveTo>
                  <a:pt x="2383" y="6160"/>
                </a:moveTo>
                <a:cubicBezTo>
                  <a:pt x="2353" y="6160"/>
                  <a:pt x="2328" y="6209"/>
                  <a:pt x="2328" y="6271"/>
                </a:cubicBezTo>
                <a:cubicBezTo>
                  <a:pt x="2328" y="6332"/>
                  <a:pt x="2353" y="6382"/>
                  <a:pt x="2383" y="6382"/>
                </a:cubicBezTo>
                <a:cubicBezTo>
                  <a:pt x="2413" y="6382"/>
                  <a:pt x="2438" y="6332"/>
                  <a:pt x="2438" y="6271"/>
                </a:cubicBezTo>
                <a:cubicBezTo>
                  <a:pt x="2438" y="6209"/>
                  <a:pt x="2413" y="6160"/>
                  <a:pt x="2383" y="6160"/>
                </a:cubicBezTo>
                <a:close/>
                <a:moveTo>
                  <a:pt x="2204" y="6160"/>
                </a:moveTo>
                <a:cubicBezTo>
                  <a:pt x="2174" y="6160"/>
                  <a:pt x="2149" y="6209"/>
                  <a:pt x="2149" y="6271"/>
                </a:cubicBezTo>
                <a:cubicBezTo>
                  <a:pt x="2149" y="6332"/>
                  <a:pt x="2174" y="6382"/>
                  <a:pt x="2204" y="6382"/>
                </a:cubicBezTo>
                <a:cubicBezTo>
                  <a:pt x="2234" y="6382"/>
                  <a:pt x="2259" y="6332"/>
                  <a:pt x="2259" y="6271"/>
                </a:cubicBezTo>
                <a:cubicBezTo>
                  <a:pt x="2259" y="6209"/>
                  <a:pt x="2234" y="6160"/>
                  <a:pt x="2204" y="6160"/>
                </a:cubicBezTo>
                <a:close/>
                <a:moveTo>
                  <a:pt x="2025" y="6160"/>
                </a:moveTo>
                <a:cubicBezTo>
                  <a:pt x="1994" y="6160"/>
                  <a:pt x="1970" y="6209"/>
                  <a:pt x="1970" y="6271"/>
                </a:cubicBezTo>
                <a:cubicBezTo>
                  <a:pt x="1970" y="6332"/>
                  <a:pt x="1994" y="6382"/>
                  <a:pt x="2025" y="6382"/>
                </a:cubicBezTo>
                <a:cubicBezTo>
                  <a:pt x="2055" y="6382"/>
                  <a:pt x="2080" y="6332"/>
                  <a:pt x="2080" y="6271"/>
                </a:cubicBezTo>
                <a:cubicBezTo>
                  <a:pt x="2080" y="6209"/>
                  <a:pt x="2055" y="6160"/>
                  <a:pt x="2025" y="6160"/>
                </a:cubicBezTo>
                <a:close/>
                <a:moveTo>
                  <a:pt x="1846" y="6160"/>
                </a:moveTo>
                <a:cubicBezTo>
                  <a:pt x="1815" y="6160"/>
                  <a:pt x="1791" y="6209"/>
                  <a:pt x="1791" y="6271"/>
                </a:cubicBezTo>
                <a:cubicBezTo>
                  <a:pt x="1791" y="6332"/>
                  <a:pt x="1815" y="6382"/>
                  <a:pt x="1846" y="6382"/>
                </a:cubicBezTo>
                <a:cubicBezTo>
                  <a:pt x="1876" y="6382"/>
                  <a:pt x="1901" y="6332"/>
                  <a:pt x="1901" y="6271"/>
                </a:cubicBezTo>
                <a:cubicBezTo>
                  <a:pt x="1901" y="6209"/>
                  <a:pt x="1876" y="6160"/>
                  <a:pt x="1846" y="6160"/>
                </a:cubicBezTo>
                <a:close/>
                <a:moveTo>
                  <a:pt x="1667" y="6160"/>
                </a:moveTo>
                <a:cubicBezTo>
                  <a:pt x="1636" y="6160"/>
                  <a:pt x="1612" y="6209"/>
                  <a:pt x="1612" y="6271"/>
                </a:cubicBezTo>
                <a:cubicBezTo>
                  <a:pt x="1612" y="6332"/>
                  <a:pt x="1636" y="6382"/>
                  <a:pt x="1667" y="6382"/>
                </a:cubicBezTo>
                <a:cubicBezTo>
                  <a:pt x="1697" y="6382"/>
                  <a:pt x="1721" y="6332"/>
                  <a:pt x="1721" y="6271"/>
                </a:cubicBezTo>
                <a:cubicBezTo>
                  <a:pt x="1721" y="6209"/>
                  <a:pt x="1697" y="6160"/>
                  <a:pt x="1667" y="6160"/>
                </a:cubicBezTo>
                <a:close/>
                <a:moveTo>
                  <a:pt x="19038" y="5797"/>
                </a:moveTo>
                <a:cubicBezTo>
                  <a:pt x="19008" y="5797"/>
                  <a:pt x="18983" y="5847"/>
                  <a:pt x="18983" y="5908"/>
                </a:cubicBezTo>
                <a:cubicBezTo>
                  <a:pt x="18983" y="5970"/>
                  <a:pt x="19008" y="6019"/>
                  <a:pt x="19038" y="6019"/>
                </a:cubicBezTo>
                <a:cubicBezTo>
                  <a:pt x="19068" y="6019"/>
                  <a:pt x="19093" y="5970"/>
                  <a:pt x="19093" y="5908"/>
                </a:cubicBezTo>
                <a:cubicBezTo>
                  <a:pt x="19093" y="5847"/>
                  <a:pt x="19068" y="5797"/>
                  <a:pt x="19038" y="5797"/>
                </a:cubicBezTo>
                <a:close/>
                <a:moveTo>
                  <a:pt x="18859" y="5797"/>
                </a:moveTo>
                <a:cubicBezTo>
                  <a:pt x="18828" y="5797"/>
                  <a:pt x="18804" y="5847"/>
                  <a:pt x="18804" y="5908"/>
                </a:cubicBezTo>
                <a:cubicBezTo>
                  <a:pt x="18804" y="5970"/>
                  <a:pt x="18828" y="6019"/>
                  <a:pt x="18859" y="6019"/>
                </a:cubicBezTo>
                <a:cubicBezTo>
                  <a:pt x="18889" y="6019"/>
                  <a:pt x="18914" y="5970"/>
                  <a:pt x="18914" y="5908"/>
                </a:cubicBezTo>
                <a:cubicBezTo>
                  <a:pt x="18914" y="5847"/>
                  <a:pt x="18889" y="5797"/>
                  <a:pt x="18859" y="5797"/>
                </a:cubicBezTo>
                <a:close/>
                <a:moveTo>
                  <a:pt x="18142" y="5797"/>
                </a:moveTo>
                <a:cubicBezTo>
                  <a:pt x="18112" y="5797"/>
                  <a:pt x="18088" y="5847"/>
                  <a:pt x="18088" y="5908"/>
                </a:cubicBezTo>
                <a:cubicBezTo>
                  <a:pt x="18088" y="5970"/>
                  <a:pt x="18112" y="6019"/>
                  <a:pt x="18142" y="6019"/>
                </a:cubicBezTo>
                <a:cubicBezTo>
                  <a:pt x="18173" y="6019"/>
                  <a:pt x="18197" y="5970"/>
                  <a:pt x="18197" y="5908"/>
                </a:cubicBezTo>
                <a:cubicBezTo>
                  <a:pt x="18197" y="5847"/>
                  <a:pt x="18173" y="5797"/>
                  <a:pt x="18142" y="5797"/>
                </a:cubicBezTo>
                <a:close/>
                <a:moveTo>
                  <a:pt x="17963" y="5797"/>
                </a:moveTo>
                <a:cubicBezTo>
                  <a:pt x="17933" y="5797"/>
                  <a:pt x="17908" y="5847"/>
                  <a:pt x="17908" y="5908"/>
                </a:cubicBezTo>
                <a:cubicBezTo>
                  <a:pt x="17908" y="5970"/>
                  <a:pt x="17933" y="6019"/>
                  <a:pt x="17963" y="6019"/>
                </a:cubicBezTo>
                <a:cubicBezTo>
                  <a:pt x="17994" y="6019"/>
                  <a:pt x="18018" y="5970"/>
                  <a:pt x="18018" y="5908"/>
                </a:cubicBezTo>
                <a:cubicBezTo>
                  <a:pt x="18018" y="5847"/>
                  <a:pt x="17994" y="5797"/>
                  <a:pt x="17963" y="5797"/>
                </a:cubicBezTo>
                <a:close/>
                <a:moveTo>
                  <a:pt x="17784" y="5797"/>
                </a:moveTo>
                <a:cubicBezTo>
                  <a:pt x="17754" y="5797"/>
                  <a:pt x="17729" y="5847"/>
                  <a:pt x="17729" y="5908"/>
                </a:cubicBezTo>
                <a:cubicBezTo>
                  <a:pt x="17729" y="5970"/>
                  <a:pt x="17754" y="6019"/>
                  <a:pt x="17784" y="6019"/>
                </a:cubicBezTo>
                <a:cubicBezTo>
                  <a:pt x="17815" y="6019"/>
                  <a:pt x="17839" y="5970"/>
                  <a:pt x="17839" y="5908"/>
                </a:cubicBezTo>
                <a:cubicBezTo>
                  <a:pt x="17839" y="5847"/>
                  <a:pt x="17815" y="5797"/>
                  <a:pt x="17784" y="5797"/>
                </a:cubicBezTo>
                <a:close/>
                <a:moveTo>
                  <a:pt x="17605" y="5797"/>
                </a:moveTo>
                <a:cubicBezTo>
                  <a:pt x="17575" y="5797"/>
                  <a:pt x="17550" y="5847"/>
                  <a:pt x="17550" y="5908"/>
                </a:cubicBezTo>
                <a:cubicBezTo>
                  <a:pt x="17550" y="5970"/>
                  <a:pt x="17575" y="6019"/>
                  <a:pt x="17605" y="6019"/>
                </a:cubicBezTo>
                <a:cubicBezTo>
                  <a:pt x="17635" y="6019"/>
                  <a:pt x="17660" y="5970"/>
                  <a:pt x="17660" y="5908"/>
                </a:cubicBezTo>
                <a:cubicBezTo>
                  <a:pt x="17660" y="5847"/>
                  <a:pt x="17635" y="5797"/>
                  <a:pt x="17605" y="5797"/>
                </a:cubicBezTo>
                <a:close/>
                <a:moveTo>
                  <a:pt x="17426" y="5797"/>
                </a:moveTo>
                <a:cubicBezTo>
                  <a:pt x="17396" y="5797"/>
                  <a:pt x="17371" y="5847"/>
                  <a:pt x="17371" y="5908"/>
                </a:cubicBezTo>
                <a:cubicBezTo>
                  <a:pt x="17371" y="5970"/>
                  <a:pt x="17396" y="6019"/>
                  <a:pt x="17426" y="6019"/>
                </a:cubicBezTo>
                <a:cubicBezTo>
                  <a:pt x="17456" y="6019"/>
                  <a:pt x="17481" y="5970"/>
                  <a:pt x="17481" y="5908"/>
                </a:cubicBezTo>
                <a:cubicBezTo>
                  <a:pt x="17481" y="5847"/>
                  <a:pt x="17456" y="5797"/>
                  <a:pt x="17426" y="5797"/>
                </a:cubicBezTo>
                <a:close/>
                <a:moveTo>
                  <a:pt x="17247" y="5797"/>
                </a:moveTo>
                <a:cubicBezTo>
                  <a:pt x="17217" y="5797"/>
                  <a:pt x="17192" y="5847"/>
                  <a:pt x="17192" y="5908"/>
                </a:cubicBezTo>
                <a:cubicBezTo>
                  <a:pt x="17192" y="5970"/>
                  <a:pt x="17217" y="6019"/>
                  <a:pt x="17247" y="6019"/>
                </a:cubicBezTo>
                <a:cubicBezTo>
                  <a:pt x="17277" y="6019"/>
                  <a:pt x="17302" y="5970"/>
                  <a:pt x="17302" y="5908"/>
                </a:cubicBezTo>
                <a:cubicBezTo>
                  <a:pt x="17302" y="5847"/>
                  <a:pt x="17277" y="5797"/>
                  <a:pt x="17247" y="5797"/>
                </a:cubicBezTo>
                <a:close/>
                <a:moveTo>
                  <a:pt x="17068" y="5797"/>
                </a:moveTo>
                <a:cubicBezTo>
                  <a:pt x="17038" y="5797"/>
                  <a:pt x="17013" y="5847"/>
                  <a:pt x="17013" y="5908"/>
                </a:cubicBezTo>
                <a:cubicBezTo>
                  <a:pt x="17013" y="5970"/>
                  <a:pt x="17038" y="6019"/>
                  <a:pt x="17068" y="6019"/>
                </a:cubicBezTo>
                <a:cubicBezTo>
                  <a:pt x="17098" y="6019"/>
                  <a:pt x="17123" y="5970"/>
                  <a:pt x="17123" y="5908"/>
                </a:cubicBezTo>
                <a:cubicBezTo>
                  <a:pt x="17123" y="5847"/>
                  <a:pt x="17098" y="5797"/>
                  <a:pt x="17068" y="5797"/>
                </a:cubicBezTo>
                <a:close/>
                <a:moveTo>
                  <a:pt x="16889" y="5797"/>
                </a:moveTo>
                <a:cubicBezTo>
                  <a:pt x="16859" y="5797"/>
                  <a:pt x="16834" y="5847"/>
                  <a:pt x="16834" y="5908"/>
                </a:cubicBezTo>
                <a:cubicBezTo>
                  <a:pt x="16834" y="5970"/>
                  <a:pt x="16859" y="6019"/>
                  <a:pt x="16889" y="6019"/>
                </a:cubicBezTo>
                <a:cubicBezTo>
                  <a:pt x="16919" y="6019"/>
                  <a:pt x="16944" y="5970"/>
                  <a:pt x="16944" y="5908"/>
                </a:cubicBezTo>
                <a:cubicBezTo>
                  <a:pt x="16944" y="5847"/>
                  <a:pt x="16919" y="5797"/>
                  <a:pt x="16889" y="5797"/>
                </a:cubicBezTo>
                <a:close/>
                <a:moveTo>
                  <a:pt x="16710" y="5797"/>
                </a:moveTo>
                <a:cubicBezTo>
                  <a:pt x="16679" y="5797"/>
                  <a:pt x="16655" y="5847"/>
                  <a:pt x="16655" y="5908"/>
                </a:cubicBezTo>
                <a:cubicBezTo>
                  <a:pt x="16655" y="5970"/>
                  <a:pt x="16679" y="6019"/>
                  <a:pt x="16710" y="6019"/>
                </a:cubicBezTo>
                <a:cubicBezTo>
                  <a:pt x="16740" y="6019"/>
                  <a:pt x="16765" y="5970"/>
                  <a:pt x="16765" y="5908"/>
                </a:cubicBezTo>
                <a:cubicBezTo>
                  <a:pt x="16765" y="5847"/>
                  <a:pt x="16740" y="5797"/>
                  <a:pt x="16710" y="5797"/>
                </a:cubicBezTo>
                <a:close/>
                <a:moveTo>
                  <a:pt x="16531" y="5797"/>
                </a:moveTo>
                <a:cubicBezTo>
                  <a:pt x="16500" y="5797"/>
                  <a:pt x="16476" y="5847"/>
                  <a:pt x="16476" y="5908"/>
                </a:cubicBezTo>
                <a:cubicBezTo>
                  <a:pt x="16476" y="5970"/>
                  <a:pt x="16500" y="6019"/>
                  <a:pt x="16531" y="6019"/>
                </a:cubicBezTo>
                <a:cubicBezTo>
                  <a:pt x="16561" y="6019"/>
                  <a:pt x="16585" y="5970"/>
                  <a:pt x="16585" y="5908"/>
                </a:cubicBezTo>
                <a:cubicBezTo>
                  <a:pt x="16585" y="5847"/>
                  <a:pt x="16561" y="5797"/>
                  <a:pt x="16531" y="5797"/>
                </a:cubicBezTo>
                <a:close/>
                <a:moveTo>
                  <a:pt x="16352" y="5797"/>
                </a:moveTo>
                <a:cubicBezTo>
                  <a:pt x="16321" y="5797"/>
                  <a:pt x="16297" y="5847"/>
                  <a:pt x="16297" y="5908"/>
                </a:cubicBezTo>
                <a:cubicBezTo>
                  <a:pt x="16297" y="5970"/>
                  <a:pt x="16321" y="6019"/>
                  <a:pt x="16352" y="6019"/>
                </a:cubicBezTo>
                <a:cubicBezTo>
                  <a:pt x="16382" y="6019"/>
                  <a:pt x="16406" y="5970"/>
                  <a:pt x="16406" y="5908"/>
                </a:cubicBezTo>
                <a:cubicBezTo>
                  <a:pt x="16406" y="5847"/>
                  <a:pt x="16382" y="5797"/>
                  <a:pt x="16352" y="5797"/>
                </a:cubicBezTo>
                <a:close/>
                <a:moveTo>
                  <a:pt x="16172" y="5797"/>
                </a:moveTo>
                <a:cubicBezTo>
                  <a:pt x="16142" y="5797"/>
                  <a:pt x="16118" y="5847"/>
                  <a:pt x="16118" y="5908"/>
                </a:cubicBezTo>
                <a:cubicBezTo>
                  <a:pt x="16118" y="5970"/>
                  <a:pt x="16142" y="6019"/>
                  <a:pt x="16172" y="6019"/>
                </a:cubicBezTo>
                <a:cubicBezTo>
                  <a:pt x="16203" y="6019"/>
                  <a:pt x="16227" y="5970"/>
                  <a:pt x="16227" y="5908"/>
                </a:cubicBezTo>
                <a:cubicBezTo>
                  <a:pt x="16227" y="5847"/>
                  <a:pt x="16203" y="5797"/>
                  <a:pt x="16172" y="5797"/>
                </a:cubicBezTo>
                <a:close/>
                <a:moveTo>
                  <a:pt x="15993" y="5797"/>
                </a:moveTo>
                <a:cubicBezTo>
                  <a:pt x="15963" y="5797"/>
                  <a:pt x="15938" y="5847"/>
                  <a:pt x="15938" y="5908"/>
                </a:cubicBezTo>
                <a:cubicBezTo>
                  <a:pt x="15938" y="5970"/>
                  <a:pt x="15963" y="6019"/>
                  <a:pt x="15993" y="6019"/>
                </a:cubicBezTo>
                <a:cubicBezTo>
                  <a:pt x="16024" y="6019"/>
                  <a:pt x="16048" y="5970"/>
                  <a:pt x="16048" y="5908"/>
                </a:cubicBezTo>
                <a:cubicBezTo>
                  <a:pt x="16048" y="5847"/>
                  <a:pt x="16024" y="5797"/>
                  <a:pt x="15993" y="5797"/>
                </a:cubicBezTo>
                <a:close/>
                <a:moveTo>
                  <a:pt x="15814" y="5797"/>
                </a:moveTo>
                <a:cubicBezTo>
                  <a:pt x="15784" y="5797"/>
                  <a:pt x="15759" y="5847"/>
                  <a:pt x="15759" y="5908"/>
                </a:cubicBezTo>
                <a:cubicBezTo>
                  <a:pt x="15759" y="5970"/>
                  <a:pt x="15784" y="6019"/>
                  <a:pt x="15814" y="6019"/>
                </a:cubicBezTo>
                <a:cubicBezTo>
                  <a:pt x="15845" y="6019"/>
                  <a:pt x="15869" y="5970"/>
                  <a:pt x="15869" y="5908"/>
                </a:cubicBezTo>
                <a:cubicBezTo>
                  <a:pt x="15869" y="5847"/>
                  <a:pt x="15845" y="5797"/>
                  <a:pt x="15814" y="5797"/>
                </a:cubicBezTo>
                <a:close/>
                <a:moveTo>
                  <a:pt x="15635" y="5797"/>
                </a:moveTo>
                <a:cubicBezTo>
                  <a:pt x="15605" y="5797"/>
                  <a:pt x="15580" y="5847"/>
                  <a:pt x="15580" y="5908"/>
                </a:cubicBezTo>
                <a:cubicBezTo>
                  <a:pt x="15580" y="5970"/>
                  <a:pt x="15605" y="6019"/>
                  <a:pt x="15635" y="6019"/>
                </a:cubicBezTo>
                <a:cubicBezTo>
                  <a:pt x="15666" y="6019"/>
                  <a:pt x="15690" y="5970"/>
                  <a:pt x="15690" y="5908"/>
                </a:cubicBezTo>
                <a:cubicBezTo>
                  <a:pt x="15690" y="5847"/>
                  <a:pt x="15666" y="5797"/>
                  <a:pt x="15635" y="5797"/>
                </a:cubicBezTo>
                <a:close/>
                <a:moveTo>
                  <a:pt x="15456" y="5797"/>
                </a:moveTo>
                <a:cubicBezTo>
                  <a:pt x="15426" y="5797"/>
                  <a:pt x="15401" y="5847"/>
                  <a:pt x="15401" y="5908"/>
                </a:cubicBezTo>
                <a:cubicBezTo>
                  <a:pt x="15401" y="5970"/>
                  <a:pt x="15426" y="6019"/>
                  <a:pt x="15456" y="6019"/>
                </a:cubicBezTo>
                <a:cubicBezTo>
                  <a:pt x="15486" y="6019"/>
                  <a:pt x="15511" y="5970"/>
                  <a:pt x="15511" y="5908"/>
                </a:cubicBezTo>
                <a:cubicBezTo>
                  <a:pt x="15511" y="5847"/>
                  <a:pt x="15486" y="5797"/>
                  <a:pt x="15456" y="5797"/>
                </a:cubicBezTo>
                <a:close/>
                <a:moveTo>
                  <a:pt x="15277" y="5797"/>
                </a:moveTo>
                <a:cubicBezTo>
                  <a:pt x="15247" y="5797"/>
                  <a:pt x="15222" y="5847"/>
                  <a:pt x="15222" y="5908"/>
                </a:cubicBezTo>
                <a:cubicBezTo>
                  <a:pt x="15222" y="5970"/>
                  <a:pt x="15247" y="6019"/>
                  <a:pt x="15277" y="6019"/>
                </a:cubicBezTo>
                <a:cubicBezTo>
                  <a:pt x="15307" y="6019"/>
                  <a:pt x="15332" y="5970"/>
                  <a:pt x="15332" y="5908"/>
                </a:cubicBezTo>
                <a:cubicBezTo>
                  <a:pt x="15332" y="5847"/>
                  <a:pt x="15307" y="5797"/>
                  <a:pt x="15277" y="5797"/>
                </a:cubicBezTo>
                <a:close/>
                <a:moveTo>
                  <a:pt x="15098" y="5797"/>
                </a:moveTo>
                <a:cubicBezTo>
                  <a:pt x="15068" y="5797"/>
                  <a:pt x="15043" y="5847"/>
                  <a:pt x="15043" y="5908"/>
                </a:cubicBezTo>
                <a:cubicBezTo>
                  <a:pt x="15043" y="5970"/>
                  <a:pt x="15068" y="6019"/>
                  <a:pt x="15098" y="6019"/>
                </a:cubicBezTo>
                <a:cubicBezTo>
                  <a:pt x="15128" y="6019"/>
                  <a:pt x="15153" y="5970"/>
                  <a:pt x="15153" y="5908"/>
                </a:cubicBezTo>
                <a:cubicBezTo>
                  <a:pt x="15153" y="5847"/>
                  <a:pt x="15128" y="5797"/>
                  <a:pt x="15098" y="5797"/>
                </a:cubicBezTo>
                <a:close/>
                <a:moveTo>
                  <a:pt x="14919" y="5797"/>
                </a:moveTo>
                <a:cubicBezTo>
                  <a:pt x="14889" y="5797"/>
                  <a:pt x="14864" y="5847"/>
                  <a:pt x="14864" y="5908"/>
                </a:cubicBezTo>
                <a:cubicBezTo>
                  <a:pt x="14864" y="5970"/>
                  <a:pt x="14889" y="6019"/>
                  <a:pt x="14919" y="6019"/>
                </a:cubicBezTo>
                <a:cubicBezTo>
                  <a:pt x="14949" y="6019"/>
                  <a:pt x="14974" y="5970"/>
                  <a:pt x="14974" y="5908"/>
                </a:cubicBezTo>
                <a:cubicBezTo>
                  <a:pt x="14974" y="5847"/>
                  <a:pt x="14949" y="5797"/>
                  <a:pt x="14919" y="5797"/>
                </a:cubicBezTo>
                <a:close/>
                <a:moveTo>
                  <a:pt x="14740" y="5797"/>
                </a:moveTo>
                <a:cubicBezTo>
                  <a:pt x="14709" y="5797"/>
                  <a:pt x="14685" y="5847"/>
                  <a:pt x="14685" y="5908"/>
                </a:cubicBezTo>
                <a:cubicBezTo>
                  <a:pt x="14685" y="5970"/>
                  <a:pt x="14709" y="6019"/>
                  <a:pt x="14740" y="6019"/>
                </a:cubicBezTo>
                <a:cubicBezTo>
                  <a:pt x="14770" y="6019"/>
                  <a:pt x="14795" y="5970"/>
                  <a:pt x="14795" y="5908"/>
                </a:cubicBezTo>
                <a:cubicBezTo>
                  <a:pt x="14795" y="5847"/>
                  <a:pt x="14770" y="5797"/>
                  <a:pt x="14740" y="5797"/>
                </a:cubicBezTo>
                <a:close/>
                <a:moveTo>
                  <a:pt x="14561" y="5797"/>
                </a:moveTo>
                <a:cubicBezTo>
                  <a:pt x="14530" y="5797"/>
                  <a:pt x="14506" y="5847"/>
                  <a:pt x="14506" y="5908"/>
                </a:cubicBezTo>
                <a:cubicBezTo>
                  <a:pt x="14506" y="5970"/>
                  <a:pt x="14530" y="6019"/>
                  <a:pt x="14561" y="6019"/>
                </a:cubicBezTo>
                <a:cubicBezTo>
                  <a:pt x="14591" y="6019"/>
                  <a:pt x="14616" y="5970"/>
                  <a:pt x="14616" y="5908"/>
                </a:cubicBezTo>
                <a:cubicBezTo>
                  <a:pt x="14616" y="5847"/>
                  <a:pt x="14591" y="5797"/>
                  <a:pt x="14561" y="5797"/>
                </a:cubicBezTo>
                <a:close/>
                <a:moveTo>
                  <a:pt x="14382" y="5797"/>
                </a:moveTo>
                <a:cubicBezTo>
                  <a:pt x="14351" y="5797"/>
                  <a:pt x="14327" y="5847"/>
                  <a:pt x="14327" y="5908"/>
                </a:cubicBezTo>
                <a:cubicBezTo>
                  <a:pt x="14327" y="5970"/>
                  <a:pt x="14351" y="6019"/>
                  <a:pt x="14382" y="6019"/>
                </a:cubicBezTo>
                <a:cubicBezTo>
                  <a:pt x="14412" y="6019"/>
                  <a:pt x="14436" y="5970"/>
                  <a:pt x="14436" y="5908"/>
                </a:cubicBezTo>
                <a:cubicBezTo>
                  <a:pt x="14436" y="5847"/>
                  <a:pt x="14412" y="5797"/>
                  <a:pt x="14382" y="5797"/>
                </a:cubicBezTo>
                <a:close/>
                <a:moveTo>
                  <a:pt x="14202" y="5797"/>
                </a:moveTo>
                <a:cubicBezTo>
                  <a:pt x="14172" y="5797"/>
                  <a:pt x="14148" y="5847"/>
                  <a:pt x="14148" y="5908"/>
                </a:cubicBezTo>
                <a:cubicBezTo>
                  <a:pt x="14148" y="5970"/>
                  <a:pt x="14172" y="6019"/>
                  <a:pt x="14202" y="6019"/>
                </a:cubicBezTo>
                <a:cubicBezTo>
                  <a:pt x="14233" y="6019"/>
                  <a:pt x="14257" y="5970"/>
                  <a:pt x="14257" y="5908"/>
                </a:cubicBezTo>
                <a:cubicBezTo>
                  <a:pt x="14257" y="5847"/>
                  <a:pt x="14233" y="5797"/>
                  <a:pt x="14202" y="5797"/>
                </a:cubicBezTo>
                <a:close/>
                <a:moveTo>
                  <a:pt x="14023" y="5797"/>
                </a:moveTo>
                <a:cubicBezTo>
                  <a:pt x="13993" y="5797"/>
                  <a:pt x="13969" y="5847"/>
                  <a:pt x="13969" y="5908"/>
                </a:cubicBezTo>
                <a:cubicBezTo>
                  <a:pt x="13969" y="5970"/>
                  <a:pt x="13993" y="6019"/>
                  <a:pt x="14023" y="6019"/>
                </a:cubicBezTo>
                <a:cubicBezTo>
                  <a:pt x="14054" y="6019"/>
                  <a:pt x="14078" y="5970"/>
                  <a:pt x="14078" y="5908"/>
                </a:cubicBezTo>
                <a:cubicBezTo>
                  <a:pt x="14078" y="5847"/>
                  <a:pt x="14054" y="5797"/>
                  <a:pt x="14023" y="5797"/>
                </a:cubicBezTo>
                <a:close/>
                <a:moveTo>
                  <a:pt x="13844" y="5797"/>
                </a:moveTo>
                <a:cubicBezTo>
                  <a:pt x="13814" y="5797"/>
                  <a:pt x="13789" y="5847"/>
                  <a:pt x="13789" y="5908"/>
                </a:cubicBezTo>
                <a:cubicBezTo>
                  <a:pt x="13789" y="5970"/>
                  <a:pt x="13814" y="6019"/>
                  <a:pt x="13844" y="6019"/>
                </a:cubicBezTo>
                <a:cubicBezTo>
                  <a:pt x="13875" y="6019"/>
                  <a:pt x="13899" y="5970"/>
                  <a:pt x="13899" y="5908"/>
                </a:cubicBezTo>
                <a:cubicBezTo>
                  <a:pt x="13899" y="5847"/>
                  <a:pt x="13875" y="5797"/>
                  <a:pt x="13844" y="5797"/>
                </a:cubicBezTo>
                <a:close/>
                <a:moveTo>
                  <a:pt x="13665" y="5797"/>
                </a:moveTo>
                <a:cubicBezTo>
                  <a:pt x="13635" y="5797"/>
                  <a:pt x="13610" y="5847"/>
                  <a:pt x="13610" y="5908"/>
                </a:cubicBezTo>
                <a:cubicBezTo>
                  <a:pt x="13610" y="5970"/>
                  <a:pt x="13635" y="6019"/>
                  <a:pt x="13665" y="6019"/>
                </a:cubicBezTo>
                <a:cubicBezTo>
                  <a:pt x="13696" y="6019"/>
                  <a:pt x="13720" y="5970"/>
                  <a:pt x="13720" y="5908"/>
                </a:cubicBezTo>
                <a:cubicBezTo>
                  <a:pt x="13720" y="5847"/>
                  <a:pt x="13696" y="5797"/>
                  <a:pt x="13665" y="5797"/>
                </a:cubicBezTo>
                <a:close/>
                <a:moveTo>
                  <a:pt x="13486" y="5797"/>
                </a:moveTo>
                <a:cubicBezTo>
                  <a:pt x="13456" y="5797"/>
                  <a:pt x="13431" y="5847"/>
                  <a:pt x="13431" y="5908"/>
                </a:cubicBezTo>
                <a:cubicBezTo>
                  <a:pt x="13431" y="5970"/>
                  <a:pt x="13456" y="6019"/>
                  <a:pt x="13486" y="6019"/>
                </a:cubicBezTo>
                <a:cubicBezTo>
                  <a:pt x="13516" y="6019"/>
                  <a:pt x="13541" y="5970"/>
                  <a:pt x="13541" y="5908"/>
                </a:cubicBezTo>
                <a:cubicBezTo>
                  <a:pt x="13541" y="5847"/>
                  <a:pt x="13516" y="5797"/>
                  <a:pt x="13486" y="5797"/>
                </a:cubicBezTo>
                <a:close/>
                <a:moveTo>
                  <a:pt x="13307" y="5797"/>
                </a:moveTo>
                <a:cubicBezTo>
                  <a:pt x="13277" y="5797"/>
                  <a:pt x="13252" y="5847"/>
                  <a:pt x="13252" y="5908"/>
                </a:cubicBezTo>
                <a:cubicBezTo>
                  <a:pt x="13252" y="5970"/>
                  <a:pt x="13277" y="6019"/>
                  <a:pt x="13307" y="6019"/>
                </a:cubicBezTo>
                <a:cubicBezTo>
                  <a:pt x="13337" y="6019"/>
                  <a:pt x="13362" y="5970"/>
                  <a:pt x="13362" y="5908"/>
                </a:cubicBezTo>
                <a:cubicBezTo>
                  <a:pt x="13362" y="5847"/>
                  <a:pt x="13337" y="5797"/>
                  <a:pt x="13307" y="5797"/>
                </a:cubicBezTo>
                <a:close/>
                <a:moveTo>
                  <a:pt x="13128" y="5797"/>
                </a:moveTo>
                <a:cubicBezTo>
                  <a:pt x="13098" y="5797"/>
                  <a:pt x="13073" y="5847"/>
                  <a:pt x="13073" y="5908"/>
                </a:cubicBezTo>
                <a:cubicBezTo>
                  <a:pt x="13073" y="5970"/>
                  <a:pt x="13098" y="6019"/>
                  <a:pt x="13128" y="6019"/>
                </a:cubicBezTo>
                <a:cubicBezTo>
                  <a:pt x="13158" y="6019"/>
                  <a:pt x="13183" y="5970"/>
                  <a:pt x="13183" y="5908"/>
                </a:cubicBezTo>
                <a:cubicBezTo>
                  <a:pt x="13183" y="5847"/>
                  <a:pt x="13158" y="5797"/>
                  <a:pt x="13128" y="5797"/>
                </a:cubicBezTo>
                <a:close/>
                <a:moveTo>
                  <a:pt x="12949" y="5797"/>
                </a:moveTo>
                <a:cubicBezTo>
                  <a:pt x="12919" y="5797"/>
                  <a:pt x="12894" y="5847"/>
                  <a:pt x="12894" y="5908"/>
                </a:cubicBezTo>
                <a:cubicBezTo>
                  <a:pt x="12894" y="5970"/>
                  <a:pt x="12919" y="6019"/>
                  <a:pt x="12949" y="6019"/>
                </a:cubicBezTo>
                <a:cubicBezTo>
                  <a:pt x="12979" y="6019"/>
                  <a:pt x="13004" y="5970"/>
                  <a:pt x="13004" y="5908"/>
                </a:cubicBezTo>
                <a:cubicBezTo>
                  <a:pt x="13004" y="5847"/>
                  <a:pt x="12979" y="5797"/>
                  <a:pt x="12949" y="5797"/>
                </a:cubicBezTo>
                <a:close/>
                <a:moveTo>
                  <a:pt x="12770" y="5797"/>
                </a:moveTo>
                <a:cubicBezTo>
                  <a:pt x="12740" y="5797"/>
                  <a:pt x="12715" y="5847"/>
                  <a:pt x="12715" y="5908"/>
                </a:cubicBezTo>
                <a:cubicBezTo>
                  <a:pt x="12715" y="5970"/>
                  <a:pt x="12740" y="6019"/>
                  <a:pt x="12770" y="6019"/>
                </a:cubicBezTo>
                <a:cubicBezTo>
                  <a:pt x="12800" y="6019"/>
                  <a:pt x="12825" y="5970"/>
                  <a:pt x="12825" y="5908"/>
                </a:cubicBezTo>
                <a:cubicBezTo>
                  <a:pt x="12825" y="5847"/>
                  <a:pt x="12800" y="5797"/>
                  <a:pt x="12770" y="5797"/>
                </a:cubicBezTo>
                <a:close/>
                <a:moveTo>
                  <a:pt x="12591" y="5797"/>
                </a:moveTo>
                <a:cubicBezTo>
                  <a:pt x="12560" y="5797"/>
                  <a:pt x="12536" y="5847"/>
                  <a:pt x="12536" y="5908"/>
                </a:cubicBezTo>
                <a:cubicBezTo>
                  <a:pt x="12536" y="5970"/>
                  <a:pt x="12560" y="6019"/>
                  <a:pt x="12591" y="6019"/>
                </a:cubicBezTo>
                <a:cubicBezTo>
                  <a:pt x="12621" y="6019"/>
                  <a:pt x="12646" y="5970"/>
                  <a:pt x="12646" y="5908"/>
                </a:cubicBezTo>
                <a:cubicBezTo>
                  <a:pt x="12646" y="5847"/>
                  <a:pt x="12621" y="5797"/>
                  <a:pt x="12591" y="5797"/>
                </a:cubicBezTo>
                <a:close/>
                <a:moveTo>
                  <a:pt x="12412" y="5797"/>
                </a:moveTo>
                <a:cubicBezTo>
                  <a:pt x="12381" y="5797"/>
                  <a:pt x="12357" y="5847"/>
                  <a:pt x="12357" y="5908"/>
                </a:cubicBezTo>
                <a:cubicBezTo>
                  <a:pt x="12357" y="5970"/>
                  <a:pt x="12381" y="6019"/>
                  <a:pt x="12412" y="6019"/>
                </a:cubicBezTo>
                <a:cubicBezTo>
                  <a:pt x="12442" y="6019"/>
                  <a:pt x="12466" y="5970"/>
                  <a:pt x="12466" y="5908"/>
                </a:cubicBezTo>
                <a:cubicBezTo>
                  <a:pt x="12466" y="5847"/>
                  <a:pt x="12442" y="5797"/>
                  <a:pt x="12412" y="5797"/>
                </a:cubicBezTo>
                <a:close/>
                <a:moveTo>
                  <a:pt x="12053" y="5797"/>
                </a:moveTo>
                <a:cubicBezTo>
                  <a:pt x="12023" y="5797"/>
                  <a:pt x="11999" y="5847"/>
                  <a:pt x="11999" y="5908"/>
                </a:cubicBezTo>
                <a:cubicBezTo>
                  <a:pt x="11999" y="5970"/>
                  <a:pt x="12023" y="6019"/>
                  <a:pt x="12053" y="6019"/>
                </a:cubicBezTo>
                <a:cubicBezTo>
                  <a:pt x="12084" y="6019"/>
                  <a:pt x="12108" y="5970"/>
                  <a:pt x="12108" y="5908"/>
                </a:cubicBezTo>
                <a:cubicBezTo>
                  <a:pt x="12108" y="5847"/>
                  <a:pt x="12084" y="5797"/>
                  <a:pt x="12053" y="5797"/>
                </a:cubicBezTo>
                <a:close/>
                <a:moveTo>
                  <a:pt x="11874" y="5797"/>
                </a:moveTo>
                <a:cubicBezTo>
                  <a:pt x="11844" y="5797"/>
                  <a:pt x="11819" y="5847"/>
                  <a:pt x="11819" y="5908"/>
                </a:cubicBezTo>
                <a:cubicBezTo>
                  <a:pt x="11819" y="5970"/>
                  <a:pt x="11844" y="6019"/>
                  <a:pt x="11874" y="6019"/>
                </a:cubicBezTo>
                <a:cubicBezTo>
                  <a:pt x="11905" y="6019"/>
                  <a:pt x="11929" y="5970"/>
                  <a:pt x="11929" y="5908"/>
                </a:cubicBezTo>
                <a:cubicBezTo>
                  <a:pt x="11929" y="5847"/>
                  <a:pt x="11905" y="5797"/>
                  <a:pt x="11874" y="5797"/>
                </a:cubicBezTo>
                <a:close/>
                <a:moveTo>
                  <a:pt x="11695" y="5797"/>
                </a:moveTo>
                <a:cubicBezTo>
                  <a:pt x="11665" y="5797"/>
                  <a:pt x="11640" y="5847"/>
                  <a:pt x="11640" y="5908"/>
                </a:cubicBezTo>
                <a:cubicBezTo>
                  <a:pt x="11640" y="5970"/>
                  <a:pt x="11665" y="6019"/>
                  <a:pt x="11695" y="6019"/>
                </a:cubicBezTo>
                <a:cubicBezTo>
                  <a:pt x="11726" y="6019"/>
                  <a:pt x="11750" y="5970"/>
                  <a:pt x="11750" y="5908"/>
                </a:cubicBezTo>
                <a:cubicBezTo>
                  <a:pt x="11750" y="5847"/>
                  <a:pt x="11726" y="5797"/>
                  <a:pt x="11695" y="5797"/>
                </a:cubicBezTo>
                <a:close/>
                <a:moveTo>
                  <a:pt x="11516" y="5797"/>
                </a:moveTo>
                <a:cubicBezTo>
                  <a:pt x="11486" y="5797"/>
                  <a:pt x="11461" y="5847"/>
                  <a:pt x="11461" y="5908"/>
                </a:cubicBezTo>
                <a:cubicBezTo>
                  <a:pt x="11461" y="5970"/>
                  <a:pt x="11486" y="6019"/>
                  <a:pt x="11516" y="6019"/>
                </a:cubicBezTo>
                <a:cubicBezTo>
                  <a:pt x="11546" y="6019"/>
                  <a:pt x="11571" y="5970"/>
                  <a:pt x="11571" y="5908"/>
                </a:cubicBezTo>
                <a:cubicBezTo>
                  <a:pt x="11571" y="5847"/>
                  <a:pt x="11546" y="5797"/>
                  <a:pt x="11516" y="5797"/>
                </a:cubicBezTo>
                <a:close/>
                <a:moveTo>
                  <a:pt x="11337" y="5797"/>
                </a:moveTo>
                <a:cubicBezTo>
                  <a:pt x="11307" y="5797"/>
                  <a:pt x="11282" y="5847"/>
                  <a:pt x="11282" y="5908"/>
                </a:cubicBezTo>
                <a:cubicBezTo>
                  <a:pt x="11282" y="5970"/>
                  <a:pt x="11307" y="6019"/>
                  <a:pt x="11337" y="6019"/>
                </a:cubicBezTo>
                <a:cubicBezTo>
                  <a:pt x="11367" y="6019"/>
                  <a:pt x="11392" y="5970"/>
                  <a:pt x="11392" y="5908"/>
                </a:cubicBezTo>
                <a:cubicBezTo>
                  <a:pt x="11392" y="5847"/>
                  <a:pt x="11367" y="5797"/>
                  <a:pt x="11337" y="5797"/>
                </a:cubicBezTo>
                <a:close/>
                <a:moveTo>
                  <a:pt x="11158" y="5797"/>
                </a:moveTo>
                <a:cubicBezTo>
                  <a:pt x="11128" y="5797"/>
                  <a:pt x="11103" y="5847"/>
                  <a:pt x="11103" y="5908"/>
                </a:cubicBezTo>
                <a:cubicBezTo>
                  <a:pt x="11103" y="5970"/>
                  <a:pt x="11128" y="6019"/>
                  <a:pt x="11158" y="6019"/>
                </a:cubicBezTo>
                <a:cubicBezTo>
                  <a:pt x="11188" y="6019"/>
                  <a:pt x="11213" y="5970"/>
                  <a:pt x="11213" y="5908"/>
                </a:cubicBezTo>
                <a:cubicBezTo>
                  <a:pt x="11213" y="5847"/>
                  <a:pt x="11188" y="5797"/>
                  <a:pt x="11158" y="5797"/>
                </a:cubicBezTo>
                <a:close/>
                <a:moveTo>
                  <a:pt x="10979" y="5797"/>
                </a:moveTo>
                <a:cubicBezTo>
                  <a:pt x="10949" y="5797"/>
                  <a:pt x="10924" y="5847"/>
                  <a:pt x="10924" y="5908"/>
                </a:cubicBezTo>
                <a:cubicBezTo>
                  <a:pt x="10924" y="5970"/>
                  <a:pt x="10949" y="6019"/>
                  <a:pt x="10979" y="6019"/>
                </a:cubicBezTo>
                <a:cubicBezTo>
                  <a:pt x="11009" y="6019"/>
                  <a:pt x="11034" y="5970"/>
                  <a:pt x="11034" y="5908"/>
                </a:cubicBezTo>
                <a:cubicBezTo>
                  <a:pt x="11034" y="5847"/>
                  <a:pt x="11009" y="5797"/>
                  <a:pt x="10979" y="5797"/>
                </a:cubicBezTo>
                <a:close/>
                <a:moveTo>
                  <a:pt x="10800" y="5797"/>
                </a:moveTo>
                <a:cubicBezTo>
                  <a:pt x="10770" y="5797"/>
                  <a:pt x="10745" y="5847"/>
                  <a:pt x="10745" y="5908"/>
                </a:cubicBezTo>
                <a:cubicBezTo>
                  <a:pt x="10745" y="5970"/>
                  <a:pt x="10770" y="6019"/>
                  <a:pt x="10800" y="6019"/>
                </a:cubicBezTo>
                <a:cubicBezTo>
                  <a:pt x="10830" y="6019"/>
                  <a:pt x="10855" y="5970"/>
                  <a:pt x="10855" y="5908"/>
                </a:cubicBezTo>
                <a:cubicBezTo>
                  <a:pt x="10855" y="5847"/>
                  <a:pt x="10830" y="5797"/>
                  <a:pt x="10800" y="5797"/>
                </a:cubicBezTo>
                <a:close/>
                <a:moveTo>
                  <a:pt x="10621" y="5797"/>
                </a:moveTo>
                <a:cubicBezTo>
                  <a:pt x="10590" y="5797"/>
                  <a:pt x="10566" y="5847"/>
                  <a:pt x="10566" y="5908"/>
                </a:cubicBezTo>
                <a:cubicBezTo>
                  <a:pt x="10566" y="5970"/>
                  <a:pt x="10590" y="6019"/>
                  <a:pt x="10621" y="6019"/>
                </a:cubicBezTo>
                <a:cubicBezTo>
                  <a:pt x="10651" y="6019"/>
                  <a:pt x="10676" y="5970"/>
                  <a:pt x="10676" y="5908"/>
                </a:cubicBezTo>
                <a:cubicBezTo>
                  <a:pt x="10676" y="5847"/>
                  <a:pt x="10651" y="5797"/>
                  <a:pt x="10621" y="5797"/>
                </a:cubicBezTo>
                <a:close/>
                <a:moveTo>
                  <a:pt x="10442" y="5797"/>
                </a:moveTo>
                <a:cubicBezTo>
                  <a:pt x="10411" y="5797"/>
                  <a:pt x="10387" y="5847"/>
                  <a:pt x="10387" y="5908"/>
                </a:cubicBezTo>
                <a:cubicBezTo>
                  <a:pt x="10387" y="5970"/>
                  <a:pt x="10411" y="6019"/>
                  <a:pt x="10442" y="6019"/>
                </a:cubicBezTo>
                <a:cubicBezTo>
                  <a:pt x="10472" y="6019"/>
                  <a:pt x="10497" y="5970"/>
                  <a:pt x="10497" y="5908"/>
                </a:cubicBezTo>
                <a:cubicBezTo>
                  <a:pt x="10497" y="5847"/>
                  <a:pt x="10472" y="5797"/>
                  <a:pt x="10442" y="5797"/>
                </a:cubicBezTo>
                <a:close/>
                <a:moveTo>
                  <a:pt x="10263" y="5797"/>
                </a:moveTo>
                <a:cubicBezTo>
                  <a:pt x="10232" y="5797"/>
                  <a:pt x="10208" y="5847"/>
                  <a:pt x="10208" y="5908"/>
                </a:cubicBezTo>
                <a:cubicBezTo>
                  <a:pt x="10208" y="5970"/>
                  <a:pt x="10232" y="6019"/>
                  <a:pt x="10263" y="6019"/>
                </a:cubicBezTo>
                <a:cubicBezTo>
                  <a:pt x="10293" y="6019"/>
                  <a:pt x="10317" y="5970"/>
                  <a:pt x="10317" y="5908"/>
                </a:cubicBezTo>
                <a:cubicBezTo>
                  <a:pt x="10317" y="5847"/>
                  <a:pt x="10293" y="5797"/>
                  <a:pt x="10263" y="5797"/>
                </a:cubicBezTo>
                <a:close/>
                <a:moveTo>
                  <a:pt x="9904" y="5797"/>
                </a:moveTo>
                <a:cubicBezTo>
                  <a:pt x="9874" y="5797"/>
                  <a:pt x="9850" y="5847"/>
                  <a:pt x="9850" y="5908"/>
                </a:cubicBezTo>
                <a:cubicBezTo>
                  <a:pt x="9850" y="5970"/>
                  <a:pt x="9874" y="6019"/>
                  <a:pt x="9904" y="6019"/>
                </a:cubicBezTo>
                <a:cubicBezTo>
                  <a:pt x="9935" y="6019"/>
                  <a:pt x="9959" y="5970"/>
                  <a:pt x="9959" y="5908"/>
                </a:cubicBezTo>
                <a:cubicBezTo>
                  <a:pt x="9959" y="5847"/>
                  <a:pt x="9935" y="5797"/>
                  <a:pt x="9904" y="5797"/>
                </a:cubicBezTo>
                <a:close/>
                <a:moveTo>
                  <a:pt x="9725" y="5797"/>
                </a:moveTo>
                <a:cubicBezTo>
                  <a:pt x="9695" y="5797"/>
                  <a:pt x="9670" y="5847"/>
                  <a:pt x="9670" y="5908"/>
                </a:cubicBezTo>
                <a:cubicBezTo>
                  <a:pt x="9670" y="5970"/>
                  <a:pt x="9695" y="6019"/>
                  <a:pt x="9725" y="6019"/>
                </a:cubicBezTo>
                <a:cubicBezTo>
                  <a:pt x="9756" y="6019"/>
                  <a:pt x="9780" y="5970"/>
                  <a:pt x="9780" y="5908"/>
                </a:cubicBezTo>
                <a:cubicBezTo>
                  <a:pt x="9780" y="5847"/>
                  <a:pt x="9756" y="5797"/>
                  <a:pt x="9725" y="5797"/>
                </a:cubicBezTo>
                <a:close/>
                <a:moveTo>
                  <a:pt x="9546" y="5797"/>
                </a:moveTo>
                <a:cubicBezTo>
                  <a:pt x="9516" y="5797"/>
                  <a:pt x="9491" y="5847"/>
                  <a:pt x="9491" y="5908"/>
                </a:cubicBezTo>
                <a:cubicBezTo>
                  <a:pt x="9491" y="5970"/>
                  <a:pt x="9516" y="6019"/>
                  <a:pt x="9546" y="6019"/>
                </a:cubicBezTo>
                <a:cubicBezTo>
                  <a:pt x="9577" y="6019"/>
                  <a:pt x="9601" y="5970"/>
                  <a:pt x="9601" y="5908"/>
                </a:cubicBezTo>
                <a:cubicBezTo>
                  <a:pt x="9601" y="5847"/>
                  <a:pt x="9577" y="5797"/>
                  <a:pt x="9546" y="5797"/>
                </a:cubicBezTo>
                <a:close/>
                <a:moveTo>
                  <a:pt x="9367" y="5797"/>
                </a:moveTo>
                <a:cubicBezTo>
                  <a:pt x="9337" y="5797"/>
                  <a:pt x="9312" y="5847"/>
                  <a:pt x="9312" y="5908"/>
                </a:cubicBezTo>
                <a:cubicBezTo>
                  <a:pt x="9312" y="5970"/>
                  <a:pt x="9337" y="6019"/>
                  <a:pt x="9367" y="6019"/>
                </a:cubicBezTo>
                <a:cubicBezTo>
                  <a:pt x="9397" y="6019"/>
                  <a:pt x="9422" y="5970"/>
                  <a:pt x="9422" y="5908"/>
                </a:cubicBezTo>
                <a:cubicBezTo>
                  <a:pt x="9422" y="5847"/>
                  <a:pt x="9397" y="5797"/>
                  <a:pt x="9367" y="5797"/>
                </a:cubicBezTo>
                <a:close/>
                <a:moveTo>
                  <a:pt x="9188" y="5797"/>
                </a:moveTo>
                <a:cubicBezTo>
                  <a:pt x="9158" y="5797"/>
                  <a:pt x="9133" y="5847"/>
                  <a:pt x="9133" y="5908"/>
                </a:cubicBezTo>
                <a:cubicBezTo>
                  <a:pt x="9133" y="5970"/>
                  <a:pt x="9158" y="6019"/>
                  <a:pt x="9188" y="6019"/>
                </a:cubicBezTo>
                <a:cubicBezTo>
                  <a:pt x="9218" y="6019"/>
                  <a:pt x="9243" y="5970"/>
                  <a:pt x="9243" y="5908"/>
                </a:cubicBezTo>
                <a:cubicBezTo>
                  <a:pt x="9243" y="5847"/>
                  <a:pt x="9218" y="5797"/>
                  <a:pt x="9188" y="5797"/>
                </a:cubicBezTo>
                <a:close/>
                <a:moveTo>
                  <a:pt x="5248" y="5797"/>
                </a:moveTo>
                <a:cubicBezTo>
                  <a:pt x="5218" y="5797"/>
                  <a:pt x="5193" y="5847"/>
                  <a:pt x="5193" y="5908"/>
                </a:cubicBezTo>
                <a:cubicBezTo>
                  <a:pt x="5193" y="5970"/>
                  <a:pt x="5218" y="6019"/>
                  <a:pt x="5248" y="6019"/>
                </a:cubicBezTo>
                <a:cubicBezTo>
                  <a:pt x="5279" y="6019"/>
                  <a:pt x="5303" y="5970"/>
                  <a:pt x="5303" y="5908"/>
                </a:cubicBezTo>
                <a:cubicBezTo>
                  <a:pt x="5303" y="5847"/>
                  <a:pt x="5279" y="5797"/>
                  <a:pt x="5248" y="5797"/>
                </a:cubicBezTo>
                <a:close/>
                <a:moveTo>
                  <a:pt x="5069" y="5797"/>
                </a:moveTo>
                <a:cubicBezTo>
                  <a:pt x="5039" y="5797"/>
                  <a:pt x="5014" y="5847"/>
                  <a:pt x="5014" y="5908"/>
                </a:cubicBezTo>
                <a:cubicBezTo>
                  <a:pt x="5014" y="5970"/>
                  <a:pt x="5039" y="6019"/>
                  <a:pt x="5069" y="6019"/>
                </a:cubicBezTo>
                <a:cubicBezTo>
                  <a:pt x="5099" y="6019"/>
                  <a:pt x="5124" y="5970"/>
                  <a:pt x="5124" y="5908"/>
                </a:cubicBezTo>
                <a:cubicBezTo>
                  <a:pt x="5124" y="5847"/>
                  <a:pt x="5099" y="5797"/>
                  <a:pt x="5069" y="5797"/>
                </a:cubicBezTo>
                <a:close/>
                <a:moveTo>
                  <a:pt x="4890" y="5797"/>
                </a:moveTo>
                <a:cubicBezTo>
                  <a:pt x="4860" y="5797"/>
                  <a:pt x="4835" y="5847"/>
                  <a:pt x="4835" y="5908"/>
                </a:cubicBezTo>
                <a:cubicBezTo>
                  <a:pt x="4835" y="5970"/>
                  <a:pt x="4860" y="6019"/>
                  <a:pt x="4890" y="6019"/>
                </a:cubicBezTo>
                <a:cubicBezTo>
                  <a:pt x="4920" y="6019"/>
                  <a:pt x="4945" y="5970"/>
                  <a:pt x="4945" y="5908"/>
                </a:cubicBezTo>
                <a:cubicBezTo>
                  <a:pt x="4945" y="5847"/>
                  <a:pt x="4920" y="5797"/>
                  <a:pt x="4890" y="5797"/>
                </a:cubicBezTo>
                <a:close/>
                <a:moveTo>
                  <a:pt x="4711" y="5797"/>
                </a:moveTo>
                <a:cubicBezTo>
                  <a:pt x="4681" y="5797"/>
                  <a:pt x="4656" y="5847"/>
                  <a:pt x="4656" y="5908"/>
                </a:cubicBezTo>
                <a:cubicBezTo>
                  <a:pt x="4656" y="5970"/>
                  <a:pt x="4681" y="6019"/>
                  <a:pt x="4711" y="6019"/>
                </a:cubicBezTo>
                <a:cubicBezTo>
                  <a:pt x="4741" y="6019"/>
                  <a:pt x="4766" y="5970"/>
                  <a:pt x="4766" y="5908"/>
                </a:cubicBezTo>
                <a:cubicBezTo>
                  <a:pt x="4766" y="5847"/>
                  <a:pt x="4741" y="5797"/>
                  <a:pt x="4711" y="5797"/>
                </a:cubicBezTo>
                <a:close/>
                <a:moveTo>
                  <a:pt x="4532" y="5797"/>
                </a:moveTo>
                <a:cubicBezTo>
                  <a:pt x="4502" y="5797"/>
                  <a:pt x="4477" y="5847"/>
                  <a:pt x="4477" y="5908"/>
                </a:cubicBezTo>
                <a:cubicBezTo>
                  <a:pt x="4477" y="5970"/>
                  <a:pt x="4502" y="6019"/>
                  <a:pt x="4532" y="6019"/>
                </a:cubicBezTo>
                <a:cubicBezTo>
                  <a:pt x="4562" y="6019"/>
                  <a:pt x="4587" y="5970"/>
                  <a:pt x="4587" y="5908"/>
                </a:cubicBezTo>
                <a:cubicBezTo>
                  <a:pt x="4587" y="5847"/>
                  <a:pt x="4562" y="5797"/>
                  <a:pt x="4532" y="5797"/>
                </a:cubicBezTo>
                <a:close/>
                <a:moveTo>
                  <a:pt x="4353" y="5797"/>
                </a:moveTo>
                <a:cubicBezTo>
                  <a:pt x="4323" y="5797"/>
                  <a:pt x="4298" y="5847"/>
                  <a:pt x="4298" y="5908"/>
                </a:cubicBezTo>
                <a:cubicBezTo>
                  <a:pt x="4298" y="5970"/>
                  <a:pt x="4323" y="6019"/>
                  <a:pt x="4353" y="6019"/>
                </a:cubicBezTo>
                <a:cubicBezTo>
                  <a:pt x="4383" y="6019"/>
                  <a:pt x="4408" y="5970"/>
                  <a:pt x="4408" y="5908"/>
                </a:cubicBezTo>
                <a:cubicBezTo>
                  <a:pt x="4408" y="5847"/>
                  <a:pt x="4383" y="5797"/>
                  <a:pt x="4353" y="5797"/>
                </a:cubicBezTo>
                <a:close/>
                <a:moveTo>
                  <a:pt x="4174" y="5797"/>
                </a:moveTo>
                <a:cubicBezTo>
                  <a:pt x="4143" y="5797"/>
                  <a:pt x="4119" y="5847"/>
                  <a:pt x="4119" y="5908"/>
                </a:cubicBezTo>
                <a:cubicBezTo>
                  <a:pt x="4119" y="5970"/>
                  <a:pt x="4143" y="6019"/>
                  <a:pt x="4174" y="6019"/>
                </a:cubicBezTo>
                <a:cubicBezTo>
                  <a:pt x="4204" y="6019"/>
                  <a:pt x="4229" y="5970"/>
                  <a:pt x="4229" y="5908"/>
                </a:cubicBezTo>
                <a:cubicBezTo>
                  <a:pt x="4229" y="5847"/>
                  <a:pt x="4204" y="5797"/>
                  <a:pt x="4174" y="5797"/>
                </a:cubicBezTo>
                <a:close/>
                <a:moveTo>
                  <a:pt x="3995" y="5797"/>
                </a:moveTo>
                <a:cubicBezTo>
                  <a:pt x="3964" y="5797"/>
                  <a:pt x="3940" y="5847"/>
                  <a:pt x="3940" y="5908"/>
                </a:cubicBezTo>
                <a:cubicBezTo>
                  <a:pt x="3940" y="5970"/>
                  <a:pt x="3964" y="6019"/>
                  <a:pt x="3995" y="6019"/>
                </a:cubicBezTo>
                <a:cubicBezTo>
                  <a:pt x="4025" y="6019"/>
                  <a:pt x="4050" y="5970"/>
                  <a:pt x="4050" y="5908"/>
                </a:cubicBezTo>
                <a:cubicBezTo>
                  <a:pt x="4050" y="5847"/>
                  <a:pt x="4025" y="5797"/>
                  <a:pt x="3995" y="5797"/>
                </a:cubicBezTo>
                <a:close/>
                <a:moveTo>
                  <a:pt x="3816" y="5797"/>
                </a:moveTo>
                <a:cubicBezTo>
                  <a:pt x="3785" y="5797"/>
                  <a:pt x="3761" y="5847"/>
                  <a:pt x="3761" y="5908"/>
                </a:cubicBezTo>
                <a:cubicBezTo>
                  <a:pt x="3761" y="5970"/>
                  <a:pt x="3785" y="6019"/>
                  <a:pt x="3816" y="6019"/>
                </a:cubicBezTo>
                <a:cubicBezTo>
                  <a:pt x="3846" y="6019"/>
                  <a:pt x="3870" y="5970"/>
                  <a:pt x="3870" y="5908"/>
                </a:cubicBezTo>
                <a:cubicBezTo>
                  <a:pt x="3870" y="5847"/>
                  <a:pt x="3846" y="5797"/>
                  <a:pt x="3816" y="5797"/>
                </a:cubicBezTo>
                <a:close/>
                <a:moveTo>
                  <a:pt x="3637" y="5797"/>
                </a:moveTo>
                <a:cubicBezTo>
                  <a:pt x="3606" y="5797"/>
                  <a:pt x="3582" y="5847"/>
                  <a:pt x="3582" y="5908"/>
                </a:cubicBezTo>
                <a:cubicBezTo>
                  <a:pt x="3582" y="5970"/>
                  <a:pt x="3606" y="6019"/>
                  <a:pt x="3637" y="6019"/>
                </a:cubicBezTo>
                <a:cubicBezTo>
                  <a:pt x="3667" y="6019"/>
                  <a:pt x="3691" y="5970"/>
                  <a:pt x="3691" y="5908"/>
                </a:cubicBezTo>
                <a:cubicBezTo>
                  <a:pt x="3691" y="5847"/>
                  <a:pt x="3667" y="5797"/>
                  <a:pt x="3637" y="5797"/>
                </a:cubicBezTo>
                <a:close/>
                <a:moveTo>
                  <a:pt x="3457" y="5797"/>
                </a:moveTo>
                <a:cubicBezTo>
                  <a:pt x="3427" y="5797"/>
                  <a:pt x="3403" y="5847"/>
                  <a:pt x="3403" y="5908"/>
                </a:cubicBezTo>
                <a:cubicBezTo>
                  <a:pt x="3403" y="5970"/>
                  <a:pt x="3427" y="6019"/>
                  <a:pt x="3457" y="6019"/>
                </a:cubicBezTo>
                <a:cubicBezTo>
                  <a:pt x="3488" y="6019"/>
                  <a:pt x="3512" y="5970"/>
                  <a:pt x="3512" y="5908"/>
                </a:cubicBezTo>
                <a:cubicBezTo>
                  <a:pt x="3512" y="5847"/>
                  <a:pt x="3488" y="5797"/>
                  <a:pt x="3457" y="5797"/>
                </a:cubicBezTo>
                <a:close/>
                <a:moveTo>
                  <a:pt x="3278" y="5797"/>
                </a:moveTo>
                <a:cubicBezTo>
                  <a:pt x="3248" y="5797"/>
                  <a:pt x="3223" y="5847"/>
                  <a:pt x="3223" y="5908"/>
                </a:cubicBezTo>
                <a:cubicBezTo>
                  <a:pt x="3223" y="5970"/>
                  <a:pt x="3248" y="6019"/>
                  <a:pt x="3278" y="6019"/>
                </a:cubicBezTo>
                <a:cubicBezTo>
                  <a:pt x="3309" y="6019"/>
                  <a:pt x="3333" y="5970"/>
                  <a:pt x="3333" y="5908"/>
                </a:cubicBezTo>
                <a:cubicBezTo>
                  <a:pt x="3333" y="5847"/>
                  <a:pt x="3309" y="5797"/>
                  <a:pt x="3278" y="5797"/>
                </a:cubicBezTo>
                <a:close/>
                <a:moveTo>
                  <a:pt x="3099" y="5797"/>
                </a:moveTo>
                <a:cubicBezTo>
                  <a:pt x="3069" y="5797"/>
                  <a:pt x="3044" y="5847"/>
                  <a:pt x="3044" y="5908"/>
                </a:cubicBezTo>
                <a:cubicBezTo>
                  <a:pt x="3044" y="5970"/>
                  <a:pt x="3069" y="6019"/>
                  <a:pt x="3099" y="6019"/>
                </a:cubicBezTo>
                <a:cubicBezTo>
                  <a:pt x="3130" y="6019"/>
                  <a:pt x="3154" y="5970"/>
                  <a:pt x="3154" y="5908"/>
                </a:cubicBezTo>
                <a:cubicBezTo>
                  <a:pt x="3154" y="5847"/>
                  <a:pt x="3130" y="5797"/>
                  <a:pt x="3099" y="5797"/>
                </a:cubicBezTo>
                <a:close/>
                <a:moveTo>
                  <a:pt x="2920" y="5797"/>
                </a:moveTo>
                <a:cubicBezTo>
                  <a:pt x="2890" y="5797"/>
                  <a:pt x="2865" y="5847"/>
                  <a:pt x="2865" y="5908"/>
                </a:cubicBezTo>
                <a:cubicBezTo>
                  <a:pt x="2865" y="5970"/>
                  <a:pt x="2890" y="6019"/>
                  <a:pt x="2920" y="6019"/>
                </a:cubicBezTo>
                <a:cubicBezTo>
                  <a:pt x="2950" y="6019"/>
                  <a:pt x="2975" y="5970"/>
                  <a:pt x="2975" y="5908"/>
                </a:cubicBezTo>
                <a:cubicBezTo>
                  <a:pt x="2975" y="5847"/>
                  <a:pt x="2950" y="5797"/>
                  <a:pt x="2920" y="5797"/>
                </a:cubicBezTo>
                <a:close/>
                <a:moveTo>
                  <a:pt x="2741" y="5797"/>
                </a:moveTo>
                <a:cubicBezTo>
                  <a:pt x="2711" y="5797"/>
                  <a:pt x="2686" y="5847"/>
                  <a:pt x="2686" y="5908"/>
                </a:cubicBezTo>
                <a:cubicBezTo>
                  <a:pt x="2686" y="5970"/>
                  <a:pt x="2711" y="6019"/>
                  <a:pt x="2741" y="6019"/>
                </a:cubicBezTo>
                <a:cubicBezTo>
                  <a:pt x="2771" y="6019"/>
                  <a:pt x="2796" y="5970"/>
                  <a:pt x="2796" y="5908"/>
                </a:cubicBezTo>
                <a:cubicBezTo>
                  <a:pt x="2796" y="5847"/>
                  <a:pt x="2771" y="5797"/>
                  <a:pt x="2741" y="5797"/>
                </a:cubicBezTo>
                <a:close/>
                <a:moveTo>
                  <a:pt x="2562" y="5797"/>
                </a:moveTo>
                <a:cubicBezTo>
                  <a:pt x="2532" y="5797"/>
                  <a:pt x="2507" y="5847"/>
                  <a:pt x="2507" y="5908"/>
                </a:cubicBezTo>
                <a:cubicBezTo>
                  <a:pt x="2507" y="5970"/>
                  <a:pt x="2532" y="6019"/>
                  <a:pt x="2562" y="6019"/>
                </a:cubicBezTo>
                <a:cubicBezTo>
                  <a:pt x="2592" y="6019"/>
                  <a:pt x="2617" y="5970"/>
                  <a:pt x="2617" y="5908"/>
                </a:cubicBezTo>
                <a:cubicBezTo>
                  <a:pt x="2617" y="5847"/>
                  <a:pt x="2592" y="5797"/>
                  <a:pt x="2562" y="5797"/>
                </a:cubicBezTo>
                <a:close/>
                <a:moveTo>
                  <a:pt x="2383" y="5797"/>
                </a:moveTo>
                <a:cubicBezTo>
                  <a:pt x="2353" y="5797"/>
                  <a:pt x="2328" y="5847"/>
                  <a:pt x="2328" y="5908"/>
                </a:cubicBezTo>
                <a:cubicBezTo>
                  <a:pt x="2328" y="5970"/>
                  <a:pt x="2353" y="6019"/>
                  <a:pt x="2383" y="6019"/>
                </a:cubicBezTo>
                <a:cubicBezTo>
                  <a:pt x="2413" y="6019"/>
                  <a:pt x="2438" y="5970"/>
                  <a:pt x="2438" y="5908"/>
                </a:cubicBezTo>
                <a:cubicBezTo>
                  <a:pt x="2438" y="5847"/>
                  <a:pt x="2413" y="5797"/>
                  <a:pt x="2383" y="5797"/>
                </a:cubicBezTo>
                <a:close/>
                <a:moveTo>
                  <a:pt x="2204" y="5797"/>
                </a:moveTo>
                <a:cubicBezTo>
                  <a:pt x="2174" y="5797"/>
                  <a:pt x="2149" y="5847"/>
                  <a:pt x="2149" y="5908"/>
                </a:cubicBezTo>
                <a:cubicBezTo>
                  <a:pt x="2149" y="5970"/>
                  <a:pt x="2174" y="6019"/>
                  <a:pt x="2204" y="6019"/>
                </a:cubicBezTo>
                <a:cubicBezTo>
                  <a:pt x="2234" y="6019"/>
                  <a:pt x="2259" y="5970"/>
                  <a:pt x="2259" y="5908"/>
                </a:cubicBezTo>
                <a:cubicBezTo>
                  <a:pt x="2259" y="5847"/>
                  <a:pt x="2234" y="5797"/>
                  <a:pt x="2204" y="5797"/>
                </a:cubicBezTo>
                <a:close/>
                <a:moveTo>
                  <a:pt x="2025" y="5797"/>
                </a:moveTo>
                <a:cubicBezTo>
                  <a:pt x="1994" y="5797"/>
                  <a:pt x="1970" y="5847"/>
                  <a:pt x="1970" y="5908"/>
                </a:cubicBezTo>
                <a:cubicBezTo>
                  <a:pt x="1970" y="5970"/>
                  <a:pt x="1994" y="6019"/>
                  <a:pt x="2025" y="6019"/>
                </a:cubicBezTo>
                <a:cubicBezTo>
                  <a:pt x="2055" y="6019"/>
                  <a:pt x="2080" y="5970"/>
                  <a:pt x="2080" y="5908"/>
                </a:cubicBezTo>
                <a:cubicBezTo>
                  <a:pt x="2080" y="5847"/>
                  <a:pt x="2055" y="5797"/>
                  <a:pt x="2025" y="5797"/>
                </a:cubicBezTo>
                <a:close/>
                <a:moveTo>
                  <a:pt x="1846" y="5797"/>
                </a:moveTo>
                <a:cubicBezTo>
                  <a:pt x="1815" y="5797"/>
                  <a:pt x="1791" y="5847"/>
                  <a:pt x="1791" y="5908"/>
                </a:cubicBezTo>
                <a:cubicBezTo>
                  <a:pt x="1791" y="5970"/>
                  <a:pt x="1815" y="6019"/>
                  <a:pt x="1846" y="6019"/>
                </a:cubicBezTo>
                <a:cubicBezTo>
                  <a:pt x="1876" y="6019"/>
                  <a:pt x="1901" y="5970"/>
                  <a:pt x="1901" y="5908"/>
                </a:cubicBezTo>
                <a:cubicBezTo>
                  <a:pt x="1901" y="5847"/>
                  <a:pt x="1876" y="5797"/>
                  <a:pt x="1846" y="5797"/>
                </a:cubicBezTo>
                <a:close/>
                <a:moveTo>
                  <a:pt x="1667" y="5797"/>
                </a:moveTo>
                <a:cubicBezTo>
                  <a:pt x="1636" y="5797"/>
                  <a:pt x="1612" y="5847"/>
                  <a:pt x="1612" y="5908"/>
                </a:cubicBezTo>
                <a:cubicBezTo>
                  <a:pt x="1612" y="5970"/>
                  <a:pt x="1636" y="6019"/>
                  <a:pt x="1667" y="6019"/>
                </a:cubicBezTo>
                <a:cubicBezTo>
                  <a:pt x="1697" y="6019"/>
                  <a:pt x="1721" y="5970"/>
                  <a:pt x="1721" y="5908"/>
                </a:cubicBezTo>
                <a:cubicBezTo>
                  <a:pt x="1721" y="5847"/>
                  <a:pt x="1697" y="5797"/>
                  <a:pt x="1667" y="5797"/>
                </a:cubicBezTo>
                <a:close/>
                <a:moveTo>
                  <a:pt x="19038" y="5435"/>
                </a:moveTo>
                <a:cubicBezTo>
                  <a:pt x="19008" y="5435"/>
                  <a:pt x="18983" y="5485"/>
                  <a:pt x="18983" y="5546"/>
                </a:cubicBezTo>
                <a:cubicBezTo>
                  <a:pt x="18983" y="5607"/>
                  <a:pt x="19008" y="5657"/>
                  <a:pt x="19038" y="5657"/>
                </a:cubicBezTo>
                <a:cubicBezTo>
                  <a:pt x="19068" y="5657"/>
                  <a:pt x="19093" y="5607"/>
                  <a:pt x="19093" y="5546"/>
                </a:cubicBezTo>
                <a:cubicBezTo>
                  <a:pt x="19093" y="5485"/>
                  <a:pt x="19068" y="5435"/>
                  <a:pt x="19038" y="5435"/>
                </a:cubicBezTo>
                <a:close/>
                <a:moveTo>
                  <a:pt x="18859" y="5435"/>
                </a:moveTo>
                <a:cubicBezTo>
                  <a:pt x="18828" y="5435"/>
                  <a:pt x="18804" y="5485"/>
                  <a:pt x="18804" y="5546"/>
                </a:cubicBezTo>
                <a:cubicBezTo>
                  <a:pt x="18804" y="5607"/>
                  <a:pt x="18828" y="5657"/>
                  <a:pt x="18859" y="5657"/>
                </a:cubicBezTo>
                <a:cubicBezTo>
                  <a:pt x="18889" y="5657"/>
                  <a:pt x="18914" y="5607"/>
                  <a:pt x="18914" y="5546"/>
                </a:cubicBezTo>
                <a:cubicBezTo>
                  <a:pt x="18914" y="5485"/>
                  <a:pt x="18889" y="5435"/>
                  <a:pt x="18859" y="5435"/>
                </a:cubicBezTo>
                <a:close/>
                <a:moveTo>
                  <a:pt x="18321" y="5435"/>
                </a:moveTo>
                <a:cubicBezTo>
                  <a:pt x="18291" y="5435"/>
                  <a:pt x="18267" y="5485"/>
                  <a:pt x="18267" y="5546"/>
                </a:cubicBezTo>
                <a:cubicBezTo>
                  <a:pt x="18267" y="5607"/>
                  <a:pt x="18291" y="5657"/>
                  <a:pt x="18321" y="5657"/>
                </a:cubicBezTo>
                <a:cubicBezTo>
                  <a:pt x="18352" y="5657"/>
                  <a:pt x="18376" y="5607"/>
                  <a:pt x="18376" y="5546"/>
                </a:cubicBezTo>
                <a:cubicBezTo>
                  <a:pt x="18376" y="5485"/>
                  <a:pt x="18352" y="5435"/>
                  <a:pt x="18321" y="5435"/>
                </a:cubicBezTo>
                <a:close/>
                <a:moveTo>
                  <a:pt x="18142" y="5435"/>
                </a:moveTo>
                <a:cubicBezTo>
                  <a:pt x="18112" y="5435"/>
                  <a:pt x="18088" y="5485"/>
                  <a:pt x="18088" y="5546"/>
                </a:cubicBezTo>
                <a:cubicBezTo>
                  <a:pt x="18088" y="5607"/>
                  <a:pt x="18112" y="5657"/>
                  <a:pt x="18142" y="5657"/>
                </a:cubicBezTo>
                <a:cubicBezTo>
                  <a:pt x="18173" y="5657"/>
                  <a:pt x="18197" y="5607"/>
                  <a:pt x="18197" y="5546"/>
                </a:cubicBezTo>
                <a:cubicBezTo>
                  <a:pt x="18197" y="5485"/>
                  <a:pt x="18173" y="5435"/>
                  <a:pt x="18142" y="5435"/>
                </a:cubicBezTo>
                <a:close/>
                <a:moveTo>
                  <a:pt x="17963" y="5435"/>
                </a:moveTo>
                <a:cubicBezTo>
                  <a:pt x="17933" y="5435"/>
                  <a:pt x="17908" y="5485"/>
                  <a:pt x="17908" y="5546"/>
                </a:cubicBezTo>
                <a:cubicBezTo>
                  <a:pt x="17908" y="5607"/>
                  <a:pt x="17933" y="5657"/>
                  <a:pt x="17963" y="5657"/>
                </a:cubicBezTo>
                <a:cubicBezTo>
                  <a:pt x="17994" y="5657"/>
                  <a:pt x="18018" y="5607"/>
                  <a:pt x="18018" y="5546"/>
                </a:cubicBezTo>
                <a:cubicBezTo>
                  <a:pt x="18018" y="5485"/>
                  <a:pt x="17994" y="5435"/>
                  <a:pt x="17963" y="5435"/>
                </a:cubicBezTo>
                <a:close/>
                <a:moveTo>
                  <a:pt x="17784" y="5435"/>
                </a:moveTo>
                <a:cubicBezTo>
                  <a:pt x="17754" y="5435"/>
                  <a:pt x="17729" y="5485"/>
                  <a:pt x="17729" y="5546"/>
                </a:cubicBezTo>
                <a:cubicBezTo>
                  <a:pt x="17729" y="5607"/>
                  <a:pt x="17754" y="5657"/>
                  <a:pt x="17784" y="5657"/>
                </a:cubicBezTo>
                <a:cubicBezTo>
                  <a:pt x="17815" y="5657"/>
                  <a:pt x="17839" y="5607"/>
                  <a:pt x="17839" y="5546"/>
                </a:cubicBezTo>
                <a:cubicBezTo>
                  <a:pt x="17839" y="5485"/>
                  <a:pt x="17815" y="5435"/>
                  <a:pt x="17784" y="5435"/>
                </a:cubicBezTo>
                <a:close/>
                <a:moveTo>
                  <a:pt x="17605" y="5435"/>
                </a:moveTo>
                <a:cubicBezTo>
                  <a:pt x="17575" y="5435"/>
                  <a:pt x="17550" y="5485"/>
                  <a:pt x="17550" y="5546"/>
                </a:cubicBezTo>
                <a:cubicBezTo>
                  <a:pt x="17550" y="5607"/>
                  <a:pt x="17575" y="5657"/>
                  <a:pt x="17605" y="5657"/>
                </a:cubicBezTo>
                <a:cubicBezTo>
                  <a:pt x="17635" y="5657"/>
                  <a:pt x="17660" y="5607"/>
                  <a:pt x="17660" y="5546"/>
                </a:cubicBezTo>
                <a:cubicBezTo>
                  <a:pt x="17660" y="5485"/>
                  <a:pt x="17635" y="5435"/>
                  <a:pt x="17605" y="5435"/>
                </a:cubicBezTo>
                <a:close/>
                <a:moveTo>
                  <a:pt x="17426" y="5435"/>
                </a:moveTo>
                <a:cubicBezTo>
                  <a:pt x="17396" y="5435"/>
                  <a:pt x="17371" y="5485"/>
                  <a:pt x="17371" y="5546"/>
                </a:cubicBezTo>
                <a:cubicBezTo>
                  <a:pt x="17371" y="5607"/>
                  <a:pt x="17396" y="5657"/>
                  <a:pt x="17426" y="5657"/>
                </a:cubicBezTo>
                <a:cubicBezTo>
                  <a:pt x="17456" y="5657"/>
                  <a:pt x="17481" y="5607"/>
                  <a:pt x="17481" y="5546"/>
                </a:cubicBezTo>
                <a:cubicBezTo>
                  <a:pt x="17481" y="5485"/>
                  <a:pt x="17456" y="5435"/>
                  <a:pt x="17426" y="5435"/>
                </a:cubicBezTo>
                <a:close/>
                <a:moveTo>
                  <a:pt x="17247" y="5435"/>
                </a:moveTo>
                <a:cubicBezTo>
                  <a:pt x="17217" y="5435"/>
                  <a:pt x="17192" y="5485"/>
                  <a:pt x="17192" y="5546"/>
                </a:cubicBezTo>
                <a:cubicBezTo>
                  <a:pt x="17192" y="5607"/>
                  <a:pt x="17217" y="5657"/>
                  <a:pt x="17247" y="5657"/>
                </a:cubicBezTo>
                <a:cubicBezTo>
                  <a:pt x="17277" y="5657"/>
                  <a:pt x="17302" y="5607"/>
                  <a:pt x="17302" y="5546"/>
                </a:cubicBezTo>
                <a:cubicBezTo>
                  <a:pt x="17302" y="5485"/>
                  <a:pt x="17277" y="5435"/>
                  <a:pt x="17247" y="5435"/>
                </a:cubicBezTo>
                <a:close/>
                <a:moveTo>
                  <a:pt x="17068" y="5435"/>
                </a:moveTo>
                <a:cubicBezTo>
                  <a:pt x="17038" y="5435"/>
                  <a:pt x="17013" y="5485"/>
                  <a:pt x="17013" y="5546"/>
                </a:cubicBezTo>
                <a:cubicBezTo>
                  <a:pt x="17013" y="5607"/>
                  <a:pt x="17038" y="5657"/>
                  <a:pt x="17068" y="5657"/>
                </a:cubicBezTo>
                <a:cubicBezTo>
                  <a:pt x="17098" y="5657"/>
                  <a:pt x="17123" y="5607"/>
                  <a:pt x="17123" y="5546"/>
                </a:cubicBezTo>
                <a:cubicBezTo>
                  <a:pt x="17123" y="5485"/>
                  <a:pt x="17098" y="5435"/>
                  <a:pt x="17068" y="5435"/>
                </a:cubicBezTo>
                <a:close/>
                <a:moveTo>
                  <a:pt x="16889" y="5435"/>
                </a:moveTo>
                <a:cubicBezTo>
                  <a:pt x="16859" y="5435"/>
                  <a:pt x="16834" y="5485"/>
                  <a:pt x="16834" y="5546"/>
                </a:cubicBezTo>
                <a:cubicBezTo>
                  <a:pt x="16834" y="5607"/>
                  <a:pt x="16859" y="5657"/>
                  <a:pt x="16889" y="5657"/>
                </a:cubicBezTo>
                <a:cubicBezTo>
                  <a:pt x="16919" y="5657"/>
                  <a:pt x="16944" y="5607"/>
                  <a:pt x="16944" y="5546"/>
                </a:cubicBezTo>
                <a:cubicBezTo>
                  <a:pt x="16944" y="5485"/>
                  <a:pt x="16919" y="5435"/>
                  <a:pt x="16889" y="5435"/>
                </a:cubicBezTo>
                <a:close/>
                <a:moveTo>
                  <a:pt x="16710" y="5435"/>
                </a:moveTo>
                <a:cubicBezTo>
                  <a:pt x="16679" y="5435"/>
                  <a:pt x="16655" y="5485"/>
                  <a:pt x="16655" y="5546"/>
                </a:cubicBezTo>
                <a:cubicBezTo>
                  <a:pt x="16655" y="5607"/>
                  <a:pt x="16679" y="5657"/>
                  <a:pt x="16710" y="5657"/>
                </a:cubicBezTo>
                <a:cubicBezTo>
                  <a:pt x="16740" y="5657"/>
                  <a:pt x="16765" y="5607"/>
                  <a:pt x="16765" y="5546"/>
                </a:cubicBezTo>
                <a:cubicBezTo>
                  <a:pt x="16765" y="5485"/>
                  <a:pt x="16740" y="5435"/>
                  <a:pt x="16710" y="5435"/>
                </a:cubicBezTo>
                <a:close/>
                <a:moveTo>
                  <a:pt x="16531" y="5435"/>
                </a:moveTo>
                <a:cubicBezTo>
                  <a:pt x="16500" y="5435"/>
                  <a:pt x="16476" y="5485"/>
                  <a:pt x="16476" y="5546"/>
                </a:cubicBezTo>
                <a:cubicBezTo>
                  <a:pt x="16476" y="5607"/>
                  <a:pt x="16500" y="5657"/>
                  <a:pt x="16531" y="5657"/>
                </a:cubicBezTo>
                <a:cubicBezTo>
                  <a:pt x="16561" y="5657"/>
                  <a:pt x="16585" y="5607"/>
                  <a:pt x="16585" y="5546"/>
                </a:cubicBezTo>
                <a:cubicBezTo>
                  <a:pt x="16585" y="5485"/>
                  <a:pt x="16561" y="5435"/>
                  <a:pt x="16531" y="5435"/>
                </a:cubicBezTo>
                <a:close/>
                <a:moveTo>
                  <a:pt x="16352" y="5435"/>
                </a:moveTo>
                <a:cubicBezTo>
                  <a:pt x="16321" y="5435"/>
                  <a:pt x="16297" y="5485"/>
                  <a:pt x="16297" y="5546"/>
                </a:cubicBezTo>
                <a:cubicBezTo>
                  <a:pt x="16297" y="5607"/>
                  <a:pt x="16321" y="5657"/>
                  <a:pt x="16352" y="5657"/>
                </a:cubicBezTo>
                <a:cubicBezTo>
                  <a:pt x="16382" y="5657"/>
                  <a:pt x="16406" y="5607"/>
                  <a:pt x="16406" y="5546"/>
                </a:cubicBezTo>
                <a:cubicBezTo>
                  <a:pt x="16406" y="5485"/>
                  <a:pt x="16382" y="5435"/>
                  <a:pt x="16352" y="5435"/>
                </a:cubicBezTo>
                <a:close/>
                <a:moveTo>
                  <a:pt x="16172" y="5435"/>
                </a:moveTo>
                <a:cubicBezTo>
                  <a:pt x="16142" y="5435"/>
                  <a:pt x="16118" y="5485"/>
                  <a:pt x="16118" y="5546"/>
                </a:cubicBezTo>
                <a:cubicBezTo>
                  <a:pt x="16118" y="5607"/>
                  <a:pt x="16142" y="5657"/>
                  <a:pt x="16172" y="5657"/>
                </a:cubicBezTo>
                <a:cubicBezTo>
                  <a:pt x="16203" y="5657"/>
                  <a:pt x="16227" y="5607"/>
                  <a:pt x="16227" y="5546"/>
                </a:cubicBezTo>
                <a:cubicBezTo>
                  <a:pt x="16227" y="5485"/>
                  <a:pt x="16203" y="5435"/>
                  <a:pt x="16172" y="5435"/>
                </a:cubicBezTo>
                <a:close/>
                <a:moveTo>
                  <a:pt x="15993" y="5435"/>
                </a:moveTo>
                <a:cubicBezTo>
                  <a:pt x="15963" y="5435"/>
                  <a:pt x="15938" y="5485"/>
                  <a:pt x="15938" y="5546"/>
                </a:cubicBezTo>
                <a:cubicBezTo>
                  <a:pt x="15938" y="5607"/>
                  <a:pt x="15963" y="5657"/>
                  <a:pt x="15993" y="5657"/>
                </a:cubicBezTo>
                <a:cubicBezTo>
                  <a:pt x="16024" y="5657"/>
                  <a:pt x="16048" y="5607"/>
                  <a:pt x="16048" y="5546"/>
                </a:cubicBezTo>
                <a:cubicBezTo>
                  <a:pt x="16048" y="5485"/>
                  <a:pt x="16024" y="5435"/>
                  <a:pt x="15993" y="5435"/>
                </a:cubicBezTo>
                <a:close/>
                <a:moveTo>
                  <a:pt x="15814" y="5435"/>
                </a:moveTo>
                <a:cubicBezTo>
                  <a:pt x="15784" y="5435"/>
                  <a:pt x="15759" y="5485"/>
                  <a:pt x="15759" y="5546"/>
                </a:cubicBezTo>
                <a:cubicBezTo>
                  <a:pt x="15759" y="5607"/>
                  <a:pt x="15784" y="5657"/>
                  <a:pt x="15814" y="5657"/>
                </a:cubicBezTo>
                <a:cubicBezTo>
                  <a:pt x="15845" y="5657"/>
                  <a:pt x="15869" y="5607"/>
                  <a:pt x="15869" y="5546"/>
                </a:cubicBezTo>
                <a:cubicBezTo>
                  <a:pt x="15869" y="5485"/>
                  <a:pt x="15845" y="5435"/>
                  <a:pt x="15814" y="5435"/>
                </a:cubicBezTo>
                <a:close/>
                <a:moveTo>
                  <a:pt x="15635" y="5435"/>
                </a:moveTo>
                <a:cubicBezTo>
                  <a:pt x="15605" y="5435"/>
                  <a:pt x="15580" y="5485"/>
                  <a:pt x="15580" y="5546"/>
                </a:cubicBezTo>
                <a:cubicBezTo>
                  <a:pt x="15580" y="5607"/>
                  <a:pt x="15605" y="5657"/>
                  <a:pt x="15635" y="5657"/>
                </a:cubicBezTo>
                <a:cubicBezTo>
                  <a:pt x="15666" y="5657"/>
                  <a:pt x="15690" y="5607"/>
                  <a:pt x="15690" y="5546"/>
                </a:cubicBezTo>
                <a:cubicBezTo>
                  <a:pt x="15690" y="5485"/>
                  <a:pt x="15666" y="5435"/>
                  <a:pt x="15635" y="5435"/>
                </a:cubicBezTo>
                <a:close/>
                <a:moveTo>
                  <a:pt x="15456" y="5435"/>
                </a:moveTo>
                <a:cubicBezTo>
                  <a:pt x="15426" y="5435"/>
                  <a:pt x="15401" y="5485"/>
                  <a:pt x="15401" y="5546"/>
                </a:cubicBezTo>
                <a:cubicBezTo>
                  <a:pt x="15401" y="5607"/>
                  <a:pt x="15426" y="5657"/>
                  <a:pt x="15456" y="5657"/>
                </a:cubicBezTo>
                <a:cubicBezTo>
                  <a:pt x="15486" y="5657"/>
                  <a:pt x="15511" y="5607"/>
                  <a:pt x="15511" y="5546"/>
                </a:cubicBezTo>
                <a:cubicBezTo>
                  <a:pt x="15511" y="5485"/>
                  <a:pt x="15486" y="5435"/>
                  <a:pt x="15456" y="5435"/>
                </a:cubicBezTo>
                <a:close/>
                <a:moveTo>
                  <a:pt x="15277" y="5435"/>
                </a:moveTo>
                <a:cubicBezTo>
                  <a:pt x="15247" y="5435"/>
                  <a:pt x="15222" y="5485"/>
                  <a:pt x="15222" y="5546"/>
                </a:cubicBezTo>
                <a:cubicBezTo>
                  <a:pt x="15222" y="5607"/>
                  <a:pt x="15247" y="5657"/>
                  <a:pt x="15277" y="5657"/>
                </a:cubicBezTo>
                <a:cubicBezTo>
                  <a:pt x="15307" y="5657"/>
                  <a:pt x="15332" y="5607"/>
                  <a:pt x="15332" y="5546"/>
                </a:cubicBezTo>
                <a:cubicBezTo>
                  <a:pt x="15332" y="5485"/>
                  <a:pt x="15307" y="5435"/>
                  <a:pt x="15277" y="5435"/>
                </a:cubicBezTo>
                <a:close/>
                <a:moveTo>
                  <a:pt x="15098" y="5435"/>
                </a:moveTo>
                <a:cubicBezTo>
                  <a:pt x="15068" y="5435"/>
                  <a:pt x="15043" y="5485"/>
                  <a:pt x="15043" y="5546"/>
                </a:cubicBezTo>
                <a:cubicBezTo>
                  <a:pt x="15043" y="5607"/>
                  <a:pt x="15068" y="5657"/>
                  <a:pt x="15098" y="5657"/>
                </a:cubicBezTo>
                <a:cubicBezTo>
                  <a:pt x="15128" y="5657"/>
                  <a:pt x="15153" y="5607"/>
                  <a:pt x="15153" y="5546"/>
                </a:cubicBezTo>
                <a:cubicBezTo>
                  <a:pt x="15153" y="5485"/>
                  <a:pt x="15128" y="5435"/>
                  <a:pt x="15098" y="5435"/>
                </a:cubicBezTo>
                <a:close/>
                <a:moveTo>
                  <a:pt x="14919" y="5435"/>
                </a:moveTo>
                <a:cubicBezTo>
                  <a:pt x="14889" y="5435"/>
                  <a:pt x="14864" y="5485"/>
                  <a:pt x="14864" y="5546"/>
                </a:cubicBezTo>
                <a:cubicBezTo>
                  <a:pt x="14864" y="5607"/>
                  <a:pt x="14889" y="5657"/>
                  <a:pt x="14919" y="5657"/>
                </a:cubicBezTo>
                <a:cubicBezTo>
                  <a:pt x="14949" y="5657"/>
                  <a:pt x="14974" y="5607"/>
                  <a:pt x="14974" y="5546"/>
                </a:cubicBezTo>
                <a:cubicBezTo>
                  <a:pt x="14974" y="5485"/>
                  <a:pt x="14949" y="5435"/>
                  <a:pt x="14919" y="5435"/>
                </a:cubicBezTo>
                <a:close/>
                <a:moveTo>
                  <a:pt x="14740" y="5435"/>
                </a:moveTo>
                <a:cubicBezTo>
                  <a:pt x="14709" y="5435"/>
                  <a:pt x="14685" y="5485"/>
                  <a:pt x="14685" y="5546"/>
                </a:cubicBezTo>
                <a:cubicBezTo>
                  <a:pt x="14685" y="5607"/>
                  <a:pt x="14709" y="5657"/>
                  <a:pt x="14740" y="5657"/>
                </a:cubicBezTo>
                <a:cubicBezTo>
                  <a:pt x="14770" y="5657"/>
                  <a:pt x="14795" y="5607"/>
                  <a:pt x="14795" y="5546"/>
                </a:cubicBezTo>
                <a:cubicBezTo>
                  <a:pt x="14795" y="5485"/>
                  <a:pt x="14770" y="5435"/>
                  <a:pt x="14740" y="5435"/>
                </a:cubicBezTo>
                <a:close/>
                <a:moveTo>
                  <a:pt x="14561" y="5435"/>
                </a:moveTo>
                <a:cubicBezTo>
                  <a:pt x="14530" y="5435"/>
                  <a:pt x="14506" y="5485"/>
                  <a:pt x="14506" y="5546"/>
                </a:cubicBezTo>
                <a:cubicBezTo>
                  <a:pt x="14506" y="5607"/>
                  <a:pt x="14530" y="5657"/>
                  <a:pt x="14561" y="5657"/>
                </a:cubicBezTo>
                <a:cubicBezTo>
                  <a:pt x="14591" y="5657"/>
                  <a:pt x="14616" y="5607"/>
                  <a:pt x="14616" y="5546"/>
                </a:cubicBezTo>
                <a:cubicBezTo>
                  <a:pt x="14616" y="5485"/>
                  <a:pt x="14591" y="5435"/>
                  <a:pt x="14561" y="5435"/>
                </a:cubicBezTo>
                <a:close/>
                <a:moveTo>
                  <a:pt x="14382" y="5435"/>
                </a:moveTo>
                <a:cubicBezTo>
                  <a:pt x="14351" y="5435"/>
                  <a:pt x="14327" y="5485"/>
                  <a:pt x="14327" y="5546"/>
                </a:cubicBezTo>
                <a:cubicBezTo>
                  <a:pt x="14327" y="5607"/>
                  <a:pt x="14351" y="5657"/>
                  <a:pt x="14382" y="5657"/>
                </a:cubicBezTo>
                <a:cubicBezTo>
                  <a:pt x="14412" y="5657"/>
                  <a:pt x="14436" y="5607"/>
                  <a:pt x="14436" y="5546"/>
                </a:cubicBezTo>
                <a:cubicBezTo>
                  <a:pt x="14436" y="5485"/>
                  <a:pt x="14412" y="5435"/>
                  <a:pt x="14382" y="5435"/>
                </a:cubicBezTo>
                <a:close/>
                <a:moveTo>
                  <a:pt x="14202" y="5435"/>
                </a:moveTo>
                <a:cubicBezTo>
                  <a:pt x="14172" y="5435"/>
                  <a:pt x="14148" y="5485"/>
                  <a:pt x="14148" y="5546"/>
                </a:cubicBezTo>
                <a:cubicBezTo>
                  <a:pt x="14148" y="5607"/>
                  <a:pt x="14172" y="5657"/>
                  <a:pt x="14202" y="5657"/>
                </a:cubicBezTo>
                <a:cubicBezTo>
                  <a:pt x="14233" y="5657"/>
                  <a:pt x="14257" y="5607"/>
                  <a:pt x="14257" y="5546"/>
                </a:cubicBezTo>
                <a:cubicBezTo>
                  <a:pt x="14257" y="5485"/>
                  <a:pt x="14233" y="5435"/>
                  <a:pt x="14202" y="5435"/>
                </a:cubicBezTo>
                <a:close/>
                <a:moveTo>
                  <a:pt x="14023" y="5435"/>
                </a:moveTo>
                <a:cubicBezTo>
                  <a:pt x="13993" y="5435"/>
                  <a:pt x="13969" y="5485"/>
                  <a:pt x="13969" y="5546"/>
                </a:cubicBezTo>
                <a:cubicBezTo>
                  <a:pt x="13969" y="5607"/>
                  <a:pt x="13993" y="5657"/>
                  <a:pt x="14023" y="5657"/>
                </a:cubicBezTo>
                <a:cubicBezTo>
                  <a:pt x="14054" y="5657"/>
                  <a:pt x="14078" y="5607"/>
                  <a:pt x="14078" y="5546"/>
                </a:cubicBezTo>
                <a:cubicBezTo>
                  <a:pt x="14078" y="5485"/>
                  <a:pt x="14054" y="5435"/>
                  <a:pt x="14023" y="5435"/>
                </a:cubicBezTo>
                <a:close/>
                <a:moveTo>
                  <a:pt x="13844" y="5435"/>
                </a:moveTo>
                <a:cubicBezTo>
                  <a:pt x="13814" y="5435"/>
                  <a:pt x="13789" y="5485"/>
                  <a:pt x="13789" y="5546"/>
                </a:cubicBezTo>
                <a:cubicBezTo>
                  <a:pt x="13789" y="5607"/>
                  <a:pt x="13814" y="5657"/>
                  <a:pt x="13844" y="5657"/>
                </a:cubicBezTo>
                <a:cubicBezTo>
                  <a:pt x="13875" y="5657"/>
                  <a:pt x="13899" y="5607"/>
                  <a:pt x="13899" y="5546"/>
                </a:cubicBezTo>
                <a:cubicBezTo>
                  <a:pt x="13899" y="5485"/>
                  <a:pt x="13875" y="5435"/>
                  <a:pt x="13844" y="5435"/>
                </a:cubicBezTo>
                <a:close/>
                <a:moveTo>
                  <a:pt x="13665" y="5435"/>
                </a:moveTo>
                <a:cubicBezTo>
                  <a:pt x="13635" y="5435"/>
                  <a:pt x="13610" y="5485"/>
                  <a:pt x="13610" y="5546"/>
                </a:cubicBezTo>
                <a:cubicBezTo>
                  <a:pt x="13610" y="5607"/>
                  <a:pt x="13635" y="5657"/>
                  <a:pt x="13665" y="5657"/>
                </a:cubicBezTo>
                <a:cubicBezTo>
                  <a:pt x="13696" y="5657"/>
                  <a:pt x="13720" y="5607"/>
                  <a:pt x="13720" y="5546"/>
                </a:cubicBezTo>
                <a:cubicBezTo>
                  <a:pt x="13720" y="5485"/>
                  <a:pt x="13696" y="5435"/>
                  <a:pt x="13665" y="5435"/>
                </a:cubicBezTo>
                <a:close/>
                <a:moveTo>
                  <a:pt x="13486" y="5435"/>
                </a:moveTo>
                <a:cubicBezTo>
                  <a:pt x="13456" y="5435"/>
                  <a:pt x="13431" y="5485"/>
                  <a:pt x="13431" y="5546"/>
                </a:cubicBezTo>
                <a:cubicBezTo>
                  <a:pt x="13431" y="5607"/>
                  <a:pt x="13456" y="5657"/>
                  <a:pt x="13486" y="5657"/>
                </a:cubicBezTo>
                <a:cubicBezTo>
                  <a:pt x="13516" y="5657"/>
                  <a:pt x="13541" y="5607"/>
                  <a:pt x="13541" y="5546"/>
                </a:cubicBezTo>
                <a:cubicBezTo>
                  <a:pt x="13541" y="5485"/>
                  <a:pt x="13516" y="5435"/>
                  <a:pt x="13486" y="5435"/>
                </a:cubicBezTo>
                <a:close/>
                <a:moveTo>
                  <a:pt x="13307" y="5435"/>
                </a:moveTo>
                <a:cubicBezTo>
                  <a:pt x="13277" y="5435"/>
                  <a:pt x="13252" y="5485"/>
                  <a:pt x="13252" y="5546"/>
                </a:cubicBezTo>
                <a:cubicBezTo>
                  <a:pt x="13252" y="5607"/>
                  <a:pt x="13277" y="5657"/>
                  <a:pt x="13307" y="5657"/>
                </a:cubicBezTo>
                <a:cubicBezTo>
                  <a:pt x="13337" y="5657"/>
                  <a:pt x="13362" y="5607"/>
                  <a:pt x="13362" y="5546"/>
                </a:cubicBezTo>
                <a:cubicBezTo>
                  <a:pt x="13362" y="5485"/>
                  <a:pt x="13337" y="5435"/>
                  <a:pt x="13307" y="5435"/>
                </a:cubicBezTo>
                <a:close/>
                <a:moveTo>
                  <a:pt x="13128" y="5435"/>
                </a:moveTo>
                <a:cubicBezTo>
                  <a:pt x="13098" y="5435"/>
                  <a:pt x="13073" y="5485"/>
                  <a:pt x="13073" y="5546"/>
                </a:cubicBezTo>
                <a:cubicBezTo>
                  <a:pt x="13073" y="5607"/>
                  <a:pt x="13098" y="5657"/>
                  <a:pt x="13128" y="5657"/>
                </a:cubicBezTo>
                <a:cubicBezTo>
                  <a:pt x="13158" y="5657"/>
                  <a:pt x="13183" y="5607"/>
                  <a:pt x="13183" y="5546"/>
                </a:cubicBezTo>
                <a:cubicBezTo>
                  <a:pt x="13183" y="5485"/>
                  <a:pt x="13158" y="5435"/>
                  <a:pt x="13128" y="5435"/>
                </a:cubicBezTo>
                <a:close/>
                <a:moveTo>
                  <a:pt x="12770" y="5435"/>
                </a:moveTo>
                <a:cubicBezTo>
                  <a:pt x="12740" y="5435"/>
                  <a:pt x="12715" y="5485"/>
                  <a:pt x="12715" y="5546"/>
                </a:cubicBezTo>
                <a:cubicBezTo>
                  <a:pt x="12715" y="5607"/>
                  <a:pt x="12740" y="5657"/>
                  <a:pt x="12770" y="5657"/>
                </a:cubicBezTo>
                <a:cubicBezTo>
                  <a:pt x="12800" y="5657"/>
                  <a:pt x="12825" y="5607"/>
                  <a:pt x="12825" y="5546"/>
                </a:cubicBezTo>
                <a:cubicBezTo>
                  <a:pt x="12825" y="5485"/>
                  <a:pt x="12800" y="5435"/>
                  <a:pt x="12770" y="5435"/>
                </a:cubicBezTo>
                <a:close/>
                <a:moveTo>
                  <a:pt x="12591" y="5435"/>
                </a:moveTo>
                <a:cubicBezTo>
                  <a:pt x="12560" y="5435"/>
                  <a:pt x="12536" y="5485"/>
                  <a:pt x="12536" y="5546"/>
                </a:cubicBezTo>
                <a:cubicBezTo>
                  <a:pt x="12536" y="5607"/>
                  <a:pt x="12560" y="5657"/>
                  <a:pt x="12591" y="5657"/>
                </a:cubicBezTo>
                <a:cubicBezTo>
                  <a:pt x="12621" y="5657"/>
                  <a:pt x="12646" y="5607"/>
                  <a:pt x="12646" y="5546"/>
                </a:cubicBezTo>
                <a:cubicBezTo>
                  <a:pt x="12646" y="5485"/>
                  <a:pt x="12621" y="5435"/>
                  <a:pt x="12591" y="5435"/>
                </a:cubicBezTo>
                <a:close/>
                <a:moveTo>
                  <a:pt x="12412" y="5435"/>
                </a:moveTo>
                <a:cubicBezTo>
                  <a:pt x="12381" y="5435"/>
                  <a:pt x="12357" y="5485"/>
                  <a:pt x="12357" y="5546"/>
                </a:cubicBezTo>
                <a:cubicBezTo>
                  <a:pt x="12357" y="5607"/>
                  <a:pt x="12381" y="5657"/>
                  <a:pt x="12412" y="5657"/>
                </a:cubicBezTo>
                <a:cubicBezTo>
                  <a:pt x="12442" y="5657"/>
                  <a:pt x="12466" y="5607"/>
                  <a:pt x="12466" y="5546"/>
                </a:cubicBezTo>
                <a:cubicBezTo>
                  <a:pt x="12466" y="5485"/>
                  <a:pt x="12442" y="5435"/>
                  <a:pt x="12412" y="5435"/>
                </a:cubicBezTo>
                <a:close/>
                <a:moveTo>
                  <a:pt x="12233" y="5435"/>
                </a:moveTo>
                <a:cubicBezTo>
                  <a:pt x="12202" y="5435"/>
                  <a:pt x="12178" y="5485"/>
                  <a:pt x="12178" y="5546"/>
                </a:cubicBezTo>
                <a:cubicBezTo>
                  <a:pt x="12178" y="5607"/>
                  <a:pt x="12202" y="5657"/>
                  <a:pt x="12233" y="5657"/>
                </a:cubicBezTo>
                <a:cubicBezTo>
                  <a:pt x="12263" y="5657"/>
                  <a:pt x="12287" y="5607"/>
                  <a:pt x="12287" y="5546"/>
                </a:cubicBezTo>
                <a:cubicBezTo>
                  <a:pt x="12287" y="5485"/>
                  <a:pt x="12263" y="5435"/>
                  <a:pt x="12233" y="5435"/>
                </a:cubicBezTo>
                <a:close/>
                <a:moveTo>
                  <a:pt x="11516" y="5435"/>
                </a:moveTo>
                <a:cubicBezTo>
                  <a:pt x="11486" y="5435"/>
                  <a:pt x="11461" y="5485"/>
                  <a:pt x="11461" y="5546"/>
                </a:cubicBezTo>
                <a:cubicBezTo>
                  <a:pt x="11461" y="5607"/>
                  <a:pt x="11486" y="5657"/>
                  <a:pt x="11516" y="5657"/>
                </a:cubicBezTo>
                <a:cubicBezTo>
                  <a:pt x="11546" y="5657"/>
                  <a:pt x="11571" y="5607"/>
                  <a:pt x="11571" y="5546"/>
                </a:cubicBezTo>
                <a:cubicBezTo>
                  <a:pt x="11571" y="5485"/>
                  <a:pt x="11546" y="5435"/>
                  <a:pt x="11516" y="5435"/>
                </a:cubicBezTo>
                <a:close/>
                <a:moveTo>
                  <a:pt x="11337" y="5435"/>
                </a:moveTo>
                <a:cubicBezTo>
                  <a:pt x="11307" y="5435"/>
                  <a:pt x="11282" y="5485"/>
                  <a:pt x="11282" y="5546"/>
                </a:cubicBezTo>
                <a:cubicBezTo>
                  <a:pt x="11282" y="5607"/>
                  <a:pt x="11307" y="5657"/>
                  <a:pt x="11337" y="5657"/>
                </a:cubicBezTo>
                <a:cubicBezTo>
                  <a:pt x="11367" y="5657"/>
                  <a:pt x="11392" y="5607"/>
                  <a:pt x="11392" y="5546"/>
                </a:cubicBezTo>
                <a:cubicBezTo>
                  <a:pt x="11392" y="5485"/>
                  <a:pt x="11367" y="5435"/>
                  <a:pt x="11337" y="5435"/>
                </a:cubicBezTo>
                <a:close/>
                <a:moveTo>
                  <a:pt x="11158" y="5435"/>
                </a:moveTo>
                <a:cubicBezTo>
                  <a:pt x="11128" y="5435"/>
                  <a:pt x="11103" y="5485"/>
                  <a:pt x="11103" y="5546"/>
                </a:cubicBezTo>
                <a:cubicBezTo>
                  <a:pt x="11103" y="5607"/>
                  <a:pt x="11128" y="5657"/>
                  <a:pt x="11158" y="5657"/>
                </a:cubicBezTo>
                <a:cubicBezTo>
                  <a:pt x="11188" y="5657"/>
                  <a:pt x="11213" y="5607"/>
                  <a:pt x="11213" y="5546"/>
                </a:cubicBezTo>
                <a:cubicBezTo>
                  <a:pt x="11213" y="5485"/>
                  <a:pt x="11188" y="5435"/>
                  <a:pt x="11158" y="5435"/>
                </a:cubicBezTo>
                <a:close/>
                <a:moveTo>
                  <a:pt x="10979" y="5435"/>
                </a:moveTo>
                <a:cubicBezTo>
                  <a:pt x="10949" y="5435"/>
                  <a:pt x="10924" y="5485"/>
                  <a:pt x="10924" y="5546"/>
                </a:cubicBezTo>
                <a:cubicBezTo>
                  <a:pt x="10924" y="5607"/>
                  <a:pt x="10949" y="5657"/>
                  <a:pt x="10979" y="5657"/>
                </a:cubicBezTo>
                <a:cubicBezTo>
                  <a:pt x="11009" y="5657"/>
                  <a:pt x="11034" y="5607"/>
                  <a:pt x="11034" y="5546"/>
                </a:cubicBezTo>
                <a:cubicBezTo>
                  <a:pt x="11034" y="5485"/>
                  <a:pt x="11009" y="5435"/>
                  <a:pt x="10979" y="5435"/>
                </a:cubicBezTo>
                <a:close/>
                <a:moveTo>
                  <a:pt x="10800" y="5435"/>
                </a:moveTo>
                <a:cubicBezTo>
                  <a:pt x="10770" y="5435"/>
                  <a:pt x="10745" y="5485"/>
                  <a:pt x="10745" y="5546"/>
                </a:cubicBezTo>
                <a:cubicBezTo>
                  <a:pt x="10745" y="5607"/>
                  <a:pt x="10770" y="5657"/>
                  <a:pt x="10800" y="5657"/>
                </a:cubicBezTo>
                <a:cubicBezTo>
                  <a:pt x="10830" y="5657"/>
                  <a:pt x="10855" y="5607"/>
                  <a:pt x="10855" y="5546"/>
                </a:cubicBezTo>
                <a:cubicBezTo>
                  <a:pt x="10855" y="5485"/>
                  <a:pt x="10830" y="5435"/>
                  <a:pt x="10800" y="5435"/>
                </a:cubicBezTo>
                <a:close/>
                <a:moveTo>
                  <a:pt x="10621" y="5435"/>
                </a:moveTo>
                <a:cubicBezTo>
                  <a:pt x="10590" y="5435"/>
                  <a:pt x="10566" y="5485"/>
                  <a:pt x="10566" y="5546"/>
                </a:cubicBezTo>
                <a:cubicBezTo>
                  <a:pt x="10566" y="5607"/>
                  <a:pt x="10590" y="5657"/>
                  <a:pt x="10621" y="5657"/>
                </a:cubicBezTo>
                <a:cubicBezTo>
                  <a:pt x="10651" y="5657"/>
                  <a:pt x="10676" y="5607"/>
                  <a:pt x="10676" y="5546"/>
                </a:cubicBezTo>
                <a:cubicBezTo>
                  <a:pt x="10676" y="5485"/>
                  <a:pt x="10651" y="5435"/>
                  <a:pt x="10621" y="5435"/>
                </a:cubicBezTo>
                <a:close/>
                <a:moveTo>
                  <a:pt x="10442" y="5435"/>
                </a:moveTo>
                <a:cubicBezTo>
                  <a:pt x="10411" y="5435"/>
                  <a:pt x="10387" y="5485"/>
                  <a:pt x="10387" y="5546"/>
                </a:cubicBezTo>
                <a:cubicBezTo>
                  <a:pt x="10387" y="5607"/>
                  <a:pt x="10411" y="5657"/>
                  <a:pt x="10442" y="5657"/>
                </a:cubicBezTo>
                <a:cubicBezTo>
                  <a:pt x="10472" y="5657"/>
                  <a:pt x="10497" y="5607"/>
                  <a:pt x="10497" y="5546"/>
                </a:cubicBezTo>
                <a:cubicBezTo>
                  <a:pt x="10497" y="5485"/>
                  <a:pt x="10472" y="5435"/>
                  <a:pt x="10442" y="5435"/>
                </a:cubicBezTo>
                <a:close/>
                <a:moveTo>
                  <a:pt x="10263" y="5435"/>
                </a:moveTo>
                <a:cubicBezTo>
                  <a:pt x="10232" y="5435"/>
                  <a:pt x="10208" y="5485"/>
                  <a:pt x="10208" y="5546"/>
                </a:cubicBezTo>
                <a:cubicBezTo>
                  <a:pt x="10208" y="5607"/>
                  <a:pt x="10232" y="5657"/>
                  <a:pt x="10263" y="5657"/>
                </a:cubicBezTo>
                <a:cubicBezTo>
                  <a:pt x="10293" y="5657"/>
                  <a:pt x="10317" y="5607"/>
                  <a:pt x="10317" y="5546"/>
                </a:cubicBezTo>
                <a:cubicBezTo>
                  <a:pt x="10317" y="5485"/>
                  <a:pt x="10293" y="5435"/>
                  <a:pt x="10263" y="5435"/>
                </a:cubicBezTo>
                <a:close/>
                <a:moveTo>
                  <a:pt x="10083" y="5435"/>
                </a:moveTo>
                <a:cubicBezTo>
                  <a:pt x="10053" y="5435"/>
                  <a:pt x="10029" y="5485"/>
                  <a:pt x="10029" y="5546"/>
                </a:cubicBezTo>
                <a:cubicBezTo>
                  <a:pt x="10029" y="5607"/>
                  <a:pt x="10053" y="5657"/>
                  <a:pt x="10083" y="5657"/>
                </a:cubicBezTo>
                <a:cubicBezTo>
                  <a:pt x="10114" y="5657"/>
                  <a:pt x="10138" y="5607"/>
                  <a:pt x="10138" y="5546"/>
                </a:cubicBezTo>
                <a:cubicBezTo>
                  <a:pt x="10138" y="5485"/>
                  <a:pt x="10114" y="5435"/>
                  <a:pt x="10083" y="5435"/>
                </a:cubicBezTo>
                <a:close/>
                <a:moveTo>
                  <a:pt x="9904" y="5435"/>
                </a:moveTo>
                <a:cubicBezTo>
                  <a:pt x="9874" y="5435"/>
                  <a:pt x="9850" y="5485"/>
                  <a:pt x="9850" y="5546"/>
                </a:cubicBezTo>
                <a:cubicBezTo>
                  <a:pt x="9850" y="5607"/>
                  <a:pt x="9874" y="5657"/>
                  <a:pt x="9904" y="5657"/>
                </a:cubicBezTo>
                <a:cubicBezTo>
                  <a:pt x="9935" y="5657"/>
                  <a:pt x="9959" y="5607"/>
                  <a:pt x="9959" y="5546"/>
                </a:cubicBezTo>
                <a:cubicBezTo>
                  <a:pt x="9959" y="5485"/>
                  <a:pt x="9935" y="5435"/>
                  <a:pt x="9904" y="5435"/>
                </a:cubicBezTo>
                <a:close/>
                <a:moveTo>
                  <a:pt x="9725" y="5435"/>
                </a:moveTo>
                <a:cubicBezTo>
                  <a:pt x="9695" y="5435"/>
                  <a:pt x="9670" y="5485"/>
                  <a:pt x="9670" y="5546"/>
                </a:cubicBezTo>
                <a:cubicBezTo>
                  <a:pt x="9670" y="5607"/>
                  <a:pt x="9695" y="5657"/>
                  <a:pt x="9725" y="5657"/>
                </a:cubicBezTo>
                <a:cubicBezTo>
                  <a:pt x="9756" y="5657"/>
                  <a:pt x="9780" y="5607"/>
                  <a:pt x="9780" y="5546"/>
                </a:cubicBezTo>
                <a:cubicBezTo>
                  <a:pt x="9780" y="5485"/>
                  <a:pt x="9756" y="5435"/>
                  <a:pt x="9725" y="5435"/>
                </a:cubicBezTo>
                <a:close/>
                <a:moveTo>
                  <a:pt x="9546" y="5435"/>
                </a:moveTo>
                <a:cubicBezTo>
                  <a:pt x="9516" y="5435"/>
                  <a:pt x="9491" y="5485"/>
                  <a:pt x="9491" y="5546"/>
                </a:cubicBezTo>
                <a:cubicBezTo>
                  <a:pt x="9491" y="5607"/>
                  <a:pt x="9516" y="5657"/>
                  <a:pt x="9546" y="5657"/>
                </a:cubicBezTo>
                <a:cubicBezTo>
                  <a:pt x="9577" y="5657"/>
                  <a:pt x="9601" y="5607"/>
                  <a:pt x="9601" y="5546"/>
                </a:cubicBezTo>
                <a:cubicBezTo>
                  <a:pt x="9601" y="5485"/>
                  <a:pt x="9577" y="5435"/>
                  <a:pt x="9546" y="5435"/>
                </a:cubicBezTo>
                <a:close/>
                <a:moveTo>
                  <a:pt x="9367" y="5435"/>
                </a:moveTo>
                <a:cubicBezTo>
                  <a:pt x="9337" y="5435"/>
                  <a:pt x="9312" y="5485"/>
                  <a:pt x="9312" y="5546"/>
                </a:cubicBezTo>
                <a:cubicBezTo>
                  <a:pt x="9312" y="5607"/>
                  <a:pt x="9337" y="5657"/>
                  <a:pt x="9367" y="5657"/>
                </a:cubicBezTo>
                <a:cubicBezTo>
                  <a:pt x="9397" y="5657"/>
                  <a:pt x="9422" y="5607"/>
                  <a:pt x="9422" y="5546"/>
                </a:cubicBezTo>
                <a:cubicBezTo>
                  <a:pt x="9422" y="5485"/>
                  <a:pt x="9397" y="5435"/>
                  <a:pt x="9367" y="5435"/>
                </a:cubicBezTo>
                <a:close/>
                <a:moveTo>
                  <a:pt x="9188" y="5435"/>
                </a:moveTo>
                <a:cubicBezTo>
                  <a:pt x="9158" y="5435"/>
                  <a:pt x="9133" y="5485"/>
                  <a:pt x="9133" y="5546"/>
                </a:cubicBezTo>
                <a:cubicBezTo>
                  <a:pt x="9133" y="5607"/>
                  <a:pt x="9158" y="5657"/>
                  <a:pt x="9188" y="5657"/>
                </a:cubicBezTo>
                <a:cubicBezTo>
                  <a:pt x="9218" y="5657"/>
                  <a:pt x="9243" y="5607"/>
                  <a:pt x="9243" y="5546"/>
                </a:cubicBezTo>
                <a:cubicBezTo>
                  <a:pt x="9243" y="5485"/>
                  <a:pt x="9218" y="5435"/>
                  <a:pt x="9188" y="5435"/>
                </a:cubicBezTo>
                <a:close/>
                <a:moveTo>
                  <a:pt x="5786" y="5435"/>
                </a:moveTo>
                <a:cubicBezTo>
                  <a:pt x="5755" y="5435"/>
                  <a:pt x="5731" y="5485"/>
                  <a:pt x="5731" y="5546"/>
                </a:cubicBezTo>
                <a:cubicBezTo>
                  <a:pt x="5731" y="5607"/>
                  <a:pt x="5755" y="5657"/>
                  <a:pt x="5786" y="5657"/>
                </a:cubicBezTo>
                <a:cubicBezTo>
                  <a:pt x="5816" y="5657"/>
                  <a:pt x="5840" y="5607"/>
                  <a:pt x="5840" y="5546"/>
                </a:cubicBezTo>
                <a:cubicBezTo>
                  <a:pt x="5840" y="5485"/>
                  <a:pt x="5816" y="5435"/>
                  <a:pt x="5786" y="5435"/>
                </a:cubicBezTo>
                <a:close/>
                <a:moveTo>
                  <a:pt x="5606" y="5435"/>
                </a:moveTo>
                <a:cubicBezTo>
                  <a:pt x="5576" y="5435"/>
                  <a:pt x="5552" y="5485"/>
                  <a:pt x="5552" y="5546"/>
                </a:cubicBezTo>
                <a:cubicBezTo>
                  <a:pt x="5552" y="5607"/>
                  <a:pt x="5576" y="5657"/>
                  <a:pt x="5606" y="5657"/>
                </a:cubicBezTo>
                <a:cubicBezTo>
                  <a:pt x="5637" y="5657"/>
                  <a:pt x="5661" y="5607"/>
                  <a:pt x="5661" y="5546"/>
                </a:cubicBezTo>
                <a:cubicBezTo>
                  <a:pt x="5661" y="5485"/>
                  <a:pt x="5637" y="5435"/>
                  <a:pt x="5606" y="5435"/>
                </a:cubicBezTo>
                <a:close/>
                <a:moveTo>
                  <a:pt x="5427" y="5435"/>
                </a:moveTo>
                <a:cubicBezTo>
                  <a:pt x="5397" y="5435"/>
                  <a:pt x="5372" y="5485"/>
                  <a:pt x="5372" y="5546"/>
                </a:cubicBezTo>
                <a:cubicBezTo>
                  <a:pt x="5372" y="5607"/>
                  <a:pt x="5397" y="5657"/>
                  <a:pt x="5427" y="5657"/>
                </a:cubicBezTo>
                <a:cubicBezTo>
                  <a:pt x="5458" y="5657"/>
                  <a:pt x="5482" y="5607"/>
                  <a:pt x="5482" y="5546"/>
                </a:cubicBezTo>
                <a:cubicBezTo>
                  <a:pt x="5482" y="5485"/>
                  <a:pt x="5458" y="5435"/>
                  <a:pt x="5427" y="5435"/>
                </a:cubicBezTo>
                <a:close/>
                <a:moveTo>
                  <a:pt x="5248" y="5435"/>
                </a:moveTo>
                <a:cubicBezTo>
                  <a:pt x="5218" y="5435"/>
                  <a:pt x="5193" y="5485"/>
                  <a:pt x="5193" y="5546"/>
                </a:cubicBezTo>
                <a:cubicBezTo>
                  <a:pt x="5193" y="5607"/>
                  <a:pt x="5218" y="5657"/>
                  <a:pt x="5248" y="5657"/>
                </a:cubicBezTo>
                <a:cubicBezTo>
                  <a:pt x="5279" y="5657"/>
                  <a:pt x="5303" y="5607"/>
                  <a:pt x="5303" y="5546"/>
                </a:cubicBezTo>
                <a:cubicBezTo>
                  <a:pt x="5303" y="5485"/>
                  <a:pt x="5279" y="5435"/>
                  <a:pt x="5248" y="5435"/>
                </a:cubicBezTo>
                <a:close/>
                <a:moveTo>
                  <a:pt x="5069" y="5435"/>
                </a:moveTo>
                <a:cubicBezTo>
                  <a:pt x="5039" y="5435"/>
                  <a:pt x="5014" y="5485"/>
                  <a:pt x="5014" y="5546"/>
                </a:cubicBezTo>
                <a:cubicBezTo>
                  <a:pt x="5014" y="5607"/>
                  <a:pt x="5039" y="5657"/>
                  <a:pt x="5069" y="5657"/>
                </a:cubicBezTo>
                <a:cubicBezTo>
                  <a:pt x="5099" y="5657"/>
                  <a:pt x="5124" y="5607"/>
                  <a:pt x="5124" y="5546"/>
                </a:cubicBezTo>
                <a:cubicBezTo>
                  <a:pt x="5124" y="5485"/>
                  <a:pt x="5099" y="5435"/>
                  <a:pt x="5069" y="5435"/>
                </a:cubicBezTo>
                <a:close/>
                <a:moveTo>
                  <a:pt x="4890" y="5435"/>
                </a:moveTo>
                <a:cubicBezTo>
                  <a:pt x="4860" y="5435"/>
                  <a:pt x="4835" y="5485"/>
                  <a:pt x="4835" y="5546"/>
                </a:cubicBezTo>
                <a:cubicBezTo>
                  <a:pt x="4835" y="5607"/>
                  <a:pt x="4860" y="5657"/>
                  <a:pt x="4890" y="5657"/>
                </a:cubicBezTo>
                <a:cubicBezTo>
                  <a:pt x="4920" y="5657"/>
                  <a:pt x="4945" y="5607"/>
                  <a:pt x="4945" y="5546"/>
                </a:cubicBezTo>
                <a:cubicBezTo>
                  <a:pt x="4945" y="5485"/>
                  <a:pt x="4920" y="5435"/>
                  <a:pt x="4890" y="5435"/>
                </a:cubicBezTo>
                <a:close/>
                <a:moveTo>
                  <a:pt x="4711" y="5435"/>
                </a:moveTo>
                <a:cubicBezTo>
                  <a:pt x="4681" y="5435"/>
                  <a:pt x="4656" y="5485"/>
                  <a:pt x="4656" y="5546"/>
                </a:cubicBezTo>
                <a:cubicBezTo>
                  <a:pt x="4656" y="5607"/>
                  <a:pt x="4681" y="5657"/>
                  <a:pt x="4711" y="5657"/>
                </a:cubicBezTo>
                <a:cubicBezTo>
                  <a:pt x="4741" y="5657"/>
                  <a:pt x="4766" y="5607"/>
                  <a:pt x="4766" y="5546"/>
                </a:cubicBezTo>
                <a:cubicBezTo>
                  <a:pt x="4766" y="5485"/>
                  <a:pt x="4741" y="5435"/>
                  <a:pt x="4711" y="5435"/>
                </a:cubicBezTo>
                <a:close/>
                <a:moveTo>
                  <a:pt x="4532" y="5435"/>
                </a:moveTo>
                <a:cubicBezTo>
                  <a:pt x="4502" y="5435"/>
                  <a:pt x="4477" y="5485"/>
                  <a:pt x="4477" y="5546"/>
                </a:cubicBezTo>
                <a:cubicBezTo>
                  <a:pt x="4477" y="5607"/>
                  <a:pt x="4502" y="5657"/>
                  <a:pt x="4532" y="5657"/>
                </a:cubicBezTo>
                <a:cubicBezTo>
                  <a:pt x="4562" y="5657"/>
                  <a:pt x="4587" y="5607"/>
                  <a:pt x="4587" y="5546"/>
                </a:cubicBezTo>
                <a:cubicBezTo>
                  <a:pt x="4587" y="5485"/>
                  <a:pt x="4562" y="5435"/>
                  <a:pt x="4532" y="5435"/>
                </a:cubicBezTo>
                <a:close/>
                <a:moveTo>
                  <a:pt x="4353" y="5435"/>
                </a:moveTo>
                <a:cubicBezTo>
                  <a:pt x="4323" y="5435"/>
                  <a:pt x="4298" y="5485"/>
                  <a:pt x="4298" y="5546"/>
                </a:cubicBezTo>
                <a:cubicBezTo>
                  <a:pt x="4298" y="5607"/>
                  <a:pt x="4323" y="5657"/>
                  <a:pt x="4353" y="5657"/>
                </a:cubicBezTo>
                <a:cubicBezTo>
                  <a:pt x="4383" y="5657"/>
                  <a:pt x="4408" y="5607"/>
                  <a:pt x="4408" y="5546"/>
                </a:cubicBezTo>
                <a:cubicBezTo>
                  <a:pt x="4408" y="5485"/>
                  <a:pt x="4383" y="5435"/>
                  <a:pt x="4353" y="5435"/>
                </a:cubicBezTo>
                <a:close/>
                <a:moveTo>
                  <a:pt x="4174" y="5435"/>
                </a:moveTo>
                <a:cubicBezTo>
                  <a:pt x="4143" y="5435"/>
                  <a:pt x="4119" y="5485"/>
                  <a:pt x="4119" y="5546"/>
                </a:cubicBezTo>
                <a:cubicBezTo>
                  <a:pt x="4119" y="5607"/>
                  <a:pt x="4143" y="5657"/>
                  <a:pt x="4174" y="5657"/>
                </a:cubicBezTo>
                <a:cubicBezTo>
                  <a:pt x="4204" y="5657"/>
                  <a:pt x="4229" y="5607"/>
                  <a:pt x="4229" y="5546"/>
                </a:cubicBezTo>
                <a:cubicBezTo>
                  <a:pt x="4229" y="5485"/>
                  <a:pt x="4204" y="5435"/>
                  <a:pt x="4174" y="5435"/>
                </a:cubicBezTo>
                <a:close/>
                <a:moveTo>
                  <a:pt x="3995" y="5435"/>
                </a:moveTo>
                <a:cubicBezTo>
                  <a:pt x="3964" y="5435"/>
                  <a:pt x="3940" y="5485"/>
                  <a:pt x="3940" y="5546"/>
                </a:cubicBezTo>
                <a:cubicBezTo>
                  <a:pt x="3940" y="5607"/>
                  <a:pt x="3964" y="5657"/>
                  <a:pt x="3995" y="5657"/>
                </a:cubicBezTo>
                <a:cubicBezTo>
                  <a:pt x="4025" y="5657"/>
                  <a:pt x="4050" y="5607"/>
                  <a:pt x="4050" y="5546"/>
                </a:cubicBezTo>
                <a:cubicBezTo>
                  <a:pt x="4050" y="5485"/>
                  <a:pt x="4025" y="5435"/>
                  <a:pt x="3995" y="5435"/>
                </a:cubicBezTo>
                <a:close/>
                <a:moveTo>
                  <a:pt x="3816" y="5435"/>
                </a:moveTo>
                <a:cubicBezTo>
                  <a:pt x="3785" y="5435"/>
                  <a:pt x="3761" y="5485"/>
                  <a:pt x="3761" y="5546"/>
                </a:cubicBezTo>
                <a:cubicBezTo>
                  <a:pt x="3761" y="5607"/>
                  <a:pt x="3785" y="5657"/>
                  <a:pt x="3816" y="5657"/>
                </a:cubicBezTo>
                <a:cubicBezTo>
                  <a:pt x="3846" y="5657"/>
                  <a:pt x="3870" y="5607"/>
                  <a:pt x="3870" y="5546"/>
                </a:cubicBezTo>
                <a:cubicBezTo>
                  <a:pt x="3870" y="5485"/>
                  <a:pt x="3846" y="5435"/>
                  <a:pt x="3816" y="5435"/>
                </a:cubicBezTo>
                <a:close/>
                <a:moveTo>
                  <a:pt x="3637" y="5435"/>
                </a:moveTo>
                <a:cubicBezTo>
                  <a:pt x="3606" y="5435"/>
                  <a:pt x="3582" y="5485"/>
                  <a:pt x="3582" y="5546"/>
                </a:cubicBezTo>
                <a:cubicBezTo>
                  <a:pt x="3582" y="5607"/>
                  <a:pt x="3606" y="5657"/>
                  <a:pt x="3637" y="5657"/>
                </a:cubicBezTo>
                <a:cubicBezTo>
                  <a:pt x="3667" y="5657"/>
                  <a:pt x="3691" y="5607"/>
                  <a:pt x="3691" y="5546"/>
                </a:cubicBezTo>
                <a:cubicBezTo>
                  <a:pt x="3691" y="5485"/>
                  <a:pt x="3667" y="5435"/>
                  <a:pt x="3637" y="5435"/>
                </a:cubicBezTo>
                <a:close/>
                <a:moveTo>
                  <a:pt x="3457" y="5435"/>
                </a:moveTo>
                <a:cubicBezTo>
                  <a:pt x="3427" y="5435"/>
                  <a:pt x="3403" y="5485"/>
                  <a:pt x="3403" y="5546"/>
                </a:cubicBezTo>
                <a:cubicBezTo>
                  <a:pt x="3403" y="5607"/>
                  <a:pt x="3427" y="5657"/>
                  <a:pt x="3457" y="5657"/>
                </a:cubicBezTo>
                <a:cubicBezTo>
                  <a:pt x="3488" y="5657"/>
                  <a:pt x="3512" y="5607"/>
                  <a:pt x="3512" y="5546"/>
                </a:cubicBezTo>
                <a:cubicBezTo>
                  <a:pt x="3512" y="5485"/>
                  <a:pt x="3488" y="5435"/>
                  <a:pt x="3457" y="5435"/>
                </a:cubicBezTo>
                <a:close/>
                <a:moveTo>
                  <a:pt x="3278" y="5435"/>
                </a:moveTo>
                <a:cubicBezTo>
                  <a:pt x="3248" y="5435"/>
                  <a:pt x="3223" y="5485"/>
                  <a:pt x="3223" y="5546"/>
                </a:cubicBezTo>
                <a:cubicBezTo>
                  <a:pt x="3223" y="5607"/>
                  <a:pt x="3248" y="5657"/>
                  <a:pt x="3278" y="5657"/>
                </a:cubicBezTo>
                <a:cubicBezTo>
                  <a:pt x="3309" y="5657"/>
                  <a:pt x="3333" y="5607"/>
                  <a:pt x="3333" y="5546"/>
                </a:cubicBezTo>
                <a:cubicBezTo>
                  <a:pt x="3333" y="5485"/>
                  <a:pt x="3309" y="5435"/>
                  <a:pt x="3278" y="5435"/>
                </a:cubicBezTo>
                <a:close/>
                <a:moveTo>
                  <a:pt x="3099" y="5435"/>
                </a:moveTo>
                <a:cubicBezTo>
                  <a:pt x="3069" y="5435"/>
                  <a:pt x="3044" y="5485"/>
                  <a:pt x="3044" y="5546"/>
                </a:cubicBezTo>
                <a:cubicBezTo>
                  <a:pt x="3044" y="5607"/>
                  <a:pt x="3069" y="5657"/>
                  <a:pt x="3099" y="5657"/>
                </a:cubicBezTo>
                <a:cubicBezTo>
                  <a:pt x="3130" y="5657"/>
                  <a:pt x="3154" y="5607"/>
                  <a:pt x="3154" y="5546"/>
                </a:cubicBezTo>
                <a:cubicBezTo>
                  <a:pt x="3154" y="5485"/>
                  <a:pt x="3130" y="5435"/>
                  <a:pt x="3099" y="5435"/>
                </a:cubicBezTo>
                <a:close/>
                <a:moveTo>
                  <a:pt x="2920" y="5435"/>
                </a:moveTo>
                <a:cubicBezTo>
                  <a:pt x="2890" y="5435"/>
                  <a:pt x="2865" y="5485"/>
                  <a:pt x="2865" y="5546"/>
                </a:cubicBezTo>
                <a:cubicBezTo>
                  <a:pt x="2865" y="5607"/>
                  <a:pt x="2890" y="5657"/>
                  <a:pt x="2920" y="5657"/>
                </a:cubicBezTo>
                <a:cubicBezTo>
                  <a:pt x="2950" y="5657"/>
                  <a:pt x="2975" y="5607"/>
                  <a:pt x="2975" y="5546"/>
                </a:cubicBezTo>
                <a:cubicBezTo>
                  <a:pt x="2975" y="5485"/>
                  <a:pt x="2950" y="5435"/>
                  <a:pt x="2920" y="5435"/>
                </a:cubicBezTo>
                <a:close/>
                <a:moveTo>
                  <a:pt x="2741" y="5435"/>
                </a:moveTo>
                <a:cubicBezTo>
                  <a:pt x="2711" y="5435"/>
                  <a:pt x="2686" y="5485"/>
                  <a:pt x="2686" y="5546"/>
                </a:cubicBezTo>
                <a:cubicBezTo>
                  <a:pt x="2686" y="5607"/>
                  <a:pt x="2711" y="5657"/>
                  <a:pt x="2741" y="5657"/>
                </a:cubicBezTo>
                <a:cubicBezTo>
                  <a:pt x="2771" y="5657"/>
                  <a:pt x="2796" y="5607"/>
                  <a:pt x="2796" y="5546"/>
                </a:cubicBezTo>
                <a:cubicBezTo>
                  <a:pt x="2796" y="5485"/>
                  <a:pt x="2771" y="5435"/>
                  <a:pt x="2741" y="5435"/>
                </a:cubicBezTo>
                <a:close/>
                <a:moveTo>
                  <a:pt x="2562" y="5435"/>
                </a:moveTo>
                <a:cubicBezTo>
                  <a:pt x="2532" y="5435"/>
                  <a:pt x="2507" y="5485"/>
                  <a:pt x="2507" y="5546"/>
                </a:cubicBezTo>
                <a:cubicBezTo>
                  <a:pt x="2507" y="5607"/>
                  <a:pt x="2532" y="5657"/>
                  <a:pt x="2562" y="5657"/>
                </a:cubicBezTo>
                <a:cubicBezTo>
                  <a:pt x="2592" y="5657"/>
                  <a:pt x="2617" y="5607"/>
                  <a:pt x="2617" y="5546"/>
                </a:cubicBezTo>
                <a:cubicBezTo>
                  <a:pt x="2617" y="5485"/>
                  <a:pt x="2592" y="5435"/>
                  <a:pt x="2562" y="5435"/>
                </a:cubicBezTo>
                <a:close/>
                <a:moveTo>
                  <a:pt x="2383" y="5435"/>
                </a:moveTo>
                <a:cubicBezTo>
                  <a:pt x="2353" y="5435"/>
                  <a:pt x="2328" y="5485"/>
                  <a:pt x="2328" y="5546"/>
                </a:cubicBezTo>
                <a:cubicBezTo>
                  <a:pt x="2328" y="5607"/>
                  <a:pt x="2353" y="5657"/>
                  <a:pt x="2383" y="5657"/>
                </a:cubicBezTo>
                <a:cubicBezTo>
                  <a:pt x="2413" y="5657"/>
                  <a:pt x="2438" y="5607"/>
                  <a:pt x="2438" y="5546"/>
                </a:cubicBezTo>
                <a:cubicBezTo>
                  <a:pt x="2438" y="5485"/>
                  <a:pt x="2413" y="5435"/>
                  <a:pt x="2383" y="5435"/>
                </a:cubicBezTo>
                <a:close/>
                <a:moveTo>
                  <a:pt x="2204" y="5435"/>
                </a:moveTo>
                <a:cubicBezTo>
                  <a:pt x="2174" y="5435"/>
                  <a:pt x="2149" y="5485"/>
                  <a:pt x="2149" y="5546"/>
                </a:cubicBezTo>
                <a:cubicBezTo>
                  <a:pt x="2149" y="5607"/>
                  <a:pt x="2174" y="5657"/>
                  <a:pt x="2204" y="5657"/>
                </a:cubicBezTo>
                <a:cubicBezTo>
                  <a:pt x="2234" y="5657"/>
                  <a:pt x="2259" y="5607"/>
                  <a:pt x="2259" y="5546"/>
                </a:cubicBezTo>
                <a:cubicBezTo>
                  <a:pt x="2259" y="5485"/>
                  <a:pt x="2234" y="5435"/>
                  <a:pt x="2204" y="5435"/>
                </a:cubicBezTo>
                <a:close/>
                <a:moveTo>
                  <a:pt x="2025" y="5435"/>
                </a:moveTo>
                <a:cubicBezTo>
                  <a:pt x="1994" y="5435"/>
                  <a:pt x="1970" y="5485"/>
                  <a:pt x="1970" y="5546"/>
                </a:cubicBezTo>
                <a:cubicBezTo>
                  <a:pt x="1970" y="5607"/>
                  <a:pt x="1994" y="5657"/>
                  <a:pt x="2025" y="5657"/>
                </a:cubicBezTo>
                <a:cubicBezTo>
                  <a:pt x="2055" y="5657"/>
                  <a:pt x="2080" y="5607"/>
                  <a:pt x="2080" y="5546"/>
                </a:cubicBezTo>
                <a:cubicBezTo>
                  <a:pt x="2080" y="5485"/>
                  <a:pt x="2055" y="5435"/>
                  <a:pt x="2025" y="5435"/>
                </a:cubicBezTo>
                <a:close/>
                <a:moveTo>
                  <a:pt x="1846" y="5435"/>
                </a:moveTo>
                <a:cubicBezTo>
                  <a:pt x="1815" y="5435"/>
                  <a:pt x="1791" y="5485"/>
                  <a:pt x="1791" y="5546"/>
                </a:cubicBezTo>
                <a:cubicBezTo>
                  <a:pt x="1791" y="5607"/>
                  <a:pt x="1815" y="5657"/>
                  <a:pt x="1846" y="5657"/>
                </a:cubicBezTo>
                <a:cubicBezTo>
                  <a:pt x="1876" y="5657"/>
                  <a:pt x="1901" y="5607"/>
                  <a:pt x="1901" y="5546"/>
                </a:cubicBezTo>
                <a:cubicBezTo>
                  <a:pt x="1901" y="5485"/>
                  <a:pt x="1876" y="5435"/>
                  <a:pt x="1846" y="5435"/>
                </a:cubicBezTo>
                <a:close/>
                <a:moveTo>
                  <a:pt x="18680" y="5073"/>
                </a:moveTo>
                <a:cubicBezTo>
                  <a:pt x="18649" y="5073"/>
                  <a:pt x="18625" y="5122"/>
                  <a:pt x="18625" y="5184"/>
                </a:cubicBezTo>
                <a:cubicBezTo>
                  <a:pt x="18625" y="5245"/>
                  <a:pt x="18649" y="5295"/>
                  <a:pt x="18680" y="5295"/>
                </a:cubicBezTo>
                <a:cubicBezTo>
                  <a:pt x="18710" y="5295"/>
                  <a:pt x="18735" y="5245"/>
                  <a:pt x="18735" y="5184"/>
                </a:cubicBezTo>
                <a:cubicBezTo>
                  <a:pt x="18735" y="5122"/>
                  <a:pt x="18710" y="5073"/>
                  <a:pt x="18680" y="5073"/>
                </a:cubicBezTo>
                <a:close/>
                <a:moveTo>
                  <a:pt x="18501" y="5073"/>
                </a:moveTo>
                <a:cubicBezTo>
                  <a:pt x="18470" y="5073"/>
                  <a:pt x="18446" y="5122"/>
                  <a:pt x="18446" y="5184"/>
                </a:cubicBezTo>
                <a:cubicBezTo>
                  <a:pt x="18446" y="5245"/>
                  <a:pt x="18470" y="5295"/>
                  <a:pt x="18501" y="5295"/>
                </a:cubicBezTo>
                <a:cubicBezTo>
                  <a:pt x="18531" y="5295"/>
                  <a:pt x="18555" y="5245"/>
                  <a:pt x="18555" y="5184"/>
                </a:cubicBezTo>
                <a:cubicBezTo>
                  <a:pt x="18555" y="5122"/>
                  <a:pt x="18531" y="5073"/>
                  <a:pt x="18501" y="5073"/>
                </a:cubicBezTo>
                <a:close/>
                <a:moveTo>
                  <a:pt x="18321" y="5073"/>
                </a:moveTo>
                <a:cubicBezTo>
                  <a:pt x="18291" y="5073"/>
                  <a:pt x="18267" y="5122"/>
                  <a:pt x="18267" y="5184"/>
                </a:cubicBezTo>
                <a:cubicBezTo>
                  <a:pt x="18267" y="5245"/>
                  <a:pt x="18291" y="5295"/>
                  <a:pt x="18321" y="5295"/>
                </a:cubicBezTo>
                <a:cubicBezTo>
                  <a:pt x="18352" y="5295"/>
                  <a:pt x="18376" y="5245"/>
                  <a:pt x="18376" y="5184"/>
                </a:cubicBezTo>
                <a:cubicBezTo>
                  <a:pt x="18376" y="5122"/>
                  <a:pt x="18352" y="5073"/>
                  <a:pt x="18321" y="5073"/>
                </a:cubicBezTo>
                <a:close/>
                <a:moveTo>
                  <a:pt x="18142" y="5073"/>
                </a:moveTo>
                <a:cubicBezTo>
                  <a:pt x="18112" y="5073"/>
                  <a:pt x="18088" y="5122"/>
                  <a:pt x="18088" y="5184"/>
                </a:cubicBezTo>
                <a:cubicBezTo>
                  <a:pt x="18088" y="5245"/>
                  <a:pt x="18112" y="5295"/>
                  <a:pt x="18142" y="5295"/>
                </a:cubicBezTo>
                <a:cubicBezTo>
                  <a:pt x="18173" y="5295"/>
                  <a:pt x="18197" y="5245"/>
                  <a:pt x="18197" y="5184"/>
                </a:cubicBezTo>
                <a:cubicBezTo>
                  <a:pt x="18197" y="5122"/>
                  <a:pt x="18173" y="5073"/>
                  <a:pt x="18142" y="5073"/>
                </a:cubicBezTo>
                <a:close/>
                <a:moveTo>
                  <a:pt x="17963" y="5073"/>
                </a:moveTo>
                <a:cubicBezTo>
                  <a:pt x="17933" y="5073"/>
                  <a:pt x="17908" y="5122"/>
                  <a:pt x="17908" y="5184"/>
                </a:cubicBezTo>
                <a:cubicBezTo>
                  <a:pt x="17908" y="5245"/>
                  <a:pt x="17933" y="5295"/>
                  <a:pt x="17963" y="5295"/>
                </a:cubicBezTo>
                <a:cubicBezTo>
                  <a:pt x="17994" y="5295"/>
                  <a:pt x="18018" y="5245"/>
                  <a:pt x="18018" y="5184"/>
                </a:cubicBezTo>
                <a:cubicBezTo>
                  <a:pt x="18018" y="5122"/>
                  <a:pt x="17994" y="5073"/>
                  <a:pt x="17963" y="5073"/>
                </a:cubicBezTo>
                <a:close/>
                <a:moveTo>
                  <a:pt x="17784" y="5073"/>
                </a:moveTo>
                <a:cubicBezTo>
                  <a:pt x="17754" y="5073"/>
                  <a:pt x="17729" y="5122"/>
                  <a:pt x="17729" y="5184"/>
                </a:cubicBezTo>
                <a:cubicBezTo>
                  <a:pt x="17729" y="5245"/>
                  <a:pt x="17754" y="5295"/>
                  <a:pt x="17784" y="5295"/>
                </a:cubicBezTo>
                <a:cubicBezTo>
                  <a:pt x="17815" y="5295"/>
                  <a:pt x="17839" y="5245"/>
                  <a:pt x="17839" y="5184"/>
                </a:cubicBezTo>
                <a:cubicBezTo>
                  <a:pt x="17839" y="5122"/>
                  <a:pt x="17815" y="5073"/>
                  <a:pt x="17784" y="5073"/>
                </a:cubicBezTo>
                <a:close/>
                <a:moveTo>
                  <a:pt x="17605" y="5073"/>
                </a:moveTo>
                <a:cubicBezTo>
                  <a:pt x="17575" y="5073"/>
                  <a:pt x="17550" y="5122"/>
                  <a:pt x="17550" y="5184"/>
                </a:cubicBezTo>
                <a:cubicBezTo>
                  <a:pt x="17550" y="5245"/>
                  <a:pt x="17575" y="5295"/>
                  <a:pt x="17605" y="5295"/>
                </a:cubicBezTo>
                <a:cubicBezTo>
                  <a:pt x="17635" y="5295"/>
                  <a:pt x="17660" y="5245"/>
                  <a:pt x="17660" y="5184"/>
                </a:cubicBezTo>
                <a:cubicBezTo>
                  <a:pt x="17660" y="5122"/>
                  <a:pt x="17635" y="5073"/>
                  <a:pt x="17605" y="5073"/>
                </a:cubicBezTo>
                <a:close/>
                <a:moveTo>
                  <a:pt x="17426" y="5073"/>
                </a:moveTo>
                <a:cubicBezTo>
                  <a:pt x="17396" y="5073"/>
                  <a:pt x="17371" y="5122"/>
                  <a:pt x="17371" y="5184"/>
                </a:cubicBezTo>
                <a:cubicBezTo>
                  <a:pt x="17371" y="5245"/>
                  <a:pt x="17396" y="5295"/>
                  <a:pt x="17426" y="5295"/>
                </a:cubicBezTo>
                <a:cubicBezTo>
                  <a:pt x="17456" y="5295"/>
                  <a:pt x="17481" y="5245"/>
                  <a:pt x="17481" y="5184"/>
                </a:cubicBezTo>
                <a:cubicBezTo>
                  <a:pt x="17481" y="5122"/>
                  <a:pt x="17456" y="5073"/>
                  <a:pt x="17426" y="5073"/>
                </a:cubicBezTo>
                <a:close/>
                <a:moveTo>
                  <a:pt x="17247" y="5073"/>
                </a:moveTo>
                <a:cubicBezTo>
                  <a:pt x="17217" y="5073"/>
                  <a:pt x="17192" y="5122"/>
                  <a:pt x="17192" y="5184"/>
                </a:cubicBezTo>
                <a:cubicBezTo>
                  <a:pt x="17192" y="5245"/>
                  <a:pt x="17217" y="5295"/>
                  <a:pt x="17247" y="5295"/>
                </a:cubicBezTo>
                <a:cubicBezTo>
                  <a:pt x="17277" y="5295"/>
                  <a:pt x="17302" y="5245"/>
                  <a:pt x="17302" y="5184"/>
                </a:cubicBezTo>
                <a:cubicBezTo>
                  <a:pt x="17302" y="5122"/>
                  <a:pt x="17277" y="5073"/>
                  <a:pt x="17247" y="5073"/>
                </a:cubicBezTo>
                <a:close/>
                <a:moveTo>
                  <a:pt x="17068" y="5073"/>
                </a:moveTo>
                <a:cubicBezTo>
                  <a:pt x="17038" y="5073"/>
                  <a:pt x="17013" y="5122"/>
                  <a:pt x="17013" y="5184"/>
                </a:cubicBezTo>
                <a:cubicBezTo>
                  <a:pt x="17013" y="5245"/>
                  <a:pt x="17038" y="5295"/>
                  <a:pt x="17068" y="5295"/>
                </a:cubicBezTo>
                <a:cubicBezTo>
                  <a:pt x="17098" y="5295"/>
                  <a:pt x="17123" y="5245"/>
                  <a:pt x="17123" y="5184"/>
                </a:cubicBezTo>
                <a:cubicBezTo>
                  <a:pt x="17123" y="5122"/>
                  <a:pt x="17098" y="5073"/>
                  <a:pt x="17068" y="5073"/>
                </a:cubicBezTo>
                <a:close/>
                <a:moveTo>
                  <a:pt x="16889" y="5073"/>
                </a:moveTo>
                <a:cubicBezTo>
                  <a:pt x="16859" y="5073"/>
                  <a:pt x="16834" y="5122"/>
                  <a:pt x="16834" y="5184"/>
                </a:cubicBezTo>
                <a:cubicBezTo>
                  <a:pt x="16834" y="5245"/>
                  <a:pt x="16859" y="5295"/>
                  <a:pt x="16889" y="5295"/>
                </a:cubicBezTo>
                <a:cubicBezTo>
                  <a:pt x="16919" y="5295"/>
                  <a:pt x="16944" y="5245"/>
                  <a:pt x="16944" y="5184"/>
                </a:cubicBezTo>
                <a:cubicBezTo>
                  <a:pt x="16944" y="5122"/>
                  <a:pt x="16919" y="5073"/>
                  <a:pt x="16889" y="5073"/>
                </a:cubicBezTo>
                <a:close/>
                <a:moveTo>
                  <a:pt x="16710" y="5073"/>
                </a:moveTo>
                <a:cubicBezTo>
                  <a:pt x="16679" y="5073"/>
                  <a:pt x="16655" y="5122"/>
                  <a:pt x="16655" y="5184"/>
                </a:cubicBezTo>
                <a:cubicBezTo>
                  <a:pt x="16655" y="5245"/>
                  <a:pt x="16679" y="5295"/>
                  <a:pt x="16710" y="5295"/>
                </a:cubicBezTo>
                <a:cubicBezTo>
                  <a:pt x="16740" y="5295"/>
                  <a:pt x="16765" y="5245"/>
                  <a:pt x="16765" y="5184"/>
                </a:cubicBezTo>
                <a:cubicBezTo>
                  <a:pt x="16765" y="5122"/>
                  <a:pt x="16740" y="5073"/>
                  <a:pt x="16710" y="5073"/>
                </a:cubicBezTo>
                <a:close/>
                <a:moveTo>
                  <a:pt x="16531" y="5073"/>
                </a:moveTo>
                <a:cubicBezTo>
                  <a:pt x="16500" y="5073"/>
                  <a:pt x="16476" y="5122"/>
                  <a:pt x="16476" y="5184"/>
                </a:cubicBezTo>
                <a:cubicBezTo>
                  <a:pt x="16476" y="5245"/>
                  <a:pt x="16500" y="5295"/>
                  <a:pt x="16531" y="5295"/>
                </a:cubicBezTo>
                <a:cubicBezTo>
                  <a:pt x="16561" y="5295"/>
                  <a:pt x="16585" y="5245"/>
                  <a:pt x="16585" y="5184"/>
                </a:cubicBezTo>
                <a:cubicBezTo>
                  <a:pt x="16585" y="5122"/>
                  <a:pt x="16561" y="5073"/>
                  <a:pt x="16531" y="5073"/>
                </a:cubicBezTo>
                <a:close/>
                <a:moveTo>
                  <a:pt x="16352" y="5073"/>
                </a:moveTo>
                <a:cubicBezTo>
                  <a:pt x="16321" y="5073"/>
                  <a:pt x="16297" y="5122"/>
                  <a:pt x="16297" y="5184"/>
                </a:cubicBezTo>
                <a:cubicBezTo>
                  <a:pt x="16297" y="5245"/>
                  <a:pt x="16321" y="5295"/>
                  <a:pt x="16352" y="5295"/>
                </a:cubicBezTo>
                <a:cubicBezTo>
                  <a:pt x="16382" y="5295"/>
                  <a:pt x="16406" y="5245"/>
                  <a:pt x="16406" y="5184"/>
                </a:cubicBezTo>
                <a:cubicBezTo>
                  <a:pt x="16406" y="5122"/>
                  <a:pt x="16382" y="5073"/>
                  <a:pt x="16352" y="5073"/>
                </a:cubicBezTo>
                <a:close/>
                <a:moveTo>
                  <a:pt x="16172" y="5073"/>
                </a:moveTo>
                <a:cubicBezTo>
                  <a:pt x="16142" y="5073"/>
                  <a:pt x="16118" y="5122"/>
                  <a:pt x="16118" y="5184"/>
                </a:cubicBezTo>
                <a:cubicBezTo>
                  <a:pt x="16118" y="5245"/>
                  <a:pt x="16142" y="5295"/>
                  <a:pt x="16172" y="5295"/>
                </a:cubicBezTo>
                <a:cubicBezTo>
                  <a:pt x="16203" y="5295"/>
                  <a:pt x="16227" y="5245"/>
                  <a:pt x="16227" y="5184"/>
                </a:cubicBezTo>
                <a:cubicBezTo>
                  <a:pt x="16227" y="5122"/>
                  <a:pt x="16203" y="5073"/>
                  <a:pt x="16172" y="5073"/>
                </a:cubicBezTo>
                <a:close/>
                <a:moveTo>
                  <a:pt x="15993" y="5073"/>
                </a:moveTo>
                <a:cubicBezTo>
                  <a:pt x="15963" y="5073"/>
                  <a:pt x="15938" y="5122"/>
                  <a:pt x="15938" y="5184"/>
                </a:cubicBezTo>
                <a:cubicBezTo>
                  <a:pt x="15938" y="5245"/>
                  <a:pt x="15963" y="5295"/>
                  <a:pt x="15993" y="5295"/>
                </a:cubicBezTo>
                <a:cubicBezTo>
                  <a:pt x="16024" y="5295"/>
                  <a:pt x="16048" y="5245"/>
                  <a:pt x="16048" y="5184"/>
                </a:cubicBezTo>
                <a:cubicBezTo>
                  <a:pt x="16048" y="5122"/>
                  <a:pt x="16024" y="5073"/>
                  <a:pt x="15993" y="5073"/>
                </a:cubicBezTo>
                <a:close/>
                <a:moveTo>
                  <a:pt x="15814" y="5073"/>
                </a:moveTo>
                <a:cubicBezTo>
                  <a:pt x="15784" y="5073"/>
                  <a:pt x="15759" y="5122"/>
                  <a:pt x="15759" y="5184"/>
                </a:cubicBezTo>
                <a:cubicBezTo>
                  <a:pt x="15759" y="5245"/>
                  <a:pt x="15784" y="5295"/>
                  <a:pt x="15814" y="5295"/>
                </a:cubicBezTo>
                <a:cubicBezTo>
                  <a:pt x="15845" y="5295"/>
                  <a:pt x="15869" y="5245"/>
                  <a:pt x="15869" y="5184"/>
                </a:cubicBezTo>
                <a:cubicBezTo>
                  <a:pt x="15869" y="5122"/>
                  <a:pt x="15845" y="5073"/>
                  <a:pt x="15814" y="5073"/>
                </a:cubicBezTo>
                <a:close/>
                <a:moveTo>
                  <a:pt x="15635" y="5073"/>
                </a:moveTo>
                <a:cubicBezTo>
                  <a:pt x="15605" y="5073"/>
                  <a:pt x="15580" y="5122"/>
                  <a:pt x="15580" y="5184"/>
                </a:cubicBezTo>
                <a:cubicBezTo>
                  <a:pt x="15580" y="5245"/>
                  <a:pt x="15605" y="5295"/>
                  <a:pt x="15635" y="5295"/>
                </a:cubicBezTo>
                <a:cubicBezTo>
                  <a:pt x="15666" y="5295"/>
                  <a:pt x="15690" y="5245"/>
                  <a:pt x="15690" y="5184"/>
                </a:cubicBezTo>
                <a:cubicBezTo>
                  <a:pt x="15690" y="5122"/>
                  <a:pt x="15666" y="5073"/>
                  <a:pt x="15635" y="5073"/>
                </a:cubicBezTo>
                <a:close/>
                <a:moveTo>
                  <a:pt x="15456" y="5073"/>
                </a:moveTo>
                <a:cubicBezTo>
                  <a:pt x="15426" y="5073"/>
                  <a:pt x="15401" y="5122"/>
                  <a:pt x="15401" y="5184"/>
                </a:cubicBezTo>
                <a:cubicBezTo>
                  <a:pt x="15401" y="5245"/>
                  <a:pt x="15426" y="5295"/>
                  <a:pt x="15456" y="5295"/>
                </a:cubicBezTo>
                <a:cubicBezTo>
                  <a:pt x="15486" y="5295"/>
                  <a:pt x="15511" y="5245"/>
                  <a:pt x="15511" y="5184"/>
                </a:cubicBezTo>
                <a:cubicBezTo>
                  <a:pt x="15511" y="5122"/>
                  <a:pt x="15486" y="5073"/>
                  <a:pt x="15456" y="5073"/>
                </a:cubicBezTo>
                <a:close/>
                <a:moveTo>
                  <a:pt x="15277" y="5073"/>
                </a:moveTo>
                <a:cubicBezTo>
                  <a:pt x="15247" y="5073"/>
                  <a:pt x="15222" y="5122"/>
                  <a:pt x="15222" y="5184"/>
                </a:cubicBezTo>
                <a:cubicBezTo>
                  <a:pt x="15222" y="5245"/>
                  <a:pt x="15247" y="5295"/>
                  <a:pt x="15277" y="5295"/>
                </a:cubicBezTo>
                <a:cubicBezTo>
                  <a:pt x="15307" y="5295"/>
                  <a:pt x="15332" y="5245"/>
                  <a:pt x="15332" y="5184"/>
                </a:cubicBezTo>
                <a:cubicBezTo>
                  <a:pt x="15332" y="5122"/>
                  <a:pt x="15307" y="5073"/>
                  <a:pt x="15277" y="5073"/>
                </a:cubicBezTo>
                <a:close/>
                <a:moveTo>
                  <a:pt x="15098" y="5073"/>
                </a:moveTo>
                <a:cubicBezTo>
                  <a:pt x="15068" y="5073"/>
                  <a:pt x="15043" y="5122"/>
                  <a:pt x="15043" y="5184"/>
                </a:cubicBezTo>
                <a:cubicBezTo>
                  <a:pt x="15043" y="5245"/>
                  <a:pt x="15068" y="5295"/>
                  <a:pt x="15098" y="5295"/>
                </a:cubicBezTo>
                <a:cubicBezTo>
                  <a:pt x="15128" y="5295"/>
                  <a:pt x="15153" y="5245"/>
                  <a:pt x="15153" y="5184"/>
                </a:cubicBezTo>
                <a:cubicBezTo>
                  <a:pt x="15153" y="5122"/>
                  <a:pt x="15128" y="5073"/>
                  <a:pt x="15098" y="5073"/>
                </a:cubicBezTo>
                <a:close/>
                <a:moveTo>
                  <a:pt x="14919" y="5073"/>
                </a:moveTo>
                <a:cubicBezTo>
                  <a:pt x="14889" y="5073"/>
                  <a:pt x="14864" y="5122"/>
                  <a:pt x="14864" y="5184"/>
                </a:cubicBezTo>
                <a:cubicBezTo>
                  <a:pt x="14864" y="5245"/>
                  <a:pt x="14889" y="5295"/>
                  <a:pt x="14919" y="5295"/>
                </a:cubicBezTo>
                <a:cubicBezTo>
                  <a:pt x="14949" y="5295"/>
                  <a:pt x="14974" y="5245"/>
                  <a:pt x="14974" y="5184"/>
                </a:cubicBezTo>
                <a:cubicBezTo>
                  <a:pt x="14974" y="5122"/>
                  <a:pt x="14949" y="5073"/>
                  <a:pt x="14919" y="5073"/>
                </a:cubicBezTo>
                <a:close/>
                <a:moveTo>
                  <a:pt x="14740" y="5073"/>
                </a:moveTo>
                <a:cubicBezTo>
                  <a:pt x="14709" y="5073"/>
                  <a:pt x="14685" y="5122"/>
                  <a:pt x="14685" y="5184"/>
                </a:cubicBezTo>
                <a:cubicBezTo>
                  <a:pt x="14685" y="5245"/>
                  <a:pt x="14709" y="5295"/>
                  <a:pt x="14740" y="5295"/>
                </a:cubicBezTo>
                <a:cubicBezTo>
                  <a:pt x="14770" y="5295"/>
                  <a:pt x="14795" y="5245"/>
                  <a:pt x="14795" y="5184"/>
                </a:cubicBezTo>
                <a:cubicBezTo>
                  <a:pt x="14795" y="5122"/>
                  <a:pt x="14770" y="5073"/>
                  <a:pt x="14740" y="5073"/>
                </a:cubicBezTo>
                <a:close/>
                <a:moveTo>
                  <a:pt x="14561" y="5073"/>
                </a:moveTo>
                <a:cubicBezTo>
                  <a:pt x="14530" y="5073"/>
                  <a:pt x="14506" y="5122"/>
                  <a:pt x="14506" y="5184"/>
                </a:cubicBezTo>
                <a:cubicBezTo>
                  <a:pt x="14506" y="5245"/>
                  <a:pt x="14530" y="5295"/>
                  <a:pt x="14561" y="5295"/>
                </a:cubicBezTo>
                <a:cubicBezTo>
                  <a:pt x="14591" y="5295"/>
                  <a:pt x="14616" y="5245"/>
                  <a:pt x="14616" y="5184"/>
                </a:cubicBezTo>
                <a:cubicBezTo>
                  <a:pt x="14616" y="5122"/>
                  <a:pt x="14591" y="5073"/>
                  <a:pt x="14561" y="5073"/>
                </a:cubicBezTo>
                <a:close/>
                <a:moveTo>
                  <a:pt x="14382" y="5073"/>
                </a:moveTo>
                <a:cubicBezTo>
                  <a:pt x="14351" y="5073"/>
                  <a:pt x="14327" y="5122"/>
                  <a:pt x="14327" y="5184"/>
                </a:cubicBezTo>
                <a:cubicBezTo>
                  <a:pt x="14327" y="5245"/>
                  <a:pt x="14351" y="5295"/>
                  <a:pt x="14382" y="5295"/>
                </a:cubicBezTo>
                <a:cubicBezTo>
                  <a:pt x="14412" y="5295"/>
                  <a:pt x="14436" y="5245"/>
                  <a:pt x="14436" y="5184"/>
                </a:cubicBezTo>
                <a:cubicBezTo>
                  <a:pt x="14436" y="5122"/>
                  <a:pt x="14412" y="5073"/>
                  <a:pt x="14382" y="5073"/>
                </a:cubicBezTo>
                <a:close/>
                <a:moveTo>
                  <a:pt x="14202" y="5073"/>
                </a:moveTo>
                <a:cubicBezTo>
                  <a:pt x="14172" y="5073"/>
                  <a:pt x="14148" y="5122"/>
                  <a:pt x="14148" y="5184"/>
                </a:cubicBezTo>
                <a:cubicBezTo>
                  <a:pt x="14148" y="5245"/>
                  <a:pt x="14172" y="5295"/>
                  <a:pt x="14202" y="5295"/>
                </a:cubicBezTo>
                <a:cubicBezTo>
                  <a:pt x="14233" y="5295"/>
                  <a:pt x="14257" y="5245"/>
                  <a:pt x="14257" y="5184"/>
                </a:cubicBezTo>
                <a:cubicBezTo>
                  <a:pt x="14257" y="5122"/>
                  <a:pt x="14233" y="5073"/>
                  <a:pt x="14202" y="5073"/>
                </a:cubicBezTo>
                <a:close/>
                <a:moveTo>
                  <a:pt x="14023" y="5073"/>
                </a:moveTo>
                <a:cubicBezTo>
                  <a:pt x="13993" y="5073"/>
                  <a:pt x="13969" y="5122"/>
                  <a:pt x="13969" y="5184"/>
                </a:cubicBezTo>
                <a:cubicBezTo>
                  <a:pt x="13969" y="5245"/>
                  <a:pt x="13993" y="5295"/>
                  <a:pt x="14023" y="5295"/>
                </a:cubicBezTo>
                <a:cubicBezTo>
                  <a:pt x="14054" y="5295"/>
                  <a:pt x="14078" y="5245"/>
                  <a:pt x="14078" y="5184"/>
                </a:cubicBezTo>
                <a:cubicBezTo>
                  <a:pt x="14078" y="5122"/>
                  <a:pt x="14054" y="5073"/>
                  <a:pt x="14023" y="5073"/>
                </a:cubicBezTo>
                <a:close/>
                <a:moveTo>
                  <a:pt x="13844" y="5073"/>
                </a:moveTo>
                <a:cubicBezTo>
                  <a:pt x="13814" y="5073"/>
                  <a:pt x="13789" y="5122"/>
                  <a:pt x="13789" y="5184"/>
                </a:cubicBezTo>
                <a:cubicBezTo>
                  <a:pt x="13789" y="5245"/>
                  <a:pt x="13814" y="5295"/>
                  <a:pt x="13844" y="5295"/>
                </a:cubicBezTo>
                <a:cubicBezTo>
                  <a:pt x="13875" y="5295"/>
                  <a:pt x="13899" y="5245"/>
                  <a:pt x="13899" y="5184"/>
                </a:cubicBezTo>
                <a:cubicBezTo>
                  <a:pt x="13899" y="5122"/>
                  <a:pt x="13875" y="5073"/>
                  <a:pt x="13844" y="5073"/>
                </a:cubicBezTo>
                <a:close/>
                <a:moveTo>
                  <a:pt x="13665" y="5073"/>
                </a:moveTo>
                <a:cubicBezTo>
                  <a:pt x="13635" y="5073"/>
                  <a:pt x="13610" y="5122"/>
                  <a:pt x="13610" y="5184"/>
                </a:cubicBezTo>
                <a:cubicBezTo>
                  <a:pt x="13610" y="5245"/>
                  <a:pt x="13635" y="5295"/>
                  <a:pt x="13665" y="5295"/>
                </a:cubicBezTo>
                <a:cubicBezTo>
                  <a:pt x="13696" y="5295"/>
                  <a:pt x="13720" y="5245"/>
                  <a:pt x="13720" y="5184"/>
                </a:cubicBezTo>
                <a:cubicBezTo>
                  <a:pt x="13720" y="5122"/>
                  <a:pt x="13696" y="5073"/>
                  <a:pt x="13665" y="5073"/>
                </a:cubicBezTo>
                <a:close/>
                <a:moveTo>
                  <a:pt x="13486" y="5073"/>
                </a:moveTo>
                <a:cubicBezTo>
                  <a:pt x="13456" y="5073"/>
                  <a:pt x="13431" y="5122"/>
                  <a:pt x="13431" y="5184"/>
                </a:cubicBezTo>
                <a:cubicBezTo>
                  <a:pt x="13431" y="5245"/>
                  <a:pt x="13456" y="5295"/>
                  <a:pt x="13486" y="5295"/>
                </a:cubicBezTo>
                <a:cubicBezTo>
                  <a:pt x="13516" y="5295"/>
                  <a:pt x="13541" y="5245"/>
                  <a:pt x="13541" y="5184"/>
                </a:cubicBezTo>
                <a:cubicBezTo>
                  <a:pt x="13541" y="5122"/>
                  <a:pt x="13516" y="5073"/>
                  <a:pt x="13486" y="5073"/>
                </a:cubicBezTo>
                <a:close/>
                <a:moveTo>
                  <a:pt x="13307" y="5073"/>
                </a:moveTo>
                <a:cubicBezTo>
                  <a:pt x="13277" y="5073"/>
                  <a:pt x="13252" y="5122"/>
                  <a:pt x="13252" y="5184"/>
                </a:cubicBezTo>
                <a:cubicBezTo>
                  <a:pt x="13252" y="5245"/>
                  <a:pt x="13277" y="5295"/>
                  <a:pt x="13307" y="5295"/>
                </a:cubicBezTo>
                <a:cubicBezTo>
                  <a:pt x="13337" y="5295"/>
                  <a:pt x="13362" y="5245"/>
                  <a:pt x="13362" y="5184"/>
                </a:cubicBezTo>
                <a:cubicBezTo>
                  <a:pt x="13362" y="5122"/>
                  <a:pt x="13337" y="5073"/>
                  <a:pt x="13307" y="5073"/>
                </a:cubicBezTo>
                <a:close/>
                <a:moveTo>
                  <a:pt x="13128" y="5073"/>
                </a:moveTo>
                <a:cubicBezTo>
                  <a:pt x="13098" y="5073"/>
                  <a:pt x="13073" y="5122"/>
                  <a:pt x="13073" y="5184"/>
                </a:cubicBezTo>
                <a:cubicBezTo>
                  <a:pt x="13073" y="5245"/>
                  <a:pt x="13098" y="5295"/>
                  <a:pt x="13128" y="5295"/>
                </a:cubicBezTo>
                <a:cubicBezTo>
                  <a:pt x="13158" y="5295"/>
                  <a:pt x="13183" y="5245"/>
                  <a:pt x="13183" y="5184"/>
                </a:cubicBezTo>
                <a:cubicBezTo>
                  <a:pt x="13183" y="5122"/>
                  <a:pt x="13158" y="5073"/>
                  <a:pt x="13128" y="5073"/>
                </a:cubicBezTo>
                <a:close/>
                <a:moveTo>
                  <a:pt x="12949" y="5073"/>
                </a:moveTo>
                <a:cubicBezTo>
                  <a:pt x="12919" y="5073"/>
                  <a:pt x="12894" y="5122"/>
                  <a:pt x="12894" y="5184"/>
                </a:cubicBezTo>
                <a:cubicBezTo>
                  <a:pt x="12894" y="5245"/>
                  <a:pt x="12919" y="5295"/>
                  <a:pt x="12949" y="5295"/>
                </a:cubicBezTo>
                <a:cubicBezTo>
                  <a:pt x="12979" y="5295"/>
                  <a:pt x="13004" y="5245"/>
                  <a:pt x="13004" y="5184"/>
                </a:cubicBezTo>
                <a:cubicBezTo>
                  <a:pt x="13004" y="5122"/>
                  <a:pt x="12979" y="5073"/>
                  <a:pt x="12949" y="5073"/>
                </a:cubicBezTo>
                <a:close/>
                <a:moveTo>
                  <a:pt x="12770" y="5073"/>
                </a:moveTo>
                <a:cubicBezTo>
                  <a:pt x="12740" y="5073"/>
                  <a:pt x="12715" y="5122"/>
                  <a:pt x="12715" y="5184"/>
                </a:cubicBezTo>
                <a:cubicBezTo>
                  <a:pt x="12715" y="5245"/>
                  <a:pt x="12740" y="5295"/>
                  <a:pt x="12770" y="5295"/>
                </a:cubicBezTo>
                <a:cubicBezTo>
                  <a:pt x="12800" y="5295"/>
                  <a:pt x="12825" y="5245"/>
                  <a:pt x="12825" y="5184"/>
                </a:cubicBezTo>
                <a:cubicBezTo>
                  <a:pt x="12825" y="5122"/>
                  <a:pt x="12800" y="5073"/>
                  <a:pt x="12770" y="5073"/>
                </a:cubicBezTo>
                <a:close/>
                <a:moveTo>
                  <a:pt x="12591" y="5073"/>
                </a:moveTo>
                <a:cubicBezTo>
                  <a:pt x="12560" y="5073"/>
                  <a:pt x="12536" y="5122"/>
                  <a:pt x="12536" y="5184"/>
                </a:cubicBezTo>
                <a:cubicBezTo>
                  <a:pt x="12536" y="5245"/>
                  <a:pt x="12560" y="5295"/>
                  <a:pt x="12591" y="5295"/>
                </a:cubicBezTo>
                <a:cubicBezTo>
                  <a:pt x="12621" y="5295"/>
                  <a:pt x="12646" y="5245"/>
                  <a:pt x="12646" y="5184"/>
                </a:cubicBezTo>
                <a:cubicBezTo>
                  <a:pt x="12646" y="5122"/>
                  <a:pt x="12621" y="5073"/>
                  <a:pt x="12591" y="5073"/>
                </a:cubicBezTo>
                <a:close/>
                <a:moveTo>
                  <a:pt x="12412" y="5073"/>
                </a:moveTo>
                <a:cubicBezTo>
                  <a:pt x="12381" y="5073"/>
                  <a:pt x="12357" y="5122"/>
                  <a:pt x="12357" y="5184"/>
                </a:cubicBezTo>
                <a:cubicBezTo>
                  <a:pt x="12357" y="5245"/>
                  <a:pt x="12381" y="5295"/>
                  <a:pt x="12412" y="5295"/>
                </a:cubicBezTo>
                <a:cubicBezTo>
                  <a:pt x="12442" y="5295"/>
                  <a:pt x="12466" y="5245"/>
                  <a:pt x="12466" y="5184"/>
                </a:cubicBezTo>
                <a:cubicBezTo>
                  <a:pt x="12466" y="5122"/>
                  <a:pt x="12442" y="5073"/>
                  <a:pt x="12412" y="5073"/>
                </a:cubicBezTo>
                <a:close/>
                <a:moveTo>
                  <a:pt x="12233" y="5073"/>
                </a:moveTo>
                <a:cubicBezTo>
                  <a:pt x="12202" y="5073"/>
                  <a:pt x="12178" y="5122"/>
                  <a:pt x="12178" y="5184"/>
                </a:cubicBezTo>
                <a:cubicBezTo>
                  <a:pt x="12178" y="5245"/>
                  <a:pt x="12202" y="5295"/>
                  <a:pt x="12233" y="5295"/>
                </a:cubicBezTo>
                <a:cubicBezTo>
                  <a:pt x="12263" y="5295"/>
                  <a:pt x="12287" y="5245"/>
                  <a:pt x="12287" y="5184"/>
                </a:cubicBezTo>
                <a:cubicBezTo>
                  <a:pt x="12287" y="5122"/>
                  <a:pt x="12263" y="5073"/>
                  <a:pt x="12233" y="5073"/>
                </a:cubicBezTo>
                <a:close/>
                <a:moveTo>
                  <a:pt x="12053" y="5073"/>
                </a:moveTo>
                <a:cubicBezTo>
                  <a:pt x="12023" y="5073"/>
                  <a:pt x="11999" y="5122"/>
                  <a:pt x="11999" y="5184"/>
                </a:cubicBezTo>
                <a:cubicBezTo>
                  <a:pt x="11999" y="5245"/>
                  <a:pt x="12023" y="5295"/>
                  <a:pt x="12053" y="5295"/>
                </a:cubicBezTo>
                <a:cubicBezTo>
                  <a:pt x="12084" y="5295"/>
                  <a:pt x="12108" y="5245"/>
                  <a:pt x="12108" y="5184"/>
                </a:cubicBezTo>
                <a:cubicBezTo>
                  <a:pt x="12108" y="5122"/>
                  <a:pt x="12084" y="5073"/>
                  <a:pt x="12053" y="5073"/>
                </a:cubicBezTo>
                <a:close/>
                <a:moveTo>
                  <a:pt x="11874" y="5073"/>
                </a:moveTo>
                <a:cubicBezTo>
                  <a:pt x="11844" y="5073"/>
                  <a:pt x="11819" y="5122"/>
                  <a:pt x="11819" y="5184"/>
                </a:cubicBezTo>
                <a:cubicBezTo>
                  <a:pt x="11819" y="5245"/>
                  <a:pt x="11844" y="5295"/>
                  <a:pt x="11874" y="5295"/>
                </a:cubicBezTo>
                <a:cubicBezTo>
                  <a:pt x="11905" y="5295"/>
                  <a:pt x="11929" y="5245"/>
                  <a:pt x="11929" y="5184"/>
                </a:cubicBezTo>
                <a:cubicBezTo>
                  <a:pt x="11929" y="5122"/>
                  <a:pt x="11905" y="5073"/>
                  <a:pt x="11874" y="5073"/>
                </a:cubicBezTo>
                <a:close/>
                <a:moveTo>
                  <a:pt x="11695" y="5073"/>
                </a:moveTo>
                <a:cubicBezTo>
                  <a:pt x="11665" y="5073"/>
                  <a:pt x="11640" y="5122"/>
                  <a:pt x="11640" y="5184"/>
                </a:cubicBezTo>
                <a:cubicBezTo>
                  <a:pt x="11640" y="5245"/>
                  <a:pt x="11665" y="5295"/>
                  <a:pt x="11695" y="5295"/>
                </a:cubicBezTo>
                <a:cubicBezTo>
                  <a:pt x="11726" y="5295"/>
                  <a:pt x="11750" y="5245"/>
                  <a:pt x="11750" y="5184"/>
                </a:cubicBezTo>
                <a:cubicBezTo>
                  <a:pt x="11750" y="5122"/>
                  <a:pt x="11726" y="5073"/>
                  <a:pt x="11695" y="5073"/>
                </a:cubicBezTo>
                <a:close/>
                <a:moveTo>
                  <a:pt x="11516" y="5073"/>
                </a:moveTo>
                <a:cubicBezTo>
                  <a:pt x="11486" y="5073"/>
                  <a:pt x="11461" y="5122"/>
                  <a:pt x="11461" y="5184"/>
                </a:cubicBezTo>
                <a:cubicBezTo>
                  <a:pt x="11461" y="5245"/>
                  <a:pt x="11486" y="5295"/>
                  <a:pt x="11516" y="5295"/>
                </a:cubicBezTo>
                <a:cubicBezTo>
                  <a:pt x="11546" y="5295"/>
                  <a:pt x="11571" y="5245"/>
                  <a:pt x="11571" y="5184"/>
                </a:cubicBezTo>
                <a:cubicBezTo>
                  <a:pt x="11571" y="5122"/>
                  <a:pt x="11546" y="5073"/>
                  <a:pt x="11516" y="5073"/>
                </a:cubicBezTo>
                <a:close/>
                <a:moveTo>
                  <a:pt x="11337" y="5073"/>
                </a:moveTo>
                <a:cubicBezTo>
                  <a:pt x="11307" y="5073"/>
                  <a:pt x="11282" y="5122"/>
                  <a:pt x="11282" y="5184"/>
                </a:cubicBezTo>
                <a:cubicBezTo>
                  <a:pt x="11282" y="5245"/>
                  <a:pt x="11307" y="5295"/>
                  <a:pt x="11337" y="5295"/>
                </a:cubicBezTo>
                <a:cubicBezTo>
                  <a:pt x="11367" y="5295"/>
                  <a:pt x="11392" y="5245"/>
                  <a:pt x="11392" y="5184"/>
                </a:cubicBezTo>
                <a:cubicBezTo>
                  <a:pt x="11392" y="5122"/>
                  <a:pt x="11367" y="5073"/>
                  <a:pt x="11337" y="5073"/>
                </a:cubicBezTo>
                <a:close/>
                <a:moveTo>
                  <a:pt x="11158" y="5073"/>
                </a:moveTo>
                <a:cubicBezTo>
                  <a:pt x="11128" y="5073"/>
                  <a:pt x="11103" y="5122"/>
                  <a:pt x="11103" y="5184"/>
                </a:cubicBezTo>
                <a:cubicBezTo>
                  <a:pt x="11103" y="5245"/>
                  <a:pt x="11128" y="5295"/>
                  <a:pt x="11158" y="5295"/>
                </a:cubicBezTo>
                <a:cubicBezTo>
                  <a:pt x="11188" y="5295"/>
                  <a:pt x="11213" y="5245"/>
                  <a:pt x="11213" y="5184"/>
                </a:cubicBezTo>
                <a:cubicBezTo>
                  <a:pt x="11213" y="5122"/>
                  <a:pt x="11188" y="5073"/>
                  <a:pt x="11158" y="5073"/>
                </a:cubicBezTo>
                <a:close/>
                <a:moveTo>
                  <a:pt x="10979" y="5073"/>
                </a:moveTo>
                <a:cubicBezTo>
                  <a:pt x="10949" y="5073"/>
                  <a:pt x="10924" y="5122"/>
                  <a:pt x="10924" y="5184"/>
                </a:cubicBezTo>
                <a:cubicBezTo>
                  <a:pt x="10924" y="5245"/>
                  <a:pt x="10949" y="5295"/>
                  <a:pt x="10979" y="5295"/>
                </a:cubicBezTo>
                <a:cubicBezTo>
                  <a:pt x="11009" y="5295"/>
                  <a:pt x="11034" y="5245"/>
                  <a:pt x="11034" y="5184"/>
                </a:cubicBezTo>
                <a:cubicBezTo>
                  <a:pt x="11034" y="5122"/>
                  <a:pt x="11009" y="5073"/>
                  <a:pt x="10979" y="5073"/>
                </a:cubicBezTo>
                <a:close/>
                <a:moveTo>
                  <a:pt x="10800" y="5073"/>
                </a:moveTo>
                <a:cubicBezTo>
                  <a:pt x="10770" y="5073"/>
                  <a:pt x="10745" y="5122"/>
                  <a:pt x="10745" y="5184"/>
                </a:cubicBezTo>
                <a:cubicBezTo>
                  <a:pt x="10745" y="5245"/>
                  <a:pt x="10770" y="5295"/>
                  <a:pt x="10800" y="5295"/>
                </a:cubicBezTo>
                <a:cubicBezTo>
                  <a:pt x="10830" y="5295"/>
                  <a:pt x="10855" y="5245"/>
                  <a:pt x="10855" y="5184"/>
                </a:cubicBezTo>
                <a:cubicBezTo>
                  <a:pt x="10855" y="5122"/>
                  <a:pt x="10830" y="5073"/>
                  <a:pt x="10800" y="5073"/>
                </a:cubicBezTo>
                <a:close/>
                <a:moveTo>
                  <a:pt x="10621" y="5073"/>
                </a:moveTo>
                <a:cubicBezTo>
                  <a:pt x="10590" y="5073"/>
                  <a:pt x="10566" y="5122"/>
                  <a:pt x="10566" y="5184"/>
                </a:cubicBezTo>
                <a:cubicBezTo>
                  <a:pt x="10566" y="5245"/>
                  <a:pt x="10590" y="5295"/>
                  <a:pt x="10621" y="5295"/>
                </a:cubicBezTo>
                <a:cubicBezTo>
                  <a:pt x="10651" y="5295"/>
                  <a:pt x="10676" y="5245"/>
                  <a:pt x="10676" y="5184"/>
                </a:cubicBezTo>
                <a:cubicBezTo>
                  <a:pt x="10676" y="5122"/>
                  <a:pt x="10651" y="5073"/>
                  <a:pt x="10621" y="5073"/>
                </a:cubicBezTo>
                <a:close/>
                <a:moveTo>
                  <a:pt x="10442" y="5073"/>
                </a:moveTo>
                <a:cubicBezTo>
                  <a:pt x="10411" y="5073"/>
                  <a:pt x="10387" y="5122"/>
                  <a:pt x="10387" y="5184"/>
                </a:cubicBezTo>
                <a:cubicBezTo>
                  <a:pt x="10387" y="5245"/>
                  <a:pt x="10411" y="5295"/>
                  <a:pt x="10442" y="5295"/>
                </a:cubicBezTo>
                <a:cubicBezTo>
                  <a:pt x="10472" y="5295"/>
                  <a:pt x="10497" y="5245"/>
                  <a:pt x="10497" y="5184"/>
                </a:cubicBezTo>
                <a:cubicBezTo>
                  <a:pt x="10497" y="5122"/>
                  <a:pt x="10472" y="5073"/>
                  <a:pt x="10442" y="5073"/>
                </a:cubicBezTo>
                <a:close/>
                <a:moveTo>
                  <a:pt x="10263" y="5073"/>
                </a:moveTo>
                <a:cubicBezTo>
                  <a:pt x="10232" y="5073"/>
                  <a:pt x="10208" y="5122"/>
                  <a:pt x="10208" y="5184"/>
                </a:cubicBezTo>
                <a:cubicBezTo>
                  <a:pt x="10208" y="5245"/>
                  <a:pt x="10232" y="5295"/>
                  <a:pt x="10263" y="5295"/>
                </a:cubicBezTo>
                <a:cubicBezTo>
                  <a:pt x="10293" y="5295"/>
                  <a:pt x="10317" y="5245"/>
                  <a:pt x="10317" y="5184"/>
                </a:cubicBezTo>
                <a:cubicBezTo>
                  <a:pt x="10317" y="5122"/>
                  <a:pt x="10293" y="5073"/>
                  <a:pt x="10263" y="5073"/>
                </a:cubicBezTo>
                <a:close/>
                <a:moveTo>
                  <a:pt x="10083" y="5073"/>
                </a:moveTo>
                <a:cubicBezTo>
                  <a:pt x="10053" y="5073"/>
                  <a:pt x="10029" y="5122"/>
                  <a:pt x="10029" y="5184"/>
                </a:cubicBezTo>
                <a:cubicBezTo>
                  <a:pt x="10029" y="5245"/>
                  <a:pt x="10053" y="5295"/>
                  <a:pt x="10083" y="5295"/>
                </a:cubicBezTo>
                <a:cubicBezTo>
                  <a:pt x="10114" y="5295"/>
                  <a:pt x="10138" y="5245"/>
                  <a:pt x="10138" y="5184"/>
                </a:cubicBezTo>
                <a:cubicBezTo>
                  <a:pt x="10138" y="5122"/>
                  <a:pt x="10114" y="5073"/>
                  <a:pt x="10083" y="5073"/>
                </a:cubicBezTo>
                <a:close/>
                <a:moveTo>
                  <a:pt x="9904" y="5073"/>
                </a:moveTo>
                <a:cubicBezTo>
                  <a:pt x="9874" y="5073"/>
                  <a:pt x="9850" y="5122"/>
                  <a:pt x="9850" y="5184"/>
                </a:cubicBezTo>
                <a:cubicBezTo>
                  <a:pt x="9850" y="5245"/>
                  <a:pt x="9874" y="5295"/>
                  <a:pt x="9904" y="5295"/>
                </a:cubicBezTo>
                <a:cubicBezTo>
                  <a:pt x="9935" y="5295"/>
                  <a:pt x="9959" y="5245"/>
                  <a:pt x="9959" y="5184"/>
                </a:cubicBezTo>
                <a:cubicBezTo>
                  <a:pt x="9959" y="5122"/>
                  <a:pt x="9935" y="5073"/>
                  <a:pt x="9904" y="5073"/>
                </a:cubicBezTo>
                <a:close/>
                <a:moveTo>
                  <a:pt x="9725" y="5073"/>
                </a:moveTo>
                <a:cubicBezTo>
                  <a:pt x="9695" y="5073"/>
                  <a:pt x="9670" y="5122"/>
                  <a:pt x="9670" y="5184"/>
                </a:cubicBezTo>
                <a:cubicBezTo>
                  <a:pt x="9670" y="5245"/>
                  <a:pt x="9695" y="5295"/>
                  <a:pt x="9725" y="5295"/>
                </a:cubicBezTo>
                <a:cubicBezTo>
                  <a:pt x="9756" y="5295"/>
                  <a:pt x="9780" y="5245"/>
                  <a:pt x="9780" y="5184"/>
                </a:cubicBezTo>
                <a:cubicBezTo>
                  <a:pt x="9780" y="5122"/>
                  <a:pt x="9756" y="5073"/>
                  <a:pt x="9725" y="5073"/>
                </a:cubicBezTo>
                <a:close/>
                <a:moveTo>
                  <a:pt x="6502" y="5073"/>
                </a:moveTo>
                <a:cubicBezTo>
                  <a:pt x="6472" y="5073"/>
                  <a:pt x="6447" y="5122"/>
                  <a:pt x="6447" y="5184"/>
                </a:cubicBezTo>
                <a:cubicBezTo>
                  <a:pt x="6447" y="5245"/>
                  <a:pt x="6472" y="5295"/>
                  <a:pt x="6502" y="5295"/>
                </a:cubicBezTo>
                <a:cubicBezTo>
                  <a:pt x="6532" y="5295"/>
                  <a:pt x="6557" y="5245"/>
                  <a:pt x="6557" y="5184"/>
                </a:cubicBezTo>
                <a:cubicBezTo>
                  <a:pt x="6557" y="5122"/>
                  <a:pt x="6532" y="5073"/>
                  <a:pt x="6502" y="5073"/>
                </a:cubicBezTo>
                <a:close/>
                <a:moveTo>
                  <a:pt x="6323" y="5073"/>
                </a:moveTo>
                <a:cubicBezTo>
                  <a:pt x="6292" y="5073"/>
                  <a:pt x="6268" y="5122"/>
                  <a:pt x="6268" y="5184"/>
                </a:cubicBezTo>
                <a:cubicBezTo>
                  <a:pt x="6268" y="5245"/>
                  <a:pt x="6292" y="5295"/>
                  <a:pt x="6323" y="5295"/>
                </a:cubicBezTo>
                <a:cubicBezTo>
                  <a:pt x="6353" y="5295"/>
                  <a:pt x="6378" y="5245"/>
                  <a:pt x="6378" y="5184"/>
                </a:cubicBezTo>
                <a:cubicBezTo>
                  <a:pt x="6378" y="5122"/>
                  <a:pt x="6353" y="5073"/>
                  <a:pt x="6323" y="5073"/>
                </a:cubicBezTo>
                <a:close/>
                <a:moveTo>
                  <a:pt x="5965" y="5073"/>
                </a:moveTo>
                <a:cubicBezTo>
                  <a:pt x="5934" y="5073"/>
                  <a:pt x="5910" y="5122"/>
                  <a:pt x="5910" y="5184"/>
                </a:cubicBezTo>
                <a:cubicBezTo>
                  <a:pt x="5910" y="5245"/>
                  <a:pt x="5934" y="5295"/>
                  <a:pt x="5965" y="5295"/>
                </a:cubicBezTo>
                <a:cubicBezTo>
                  <a:pt x="5995" y="5295"/>
                  <a:pt x="6019" y="5245"/>
                  <a:pt x="6019" y="5184"/>
                </a:cubicBezTo>
                <a:cubicBezTo>
                  <a:pt x="6019" y="5122"/>
                  <a:pt x="5995" y="5073"/>
                  <a:pt x="5965" y="5073"/>
                </a:cubicBezTo>
                <a:close/>
                <a:moveTo>
                  <a:pt x="5786" y="5073"/>
                </a:moveTo>
                <a:cubicBezTo>
                  <a:pt x="5755" y="5073"/>
                  <a:pt x="5731" y="5122"/>
                  <a:pt x="5731" y="5184"/>
                </a:cubicBezTo>
                <a:cubicBezTo>
                  <a:pt x="5731" y="5245"/>
                  <a:pt x="5755" y="5295"/>
                  <a:pt x="5786" y="5295"/>
                </a:cubicBezTo>
                <a:cubicBezTo>
                  <a:pt x="5816" y="5295"/>
                  <a:pt x="5840" y="5245"/>
                  <a:pt x="5840" y="5184"/>
                </a:cubicBezTo>
                <a:cubicBezTo>
                  <a:pt x="5840" y="5122"/>
                  <a:pt x="5816" y="5073"/>
                  <a:pt x="5786" y="5073"/>
                </a:cubicBezTo>
                <a:close/>
                <a:moveTo>
                  <a:pt x="5606" y="5073"/>
                </a:moveTo>
                <a:cubicBezTo>
                  <a:pt x="5576" y="5073"/>
                  <a:pt x="5552" y="5122"/>
                  <a:pt x="5552" y="5184"/>
                </a:cubicBezTo>
                <a:cubicBezTo>
                  <a:pt x="5552" y="5245"/>
                  <a:pt x="5576" y="5295"/>
                  <a:pt x="5606" y="5295"/>
                </a:cubicBezTo>
                <a:cubicBezTo>
                  <a:pt x="5637" y="5295"/>
                  <a:pt x="5661" y="5245"/>
                  <a:pt x="5661" y="5184"/>
                </a:cubicBezTo>
                <a:cubicBezTo>
                  <a:pt x="5661" y="5122"/>
                  <a:pt x="5637" y="5073"/>
                  <a:pt x="5606" y="5073"/>
                </a:cubicBezTo>
                <a:close/>
                <a:moveTo>
                  <a:pt x="5427" y="5073"/>
                </a:moveTo>
                <a:cubicBezTo>
                  <a:pt x="5397" y="5073"/>
                  <a:pt x="5372" y="5122"/>
                  <a:pt x="5372" y="5184"/>
                </a:cubicBezTo>
                <a:cubicBezTo>
                  <a:pt x="5372" y="5245"/>
                  <a:pt x="5397" y="5295"/>
                  <a:pt x="5427" y="5295"/>
                </a:cubicBezTo>
                <a:cubicBezTo>
                  <a:pt x="5458" y="5295"/>
                  <a:pt x="5482" y="5245"/>
                  <a:pt x="5482" y="5184"/>
                </a:cubicBezTo>
                <a:cubicBezTo>
                  <a:pt x="5482" y="5122"/>
                  <a:pt x="5458" y="5073"/>
                  <a:pt x="5427" y="5073"/>
                </a:cubicBezTo>
                <a:close/>
                <a:moveTo>
                  <a:pt x="5248" y="5073"/>
                </a:moveTo>
                <a:cubicBezTo>
                  <a:pt x="5218" y="5073"/>
                  <a:pt x="5193" y="5122"/>
                  <a:pt x="5193" y="5184"/>
                </a:cubicBezTo>
                <a:cubicBezTo>
                  <a:pt x="5193" y="5245"/>
                  <a:pt x="5218" y="5295"/>
                  <a:pt x="5248" y="5295"/>
                </a:cubicBezTo>
                <a:cubicBezTo>
                  <a:pt x="5279" y="5295"/>
                  <a:pt x="5303" y="5245"/>
                  <a:pt x="5303" y="5184"/>
                </a:cubicBezTo>
                <a:cubicBezTo>
                  <a:pt x="5303" y="5122"/>
                  <a:pt x="5279" y="5073"/>
                  <a:pt x="5248" y="5073"/>
                </a:cubicBezTo>
                <a:close/>
                <a:moveTo>
                  <a:pt x="5069" y="5073"/>
                </a:moveTo>
                <a:cubicBezTo>
                  <a:pt x="5039" y="5073"/>
                  <a:pt x="5014" y="5122"/>
                  <a:pt x="5014" y="5184"/>
                </a:cubicBezTo>
                <a:cubicBezTo>
                  <a:pt x="5014" y="5245"/>
                  <a:pt x="5039" y="5295"/>
                  <a:pt x="5069" y="5295"/>
                </a:cubicBezTo>
                <a:cubicBezTo>
                  <a:pt x="5099" y="5295"/>
                  <a:pt x="5124" y="5245"/>
                  <a:pt x="5124" y="5184"/>
                </a:cubicBezTo>
                <a:cubicBezTo>
                  <a:pt x="5124" y="5122"/>
                  <a:pt x="5099" y="5073"/>
                  <a:pt x="5069" y="5073"/>
                </a:cubicBezTo>
                <a:close/>
                <a:moveTo>
                  <a:pt x="4890" y="5073"/>
                </a:moveTo>
                <a:cubicBezTo>
                  <a:pt x="4860" y="5073"/>
                  <a:pt x="4835" y="5122"/>
                  <a:pt x="4835" y="5184"/>
                </a:cubicBezTo>
                <a:cubicBezTo>
                  <a:pt x="4835" y="5245"/>
                  <a:pt x="4860" y="5295"/>
                  <a:pt x="4890" y="5295"/>
                </a:cubicBezTo>
                <a:cubicBezTo>
                  <a:pt x="4920" y="5295"/>
                  <a:pt x="4945" y="5245"/>
                  <a:pt x="4945" y="5184"/>
                </a:cubicBezTo>
                <a:cubicBezTo>
                  <a:pt x="4945" y="5122"/>
                  <a:pt x="4920" y="5073"/>
                  <a:pt x="4890" y="5073"/>
                </a:cubicBezTo>
                <a:close/>
                <a:moveTo>
                  <a:pt x="4711" y="5073"/>
                </a:moveTo>
                <a:cubicBezTo>
                  <a:pt x="4681" y="5073"/>
                  <a:pt x="4656" y="5122"/>
                  <a:pt x="4656" y="5184"/>
                </a:cubicBezTo>
                <a:cubicBezTo>
                  <a:pt x="4656" y="5245"/>
                  <a:pt x="4681" y="5295"/>
                  <a:pt x="4711" y="5295"/>
                </a:cubicBezTo>
                <a:cubicBezTo>
                  <a:pt x="4741" y="5295"/>
                  <a:pt x="4766" y="5245"/>
                  <a:pt x="4766" y="5184"/>
                </a:cubicBezTo>
                <a:cubicBezTo>
                  <a:pt x="4766" y="5122"/>
                  <a:pt x="4741" y="5073"/>
                  <a:pt x="4711" y="5073"/>
                </a:cubicBezTo>
                <a:close/>
                <a:moveTo>
                  <a:pt x="4532" y="5073"/>
                </a:moveTo>
                <a:cubicBezTo>
                  <a:pt x="4502" y="5073"/>
                  <a:pt x="4477" y="5122"/>
                  <a:pt x="4477" y="5184"/>
                </a:cubicBezTo>
                <a:cubicBezTo>
                  <a:pt x="4477" y="5245"/>
                  <a:pt x="4502" y="5295"/>
                  <a:pt x="4532" y="5295"/>
                </a:cubicBezTo>
                <a:cubicBezTo>
                  <a:pt x="4562" y="5295"/>
                  <a:pt x="4587" y="5245"/>
                  <a:pt x="4587" y="5184"/>
                </a:cubicBezTo>
                <a:cubicBezTo>
                  <a:pt x="4587" y="5122"/>
                  <a:pt x="4562" y="5073"/>
                  <a:pt x="4532" y="5073"/>
                </a:cubicBezTo>
                <a:close/>
                <a:moveTo>
                  <a:pt x="4353" y="5073"/>
                </a:moveTo>
                <a:cubicBezTo>
                  <a:pt x="4323" y="5073"/>
                  <a:pt x="4298" y="5122"/>
                  <a:pt x="4298" y="5184"/>
                </a:cubicBezTo>
                <a:cubicBezTo>
                  <a:pt x="4298" y="5245"/>
                  <a:pt x="4323" y="5295"/>
                  <a:pt x="4353" y="5295"/>
                </a:cubicBezTo>
                <a:cubicBezTo>
                  <a:pt x="4383" y="5295"/>
                  <a:pt x="4408" y="5245"/>
                  <a:pt x="4408" y="5184"/>
                </a:cubicBezTo>
                <a:cubicBezTo>
                  <a:pt x="4408" y="5122"/>
                  <a:pt x="4383" y="5073"/>
                  <a:pt x="4353" y="5073"/>
                </a:cubicBezTo>
                <a:close/>
                <a:moveTo>
                  <a:pt x="4174" y="5073"/>
                </a:moveTo>
                <a:cubicBezTo>
                  <a:pt x="4143" y="5073"/>
                  <a:pt x="4119" y="5122"/>
                  <a:pt x="4119" y="5184"/>
                </a:cubicBezTo>
                <a:cubicBezTo>
                  <a:pt x="4119" y="5245"/>
                  <a:pt x="4143" y="5295"/>
                  <a:pt x="4174" y="5295"/>
                </a:cubicBezTo>
                <a:cubicBezTo>
                  <a:pt x="4204" y="5295"/>
                  <a:pt x="4229" y="5245"/>
                  <a:pt x="4229" y="5184"/>
                </a:cubicBezTo>
                <a:cubicBezTo>
                  <a:pt x="4229" y="5122"/>
                  <a:pt x="4204" y="5073"/>
                  <a:pt x="4174" y="5073"/>
                </a:cubicBezTo>
                <a:close/>
                <a:moveTo>
                  <a:pt x="3995" y="5073"/>
                </a:moveTo>
                <a:cubicBezTo>
                  <a:pt x="3964" y="5073"/>
                  <a:pt x="3940" y="5122"/>
                  <a:pt x="3940" y="5184"/>
                </a:cubicBezTo>
                <a:cubicBezTo>
                  <a:pt x="3940" y="5245"/>
                  <a:pt x="3964" y="5295"/>
                  <a:pt x="3995" y="5295"/>
                </a:cubicBezTo>
                <a:cubicBezTo>
                  <a:pt x="4025" y="5295"/>
                  <a:pt x="4050" y="5245"/>
                  <a:pt x="4050" y="5184"/>
                </a:cubicBezTo>
                <a:cubicBezTo>
                  <a:pt x="4050" y="5122"/>
                  <a:pt x="4025" y="5073"/>
                  <a:pt x="3995" y="5073"/>
                </a:cubicBezTo>
                <a:close/>
                <a:moveTo>
                  <a:pt x="3816" y="5073"/>
                </a:moveTo>
                <a:cubicBezTo>
                  <a:pt x="3785" y="5073"/>
                  <a:pt x="3761" y="5122"/>
                  <a:pt x="3761" y="5184"/>
                </a:cubicBezTo>
                <a:cubicBezTo>
                  <a:pt x="3761" y="5245"/>
                  <a:pt x="3785" y="5295"/>
                  <a:pt x="3816" y="5295"/>
                </a:cubicBezTo>
                <a:cubicBezTo>
                  <a:pt x="3846" y="5295"/>
                  <a:pt x="3870" y="5245"/>
                  <a:pt x="3870" y="5184"/>
                </a:cubicBezTo>
                <a:cubicBezTo>
                  <a:pt x="3870" y="5122"/>
                  <a:pt x="3846" y="5073"/>
                  <a:pt x="3816" y="5073"/>
                </a:cubicBezTo>
                <a:close/>
                <a:moveTo>
                  <a:pt x="3637" y="5073"/>
                </a:moveTo>
                <a:cubicBezTo>
                  <a:pt x="3606" y="5073"/>
                  <a:pt x="3582" y="5122"/>
                  <a:pt x="3582" y="5184"/>
                </a:cubicBezTo>
                <a:cubicBezTo>
                  <a:pt x="3582" y="5245"/>
                  <a:pt x="3606" y="5295"/>
                  <a:pt x="3637" y="5295"/>
                </a:cubicBezTo>
                <a:cubicBezTo>
                  <a:pt x="3667" y="5295"/>
                  <a:pt x="3691" y="5245"/>
                  <a:pt x="3691" y="5184"/>
                </a:cubicBezTo>
                <a:cubicBezTo>
                  <a:pt x="3691" y="5122"/>
                  <a:pt x="3667" y="5073"/>
                  <a:pt x="3637" y="5073"/>
                </a:cubicBezTo>
                <a:close/>
                <a:moveTo>
                  <a:pt x="3457" y="5073"/>
                </a:moveTo>
                <a:cubicBezTo>
                  <a:pt x="3427" y="5073"/>
                  <a:pt x="3403" y="5122"/>
                  <a:pt x="3403" y="5184"/>
                </a:cubicBezTo>
                <a:cubicBezTo>
                  <a:pt x="3403" y="5245"/>
                  <a:pt x="3427" y="5295"/>
                  <a:pt x="3457" y="5295"/>
                </a:cubicBezTo>
                <a:cubicBezTo>
                  <a:pt x="3488" y="5295"/>
                  <a:pt x="3512" y="5245"/>
                  <a:pt x="3512" y="5184"/>
                </a:cubicBezTo>
                <a:cubicBezTo>
                  <a:pt x="3512" y="5122"/>
                  <a:pt x="3488" y="5073"/>
                  <a:pt x="3457" y="5073"/>
                </a:cubicBezTo>
                <a:close/>
                <a:moveTo>
                  <a:pt x="3278" y="5073"/>
                </a:moveTo>
                <a:cubicBezTo>
                  <a:pt x="3248" y="5073"/>
                  <a:pt x="3223" y="5122"/>
                  <a:pt x="3223" y="5184"/>
                </a:cubicBezTo>
                <a:cubicBezTo>
                  <a:pt x="3223" y="5245"/>
                  <a:pt x="3248" y="5295"/>
                  <a:pt x="3278" y="5295"/>
                </a:cubicBezTo>
                <a:cubicBezTo>
                  <a:pt x="3309" y="5295"/>
                  <a:pt x="3333" y="5245"/>
                  <a:pt x="3333" y="5184"/>
                </a:cubicBezTo>
                <a:cubicBezTo>
                  <a:pt x="3333" y="5122"/>
                  <a:pt x="3309" y="5073"/>
                  <a:pt x="3278" y="5073"/>
                </a:cubicBezTo>
                <a:close/>
                <a:moveTo>
                  <a:pt x="3099" y="5073"/>
                </a:moveTo>
                <a:cubicBezTo>
                  <a:pt x="3069" y="5073"/>
                  <a:pt x="3044" y="5122"/>
                  <a:pt x="3044" y="5184"/>
                </a:cubicBezTo>
                <a:cubicBezTo>
                  <a:pt x="3044" y="5245"/>
                  <a:pt x="3069" y="5295"/>
                  <a:pt x="3099" y="5295"/>
                </a:cubicBezTo>
                <a:cubicBezTo>
                  <a:pt x="3130" y="5295"/>
                  <a:pt x="3154" y="5245"/>
                  <a:pt x="3154" y="5184"/>
                </a:cubicBezTo>
                <a:cubicBezTo>
                  <a:pt x="3154" y="5122"/>
                  <a:pt x="3130" y="5073"/>
                  <a:pt x="3099" y="5073"/>
                </a:cubicBezTo>
                <a:close/>
                <a:moveTo>
                  <a:pt x="2920" y="5073"/>
                </a:moveTo>
                <a:cubicBezTo>
                  <a:pt x="2890" y="5073"/>
                  <a:pt x="2865" y="5122"/>
                  <a:pt x="2865" y="5184"/>
                </a:cubicBezTo>
                <a:cubicBezTo>
                  <a:pt x="2865" y="5245"/>
                  <a:pt x="2890" y="5295"/>
                  <a:pt x="2920" y="5295"/>
                </a:cubicBezTo>
                <a:cubicBezTo>
                  <a:pt x="2950" y="5295"/>
                  <a:pt x="2975" y="5245"/>
                  <a:pt x="2975" y="5184"/>
                </a:cubicBezTo>
                <a:cubicBezTo>
                  <a:pt x="2975" y="5122"/>
                  <a:pt x="2950" y="5073"/>
                  <a:pt x="2920" y="5073"/>
                </a:cubicBezTo>
                <a:close/>
                <a:moveTo>
                  <a:pt x="2741" y="5073"/>
                </a:moveTo>
                <a:cubicBezTo>
                  <a:pt x="2711" y="5073"/>
                  <a:pt x="2686" y="5122"/>
                  <a:pt x="2686" y="5184"/>
                </a:cubicBezTo>
                <a:cubicBezTo>
                  <a:pt x="2686" y="5245"/>
                  <a:pt x="2711" y="5295"/>
                  <a:pt x="2741" y="5295"/>
                </a:cubicBezTo>
                <a:cubicBezTo>
                  <a:pt x="2771" y="5295"/>
                  <a:pt x="2796" y="5245"/>
                  <a:pt x="2796" y="5184"/>
                </a:cubicBezTo>
                <a:cubicBezTo>
                  <a:pt x="2796" y="5122"/>
                  <a:pt x="2771" y="5073"/>
                  <a:pt x="2741" y="5073"/>
                </a:cubicBezTo>
                <a:close/>
                <a:moveTo>
                  <a:pt x="2562" y="5073"/>
                </a:moveTo>
                <a:cubicBezTo>
                  <a:pt x="2532" y="5073"/>
                  <a:pt x="2507" y="5122"/>
                  <a:pt x="2507" y="5184"/>
                </a:cubicBezTo>
                <a:cubicBezTo>
                  <a:pt x="2507" y="5245"/>
                  <a:pt x="2532" y="5295"/>
                  <a:pt x="2562" y="5295"/>
                </a:cubicBezTo>
                <a:cubicBezTo>
                  <a:pt x="2592" y="5295"/>
                  <a:pt x="2617" y="5245"/>
                  <a:pt x="2617" y="5184"/>
                </a:cubicBezTo>
                <a:cubicBezTo>
                  <a:pt x="2617" y="5122"/>
                  <a:pt x="2592" y="5073"/>
                  <a:pt x="2562" y="5073"/>
                </a:cubicBezTo>
                <a:close/>
                <a:moveTo>
                  <a:pt x="2383" y="5073"/>
                </a:moveTo>
                <a:cubicBezTo>
                  <a:pt x="2353" y="5073"/>
                  <a:pt x="2328" y="5122"/>
                  <a:pt x="2328" y="5184"/>
                </a:cubicBezTo>
                <a:cubicBezTo>
                  <a:pt x="2328" y="5245"/>
                  <a:pt x="2353" y="5295"/>
                  <a:pt x="2383" y="5295"/>
                </a:cubicBezTo>
                <a:cubicBezTo>
                  <a:pt x="2413" y="5295"/>
                  <a:pt x="2438" y="5245"/>
                  <a:pt x="2438" y="5184"/>
                </a:cubicBezTo>
                <a:cubicBezTo>
                  <a:pt x="2438" y="5122"/>
                  <a:pt x="2413" y="5073"/>
                  <a:pt x="2383" y="5073"/>
                </a:cubicBezTo>
                <a:close/>
                <a:moveTo>
                  <a:pt x="2204" y="5073"/>
                </a:moveTo>
                <a:cubicBezTo>
                  <a:pt x="2174" y="5073"/>
                  <a:pt x="2149" y="5122"/>
                  <a:pt x="2149" y="5184"/>
                </a:cubicBezTo>
                <a:cubicBezTo>
                  <a:pt x="2149" y="5245"/>
                  <a:pt x="2174" y="5295"/>
                  <a:pt x="2204" y="5295"/>
                </a:cubicBezTo>
                <a:cubicBezTo>
                  <a:pt x="2234" y="5295"/>
                  <a:pt x="2259" y="5245"/>
                  <a:pt x="2259" y="5184"/>
                </a:cubicBezTo>
                <a:cubicBezTo>
                  <a:pt x="2259" y="5122"/>
                  <a:pt x="2234" y="5073"/>
                  <a:pt x="2204" y="5073"/>
                </a:cubicBezTo>
                <a:close/>
                <a:moveTo>
                  <a:pt x="2025" y="5073"/>
                </a:moveTo>
                <a:cubicBezTo>
                  <a:pt x="1994" y="5073"/>
                  <a:pt x="1970" y="5122"/>
                  <a:pt x="1970" y="5184"/>
                </a:cubicBezTo>
                <a:cubicBezTo>
                  <a:pt x="1970" y="5245"/>
                  <a:pt x="1994" y="5295"/>
                  <a:pt x="2025" y="5295"/>
                </a:cubicBezTo>
                <a:cubicBezTo>
                  <a:pt x="2055" y="5295"/>
                  <a:pt x="2080" y="5245"/>
                  <a:pt x="2080" y="5184"/>
                </a:cubicBezTo>
                <a:cubicBezTo>
                  <a:pt x="2080" y="5122"/>
                  <a:pt x="2055" y="5073"/>
                  <a:pt x="2025" y="5073"/>
                </a:cubicBezTo>
                <a:close/>
                <a:moveTo>
                  <a:pt x="18680" y="4710"/>
                </a:moveTo>
                <a:cubicBezTo>
                  <a:pt x="18649" y="4710"/>
                  <a:pt x="18625" y="4760"/>
                  <a:pt x="18625" y="4821"/>
                </a:cubicBezTo>
                <a:cubicBezTo>
                  <a:pt x="18625" y="4883"/>
                  <a:pt x="18649" y="4932"/>
                  <a:pt x="18680" y="4932"/>
                </a:cubicBezTo>
                <a:cubicBezTo>
                  <a:pt x="18710" y="4932"/>
                  <a:pt x="18735" y="4883"/>
                  <a:pt x="18735" y="4821"/>
                </a:cubicBezTo>
                <a:cubicBezTo>
                  <a:pt x="18735" y="4760"/>
                  <a:pt x="18710" y="4710"/>
                  <a:pt x="18680" y="4710"/>
                </a:cubicBezTo>
                <a:close/>
                <a:moveTo>
                  <a:pt x="18501" y="4710"/>
                </a:moveTo>
                <a:cubicBezTo>
                  <a:pt x="18470" y="4710"/>
                  <a:pt x="18446" y="4760"/>
                  <a:pt x="18446" y="4821"/>
                </a:cubicBezTo>
                <a:cubicBezTo>
                  <a:pt x="18446" y="4883"/>
                  <a:pt x="18470" y="4932"/>
                  <a:pt x="18501" y="4932"/>
                </a:cubicBezTo>
                <a:cubicBezTo>
                  <a:pt x="18531" y="4932"/>
                  <a:pt x="18555" y="4883"/>
                  <a:pt x="18555" y="4821"/>
                </a:cubicBezTo>
                <a:cubicBezTo>
                  <a:pt x="18555" y="4760"/>
                  <a:pt x="18531" y="4710"/>
                  <a:pt x="18501" y="4710"/>
                </a:cubicBezTo>
                <a:close/>
                <a:moveTo>
                  <a:pt x="18321" y="4710"/>
                </a:moveTo>
                <a:cubicBezTo>
                  <a:pt x="18291" y="4710"/>
                  <a:pt x="18267" y="4760"/>
                  <a:pt x="18267" y="4821"/>
                </a:cubicBezTo>
                <a:cubicBezTo>
                  <a:pt x="18267" y="4883"/>
                  <a:pt x="18291" y="4932"/>
                  <a:pt x="18321" y="4932"/>
                </a:cubicBezTo>
                <a:cubicBezTo>
                  <a:pt x="18352" y="4932"/>
                  <a:pt x="18376" y="4883"/>
                  <a:pt x="18376" y="4821"/>
                </a:cubicBezTo>
                <a:cubicBezTo>
                  <a:pt x="18376" y="4760"/>
                  <a:pt x="18352" y="4710"/>
                  <a:pt x="18321" y="4710"/>
                </a:cubicBezTo>
                <a:close/>
                <a:moveTo>
                  <a:pt x="18142" y="4710"/>
                </a:moveTo>
                <a:cubicBezTo>
                  <a:pt x="18112" y="4710"/>
                  <a:pt x="18088" y="4760"/>
                  <a:pt x="18088" y="4821"/>
                </a:cubicBezTo>
                <a:cubicBezTo>
                  <a:pt x="18088" y="4883"/>
                  <a:pt x="18112" y="4932"/>
                  <a:pt x="18142" y="4932"/>
                </a:cubicBezTo>
                <a:cubicBezTo>
                  <a:pt x="18173" y="4932"/>
                  <a:pt x="18197" y="4883"/>
                  <a:pt x="18197" y="4821"/>
                </a:cubicBezTo>
                <a:cubicBezTo>
                  <a:pt x="18197" y="4760"/>
                  <a:pt x="18173" y="4710"/>
                  <a:pt x="18142" y="4710"/>
                </a:cubicBezTo>
                <a:close/>
                <a:moveTo>
                  <a:pt x="17963" y="4710"/>
                </a:moveTo>
                <a:cubicBezTo>
                  <a:pt x="17933" y="4710"/>
                  <a:pt x="17908" y="4760"/>
                  <a:pt x="17908" y="4821"/>
                </a:cubicBezTo>
                <a:cubicBezTo>
                  <a:pt x="17908" y="4883"/>
                  <a:pt x="17933" y="4932"/>
                  <a:pt x="17963" y="4932"/>
                </a:cubicBezTo>
                <a:cubicBezTo>
                  <a:pt x="17994" y="4932"/>
                  <a:pt x="18018" y="4883"/>
                  <a:pt x="18018" y="4821"/>
                </a:cubicBezTo>
                <a:cubicBezTo>
                  <a:pt x="18018" y="4760"/>
                  <a:pt x="17994" y="4710"/>
                  <a:pt x="17963" y="4710"/>
                </a:cubicBezTo>
                <a:close/>
                <a:moveTo>
                  <a:pt x="17784" y="4710"/>
                </a:moveTo>
                <a:cubicBezTo>
                  <a:pt x="17754" y="4710"/>
                  <a:pt x="17729" y="4760"/>
                  <a:pt x="17729" y="4821"/>
                </a:cubicBezTo>
                <a:cubicBezTo>
                  <a:pt x="17729" y="4883"/>
                  <a:pt x="17754" y="4932"/>
                  <a:pt x="17784" y="4932"/>
                </a:cubicBezTo>
                <a:cubicBezTo>
                  <a:pt x="17815" y="4932"/>
                  <a:pt x="17839" y="4883"/>
                  <a:pt x="17839" y="4821"/>
                </a:cubicBezTo>
                <a:cubicBezTo>
                  <a:pt x="17839" y="4760"/>
                  <a:pt x="17815" y="4710"/>
                  <a:pt x="17784" y="4710"/>
                </a:cubicBezTo>
                <a:close/>
                <a:moveTo>
                  <a:pt x="17605" y="4710"/>
                </a:moveTo>
                <a:cubicBezTo>
                  <a:pt x="17575" y="4710"/>
                  <a:pt x="17550" y="4760"/>
                  <a:pt x="17550" y="4821"/>
                </a:cubicBezTo>
                <a:cubicBezTo>
                  <a:pt x="17550" y="4883"/>
                  <a:pt x="17575" y="4932"/>
                  <a:pt x="17605" y="4932"/>
                </a:cubicBezTo>
                <a:cubicBezTo>
                  <a:pt x="17635" y="4932"/>
                  <a:pt x="17660" y="4883"/>
                  <a:pt x="17660" y="4821"/>
                </a:cubicBezTo>
                <a:cubicBezTo>
                  <a:pt x="17660" y="4760"/>
                  <a:pt x="17635" y="4710"/>
                  <a:pt x="17605" y="4710"/>
                </a:cubicBezTo>
                <a:close/>
                <a:moveTo>
                  <a:pt x="17426" y="4710"/>
                </a:moveTo>
                <a:cubicBezTo>
                  <a:pt x="17396" y="4710"/>
                  <a:pt x="17371" y="4760"/>
                  <a:pt x="17371" y="4821"/>
                </a:cubicBezTo>
                <a:cubicBezTo>
                  <a:pt x="17371" y="4883"/>
                  <a:pt x="17396" y="4932"/>
                  <a:pt x="17426" y="4932"/>
                </a:cubicBezTo>
                <a:cubicBezTo>
                  <a:pt x="17456" y="4932"/>
                  <a:pt x="17481" y="4883"/>
                  <a:pt x="17481" y="4821"/>
                </a:cubicBezTo>
                <a:cubicBezTo>
                  <a:pt x="17481" y="4760"/>
                  <a:pt x="17456" y="4710"/>
                  <a:pt x="17426" y="4710"/>
                </a:cubicBezTo>
                <a:close/>
                <a:moveTo>
                  <a:pt x="17247" y="4710"/>
                </a:moveTo>
                <a:cubicBezTo>
                  <a:pt x="17217" y="4710"/>
                  <a:pt x="17192" y="4760"/>
                  <a:pt x="17192" y="4821"/>
                </a:cubicBezTo>
                <a:cubicBezTo>
                  <a:pt x="17192" y="4883"/>
                  <a:pt x="17217" y="4932"/>
                  <a:pt x="17247" y="4932"/>
                </a:cubicBezTo>
                <a:cubicBezTo>
                  <a:pt x="17277" y="4932"/>
                  <a:pt x="17302" y="4883"/>
                  <a:pt x="17302" y="4821"/>
                </a:cubicBezTo>
                <a:cubicBezTo>
                  <a:pt x="17302" y="4760"/>
                  <a:pt x="17277" y="4710"/>
                  <a:pt x="17247" y="4710"/>
                </a:cubicBezTo>
                <a:close/>
                <a:moveTo>
                  <a:pt x="17068" y="4710"/>
                </a:moveTo>
                <a:cubicBezTo>
                  <a:pt x="17038" y="4710"/>
                  <a:pt x="17013" y="4760"/>
                  <a:pt x="17013" y="4821"/>
                </a:cubicBezTo>
                <a:cubicBezTo>
                  <a:pt x="17013" y="4883"/>
                  <a:pt x="17038" y="4932"/>
                  <a:pt x="17068" y="4932"/>
                </a:cubicBezTo>
                <a:cubicBezTo>
                  <a:pt x="17098" y="4932"/>
                  <a:pt x="17123" y="4883"/>
                  <a:pt x="17123" y="4821"/>
                </a:cubicBezTo>
                <a:cubicBezTo>
                  <a:pt x="17123" y="4760"/>
                  <a:pt x="17098" y="4710"/>
                  <a:pt x="17068" y="4710"/>
                </a:cubicBezTo>
                <a:close/>
                <a:moveTo>
                  <a:pt x="16889" y="4710"/>
                </a:moveTo>
                <a:cubicBezTo>
                  <a:pt x="16859" y="4710"/>
                  <a:pt x="16834" y="4760"/>
                  <a:pt x="16834" y="4821"/>
                </a:cubicBezTo>
                <a:cubicBezTo>
                  <a:pt x="16834" y="4883"/>
                  <a:pt x="16859" y="4932"/>
                  <a:pt x="16889" y="4932"/>
                </a:cubicBezTo>
                <a:cubicBezTo>
                  <a:pt x="16919" y="4932"/>
                  <a:pt x="16944" y="4883"/>
                  <a:pt x="16944" y="4821"/>
                </a:cubicBezTo>
                <a:cubicBezTo>
                  <a:pt x="16944" y="4760"/>
                  <a:pt x="16919" y="4710"/>
                  <a:pt x="16889" y="4710"/>
                </a:cubicBezTo>
                <a:close/>
                <a:moveTo>
                  <a:pt x="16710" y="4710"/>
                </a:moveTo>
                <a:cubicBezTo>
                  <a:pt x="16679" y="4710"/>
                  <a:pt x="16655" y="4760"/>
                  <a:pt x="16655" y="4821"/>
                </a:cubicBezTo>
                <a:cubicBezTo>
                  <a:pt x="16655" y="4883"/>
                  <a:pt x="16679" y="4932"/>
                  <a:pt x="16710" y="4932"/>
                </a:cubicBezTo>
                <a:cubicBezTo>
                  <a:pt x="16740" y="4932"/>
                  <a:pt x="16765" y="4883"/>
                  <a:pt x="16765" y="4821"/>
                </a:cubicBezTo>
                <a:cubicBezTo>
                  <a:pt x="16765" y="4760"/>
                  <a:pt x="16740" y="4710"/>
                  <a:pt x="16710" y="4710"/>
                </a:cubicBezTo>
                <a:close/>
                <a:moveTo>
                  <a:pt x="16531" y="4710"/>
                </a:moveTo>
                <a:cubicBezTo>
                  <a:pt x="16500" y="4710"/>
                  <a:pt x="16476" y="4760"/>
                  <a:pt x="16476" y="4821"/>
                </a:cubicBezTo>
                <a:cubicBezTo>
                  <a:pt x="16476" y="4883"/>
                  <a:pt x="16500" y="4932"/>
                  <a:pt x="16531" y="4932"/>
                </a:cubicBezTo>
                <a:cubicBezTo>
                  <a:pt x="16561" y="4932"/>
                  <a:pt x="16585" y="4883"/>
                  <a:pt x="16585" y="4821"/>
                </a:cubicBezTo>
                <a:cubicBezTo>
                  <a:pt x="16585" y="4760"/>
                  <a:pt x="16561" y="4710"/>
                  <a:pt x="16531" y="4710"/>
                </a:cubicBezTo>
                <a:close/>
                <a:moveTo>
                  <a:pt x="16352" y="4710"/>
                </a:moveTo>
                <a:cubicBezTo>
                  <a:pt x="16321" y="4710"/>
                  <a:pt x="16297" y="4760"/>
                  <a:pt x="16297" y="4821"/>
                </a:cubicBezTo>
                <a:cubicBezTo>
                  <a:pt x="16297" y="4883"/>
                  <a:pt x="16321" y="4932"/>
                  <a:pt x="16352" y="4932"/>
                </a:cubicBezTo>
                <a:cubicBezTo>
                  <a:pt x="16382" y="4932"/>
                  <a:pt x="16406" y="4883"/>
                  <a:pt x="16406" y="4821"/>
                </a:cubicBezTo>
                <a:cubicBezTo>
                  <a:pt x="16406" y="4760"/>
                  <a:pt x="16382" y="4710"/>
                  <a:pt x="16352" y="4710"/>
                </a:cubicBezTo>
                <a:close/>
                <a:moveTo>
                  <a:pt x="16172" y="4710"/>
                </a:moveTo>
                <a:cubicBezTo>
                  <a:pt x="16142" y="4710"/>
                  <a:pt x="16118" y="4760"/>
                  <a:pt x="16118" y="4821"/>
                </a:cubicBezTo>
                <a:cubicBezTo>
                  <a:pt x="16118" y="4883"/>
                  <a:pt x="16142" y="4932"/>
                  <a:pt x="16172" y="4932"/>
                </a:cubicBezTo>
                <a:cubicBezTo>
                  <a:pt x="16203" y="4932"/>
                  <a:pt x="16227" y="4883"/>
                  <a:pt x="16227" y="4821"/>
                </a:cubicBezTo>
                <a:cubicBezTo>
                  <a:pt x="16227" y="4760"/>
                  <a:pt x="16203" y="4710"/>
                  <a:pt x="16172" y="4710"/>
                </a:cubicBezTo>
                <a:close/>
                <a:moveTo>
                  <a:pt x="15993" y="4710"/>
                </a:moveTo>
                <a:cubicBezTo>
                  <a:pt x="15963" y="4710"/>
                  <a:pt x="15938" y="4760"/>
                  <a:pt x="15938" y="4821"/>
                </a:cubicBezTo>
                <a:cubicBezTo>
                  <a:pt x="15938" y="4883"/>
                  <a:pt x="15963" y="4932"/>
                  <a:pt x="15993" y="4932"/>
                </a:cubicBezTo>
                <a:cubicBezTo>
                  <a:pt x="16024" y="4932"/>
                  <a:pt x="16048" y="4883"/>
                  <a:pt x="16048" y="4821"/>
                </a:cubicBezTo>
                <a:cubicBezTo>
                  <a:pt x="16048" y="4760"/>
                  <a:pt x="16024" y="4710"/>
                  <a:pt x="15993" y="4710"/>
                </a:cubicBezTo>
                <a:close/>
                <a:moveTo>
                  <a:pt x="15814" y="4710"/>
                </a:moveTo>
                <a:cubicBezTo>
                  <a:pt x="15784" y="4710"/>
                  <a:pt x="15759" y="4760"/>
                  <a:pt x="15759" y="4821"/>
                </a:cubicBezTo>
                <a:cubicBezTo>
                  <a:pt x="15759" y="4883"/>
                  <a:pt x="15784" y="4932"/>
                  <a:pt x="15814" y="4932"/>
                </a:cubicBezTo>
                <a:cubicBezTo>
                  <a:pt x="15845" y="4932"/>
                  <a:pt x="15869" y="4883"/>
                  <a:pt x="15869" y="4821"/>
                </a:cubicBezTo>
                <a:cubicBezTo>
                  <a:pt x="15869" y="4760"/>
                  <a:pt x="15845" y="4710"/>
                  <a:pt x="15814" y="4710"/>
                </a:cubicBezTo>
                <a:close/>
                <a:moveTo>
                  <a:pt x="15635" y="4710"/>
                </a:moveTo>
                <a:cubicBezTo>
                  <a:pt x="15605" y="4710"/>
                  <a:pt x="15580" y="4760"/>
                  <a:pt x="15580" y="4821"/>
                </a:cubicBezTo>
                <a:cubicBezTo>
                  <a:pt x="15580" y="4883"/>
                  <a:pt x="15605" y="4932"/>
                  <a:pt x="15635" y="4932"/>
                </a:cubicBezTo>
                <a:cubicBezTo>
                  <a:pt x="15666" y="4932"/>
                  <a:pt x="15690" y="4883"/>
                  <a:pt x="15690" y="4821"/>
                </a:cubicBezTo>
                <a:cubicBezTo>
                  <a:pt x="15690" y="4760"/>
                  <a:pt x="15666" y="4710"/>
                  <a:pt x="15635" y="4710"/>
                </a:cubicBezTo>
                <a:close/>
                <a:moveTo>
                  <a:pt x="15456" y="4710"/>
                </a:moveTo>
                <a:cubicBezTo>
                  <a:pt x="15426" y="4710"/>
                  <a:pt x="15401" y="4760"/>
                  <a:pt x="15401" y="4821"/>
                </a:cubicBezTo>
                <a:cubicBezTo>
                  <a:pt x="15401" y="4883"/>
                  <a:pt x="15426" y="4932"/>
                  <a:pt x="15456" y="4932"/>
                </a:cubicBezTo>
                <a:cubicBezTo>
                  <a:pt x="15486" y="4932"/>
                  <a:pt x="15511" y="4883"/>
                  <a:pt x="15511" y="4821"/>
                </a:cubicBezTo>
                <a:cubicBezTo>
                  <a:pt x="15511" y="4760"/>
                  <a:pt x="15486" y="4710"/>
                  <a:pt x="15456" y="4710"/>
                </a:cubicBezTo>
                <a:close/>
                <a:moveTo>
                  <a:pt x="15277" y="4710"/>
                </a:moveTo>
                <a:cubicBezTo>
                  <a:pt x="15247" y="4710"/>
                  <a:pt x="15222" y="4760"/>
                  <a:pt x="15222" y="4821"/>
                </a:cubicBezTo>
                <a:cubicBezTo>
                  <a:pt x="15222" y="4883"/>
                  <a:pt x="15247" y="4932"/>
                  <a:pt x="15277" y="4932"/>
                </a:cubicBezTo>
                <a:cubicBezTo>
                  <a:pt x="15307" y="4932"/>
                  <a:pt x="15332" y="4883"/>
                  <a:pt x="15332" y="4821"/>
                </a:cubicBezTo>
                <a:cubicBezTo>
                  <a:pt x="15332" y="4760"/>
                  <a:pt x="15307" y="4710"/>
                  <a:pt x="15277" y="4710"/>
                </a:cubicBezTo>
                <a:close/>
                <a:moveTo>
                  <a:pt x="15098" y="4710"/>
                </a:moveTo>
                <a:cubicBezTo>
                  <a:pt x="15068" y="4710"/>
                  <a:pt x="15043" y="4760"/>
                  <a:pt x="15043" y="4821"/>
                </a:cubicBezTo>
                <a:cubicBezTo>
                  <a:pt x="15043" y="4883"/>
                  <a:pt x="15068" y="4932"/>
                  <a:pt x="15098" y="4932"/>
                </a:cubicBezTo>
                <a:cubicBezTo>
                  <a:pt x="15128" y="4932"/>
                  <a:pt x="15153" y="4883"/>
                  <a:pt x="15153" y="4821"/>
                </a:cubicBezTo>
                <a:cubicBezTo>
                  <a:pt x="15153" y="4760"/>
                  <a:pt x="15128" y="4710"/>
                  <a:pt x="15098" y="4710"/>
                </a:cubicBezTo>
                <a:close/>
                <a:moveTo>
                  <a:pt x="14919" y="4710"/>
                </a:moveTo>
                <a:cubicBezTo>
                  <a:pt x="14889" y="4710"/>
                  <a:pt x="14864" y="4760"/>
                  <a:pt x="14864" y="4821"/>
                </a:cubicBezTo>
                <a:cubicBezTo>
                  <a:pt x="14864" y="4883"/>
                  <a:pt x="14889" y="4932"/>
                  <a:pt x="14919" y="4932"/>
                </a:cubicBezTo>
                <a:cubicBezTo>
                  <a:pt x="14949" y="4932"/>
                  <a:pt x="14974" y="4883"/>
                  <a:pt x="14974" y="4821"/>
                </a:cubicBezTo>
                <a:cubicBezTo>
                  <a:pt x="14974" y="4760"/>
                  <a:pt x="14949" y="4710"/>
                  <a:pt x="14919" y="4710"/>
                </a:cubicBezTo>
                <a:close/>
                <a:moveTo>
                  <a:pt x="14740" y="4710"/>
                </a:moveTo>
                <a:cubicBezTo>
                  <a:pt x="14709" y="4710"/>
                  <a:pt x="14685" y="4760"/>
                  <a:pt x="14685" y="4821"/>
                </a:cubicBezTo>
                <a:cubicBezTo>
                  <a:pt x="14685" y="4883"/>
                  <a:pt x="14709" y="4932"/>
                  <a:pt x="14740" y="4932"/>
                </a:cubicBezTo>
                <a:cubicBezTo>
                  <a:pt x="14770" y="4932"/>
                  <a:pt x="14795" y="4883"/>
                  <a:pt x="14795" y="4821"/>
                </a:cubicBezTo>
                <a:cubicBezTo>
                  <a:pt x="14795" y="4760"/>
                  <a:pt x="14770" y="4710"/>
                  <a:pt x="14740" y="4710"/>
                </a:cubicBezTo>
                <a:close/>
                <a:moveTo>
                  <a:pt x="14561" y="4710"/>
                </a:moveTo>
                <a:cubicBezTo>
                  <a:pt x="14530" y="4710"/>
                  <a:pt x="14506" y="4760"/>
                  <a:pt x="14506" y="4821"/>
                </a:cubicBezTo>
                <a:cubicBezTo>
                  <a:pt x="14506" y="4883"/>
                  <a:pt x="14530" y="4932"/>
                  <a:pt x="14561" y="4932"/>
                </a:cubicBezTo>
                <a:cubicBezTo>
                  <a:pt x="14591" y="4932"/>
                  <a:pt x="14616" y="4883"/>
                  <a:pt x="14616" y="4821"/>
                </a:cubicBezTo>
                <a:cubicBezTo>
                  <a:pt x="14616" y="4760"/>
                  <a:pt x="14591" y="4710"/>
                  <a:pt x="14561" y="4710"/>
                </a:cubicBezTo>
                <a:close/>
                <a:moveTo>
                  <a:pt x="14382" y="4710"/>
                </a:moveTo>
                <a:cubicBezTo>
                  <a:pt x="14351" y="4710"/>
                  <a:pt x="14327" y="4760"/>
                  <a:pt x="14327" y="4821"/>
                </a:cubicBezTo>
                <a:cubicBezTo>
                  <a:pt x="14327" y="4883"/>
                  <a:pt x="14351" y="4932"/>
                  <a:pt x="14382" y="4932"/>
                </a:cubicBezTo>
                <a:cubicBezTo>
                  <a:pt x="14412" y="4932"/>
                  <a:pt x="14436" y="4883"/>
                  <a:pt x="14436" y="4821"/>
                </a:cubicBezTo>
                <a:cubicBezTo>
                  <a:pt x="14436" y="4760"/>
                  <a:pt x="14412" y="4710"/>
                  <a:pt x="14382" y="4710"/>
                </a:cubicBezTo>
                <a:close/>
                <a:moveTo>
                  <a:pt x="14202" y="4710"/>
                </a:moveTo>
                <a:cubicBezTo>
                  <a:pt x="14172" y="4710"/>
                  <a:pt x="14148" y="4760"/>
                  <a:pt x="14148" y="4821"/>
                </a:cubicBezTo>
                <a:cubicBezTo>
                  <a:pt x="14148" y="4883"/>
                  <a:pt x="14172" y="4932"/>
                  <a:pt x="14202" y="4932"/>
                </a:cubicBezTo>
                <a:cubicBezTo>
                  <a:pt x="14233" y="4932"/>
                  <a:pt x="14257" y="4883"/>
                  <a:pt x="14257" y="4821"/>
                </a:cubicBezTo>
                <a:cubicBezTo>
                  <a:pt x="14257" y="4760"/>
                  <a:pt x="14233" y="4710"/>
                  <a:pt x="14202" y="4710"/>
                </a:cubicBezTo>
                <a:close/>
                <a:moveTo>
                  <a:pt x="14023" y="4710"/>
                </a:moveTo>
                <a:cubicBezTo>
                  <a:pt x="13993" y="4710"/>
                  <a:pt x="13969" y="4760"/>
                  <a:pt x="13969" y="4821"/>
                </a:cubicBezTo>
                <a:cubicBezTo>
                  <a:pt x="13969" y="4883"/>
                  <a:pt x="13993" y="4932"/>
                  <a:pt x="14023" y="4932"/>
                </a:cubicBezTo>
                <a:cubicBezTo>
                  <a:pt x="14054" y="4932"/>
                  <a:pt x="14078" y="4883"/>
                  <a:pt x="14078" y="4821"/>
                </a:cubicBezTo>
                <a:cubicBezTo>
                  <a:pt x="14078" y="4760"/>
                  <a:pt x="14054" y="4710"/>
                  <a:pt x="14023" y="4710"/>
                </a:cubicBezTo>
                <a:close/>
                <a:moveTo>
                  <a:pt x="13844" y="4710"/>
                </a:moveTo>
                <a:cubicBezTo>
                  <a:pt x="13814" y="4710"/>
                  <a:pt x="13789" y="4760"/>
                  <a:pt x="13789" y="4821"/>
                </a:cubicBezTo>
                <a:cubicBezTo>
                  <a:pt x="13789" y="4883"/>
                  <a:pt x="13814" y="4932"/>
                  <a:pt x="13844" y="4932"/>
                </a:cubicBezTo>
                <a:cubicBezTo>
                  <a:pt x="13875" y="4932"/>
                  <a:pt x="13899" y="4883"/>
                  <a:pt x="13899" y="4821"/>
                </a:cubicBezTo>
                <a:cubicBezTo>
                  <a:pt x="13899" y="4760"/>
                  <a:pt x="13875" y="4710"/>
                  <a:pt x="13844" y="4710"/>
                </a:cubicBezTo>
                <a:close/>
                <a:moveTo>
                  <a:pt x="13665" y="4710"/>
                </a:moveTo>
                <a:cubicBezTo>
                  <a:pt x="13635" y="4710"/>
                  <a:pt x="13610" y="4760"/>
                  <a:pt x="13610" y="4821"/>
                </a:cubicBezTo>
                <a:cubicBezTo>
                  <a:pt x="13610" y="4883"/>
                  <a:pt x="13635" y="4932"/>
                  <a:pt x="13665" y="4932"/>
                </a:cubicBezTo>
                <a:cubicBezTo>
                  <a:pt x="13696" y="4932"/>
                  <a:pt x="13720" y="4883"/>
                  <a:pt x="13720" y="4821"/>
                </a:cubicBezTo>
                <a:cubicBezTo>
                  <a:pt x="13720" y="4760"/>
                  <a:pt x="13696" y="4710"/>
                  <a:pt x="13665" y="4710"/>
                </a:cubicBezTo>
                <a:close/>
                <a:moveTo>
                  <a:pt x="13486" y="4710"/>
                </a:moveTo>
                <a:cubicBezTo>
                  <a:pt x="13456" y="4710"/>
                  <a:pt x="13431" y="4760"/>
                  <a:pt x="13431" y="4821"/>
                </a:cubicBezTo>
                <a:cubicBezTo>
                  <a:pt x="13431" y="4883"/>
                  <a:pt x="13456" y="4932"/>
                  <a:pt x="13486" y="4932"/>
                </a:cubicBezTo>
                <a:cubicBezTo>
                  <a:pt x="13516" y="4932"/>
                  <a:pt x="13541" y="4883"/>
                  <a:pt x="13541" y="4821"/>
                </a:cubicBezTo>
                <a:cubicBezTo>
                  <a:pt x="13541" y="4760"/>
                  <a:pt x="13516" y="4710"/>
                  <a:pt x="13486" y="4710"/>
                </a:cubicBezTo>
                <a:close/>
                <a:moveTo>
                  <a:pt x="13307" y="4710"/>
                </a:moveTo>
                <a:cubicBezTo>
                  <a:pt x="13277" y="4710"/>
                  <a:pt x="13252" y="4760"/>
                  <a:pt x="13252" y="4821"/>
                </a:cubicBezTo>
                <a:cubicBezTo>
                  <a:pt x="13252" y="4883"/>
                  <a:pt x="13277" y="4932"/>
                  <a:pt x="13307" y="4932"/>
                </a:cubicBezTo>
                <a:cubicBezTo>
                  <a:pt x="13337" y="4932"/>
                  <a:pt x="13362" y="4883"/>
                  <a:pt x="13362" y="4821"/>
                </a:cubicBezTo>
                <a:cubicBezTo>
                  <a:pt x="13362" y="4760"/>
                  <a:pt x="13337" y="4710"/>
                  <a:pt x="13307" y="4710"/>
                </a:cubicBezTo>
                <a:close/>
                <a:moveTo>
                  <a:pt x="13128" y="4710"/>
                </a:moveTo>
                <a:cubicBezTo>
                  <a:pt x="13098" y="4710"/>
                  <a:pt x="13073" y="4760"/>
                  <a:pt x="13073" y="4821"/>
                </a:cubicBezTo>
                <a:cubicBezTo>
                  <a:pt x="13073" y="4883"/>
                  <a:pt x="13098" y="4932"/>
                  <a:pt x="13128" y="4932"/>
                </a:cubicBezTo>
                <a:cubicBezTo>
                  <a:pt x="13158" y="4932"/>
                  <a:pt x="13183" y="4883"/>
                  <a:pt x="13183" y="4821"/>
                </a:cubicBezTo>
                <a:cubicBezTo>
                  <a:pt x="13183" y="4760"/>
                  <a:pt x="13158" y="4710"/>
                  <a:pt x="13128" y="4710"/>
                </a:cubicBezTo>
                <a:close/>
                <a:moveTo>
                  <a:pt x="12949" y="4710"/>
                </a:moveTo>
                <a:cubicBezTo>
                  <a:pt x="12919" y="4710"/>
                  <a:pt x="12894" y="4760"/>
                  <a:pt x="12894" y="4821"/>
                </a:cubicBezTo>
                <a:cubicBezTo>
                  <a:pt x="12894" y="4883"/>
                  <a:pt x="12919" y="4932"/>
                  <a:pt x="12949" y="4932"/>
                </a:cubicBezTo>
                <a:cubicBezTo>
                  <a:pt x="12979" y="4932"/>
                  <a:pt x="13004" y="4883"/>
                  <a:pt x="13004" y="4821"/>
                </a:cubicBezTo>
                <a:cubicBezTo>
                  <a:pt x="13004" y="4760"/>
                  <a:pt x="12979" y="4710"/>
                  <a:pt x="12949" y="4710"/>
                </a:cubicBezTo>
                <a:close/>
                <a:moveTo>
                  <a:pt x="12770" y="4710"/>
                </a:moveTo>
                <a:cubicBezTo>
                  <a:pt x="12740" y="4710"/>
                  <a:pt x="12715" y="4760"/>
                  <a:pt x="12715" y="4821"/>
                </a:cubicBezTo>
                <a:cubicBezTo>
                  <a:pt x="12715" y="4883"/>
                  <a:pt x="12740" y="4932"/>
                  <a:pt x="12770" y="4932"/>
                </a:cubicBezTo>
                <a:cubicBezTo>
                  <a:pt x="12800" y="4932"/>
                  <a:pt x="12825" y="4883"/>
                  <a:pt x="12825" y="4821"/>
                </a:cubicBezTo>
                <a:cubicBezTo>
                  <a:pt x="12825" y="4760"/>
                  <a:pt x="12800" y="4710"/>
                  <a:pt x="12770" y="4710"/>
                </a:cubicBezTo>
                <a:close/>
                <a:moveTo>
                  <a:pt x="12591" y="4710"/>
                </a:moveTo>
                <a:cubicBezTo>
                  <a:pt x="12560" y="4710"/>
                  <a:pt x="12536" y="4760"/>
                  <a:pt x="12536" y="4821"/>
                </a:cubicBezTo>
                <a:cubicBezTo>
                  <a:pt x="12536" y="4883"/>
                  <a:pt x="12560" y="4932"/>
                  <a:pt x="12591" y="4932"/>
                </a:cubicBezTo>
                <a:cubicBezTo>
                  <a:pt x="12621" y="4932"/>
                  <a:pt x="12646" y="4883"/>
                  <a:pt x="12646" y="4821"/>
                </a:cubicBezTo>
                <a:cubicBezTo>
                  <a:pt x="12646" y="4760"/>
                  <a:pt x="12621" y="4710"/>
                  <a:pt x="12591" y="4710"/>
                </a:cubicBezTo>
                <a:close/>
                <a:moveTo>
                  <a:pt x="12412" y="4710"/>
                </a:moveTo>
                <a:cubicBezTo>
                  <a:pt x="12381" y="4710"/>
                  <a:pt x="12357" y="4760"/>
                  <a:pt x="12357" y="4821"/>
                </a:cubicBezTo>
                <a:cubicBezTo>
                  <a:pt x="12357" y="4883"/>
                  <a:pt x="12381" y="4932"/>
                  <a:pt x="12412" y="4932"/>
                </a:cubicBezTo>
                <a:cubicBezTo>
                  <a:pt x="12442" y="4932"/>
                  <a:pt x="12466" y="4883"/>
                  <a:pt x="12466" y="4821"/>
                </a:cubicBezTo>
                <a:cubicBezTo>
                  <a:pt x="12466" y="4760"/>
                  <a:pt x="12442" y="4710"/>
                  <a:pt x="12412" y="4710"/>
                </a:cubicBezTo>
                <a:close/>
                <a:moveTo>
                  <a:pt x="12233" y="4710"/>
                </a:moveTo>
                <a:cubicBezTo>
                  <a:pt x="12202" y="4710"/>
                  <a:pt x="12178" y="4760"/>
                  <a:pt x="12178" y="4821"/>
                </a:cubicBezTo>
                <a:cubicBezTo>
                  <a:pt x="12178" y="4883"/>
                  <a:pt x="12202" y="4932"/>
                  <a:pt x="12233" y="4932"/>
                </a:cubicBezTo>
                <a:cubicBezTo>
                  <a:pt x="12263" y="4932"/>
                  <a:pt x="12287" y="4883"/>
                  <a:pt x="12287" y="4821"/>
                </a:cubicBezTo>
                <a:cubicBezTo>
                  <a:pt x="12287" y="4760"/>
                  <a:pt x="12263" y="4710"/>
                  <a:pt x="12233" y="4710"/>
                </a:cubicBezTo>
                <a:close/>
                <a:moveTo>
                  <a:pt x="12053" y="4710"/>
                </a:moveTo>
                <a:cubicBezTo>
                  <a:pt x="12023" y="4710"/>
                  <a:pt x="11999" y="4760"/>
                  <a:pt x="11999" y="4821"/>
                </a:cubicBezTo>
                <a:cubicBezTo>
                  <a:pt x="11999" y="4883"/>
                  <a:pt x="12023" y="4932"/>
                  <a:pt x="12053" y="4932"/>
                </a:cubicBezTo>
                <a:cubicBezTo>
                  <a:pt x="12084" y="4932"/>
                  <a:pt x="12108" y="4883"/>
                  <a:pt x="12108" y="4821"/>
                </a:cubicBezTo>
                <a:cubicBezTo>
                  <a:pt x="12108" y="4760"/>
                  <a:pt x="12084" y="4710"/>
                  <a:pt x="12053" y="4710"/>
                </a:cubicBezTo>
                <a:close/>
                <a:moveTo>
                  <a:pt x="11874" y="4710"/>
                </a:moveTo>
                <a:cubicBezTo>
                  <a:pt x="11844" y="4710"/>
                  <a:pt x="11819" y="4760"/>
                  <a:pt x="11819" y="4821"/>
                </a:cubicBezTo>
                <a:cubicBezTo>
                  <a:pt x="11819" y="4883"/>
                  <a:pt x="11844" y="4932"/>
                  <a:pt x="11874" y="4932"/>
                </a:cubicBezTo>
                <a:cubicBezTo>
                  <a:pt x="11905" y="4932"/>
                  <a:pt x="11929" y="4883"/>
                  <a:pt x="11929" y="4821"/>
                </a:cubicBezTo>
                <a:cubicBezTo>
                  <a:pt x="11929" y="4760"/>
                  <a:pt x="11905" y="4710"/>
                  <a:pt x="11874" y="4710"/>
                </a:cubicBezTo>
                <a:close/>
                <a:moveTo>
                  <a:pt x="11695" y="4710"/>
                </a:moveTo>
                <a:cubicBezTo>
                  <a:pt x="11665" y="4710"/>
                  <a:pt x="11640" y="4760"/>
                  <a:pt x="11640" y="4821"/>
                </a:cubicBezTo>
                <a:cubicBezTo>
                  <a:pt x="11640" y="4883"/>
                  <a:pt x="11665" y="4932"/>
                  <a:pt x="11695" y="4932"/>
                </a:cubicBezTo>
                <a:cubicBezTo>
                  <a:pt x="11726" y="4932"/>
                  <a:pt x="11750" y="4883"/>
                  <a:pt x="11750" y="4821"/>
                </a:cubicBezTo>
                <a:cubicBezTo>
                  <a:pt x="11750" y="4760"/>
                  <a:pt x="11726" y="4710"/>
                  <a:pt x="11695" y="4710"/>
                </a:cubicBezTo>
                <a:close/>
                <a:moveTo>
                  <a:pt x="11516" y="4710"/>
                </a:moveTo>
                <a:cubicBezTo>
                  <a:pt x="11486" y="4710"/>
                  <a:pt x="11461" y="4760"/>
                  <a:pt x="11461" y="4821"/>
                </a:cubicBezTo>
                <a:cubicBezTo>
                  <a:pt x="11461" y="4883"/>
                  <a:pt x="11486" y="4932"/>
                  <a:pt x="11516" y="4932"/>
                </a:cubicBezTo>
                <a:cubicBezTo>
                  <a:pt x="11546" y="4932"/>
                  <a:pt x="11571" y="4883"/>
                  <a:pt x="11571" y="4821"/>
                </a:cubicBezTo>
                <a:cubicBezTo>
                  <a:pt x="11571" y="4760"/>
                  <a:pt x="11546" y="4710"/>
                  <a:pt x="11516" y="4710"/>
                </a:cubicBezTo>
                <a:close/>
                <a:moveTo>
                  <a:pt x="11337" y="4710"/>
                </a:moveTo>
                <a:cubicBezTo>
                  <a:pt x="11307" y="4710"/>
                  <a:pt x="11282" y="4760"/>
                  <a:pt x="11282" y="4821"/>
                </a:cubicBezTo>
                <a:cubicBezTo>
                  <a:pt x="11282" y="4883"/>
                  <a:pt x="11307" y="4932"/>
                  <a:pt x="11337" y="4932"/>
                </a:cubicBezTo>
                <a:cubicBezTo>
                  <a:pt x="11367" y="4932"/>
                  <a:pt x="11392" y="4883"/>
                  <a:pt x="11392" y="4821"/>
                </a:cubicBezTo>
                <a:cubicBezTo>
                  <a:pt x="11392" y="4760"/>
                  <a:pt x="11367" y="4710"/>
                  <a:pt x="11337" y="4710"/>
                </a:cubicBezTo>
                <a:close/>
                <a:moveTo>
                  <a:pt x="11158" y="4710"/>
                </a:moveTo>
                <a:cubicBezTo>
                  <a:pt x="11128" y="4710"/>
                  <a:pt x="11103" y="4760"/>
                  <a:pt x="11103" y="4821"/>
                </a:cubicBezTo>
                <a:cubicBezTo>
                  <a:pt x="11103" y="4883"/>
                  <a:pt x="11128" y="4932"/>
                  <a:pt x="11158" y="4932"/>
                </a:cubicBezTo>
                <a:cubicBezTo>
                  <a:pt x="11188" y="4932"/>
                  <a:pt x="11213" y="4883"/>
                  <a:pt x="11213" y="4821"/>
                </a:cubicBezTo>
                <a:cubicBezTo>
                  <a:pt x="11213" y="4760"/>
                  <a:pt x="11188" y="4710"/>
                  <a:pt x="11158" y="4710"/>
                </a:cubicBezTo>
                <a:close/>
                <a:moveTo>
                  <a:pt x="10979" y="4710"/>
                </a:moveTo>
                <a:cubicBezTo>
                  <a:pt x="10949" y="4710"/>
                  <a:pt x="10924" y="4760"/>
                  <a:pt x="10924" y="4821"/>
                </a:cubicBezTo>
                <a:cubicBezTo>
                  <a:pt x="10924" y="4883"/>
                  <a:pt x="10949" y="4932"/>
                  <a:pt x="10979" y="4932"/>
                </a:cubicBezTo>
                <a:cubicBezTo>
                  <a:pt x="11009" y="4932"/>
                  <a:pt x="11034" y="4883"/>
                  <a:pt x="11034" y="4821"/>
                </a:cubicBezTo>
                <a:cubicBezTo>
                  <a:pt x="11034" y="4760"/>
                  <a:pt x="11009" y="4710"/>
                  <a:pt x="10979" y="4710"/>
                </a:cubicBezTo>
                <a:close/>
                <a:moveTo>
                  <a:pt x="10800" y="4710"/>
                </a:moveTo>
                <a:cubicBezTo>
                  <a:pt x="10770" y="4710"/>
                  <a:pt x="10745" y="4760"/>
                  <a:pt x="10745" y="4821"/>
                </a:cubicBezTo>
                <a:cubicBezTo>
                  <a:pt x="10745" y="4883"/>
                  <a:pt x="10770" y="4932"/>
                  <a:pt x="10800" y="4932"/>
                </a:cubicBezTo>
                <a:cubicBezTo>
                  <a:pt x="10830" y="4932"/>
                  <a:pt x="10855" y="4883"/>
                  <a:pt x="10855" y="4821"/>
                </a:cubicBezTo>
                <a:cubicBezTo>
                  <a:pt x="10855" y="4760"/>
                  <a:pt x="10830" y="4710"/>
                  <a:pt x="10800" y="4710"/>
                </a:cubicBezTo>
                <a:close/>
                <a:moveTo>
                  <a:pt x="10621" y="4710"/>
                </a:moveTo>
                <a:cubicBezTo>
                  <a:pt x="10590" y="4710"/>
                  <a:pt x="10566" y="4760"/>
                  <a:pt x="10566" y="4821"/>
                </a:cubicBezTo>
                <a:cubicBezTo>
                  <a:pt x="10566" y="4883"/>
                  <a:pt x="10590" y="4932"/>
                  <a:pt x="10621" y="4932"/>
                </a:cubicBezTo>
                <a:cubicBezTo>
                  <a:pt x="10651" y="4932"/>
                  <a:pt x="10676" y="4883"/>
                  <a:pt x="10676" y="4821"/>
                </a:cubicBezTo>
                <a:cubicBezTo>
                  <a:pt x="10676" y="4760"/>
                  <a:pt x="10651" y="4710"/>
                  <a:pt x="10621" y="4710"/>
                </a:cubicBezTo>
                <a:close/>
                <a:moveTo>
                  <a:pt x="10442" y="4710"/>
                </a:moveTo>
                <a:cubicBezTo>
                  <a:pt x="10411" y="4710"/>
                  <a:pt x="10387" y="4760"/>
                  <a:pt x="10387" y="4821"/>
                </a:cubicBezTo>
                <a:cubicBezTo>
                  <a:pt x="10387" y="4883"/>
                  <a:pt x="10411" y="4932"/>
                  <a:pt x="10442" y="4932"/>
                </a:cubicBezTo>
                <a:cubicBezTo>
                  <a:pt x="10472" y="4932"/>
                  <a:pt x="10497" y="4883"/>
                  <a:pt x="10497" y="4821"/>
                </a:cubicBezTo>
                <a:cubicBezTo>
                  <a:pt x="10497" y="4760"/>
                  <a:pt x="10472" y="4710"/>
                  <a:pt x="10442" y="4710"/>
                </a:cubicBezTo>
                <a:close/>
                <a:moveTo>
                  <a:pt x="10263" y="4710"/>
                </a:moveTo>
                <a:cubicBezTo>
                  <a:pt x="10232" y="4710"/>
                  <a:pt x="10208" y="4760"/>
                  <a:pt x="10208" y="4821"/>
                </a:cubicBezTo>
                <a:cubicBezTo>
                  <a:pt x="10208" y="4883"/>
                  <a:pt x="10232" y="4932"/>
                  <a:pt x="10263" y="4932"/>
                </a:cubicBezTo>
                <a:cubicBezTo>
                  <a:pt x="10293" y="4932"/>
                  <a:pt x="10317" y="4883"/>
                  <a:pt x="10317" y="4821"/>
                </a:cubicBezTo>
                <a:cubicBezTo>
                  <a:pt x="10317" y="4760"/>
                  <a:pt x="10293" y="4710"/>
                  <a:pt x="10263" y="4710"/>
                </a:cubicBezTo>
                <a:close/>
                <a:moveTo>
                  <a:pt x="10083" y="4710"/>
                </a:moveTo>
                <a:cubicBezTo>
                  <a:pt x="10053" y="4710"/>
                  <a:pt x="10029" y="4760"/>
                  <a:pt x="10029" y="4821"/>
                </a:cubicBezTo>
                <a:cubicBezTo>
                  <a:pt x="10029" y="4883"/>
                  <a:pt x="10053" y="4932"/>
                  <a:pt x="10083" y="4932"/>
                </a:cubicBezTo>
                <a:cubicBezTo>
                  <a:pt x="10114" y="4932"/>
                  <a:pt x="10138" y="4883"/>
                  <a:pt x="10138" y="4821"/>
                </a:cubicBezTo>
                <a:cubicBezTo>
                  <a:pt x="10138" y="4760"/>
                  <a:pt x="10114" y="4710"/>
                  <a:pt x="10083" y="4710"/>
                </a:cubicBezTo>
                <a:close/>
                <a:moveTo>
                  <a:pt x="9904" y="4710"/>
                </a:moveTo>
                <a:cubicBezTo>
                  <a:pt x="9874" y="4710"/>
                  <a:pt x="9850" y="4760"/>
                  <a:pt x="9850" y="4821"/>
                </a:cubicBezTo>
                <a:cubicBezTo>
                  <a:pt x="9850" y="4883"/>
                  <a:pt x="9874" y="4932"/>
                  <a:pt x="9904" y="4932"/>
                </a:cubicBezTo>
                <a:cubicBezTo>
                  <a:pt x="9935" y="4932"/>
                  <a:pt x="9959" y="4883"/>
                  <a:pt x="9959" y="4821"/>
                </a:cubicBezTo>
                <a:cubicBezTo>
                  <a:pt x="9959" y="4760"/>
                  <a:pt x="9935" y="4710"/>
                  <a:pt x="9904" y="4710"/>
                </a:cubicBezTo>
                <a:close/>
                <a:moveTo>
                  <a:pt x="9725" y="4710"/>
                </a:moveTo>
                <a:cubicBezTo>
                  <a:pt x="9695" y="4710"/>
                  <a:pt x="9670" y="4760"/>
                  <a:pt x="9670" y="4821"/>
                </a:cubicBezTo>
                <a:cubicBezTo>
                  <a:pt x="9670" y="4883"/>
                  <a:pt x="9695" y="4932"/>
                  <a:pt x="9725" y="4932"/>
                </a:cubicBezTo>
                <a:cubicBezTo>
                  <a:pt x="9756" y="4932"/>
                  <a:pt x="9780" y="4883"/>
                  <a:pt x="9780" y="4821"/>
                </a:cubicBezTo>
                <a:cubicBezTo>
                  <a:pt x="9780" y="4760"/>
                  <a:pt x="9756" y="4710"/>
                  <a:pt x="9725" y="4710"/>
                </a:cubicBezTo>
                <a:close/>
                <a:moveTo>
                  <a:pt x="9546" y="4710"/>
                </a:moveTo>
                <a:cubicBezTo>
                  <a:pt x="9516" y="4710"/>
                  <a:pt x="9491" y="4760"/>
                  <a:pt x="9491" y="4821"/>
                </a:cubicBezTo>
                <a:cubicBezTo>
                  <a:pt x="9491" y="4883"/>
                  <a:pt x="9516" y="4932"/>
                  <a:pt x="9546" y="4932"/>
                </a:cubicBezTo>
                <a:cubicBezTo>
                  <a:pt x="9577" y="4932"/>
                  <a:pt x="9601" y="4883"/>
                  <a:pt x="9601" y="4821"/>
                </a:cubicBezTo>
                <a:cubicBezTo>
                  <a:pt x="9601" y="4760"/>
                  <a:pt x="9577" y="4710"/>
                  <a:pt x="9546" y="4710"/>
                </a:cubicBezTo>
                <a:close/>
                <a:moveTo>
                  <a:pt x="6502" y="4710"/>
                </a:moveTo>
                <a:cubicBezTo>
                  <a:pt x="6472" y="4710"/>
                  <a:pt x="6447" y="4760"/>
                  <a:pt x="6447" y="4821"/>
                </a:cubicBezTo>
                <a:cubicBezTo>
                  <a:pt x="6447" y="4883"/>
                  <a:pt x="6472" y="4932"/>
                  <a:pt x="6502" y="4932"/>
                </a:cubicBezTo>
                <a:cubicBezTo>
                  <a:pt x="6532" y="4932"/>
                  <a:pt x="6557" y="4883"/>
                  <a:pt x="6557" y="4821"/>
                </a:cubicBezTo>
                <a:cubicBezTo>
                  <a:pt x="6557" y="4760"/>
                  <a:pt x="6532" y="4710"/>
                  <a:pt x="6502" y="4710"/>
                </a:cubicBezTo>
                <a:close/>
                <a:moveTo>
                  <a:pt x="6323" y="4710"/>
                </a:moveTo>
                <a:cubicBezTo>
                  <a:pt x="6292" y="4710"/>
                  <a:pt x="6268" y="4760"/>
                  <a:pt x="6268" y="4821"/>
                </a:cubicBezTo>
                <a:cubicBezTo>
                  <a:pt x="6268" y="4883"/>
                  <a:pt x="6292" y="4932"/>
                  <a:pt x="6323" y="4932"/>
                </a:cubicBezTo>
                <a:cubicBezTo>
                  <a:pt x="6353" y="4932"/>
                  <a:pt x="6378" y="4883"/>
                  <a:pt x="6378" y="4821"/>
                </a:cubicBezTo>
                <a:cubicBezTo>
                  <a:pt x="6378" y="4760"/>
                  <a:pt x="6353" y="4710"/>
                  <a:pt x="6323" y="4710"/>
                </a:cubicBezTo>
                <a:close/>
                <a:moveTo>
                  <a:pt x="6144" y="4710"/>
                </a:moveTo>
                <a:cubicBezTo>
                  <a:pt x="6113" y="4710"/>
                  <a:pt x="6089" y="4760"/>
                  <a:pt x="6089" y="4821"/>
                </a:cubicBezTo>
                <a:cubicBezTo>
                  <a:pt x="6089" y="4883"/>
                  <a:pt x="6113" y="4932"/>
                  <a:pt x="6144" y="4932"/>
                </a:cubicBezTo>
                <a:cubicBezTo>
                  <a:pt x="6174" y="4932"/>
                  <a:pt x="6199" y="4883"/>
                  <a:pt x="6199" y="4821"/>
                </a:cubicBezTo>
                <a:cubicBezTo>
                  <a:pt x="6199" y="4760"/>
                  <a:pt x="6174" y="4710"/>
                  <a:pt x="6144" y="4710"/>
                </a:cubicBezTo>
                <a:close/>
                <a:moveTo>
                  <a:pt x="5786" y="4710"/>
                </a:moveTo>
                <a:cubicBezTo>
                  <a:pt x="5755" y="4710"/>
                  <a:pt x="5731" y="4760"/>
                  <a:pt x="5731" y="4821"/>
                </a:cubicBezTo>
                <a:cubicBezTo>
                  <a:pt x="5731" y="4883"/>
                  <a:pt x="5755" y="4932"/>
                  <a:pt x="5786" y="4932"/>
                </a:cubicBezTo>
                <a:cubicBezTo>
                  <a:pt x="5816" y="4932"/>
                  <a:pt x="5840" y="4883"/>
                  <a:pt x="5840" y="4821"/>
                </a:cubicBezTo>
                <a:cubicBezTo>
                  <a:pt x="5840" y="4760"/>
                  <a:pt x="5816" y="4710"/>
                  <a:pt x="5786" y="4710"/>
                </a:cubicBezTo>
                <a:close/>
                <a:moveTo>
                  <a:pt x="5606" y="4710"/>
                </a:moveTo>
                <a:cubicBezTo>
                  <a:pt x="5576" y="4710"/>
                  <a:pt x="5552" y="4760"/>
                  <a:pt x="5552" y="4821"/>
                </a:cubicBezTo>
                <a:cubicBezTo>
                  <a:pt x="5552" y="4883"/>
                  <a:pt x="5576" y="4932"/>
                  <a:pt x="5606" y="4932"/>
                </a:cubicBezTo>
                <a:cubicBezTo>
                  <a:pt x="5637" y="4932"/>
                  <a:pt x="5661" y="4883"/>
                  <a:pt x="5661" y="4821"/>
                </a:cubicBezTo>
                <a:cubicBezTo>
                  <a:pt x="5661" y="4760"/>
                  <a:pt x="5637" y="4710"/>
                  <a:pt x="5606" y="4710"/>
                </a:cubicBezTo>
                <a:close/>
                <a:moveTo>
                  <a:pt x="5427" y="4710"/>
                </a:moveTo>
                <a:cubicBezTo>
                  <a:pt x="5397" y="4710"/>
                  <a:pt x="5372" y="4760"/>
                  <a:pt x="5372" y="4821"/>
                </a:cubicBezTo>
                <a:cubicBezTo>
                  <a:pt x="5372" y="4883"/>
                  <a:pt x="5397" y="4932"/>
                  <a:pt x="5427" y="4932"/>
                </a:cubicBezTo>
                <a:cubicBezTo>
                  <a:pt x="5458" y="4932"/>
                  <a:pt x="5482" y="4883"/>
                  <a:pt x="5482" y="4821"/>
                </a:cubicBezTo>
                <a:cubicBezTo>
                  <a:pt x="5482" y="4760"/>
                  <a:pt x="5458" y="4710"/>
                  <a:pt x="5427" y="4710"/>
                </a:cubicBezTo>
                <a:close/>
                <a:moveTo>
                  <a:pt x="5248" y="4710"/>
                </a:moveTo>
                <a:cubicBezTo>
                  <a:pt x="5218" y="4710"/>
                  <a:pt x="5193" y="4760"/>
                  <a:pt x="5193" y="4821"/>
                </a:cubicBezTo>
                <a:cubicBezTo>
                  <a:pt x="5193" y="4883"/>
                  <a:pt x="5218" y="4932"/>
                  <a:pt x="5248" y="4932"/>
                </a:cubicBezTo>
                <a:cubicBezTo>
                  <a:pt x="5279" y="4932"/>
                  <a:pt x="5303" y="4883"/>
                  <a:pt x="5303" y="4821"/>
                </a:cubicBezTo>
                <a:cubicBezTo>
                  <a:pt x="5303" y="4760"/>
                  <a:pt x="5279" y="4710"/>
                  <a:pt x="5248" y="4710"/>
                </a:cubicBezTo>
                <a:close/>
                <a:moveTo>
                  <a:pt x="5069" y="4710"/>
                </a:moveTo>
                <a:cubicBezTo>
                  <a:pt x="5039" y="4710"/>
                  <a:pt x="5014" y="4760"/>
                  <a:pt x="5014" y="4821"/>
                </a:cubicBezTo>
                <a:cubicBezTo>
                  <a:pt x="5014" y="4883"/>
                  <a:pt x="5039" y="4932"/>
                  <a:pt x="5069" y="4932"/>
                </a:cubicBezTo>
                <a:cubicBezTo>
                  <a:pt x="5099" y="4932"/>
                  <a:pt x="5124" y="4883"/>
                  <a:pt x="5124" y="4821"/>
                </a:cubicBezTo>
                <a:cubicBezTo>
                  <a:pt x="5124" y="4760"/>
                  <a:pt x="5099" y="4710"/>
                  <a:pt x="5069" y="4710"/>
                </a:cubicBezTo>
                <a:close/>
                <a:moveTo>
                  <a:pt x="4890" y="4710"/>
                </a:moveTo>
                <a:cubicBezTo>
                  <a:pt x="4860" y="4710"/>
                  <a:pt x="4835" y="4760"/>
                  <a:pt x="4835" y="4821"/>
                </a:cubicBezTo>
                <a:cubicBezTo>
                  <a:pt x="4835" y="4883"/>
                  <a:pt x="4860" y="4932"/>
                  <a:pt x="4890" y="4932"/>
                </a:cubicBezTo>
                <a:cubicBezTo>
                  <a:pt x="4920" y="4932"/>
                  <a:pt x="4945" y="4883"/>
                  <a:pt x="4945" y="4821"/>
                </a:cubicBezTo>
                <a:cubicBezTo>
                  <a:pt x="4945" y="4760"/>
                  <a:pt x="4920" y="4710"/>
                  <a:pt x="4890" y="4710"/>
                </a:cubicBezTo>
                <a:close/>
                <a:moveTo>
                  <a:pt x="4711" y="4710"/>
                </a:moveTo>
                <a:cubicBezTo>
                  <a:pt x="4681" y="4710"/>
                  <a:pt x="4656" y="4760"/>
                  <a:pt x="4656" y="4821"/>
                </a:cubicBezTo>
                <a:cubicBezTo>
                  <a:pt x="4656" y="4883"/>
                  <a:pt x="4681" y="4932"/>
                  <a:pt x="4711" y="4932"/>
                </a:cubicBezTo>
                <a:cubicBezTo>
                  <a:pt x="4741" y="4932"/>
                  <a:pt x="4766" y="4883"/>
                  <a:pt x="4766" y="4821"/>
                </a:cubicBezTo>
                <a:cubicBezTo>
                  <a:pt x="4766" y="4760"/>
                  <a:pt x="4741" y="4710"/>
                  <a:pt x="4711" y="4710"/>
                </a:cubicBezTo>
                <a:close/>
                <a:moveTo>
                  <a:pt x="4532" y="4710"/>
                </a:moveTo>
                <a:cubicBezTo>
                  <a:pt x="4502" y="4710"/>
                  <a:pt x="4477" y="4760"/>
                  <a:pt x="4477" y="4821"/>
                </a:cubicBezTo>
                <a:cubicBezTo>
                  <a:pt x="4477" y="4883"/>
                  <a:pt x="4502" y="4932"/>
                  <a:pt x="4532" y="4932"/>
                </a:cubicBezTo>
                <a:cubicBezTo>
                  <a:pt x="4562" y="4932"/>
                  <a:pt x="4587" y="4883"/>
                  <a:pt x="4587" y="4821"/>
                </a:cubicBezTo>
                <a:cubicBezTo>
                  <a:pt x="4587" y="4760"/>
                  <a:pt x="4562" y="4710"/>
                  <a:pt x="4532" y="4710"/>
                </a:cubicBezTo>
                <a:close/>
                <a:moveTo>
                  <a:pt x="4353" y="4710"/>
                </a:moveTo>
                <a:cubicBezTo>
                  <a:pt x="4323" y="4710"/>
                  <a:pt x="4298" y="4760"/>
                  <a:pt x="4298" y="4821"/>
                </a:cubicBezTo>
                <a:cubicBezTo>
                  <a:pt x="4298" y="4883"/>
                  <a:pt x="4323" y="4932"/>
                  <a:pt x="4353" y="4932"/>
                </a:cubicBezTo>
                <a:cubicBezTo>
                  <a:pt x="4383" y="4932"/>
                  <a:pt x="4408" y="4883"/>
                  <a:pt x="4408" y="4821"/>
                </a:cubicBezTo>
                <a:cubicBezTo>
                  <a:pt x="4408" y="4760"/>
                  <a:pt x="4383" y="4710"/>
                  <a:pt x="4353" y="4710"/>
                </a:cubicBezTo>
                <a:close/>
                <a:moveTo>
                  <a:pt x="4174" y="4710"/>
                </a:moveTo>
                <a:cubicBezTo>
                  <a:pt x="4143" y="4710"/>
                  <a:pt x="4119" y="4760"/>
                  <a:pt x="4119" y="4821"/>
                </a:cubicBezTo>
                <a:cubicBezTo>
                  <a:pt x="4119" y="4883"/>
                  <a:pt x="4143" y="4932"/>
                  <a:pt x="4174" y="4932"/>
                </a:cubicBezTo>
                <a:cubicBezTo>
                  <a:pt x="4204" y="4932"/>
                  <a:pt x="4229" y="4883"/>
                  <a:pt x="4229" y="4821"/>
                </a:cubicBezTo>
                <a:cubicBezTo>
                  <a:pt x="4229" y="4760"/>
                  <a:pt x="4204" y="4710"/>
                  <a:pt x="4174" y="4710"/>
                </a:cubicBezTo>
                <a:close/>
                <a:moveTo>
                  <a:pt x="3995" y="4710"/>
                </a:moveTo>
                <a:cubicBezTo>
                  <a:pt x="3964" y="4710"/>
                  <a:pt x="3940" y="4760"/>
                  <a:pt x="3940" y="4821"/>
                </a:cubicBezTo>
                <a:cubicBezTo>
                  <a:pt x="3940" y="4883"/>
                  <a:pt x="3964" y="4932"/>
                  <a:pt x="3995" y="4932"/>
                </a:cubicBezTo>
                <a:cubicBezTo>
                  <a:pt x="4025" y="4932"/>
                  <a:pt x="4050" y="4883"/>
                  <a:pt x="4050" y="4821"/>
                </a:cubicBezTo>
                <a:cubicBezTo>
                  <a:pt x="4050" y="4760"/>
                  <a:pt x="4025" y="4710"/>
                  <a:pt x="3995" y="4710"/>
                </a:cubicBezTo>
                <a:close/>
                <a:moveTo>
                  <a:pt x="3816" y="4710"/>
                </a:moveTo>
                <a:cubicBezTo>
                  <a:pt x="3785" y="4710"/>
                  <a:pt x="3761" y="4760"/>
                  <a:pt x="3761" y="4821"/>
                </a:cubicBezTo>
                <a:cubicBezTo>
                  <a:pt x="3761" y="4883"/>
                  <a:pt x="3785" y="4932"/>
                  <a:pt x="3816" y="4932"/>
                </a:cubicBezTo>
                <a:cubicBezTo>
                  <a:pt x="3846" y="4932"/>
                  <a:pt x="3870" y="4883"/>
                  <a:pt x="3870" y="4821"/>
                </a:cubicBezTo>
                <a:cubicBezTo>
                  <a:pt x="3870" y="4760"/>
                  <a:pt x="3846" y="4710"/>
                  <a:pt x="3816" y="4710"/>
                </a:cubicBezTo>
                <a:close/>
                <a:moveTo>
                  <a:pt x="3637" y="4710"/>
                </a:moveTo>
                <a:cubicBezTo>
                  <a:pt x="3606" y="4710"/>
                  <a:pt x="3582" y="4760"/>
                  <a:pt x="3582" y="4821"/>
                </a:cubicBezTo>
                <a:cubicBezTo>
                  <a:pt x="3582" y="4883"/>
                  <a:pt x="3606" y="4932"/>
                  <a:pt x="3637" y="4932"/>
                </a:cubicBezTo>
                <a:cubicBezTo>
                  <a:pt x="3667" y="4932"/>
                  <a:pt x="3691" y="4883"/>
                  <a:pt x="3691" y="4821"/>
                </a:cubicBezTo>
                <a:cubicBezTo>
                  <a:pt x="3691" y="4760"/>
                  <a:pt x="3667" y="4710"/>
                  <a:pt x="3637" y="4710"/>
                </a:cubicBezTo>
                <a:close/>
                <a:moveTo>
                  <a:pt x="3457" y="4710"/>
                </a:moveTo>
                <a:cubicBezTo>
                  <a:pt x="3427" y="4710"/>
                  <a:pt x="3403" y="4760"/>
                  <a:pt x="3403" y="4821"/>
                </a:cubicBezTo>
                <a:cubicBezTo>
                  <a:pt x="3403" y="4883"/>
                  <a:pt x="3427" y="4932"/>
                  <a:pt x="3457" y="4932"/>
                </a:cubicBezTo>
                <a:cubicBezTo>
                  <a:pt x="3488" y="4932"/>
                  <a:pt x="3512" y="4883"/>
                  <a:pt x="3512" y="4821"/>
                </a:cubicBezTo>
                <a:cubicBezTo>
                  <a:pt x="3512" y="4760"/>
                  <a:pt x="3488" y="4710"/>
                  <a:pt x="3457" y="4710"/>
                </a:cubicBezTo>
                <a:close/>
                <a:moveTo>
                  <a:pt x="3278" y="4710"/>
                </a:moveTo>
                <a:cubicBezTo>
                  <a:pt x="3248" y="4710"/>
                  <a:pt x="3223" y="4760"/>
                  <a:pt x="3223" y="4821"/>
                </a:cubicBezTo>
                <a:cubicBezTo>
                  <a:pt x="3223" y="4883"/>
                  <a:pt x="3248" y="4932"/>
                  <a:pt x="3278" y="4932"/>
                </a:cubicBezTo>
                <a:cubicBezTo>
                  <a:pt x="3309" y="4932"/>
                  <a:pt x="3333" y="4883"/>
                  <a:pt x="3333" y="4821"/>
                </a:cubicBezTo>
                <a:cubicBezTo>
                  <a:pt x="3333" y="4760"/>
                  <a:pt x="3309" y="4710"/>
                  <a:pt x="3278" y="4710"/>
                </a:cubicBezTo>
                <a:close/>
                <a:moveTo>
                  <a:pt x="3099" y="4710"/>
                </a:moveTo>
                <a:cubicBezTo>
                  <a:pt x="3069" y="4710"/>
                  <a:pt x="3044" y="4760"/>
                  <a:pt x="3044" y="4821"/>
                </a:cubicBezTo>
                <a:cubicBezTo>
                  <a:pt x="3044" y="4883"/>
                  <a:pt x="3069" y="4932"/>
                  <a:pt x="3099" y="4932"/>
                </a:cubicBezTo>
                <a:cubicBezTo>
                  <a:pt x="3130" y="4932"/>
                  <a:pt x="3154" y="4883"/>
                  <a:pt x="3154" y="4821"/>
                </a:cubicBezTo>
                <a:cubicBezTo>
                  <a:pt x="3154" y="4760"/>
                  <a:pt x="3130" y="4710"/>
                  <a:pt x="3099" y="4710"/>
                </a:cubicBezTo>
                <a:close/>
                <a:moveTo>
                  <a:pt x="2920" y="4710"/>
                </a:moveTo>
                <a:cubicBezTo>
                  <a:pt x="2890" y="4710"/>
                  <a:pt x="2865" y="4760"/>
                  <a:pt x="2865" y="4821"/>
                </a:cubicBezTo>
                <a:cubicBezTo>
                  <a:pt x="2865" y="4883"/>
                  <a:pt x="2890" y="4932"/>
                  <a:pt x="2920" y="4932"/>
                </a:cubicBezTo>
                <a:cubicBezTo>
                  <a:pt x="2950" y="4932"/>
                  <a:pt x="2975" y="4883"/>
                  <a:pt x="2975" y="4821"/>
                </a:cubicBezTo>
                <a:cubicBezTo>
                  <a:pt x="2975" y="4760"/>
                  <a:pt x="2950" y="4710"/>
                  <a:pt x="2920" y="4710"/>
                </a:cubicBezTo>
                <a:close/>
                <a:moveTo>
                  <a:pt x="2741" y="4710"/>
                </a:moveTo>
                <a:cubicBezTo>
                  <a:pt x="2711" y="4710"/>
                  <a:pt x="2686" y="4760"/>
                  <a:pt x="2686" y="4821"/>
                </a:cubicBezTo>
                <a:cubicBezTo>
                  <a:pt x="2686" y="4883"/>
                  <a:pt x="2711" y="4932"/>
                  <a:pt x="2741" y="4932"/>
                </a:cubicBezTo>
                <a:cubicBezTo>
                  <a:pt x="2771" y="4932"/>
                  <a:pt x="2796" y="4883"/>
                  <a:pt x="2796" y="4821"/>
                </a:cubicBezTo>
                <a:cubicBezTo>
                  <a:pt x="2796" y="4760"/>
                  <a:pt x="2771" y="4710"/>
                  <a:pt x="2741" y="4710"/>
                </a:cubicBezTo>
                <a:close/>
                <a:moveTo>
                  <a:pt x="2562" y="4710"/>
                </a:moveTo>
                <a:cubicBezTo>
                  <a:pt x="2532" y="4710"/>
                  <a:pt x="2507" y="4760"/>
                  <a:pt x="2507" y="4821"/>
                </a:cubicBezTo>
                <a:cubicBezTo>
                  <a:pt x="2507" y="4883"/>
                  <a:pt x="2532" y="4932"/>
                  <a:pt x="2562" y="4932"/>
                </a:cubicBezTo>
                <a:cubicBezTo>
                  <a:pt x="2592" y="4932"/>
                  <a:pt x="2617" y="4883"/>
                  <a:pt x="2617" y="4821"/>
                </a:cubicBezTo>
                <a:cubicBezTo>
                  <a:pt x="2617" y="4760"/>
                  <a:pt x="2592" y="4710"/>
                  <a:pt x="2562" y="4710"/>
                </a:cubicBezTo>
                <a:close/>
                <a:moveTo>
                  <a:pt x="2383" y="4710"/>
                </a:moveTo>
                <a:cubicBezTo>
                  <a:pt x="2353" y="4710"/>
                  <a:pt x="2328" y="4760"/>
                  <a:pt x="2328" y="4821"/>
                </a:cubicBezTo>
                <a:cubicBezTo>
                  <a:pt x="2328" y="4883"/>
                  <a:pt x="2353" y="4932"/>
                  <a:pt x="2383" y="4932"/>
                </a:cubicBezTo>
                <a:cubicBezTo>
                  <a:pt x="2413" y="4932"/>
                  <a:pt x="2438" y="4883"/>
                  <a:pt x="2438" y="4821"/>
                </a:cubicBezTo>
                <a:cubicBezTo>
                  <a:pt x="2438" y="4760"/>
                  <a:pt x="2413" y="4710"/>
                  <a:pt x="2383" y="4710"/>
                </a:cubicBezTo>
                <a:close/>
                <a:moveTo>
                  <a:pt x="2204" y="4710"/>
                </a:moveTo>
                <a:cubicBezTo>
                  <a:pt x="2174" y="4710"/>
                  <a:pt x="2149" y="4760"/>
                  <a:pt x="2149" y="4821"/>
                </a:cubicBezTo>
                <a:cubicBezTo>
                  <a:pt x="2149" y="4883"/>
                  <a:pt x="2174" y="4932"/>
                  <a:pt x="2204" y="4932"/>
                </a:cubicBezTo>
                <a:cubicBezTo>
                  <a:pt x="2234" y="4932"/>
                  <a:pt x="2259" y="4883"/>
                  <a:pt x="2259" y="4821"/>
                </a:cubicBezTo>
                <a:cubicBezTo>
                  <a:pt x="2259" y="4760"/>
                  <a:pt x="2234" y="4710"/>
                  <a:pt x="2204" y="4710"/>
                </a:cubicBezTo>
                <a:close/>
                <a:moveTo>
                  <a:pt x="2025" y="4710"/>
                </a:moveTo>
                <a:cubicBezTo>
                  <a:pt x="1994" y="4710"/>
                  <a:pt x="1970" y="4760"/>
                  <a:pt x="1970" y="4821"/>
                </a:cubicBezTo>
                <a:cubicBezTo>
                  <a:pt x="1970" y="4883"/>
                  <a:pt x="1994" y="4932"/>
                  <a:pt x="2025" y="4932"/>
                </a:cubicBezTo>
                <a:cubicBezTo>
                  <a:pt x="2055" y="4932"/>
                  <a:pt x="2080" y="4883"/>
                  <a:pt x="2080" y="4821"/>
                </a:cubicBezTo>
                <a:cubicBezTo>
                  <a:pt x="2080" y="4760"/>
                  <a:pt x="2055" y="4710"/>
                  <a:pt x="2025" y="4710"/>
                </a:cubicBezTo>
                <a:close/>
                <a:moveTo>
                  <a:pt x="19396" y="4348"/>
                </a:moveTo>
                <a:cubicBezTo>
                  <a:pt x="19366" y="4348"/>
                  <a:pt x="19341" y="4398"/>
                  <a:pt x="19341" y="4459"/>
                </a:cubicBezTo>
                <a:cubicBezTo>
                  <a:pt x="19341" y="4520"/>
                  <a:pt x="19366" y="4570"/>
                  <a:pt x="19396" y="4570"/>
                </a:cubicBezTo>
                <a:cubicBezTo>
                  <a:pt x="19426" y="4570"/>
                  <a:pt x="19451" y="4520"/>
                  <a:pt x="19451" y="4459"/>
                </a:cubicBezTo>
                <a:cubicBezTo>
                  <a:pt x="19451" y="4398"/>
                  <a:pt x="19426" y="4348"/>
                  <a:pt x="19396" y="4348"/>
                </a:cubicBezTo>
                <a:close/>
                <a:moveTo>
                  <a:pt x="18501" y="4348"/>
                </a:moveTo>
                <a:cubicBezTo>
                  <a:pt x="18470" y="4348"/>
                  <a:pt x="18446" y="4398"/>
                  <a:pt x="18446" y="4459"/>
                </a:cubicBezTo>
                <a:cubicBezTo>
                  <a:pt x="18446" y="4520"/>
                  <a:pt x="18470" y="4570"/>
                  <a:pt x="18501" y="4570"/>
                </a:cubicBezTo>
                <a:cubicBezTo>
                  <a:pt x="18531" y="4570"/>
                  <a:pt x="18555" y="4520"/>
                  <a:pt x="18555" y="4459"/>
                </a:cubicBezTo>
                <a:cubicBezTo>
                  <a:pt x="18555" y="4398"/>
                  <a:pt x="18531" y="4348"/>
                  <a:pt x="18501" y="4348"/>
                </a:cubicBezTo>
                <a:close/>
                <a:moveTo>
                  <a:pt x="18321" y="4348"/>
                </a:moveTo>
                <a:cubicBezTo>
                  <a:pt x="18291" y="4348"/>
                  <a:pt x="18267" y="4398"/>
                  <a:pt x="18267" y="4459"/>
                </a:cubicBezTo>
                <a:cubicBezTo>
                  <a:pt x="18267" y="4520"/>
                  <a:pt x="18291" y="4570"/>
                  <a:pt x="18321" y="4570"/>
                </a:cubicBezTo>
                <a:cubicBezTo>
                  <a:pt x="18352" y="4570"/>
                  <a:pt x="18376" y="4520"/>
                  <a:pt x="18376" y="4459"/>
                </a:cubicBezTo>
                <a:cubicBezTo>
                  <a:pt x="18376" y="4398"/>
                  <a:pt x="18352" y="4348"/>
                  <a:pt x="18321" y="4348"/>
                </a:cubicBezTo>
                <a:close/>
                <a:moveTo>
                  <a:pt x="18142" y="4348"/>
                </a:moveTo>
                <a:cubicBezTo>
                  <a:pt x="18112" y="4348"/>
                  <a:pt x="18088" y="4398"/>
                  <a:pt x="18088" y="4459"/>
                </a:cubicBezTo>
                <a:cubicBezTo>
                  <a:pt x="18088" y="4520"/>
                  <a:pt x="18112" y="4570"/>
                  <a:pt x="18142" y="4570"/>
                </a:cubicBezTo>
                <a:cubicBezTo>
                  <a:pt x="18173" y="4570"/>
                  <a:pt x="18197" y="4520"/>
                  <a:pt x="18197" y="4459"/>
                </a:cubicBezTo>
                <a:cubicBezTo>
                  <a:pt x="18197" y="4398"/>
                  <a:pt x="18173" y="4348"/>
                  <a:pt x="18142" y="4348"/>
                </a:cubicBezTo>
                <a:close/>
                <a:moveTo>
                  <a:pt x="17963" y="4348"/>
                </a:moveTo>
                <a:cubicBezTo>
                  <a:pt x="17933" y="4348"/>
                  <a:pt x="17908" y="4398"/>
                  <a:pt x="17908" y="4459"/>
                </a:cubicBezTo>
                <a:cubicBezTo>
                  <a:pt x="17908" y="4520"/>
                  <a:pt x="17933" y="4570"/>
                  <a:pt x="17963" y="4570"/>
                </a:cubicBezTo>
                <a:cubicBezTo>
                  <a:pt x="17994" y="4570"/>
                  <a:pt x="18018" y="4520"/>
                  <a:pt x="18018" y="4459"/>
                </a:cubicBezTo>
                <a:cubicBezTo>
                  <a:pt x="18018" y="4398"/>
                  <a:pt x="17994" y="4348"/>
                  <a:pt x="17963" y="4348"/>
                </a:cubicBezTo>
                <a:close/>
                <a:moveTo>
                  <a:pt x="17784" y="4348"/>
                </a:moveTo>
                <a:cubicBezTo>
                  <a:pt x="17754" y="4348"/>
                  <a:pt x="17729" y="4398"/>
                  <a:pt x="17729" y="4459"/>
                </a:cubicBezTo>
                <a:cubicBezTo>
                  <a:pt x="17729" y="4520"/>
                  <a:pt x="17754" y="4570"/>
                  <a:pt x="17784" y="4570"/>
                </a:cubicBezTo>
                <a:cubicBezTo>
                  <a:pt x="17815" y="4570"/>
                  <a:pt x="17839" y="4520"/>
                  <a:pt x="17839" y="4459"/>
                </a:cubicBezTo>
                <a:cubicBezTo>
                  <a:pt x="17839" y="4398"/>
                  <a:pt x="17815" y="4348"/>
                  <a:pt x="17784" y="4348"/>
                </a:cubicBezTo>
                <a:close/>
                <a:moveTo>
                  <a:pt x="17605" y="4348"/>
                </a:moveTo>
                <a:cubicBezTo>
                  <a:pt x="17575" y="4348"/>
                  <a:pt x="17550" y="4398"/>
                  <a:pt x="17550" y="4459"/>
                </a:cubicBezTo>
                <a:cubicBezTo>
                  <a:pt x="17550" y="4520"/>
                  <a:pt x="17575" y="4570"/>
                  <a:pt x="17605" y="4570"/>
                </a:cubicBezTo>
                <a:cubicBezTo>
                  <a:pt x="17635" y="4570"/>
                  <a:pt x="17660" y="4520"/>
                  <a:pt x="17660" y="4459"/>
                </a:cubicBezTo>
                <a:cubicBezTo>
                  <a:pt x="17660" y="4398"/>
                  <a:pt x="17635" y="4348"/>
                  <a:pt x="17605" y="4348"/>
                </a:cubicBezTo>
                <a:close/>
                <a:moveTo>
                  <a:pt x="17426" y="4348"/>
                </a:moveTo>
                <a:cubicBezTo>
                  <a:pt x="17396" y="4348"/>
                  <a:pt x="17371" y="4398"/>
                  <a:pt x="17371" y="4459"/>
                </a:cubicBezTo>
                <a:cubicBezTo>
                  <a:pt x="17371" y="4520"/>
                  <a:pt x="17396" y="4570"/>
                  <a:pt x="17426" y="4570"/>
                </a:cubicBezTo>
                <a:cubicBezTo>
                  <a:pt x="17456" y="4570"/>
                  <a:pt x="17481" y="4520"/>
                  <a:pt x="17481" y="4459"/>
                </a:cubicBezTo>
                <a:cubicBezTo>
                  <a:pt x="17481" y="4398"/>
                  <a:pt x="17456" y="4348"/>
                  <a:pt x="17426" y="4348"/>
                </a:cubicBezTo>
                <a:close/>
                <a:moveTo>
                  <a:pt x="17247" y="4348"/>
                </a:moveTo>
                <a:cubicBezTo>
                  <a:pt x="17217" y="4348"/>
                  <a:pt x="17192" y="4398"/>
                  <a:pt x="17192" y="4459"/>
                </a:cubicBezTo>
                <a:cubicBezTo>
                  <a:pt x="17192" y="4520"/>
                  <a:pt x="17217" y="4570"/>
                  <a:pt x="17247" y="4570"/>
                </a:cubicBezTo>
                <a:cubicBezTo>
                  <a:pt x="17277" y="4570"/>
                  <a:pt x="17302" y="4520"/>
                  <a:pt x="17302" y="4459"/>
                </a:cubicBezTo>
                <a:cubicBezTo>
                  <a:pt x="17302" y="4398"/>
                  <a:pt x="17277" y="4348"/>
                  <a:pt x="17247" y="4348"/>
                </a:cubicBezTo>
                <a:close/>
                <a:moveTo>
                  <a:pt x="17068" y="4348"/>
                </a:moveTo>
                <a:cubicBezTo>
                  <a:pt x="17038" y="4348"/>
                  <a:pt x="17013" y="4398"/>
                  <a:pt x="17013" y="4459"/>
                </a:cubicBezTo>
                <a:cubicBezTo>
                  <a:pt x="17013" y="4520"/>
                  <a:pt x="17038" y="4570"/>
                  <a:pt x="17068" y="4570"/>
                </a:cubicBezTo>
                <a:cubicBezTo>
                  <a:pt x="17098" y="4570"/>
                  <a:pt x="17123" y="4520"/>
                  <a:pt x="17123" y="4459"/>
                </a:cubicBezTo>
                <a:cubicBezTo>
                  <a:pt x="17123" y="4398"/>
                  <a:pt x="17098" y="4348"/>
                  <a:pt x="17068" y="4348"/>
                </a:cubicBezTo>
                <a:close/>
                <a:moveTo>
                  <a:pt x="16889" y="4348"/>
                </a:moveTo>
                <a:cubicBezTo>
                  <a:pt x="16859" y="4348"/>
                  <a:pt x="16834" y="4398"/>
                  <a:pt x="16834" y="4459"/>
                </a:cubicBezTo>
                <a:cubicBezTo>
                  <a:pt x="16834" y="4520"/>
                  <a:pt x="16859" y="4570"/>
                  <a:pt x="16889" y="4570"/>
                </a:cubicBezTo>
                <a:cubicBezTo>
                  <a:pt x="16919" y="4570"/>
                  <a:pt x="16944" y="4520"/>
                  <a:pt x="16944" y="4459"/>
                </a:cubicBezTo>
                <a:cubicBezTo>
                  <a:pt x="16944" y="4398"/>
                  <a:pt x="16919" y="4348"/>
                  <a:pt x="16889" y="4348"/>
                </a:cubicBezTo>
                <a:close/>
                <a:moveTo>
                  <a:pt x="16710" y="4348"/>
                </a:moveTo>
                <a:cubicBezTo>
                  <a:pt x="16679" y="4348"/>
                  <a:pt x="16655" y="4398"/>
                  <a:pt x="16655" y="4459"/>
                </a:cubicBezTo>
                <a:cubicBezTo>
                  <a:pt x="16655" y="4520"/>
                  <a:pt x="16679" y="4570"/>
                  <a:pt x="16710" y="4570"/>
                </a:cubicBezTo>
                <a:cubicBezTo>
                  <a:pt x="16740" y="4570"/>
                  <a:pt x="16765" y="4520"/>
                  <a:pt x="16765" y="4459"/>
                </a:cubicBezTo>
                <a:cubicBezTo>
                  <a:pt x="16765" y="4398"/>
                  <a:pt x="16740" y="4348"/>
                  <a:pt x="16710" y="4348"/>
                </a:cubicBezTo>
                <a:close/>
                <a:moveTo>
                  <a:pt x="16531" y="4348"/>
                </a:moveTo>
                <a:cubicBezTo>
                  <a:pt x="16500" y="4348"/>
                  <a:pt x="16476" y="4398"/>
                  <a:pt x="16476" y="4459"/>
                </a:cubicBezTo>
                <a:cubicBezTo>
                  <a:pt x="16476" y="4520"/>
                  <a:pt x="16500" y="4570"/>
                  <a:pt x="16531" y="4570"/>
                </a:cubicBezTo>
                <a:cubicBezTo>
                  <a:pt x="16561" y="4570"/>
                  <a:pt x="16585" y="4520"/>
                  <a:pt x="16585" y="4459"/>
                </a:cubicBezTo>
                <a:cubicBezTo>
                  <a:pt x="16585" y="4398"/>
                  <a:pt x="16561" y="4348"/>
                  <a:pt x="16531" y="4348"/>
                </a:cubicBezTo>
                <a:close/>
                <a:moveTo>
                  <a:pt x="16352" y="4348"/>
                </a:moveTo>
                <a:cubicBezTo>
                  <a:pt x="16321" y="4348"/>
                  <a:pt x="16297" y="4398"/>
                  <a:pt x="16297" y="4459"/>
                </a:cubicBezTo>
                <a:cubicBezTo>
                  <a:pt x="16297" y="4520"/>
                  <a:pt x="16321" y="4570"/>
                  <a:pt x="16352" y="4570"/>
                </a:cubicBezTo>
                <a:cubicBezTo>
                  <a:pt x="16382" y="4570"/>
                  <a:pt x="16406" y="4520"/>
                  <a:pt x="16406" y="4459"/>
                </a:cubicBezTo>
                <a:cubicBezTo>
                  <a:pt x="16406" y="4398"/>
                  <a:pt x="16382" y="4348"/>
                  <a:pt x="16352" y="4348"/>
                </a:cubicBezTo>
                <a:close/>
                <a:moveTo>
                  <a:pt x="16172" y="4348"/>
                </a:moveTo>
                <a:cubicBezTo>
                  <a:pt x="16142" y="4348"/>
                  <a:pt x="16118" y="4398"/>
                  <a:pt x="16118" y="4459"/>
                </a:cubicBezTo>
                <a:cubicBezTo>
                  <a:pt x="16118" y="4520"/>
                  <a:pt x="16142" y="4570"/>
                  <a:pt x="16172" y="4570"/>
                </a:cubicBezTo>
                <a:cubicBezTo>
                  <a:pt x="16203" y="4570"/>
                  <a:pt x="16227" y="4520"/>
                  <a:pt x="16227" y="4459"/>
                </a:cubicBezTo>
                <a:cubicBezTo>
                  <a:pt x="16227" y="4398"/>
                  <a:pt x="16203" y="4348"/>
                  <a:pt x="16172" y="4348"/>
                </a:cubicBezTo>
                <a:close/>
                <a:moveTo>
                  <a:pt x="15993" y="4348"/>
                </a:moveTo>
                <a:cubicBezTo>
                  <a:pt x="15963" y="4348"/>
                  <a:pt x="15938" y="4398"/>
                  <a:pt x="15938" y="4459"/>
                </a:cubicBezTo>
                <a:cubicBezTo>
                  <a:pt x="15938" y="4520"/>
                  <a:pt x="15963" y="4570"/>
                  <a:pt x="15993" y="4570"/>
                </a:cubicBezTo>
                <a:cubicBezTo>
                  <a:pt x="16024" y="4570"/>
                  <a:pt x="16048" y="4520"/>
                  <a:pt x="16048" y="4459"/>
                </a:cubicBezTo>
                <a:cubicBezTo>
                  <a:pt x="16048" y="4398"/>
                  <a:pt x="16024" y="4348"/>
                  <a:pt x="15993" y="4348"/>
                </a:cubicBezTo>
                <a:close/>
                <a:moveTo>
                  <a:pt x="15814" y="4348"/>
                </a:moveTo>
                <a:cubicBezTo>
                  <a:pt x="15784" y="4348"/>
                  <a:pt x="15759" y="4398"/>
                  <a:pt x="15759" y="4459"/>
                </a:cubicBezTo>
                <a:cubicBezTo>
                  <a:pt x="15759" y="4520"/>
                  <a:pt x="15784" y="4570"/>
                  <a:pt x="15814" y="4570"/>
                </a:cubicBezTo>
                <a:cubicBezTo>
                  <a:pt x="15845" y="4570"/>
                  <a:pt x="15869" y="4520"/>
                  <a:pt x="15869" y="4459"/>
                </a:cubicBezTo>
                <a:cubicBezTo>
                  <a:pt x="15869" y="4398"/>
                  <a:pt x="15845" y="4348"/>
                  <a:pt x="15814" y="4348"/>
                </a:cubicBezTo>
                <a:close/>
                <a:moveTo>
                  <a:pt x="15635" y="4348"/>
                </a:moveTo>
                <a:cubicBezTo>
                  <a:pt x="15605" y="4348"/>
                  <a:pt x="15580" y="4398"/>
                  <a:pt x="15580" y="4459"/>
                </a:cubicBezTo>
                <a:cubicBezTo>
                  <a:pt x="15580" y="4520"/>
                  <a:pt x="15605" y="4570"/>
                  <a:pt x="15635" y="4570"/>
                </a:cubicBezTo>
                <a:cubicBezTo>
                  <a:pt x="15666" y="4570"/>
                  <a:pt x="15690" y="4520"/>
                  <a:pt x="15690" y="4459"/>
                </a:cubicBezTo>
                <a:cubicBezTo>
                  <a:pt x="15690" y="4398"/>
                  <a:pt x="15666" y="4348"/>
                  <a:pt x="15635" y="4348"/>
                </a:cubicBezTo>
                <a:close/>
                <a:moveTo>
                  <a:pt x="15456" y="4348"/>
                </a:moveTo>
                <a:cubicBezTo>
                  <a:pt x="15426" y="4348"/>
                  <a:pt x="15401" y="4398"/>
                  <a:pt x="15401" y="4459"/>
                </a:cubicBezTo>
                <a:cubicBezTo>
                  <a:pt x="15401" y="4520"/>
                  <a:pt x="15426" y="4570"/>
                  <a:pt x="15456" y="4570"/>
                </a:cubicBezTo>
                <a:cubicBezTo>
                  <a:pt x="15486" y="4570"/>
                  <a:pt x="15511" y="4520"/>
                  <a:pt x="15511" y="4459"/>
                </a:cubicBezTo>
                <a:cubicBezTo>
                  <a:pt x="15511" y="4398"/>
                  <a:pt x="15486" y="4348"/>
                  <a:pt x="15456" y="4348"/>
                </a:cubicBezTo>
                <a:close/>
                <a:moveTo>
                  <a:pt x="15277" y="4348"/>
                </a:moveTo>
                <a:cubicBezTo>
                  <a:pt x="15247" y="4348"/>
                  <a:pt x="15222" y="4398"/>
                  <a:pt x="15222" y="4459"/>
                </a:cubicBezTo>
                <a:cubicBezTo>
                  <a:pt x="15222" y="4520"/>
                  <a:pt x="15247" y="4570"/>
                  <a:pt x="15277" y="4570"/>
                </a:cubicBezTo>
                <a:cubicBezTo>
                  <a:pt x="15307" y="4570"/>
                  <a:pt x="15332" y="4520"/>
                  <a:pt x="15332" y="4459"/>
                </a:cubicBezTo>
                <a:cubicBezTo>
                  <a:pt x="15332" y="4398"/>
                  <a:pt x="15307" y="4348"/>
                  <a:pt x="15277" y="4348"/>
                </a:cubicBezTo>
                <a:close/>
                <a:moveTo>
                  <a:pt x="15098" y="4348"/>
                </a:moveTo>
                <a:cubicBezTo>
                  <a:pt x="15068" y="4348"/>
                  <a:pt x="15043" y="4398"/>
                  <a:pt x="15043" y="4459"/>
                </a:cubicBezTo>
                <a:cubicBezTo>
                  <a:pt x="15043" y="4520"/>
                  <a:pt x="15068" y="4570"/>
                  <a:pt x="15098" y="4570"/>
                </a:cubicBezTo>
                <a:cubicBezTo>
                  <a:pt x="15128" y="4570"/>
                  <a:pt x="15153" y="4520"/>
                  <a:pt x="15153" y="4459"/>
                </a:cubicBezTo>
                <a:cubicBezTo>
                  <a:pt x="15153" y="4398"/>
                  <a:pt x="15128" y="4348"/>
                  <a:pt x="15098" y="4348"/>
                </a:cubicBezTo>
                <a:close/>
                <a:moveTo>
                  <a:pt x="14919" y="4348"/>
                </a:moveTo>
                <a:cubicBezTo>
                  <a:pt x="14889" y="4348"/>
                  <a:pt x="14864" y="4398"/>
                  <a:pt x="14864" y="4459"/>
                </a:cubicBezTo>
                <a:cubicBezTo>
                  <a:pt x="14864" y="4520"/>
                  <a:pt x="14889" y="4570"/>
                  <a:pt x="14919" y="4570"/>
                </a:cubicBezTo>
                <a:cubicBezTo>
                  <a:pt x="14949" y="4570"/>
                  <a:pt x="14974" y="4520"/>
                  <a:pt x="14974" y="4459"/>
                </a:cubicBezTo>
                <a:cubicBezTo>
                  <a:pt x="14974" y="4398"/>
                  <a:pt x="14949" y="4348"/>
                  <a:pt x="14919" y="4348"/>
                </a:cubicBezTo>
                <a:close/>
                <a:moveTo>
                  <a:pt x="14740" y="4348"/>
                </a:moveTo>
                <a:cubicBezTo>
                  <a:pt x="14709" y="4348"/>
                  <a:pt x="14685" y="4398"/>
                  <a:pt x="14685" y="4459"/>
                </a:cubicBezTo>
                <a:cubicBezTo>
                  <a:pt x="14685" y="4520"/>
                  <a:pt x="14709" y="4570"/>
                  <a:pt x="14740" y="4570"/>
                </a:cubicBezTo>
                <a:cubicBezTo>
                  <a:pt x="14770" y="4570"/>
                  <a:pt x="14795" y="4520"/>
                  <a:pt x="14795" y="4459"/>
                </a:cubicBezTo>
                <a:cubicBezTo>
                  <a:pt x="14795" y="4398"/>
                  <a:pt x="14770" y="4348"/>
                  <a:pt x="14740" y="4348"/>
                </a:cubicBezTo>
                <a:close/>
                <a:moveTo>
                  <a:pt x="14561" y="4348"/>
                </a:moveTo>
                <a:cubicBezTo>
                  <a:pt x="14530" y="4348"/>
                  <a:pt x="14506" y="4398"/>
                  <a:pt x="14506" y="4459"/>
                </a:cubicBezTo>
                <a:cubicBezTo>
                  <a:pt x="14506" y="4520"/>
                  <a:pt x="14530" y="4570"/>
                  <a:pt x="14561" y="4570"/>
                </a:cubicBezTo>
                <a:cubicBezTo>
                  <a:pt x="14591" y="4570"/>
                  <a:pt x="14616" y="4520"/>
                  <a:pt x="14616" y="4459"/>
                </a:cubicBezTo>
                <a:cubicBezTo>
                  <a:pt x="14616" y="4398"/>
                  <a:pt x="14591" y="4348"/>
                  <a:pt x="14561" y="4348"/>
                </a:cubicBezTo>
                <a:close/>
                <a:moveTo>
                  <a:pt x="14382" y="4348"/>
                </a:moveTo>
                <a:cubicBezTo>
                  <a:pt x="14351" y="4348"/>
                  <a:pt x="14327" y="4398"/>
                  <a:pt x="14327" y="4459"/>
                </a:cubicBezTo>
                <a:cubicBezTo>
                  <a:pt x="14327" y="4520"/>
                  <a:pt x="14351" y="4570"/>
                  <a:pt x="14382" y="4570"/>
                </a:cubicBezTo>
                <a:cubicBezTo>
                  <a:pt x="14412" y="4570"/>
                  <a:pt x="14436" y="4520"/>
                  <a:pt x="14436" y="4459"/>
                </a:cubicBezTo>
                <a:cubicBezTo>
                  <a:pt x="14436" y="4398"/>
                  <a:pt x="14412" y="4348"/>
                  <a:pt x="14382" y="4348"/>
                </a:cubicBezTo>
                <a:close/>
                <a:moveTo>
                  <a:pt x="14202" y="4348"/>
                </a:moveTo>
                <a:cubicBezTo>
                  <a:pt x="14172" y="4348"/>
                  <a:pt x="14148" y="4398"/>
                  <a:pt x="14148" y="4459"/>
                </a:cubicBezTo>
                <a:cubicBezTo>
                  <a:pt x="14148" y="4520"/>
                  <a:pt x="14172" y="4570"/>
                  <a:pt x="14202" y="4570"/>
                </a:cubicBezTo>
                <a:cubicBezTo>
                  <a:pt x="14233" y="4570"/>
                  <a:pt x="14257" y="4520"/>
                  <a:pt x="14257" y="4459"/>
                </a:cubicBezTo>
                <a:cubicBezTo>
                  <a:pt x="14257" y="4398"/>
                  <a:pt x="14233" y="4348"/>
                  <a:pt x="14202" y="4348"/>
                </a:cubicBezTo>
                <a:close/>
                <a:moveTo>
                  <a:pt x="14023" y="4348"/>
                </a:moveTo>
                <a:cubicBezTo>
                  <a:pt x="13993" y="4348"/>
                  <a:pt x="13969" y="4398"/>
                  <a:pt x="13969" y="4459"/>
                </a:cubicBezTo>
                <a:cubicBezTo>
                  <a:pt x="13969" y="4520"/>
                  <a:pt x="13993" y="4570"/>
                  <a:pt x="14023" y="4570"/>
                </a:cubicBezTo>
                <a:cubicBezTo>
                  <a:pt x="14054" y="4570"/>
                  <a:pt x="14078" y="4520"/>
                  <a:pt x="14078" y="4459"/>
                </a:cubicBezTo>
                <a:cubicBezTo>
                  <a:pt x="14078" y="4398"/>
                  <a:pt x="14054" y="4348"/>
                  <a:pt x="14023" y="4348"/>
                </a:cubicBezTo>
                <a:close/>
                <a:moveTo>
                  <a:pt x="13844" y="4348"/>
                </a:moveTo>
                <a:cubicBezTo>
                  <a:pt x="13814" y="4348"/>
                  <a:pt x="13789" y="4398"/>
                  <a:pt x="13789" y="4459"/>
                </a:cubicBezTo>
                <a:cubicBezTo>
                  <a:pt x="13789" y="4520"/>
                  <a:pt x="13814" y="4570"/>
                  <a:pt x="13844" y="4570"/>
                </a:cubicBezTo>
                <a:cubicBezTo>
                  <a:pt x="13875" y="4570"/>
                  <a:pt x="13899" y="4520"/>
                  <a:pt x="13899" y="4459"/>
                </a:cubicBezTo>
                <a:cubicBezTo>
                  <a:pt x="13899" y="4398"/>
                  <a:pt x="13875" y="4348"/>
                  <a:pt x="13844" y="4348"/>
                </a:cubicBezTo>
                <a:close/>
                <a:moveTo>
                  <a:pt x="13665" y="4348"/>
                </a:moveTo>
                <a:cubicBezTo>
                  <a:pt x="13635" y="4348"/>
                  <a:pt x="13610" y="4398"/>
                  <a:pt x="13610" y="4459"/>
                </a:cubicBezTo>
                <a:cubicBezTo>
                  <a:pt x="13610" y="4520"/>
                  <a:pt x="13635" y="4570"/>
                  <a:pt x="13665" y="4570"/>
                </a:cubicBezTo>
                <a:cubicBezTo>
                  <a:pt x="13696" y="4570"/>
                  <a:pt x="13720" y="4520"/>
                  <a:pt x="13720" y="4459"/>
                </a:cubicBezTo>
                <a:cubicBezTo>
                  <a:pt x="13720" y="4398"/>
                  <a:pt x="13696" y="4348"/>
                  <a:pt x="13665" y="4348"/>
                </a:cubicBezTo>
                <a:close/>
                <a:moveTo>
                  <a:pt x="13486" y="4348"/>
                </a:moveTo>
                <a:cubicBezTo>
                  <a:pt x="13456" y="4348"/>
                  <a:pt x="13431" y="4398"/>
                  <a:pt x="13431" y="4459"/>
                </a:cubicBezTo>
                <a:cubicBezTo>
                  <a:pt x="13431" y="4520"/>
                  <a:pt x="13456" y="4570"/>
                  <a:pt x="13486" y="4570"/>
                </a:cubicBezTo>
                <a:cubicBezTo>
                  <a:pt x="13516" y="4570"/>
                  <a:pt x="13541" y="4520"/>
                  <a:pt x="13541" y="4459"/>
                </a:cubicBezTo>
                <a:cubicBezTo>
                  <a:pt x="13541" y="4398"/>
                  <a:pt x="13516" y="4348"/>
                  <a:pt x="13486" y="4348"/>
                </a:cubicBezTo>
                <a:close/>
                <a:moveTo>
                  <a:pt x="13307" y="4348"/>
                </a:moveTo>
                <a:cubicBezTo>
                  <a:pt x="13277" y="4348"/>
                  <a:pt x="13252" y="4398"/>
                  <a:pt x="13252" y="4459"/>
                </a:cubicBezTo>
                <a:cubicBezTo>
                  <a:pt x="13252" y="4520"/>
                  <a:pt x="13277" y="4570"/>
                  <a:pt x="13307" y="4570"/>
                </a:cubicBezTo>
                <a:cubicBezTo>
                  <a:pt x="13337" y="4570"/>
                  <a:pt x="13362" y="4520"/>
                  <a:pt x="13362" y="4459"/>
                </a:cubicBezTo>
                <a:cubicBezTo>
                  <a:pt x="13362" y="4398"/>
                  <a:pt x="13337" y="4348"/>
                  <a:pt x="13307" y="4348"/>
                </a:cubicBezTo>
                <a:close/>
                <a:moveTo>
                  <a:pt x="13128" y="4348"/>
                </a:moveTo>
                <a:cubicBezTo>
                  <a:pt x="13098" y="4348"/>
                  <a:pt x="13073" y="4398"/>
                  <a:pt x="13073" y="4459"/>
                </a:cubicBezTo>
                <a:cubicBezTo>
                  <a:pt x="13073" y="4520"/>
                  <a:pt x="13098" y="4570"/>
                  <a:pt x="13128" y="4570"/>
                </a:cubicBezTo>
                <a:cubicBezTo>
                  <a:pt x="13158" y="4570"/>
                  <a:pt x="13183" y="4520"/>
                  <a:pt x="13183" y="4459"/>
                </a:cubicBezTo>
                <a:cubicBezTo>
                  <a:pt x="13183" y="4398"/>
                  <a:pt x="13158" y="4348"/>
                  <a:pt x="13128" y="4348"/>
                </a:cubicBezTo>
                <a:close/>
                <a:moveTo>
                  <a:pt x="12949" y="4348"/>
                </a:moveTo>
                <a:cubicBezTo>
                  <a:pt x="12919" y="4348"/>
                  <a:pt x="12894" y="4398"/>
                  <a:pt x="12894" y="4459"/>
                </a:cubicBezTo>
                <a:cubicBezTo>
                  <a:pt x="12894" y="4520"/>
                  <a:pt x="12919" y="4570"/>
                  <a:pt x="12949" y="4570"/>
                </a:cubicBezTo>
                <a:cubicBezTo>
                  <a:pt x="12979" y="4570"/>
                  <a:pt x="13004" y="4520"/>
                  <a:pt x="13004" y="4459"/>
                </a:cubicBezTo>
                <a:cubicBezTo>
                  <a:pt x="13004" y="4398"/>
                  <a:pt x="12979" y="4348"/>
                  <a:pt x="12949" y="4348"/>
                </a:cubicBezTo>
                <a:close/>
                <a:moveTo>
                  <a:pt x="12770" y="4348"/>
                </a:moveTo>
                <a:cubicBezTo>
                  <a:pt x="12740" y="4348"/>
                  <a:pt x="12715" y="4398"/>
                  <a:pt x="12715" y="4459"/>
                </a:cubicBezTo>
                <a:cubicBezTo>
                  <a:pt x="12715" y="4520"/>
                  <a:pt x="12740" y="4570"/>
                  <a:pt x="12770" y="4570"/>
                </a:cubicBezTo>
                <a:cubicBezTo>
                  <a:pt x="12800" y="4570"/>
                  <a:pt x="12825" y="4520"/>
                  <a:pt x="12825" y="4459"/>
                </a:cubicBezTo>
                <a:cubicBezTo>
                  <a:pt x="12825" y="4398"/>
                  <a:pt x="12800" y="4348"/>
                  <a:pt x="12770" y="4348"/>
                </a:cubicBezTo>
                <a:close/>
                <a:moveTo>
                  <a:pt x="12591" y="4348"/>
                </a:moveTo>
                <a:cubicBezTo>
                  <a:pt x="12560" y="4348"/>
                  <a:pt x="12536" y="4398"/>
                  <a:pt x="12536" y="4459"/>
                </a:cubicBezTo>
                <a:cubicBezTo>
                  <a:pt x="12536" y="4520"/>
                  <a:pt x="12560" y="4570"/>
                  <a:pt x="12591" y="4570"/>
                </a:cubicBezTo>
                <a:cubicBezTo>
                  <a:pt x="12621" y="4570"/>
                  <a:pt x="12646" y="4520"/>
                  <a:pt x="12646" y="4459"/>
                </a:cubicBezTo>
                <a:cubicBezTo>
                  <a:pt x="12646" y="4398"/>
                  <a:pt x="12621" y="4348"/>
                  <a:pt x="12591" y="4348"/>
                </a:cubicBezTo>
                <a:close/>
                <a:moveTo>
                  <a:pt x="12412" y="4348"/>
                </a:moveTo>
                <a:cubicBezTo>
                  <a:pt x="12381" y="4348"/>
                  <a:pt x="12357" y="4398"/>
                  <a:pt x="12357" y="4459"/>
                </a:cubicBezTo>
                <a:cubicBezTo>
                  <a:pt x="12357" y="4520"/>
                  <a:pt x="12381" y="4570"/>
                  <a:pt x="12412" y="4570"/>
                </a:cubicBezTo>
                <a:cubicBezTo>
                  <a:pt x="12442" y="4570"/>
                  <a:pt x="12466" y="4520"/>
                  <a:pt x="12466" y="4459"/>
                </a:cubicBezTo>
                <a:cubicBezTo>
                  <a:pt x="12466" y="4398"/>
                  <a:pt x="12442" y="4348"/>
                  <a:pt x="12412" y="4348"/>
                </a:cubicBezTo>
                <a:close/>
                <a:moveTo>
                  <a:pt x="12233" y="4348"/>
                </a:moveTo>
                <a:cubicBezTo>
                  <a:pt x="12202" y="4348"/>
                  <a:pt x="12178" y="4398"/>
                  <a:pt x="12178" y="4459"/>
                </a:cubicBezTo>
                <a:cubicBezTo>
                  <a:pt x="12178" y="4520"/>
                  <a:pt x="12202" y="4570"/>
                  <a:pt x="12233" y="4570"/>
                </a:cubicBezTo>
                <a:cubicBezTo>
                  <a:pt x="12263" y="4570"/>
                  <a:pt x="12287" y="4520"/>
                  <a:pt x="12287" y="4459"/>
                </a:cubicBezTo>
                <a:cubicBezTo>
                  <a:pt x="12287" y="4398"/>
                  <a:pt x="12263" y="4348"/>
                  <a:pt x="12233" y="4348"/>
                </a:cubicBezTo>
                <a:close/>
                <a:moveTo>
                  <a:pt x="12053" y="4348"/>
                </a:moveTo>
                <a:cubicBezTo>
                  <a:pt x="12023" y="4348"/>
                  <a:pt x="11999" y="4398"/>
                  <a:pt x="11999" y="4459"/>
                </a:cubicBezTo>
                <a:cubicBezTo>
                  <a:pt x="11999" y="4520"/>
                  <a:pt x="12023" y="4570"/>
                  <a:pt x="12053" y="4570"/>
                </a:cubicBezTo>
                <a:cubicBezTo>
                  <a:pt x="12084" y="4570"/>
                  <a:pt x="12108" y="4520"/>
                  <a:pt x="12108" y="4459"/>
                </a:cubicBezTo>
                <a:cubicBezTo>
                  <a:pt x="12108" y="4398"/>
                  <a:pt x="12084" y="4348"/>
                  <a:pt x="12053" y="4348"/>
                </a:cubicBezTo>
                <a:close/>
                <a:moveTo>
                  <a:pt x="11874" y="4348"/>
                </a:moveTo>
                <a:cubicBezTo>
                  <a:pt x="11844" y="4348"/>
                  <a:pt x="11819" y="4398"/>
                  <a:pt x="11819" y="4459"/>
                </a:cubicBezTo>
                <a:cubicBezTo>
                  <a:pt x="11819" y="4520"/>
                  <a:pt x="11844" y="4570"/>
                  <a:pt x="11874" y="4570"/>
                </a:cubicBezTo>
                <a:cubicBezTo>
                  <a:pt x="11905" y="4570"/>
                  <a:pt x="11929" y="4520"/>
                  <a:pt x="11929" y="4459"/>
                </a:cubicBezTo>
                <a:cubicBezTo>
                  <a:pt x="11929" y="4398"/>
                  <a:pt x="11905" y="4348"/>
                  <a:pt x="11874" y="4348"/>
                </a:cubicBezTo>
                <a:close/>
                <a:moveTo>
                  <a:pt x="11695" y="4348"/>
                </a:moveTo>
                <a:cubicBezTo>
                  <a:pt x="11665" y="4348"/>
                  <a:pt x="11640" y="4398"/>
                  <a:pt x="11640" y="4459"/>
                </a:cubicBezTo>
                <a:cubicBezTo>
                  <a:pt x="11640" y="4520"/>
                  <a:pt x="11665" y="4570"/>
                  <a:pt x="11695" y="4570"/>
                </a:cubicBezTo>
                <a:cubicBezTo>
                  <a:pt x="11726" y="4570"/>
                  <a:pt x="11750" y="4520"/>
                  <a:pt x="11750" y="4459"/>
                </a:cubicBezTo>
                <a:cubicBezTo>
                  <a:pt x="11750" y="4398"/>
                  <a:pt x="11726" y="4348"/>
                  <a:pt x="11695" y="4348"/>
                </a:cubicBezTo>
                <a:close/>
                <a:moveTo>
                  <a:pt x="11516" y="4348"/>
                </a:moveTo>
                <a:cubicBezTo>
                  <a:pt x="11486" y="4348"/>
                  <a:pt x="11461" y="4398"/>
                  <a:pt x="11461" y="4459"/>
                </a:cubicBezTo>
                <a:cubicBezTo>
                  <a:pt x="11461" y="4520"/>
                  <a:pt x="11486" y="4570"/>
                  <a:pt x="11516" y="4570"/>
                </a:cubicBezTo>
                <a:cubicBezTo>
                  <a:pt x="11546" y="4570"/>
                  <a:pt x="11571" y="4520"/>
                  <a:pt x="11571" y="4459"/>
                </a:cubicBezTo>
                <a:cubicBezTo>
                  <a:pt x="11571" y="4398"/>
                  <a:pt x="11546" y="4348"/>
                  <a:pt x="11516" y="4348"/>
                </a:cubicBezTo>
                <a:close/>
                <a:moveTo>
                  <a:pt x="11337" y="4348"/>
                </a:moveTo>
                <a:cubicBezTo>
                  <a:pt x="11307" y="4348"/>
                  <a:pt x="11282" y="4398"/>
                  <a:pt x="11282" y="4459"/>
                </a:cubicBezTo>
                <a:cubicBezTo>
                  <a:pt x="11282" y="4520"/>
                  <a:pt x="11307" y="4570"/>
                  <a:pt x="11337" y="4570"/>
                </a:cubicBezTo>
                <a:cubicBezTo>
                  <a:pt x="11367" y="4570"/>
                  <a:pt x="11392" y="4520"/>
                  <a:pt x="11392" y="4459"/>
                </a:cubicBezTo>
                <a:cubicBezTo>
                  <a:pt x="11392" y="4398"/>
                  <a:pt x="11367" y="4348"/>
                  <a:pt x="11337" y="4348"/>
                </a:cubicBezTo>
                <a:close/>
                <a:moveTo>
                  <a:pt x="11158" y="4348"/>
                </a:moveTo>
                <a:cubicBezTo>
                  <a:pt x="11128" y="4348"/>
                  <a:pt x="11103" y="4398"/>
                  <a:pt x="11103" y="4459"/>
                </a:cubicBezTo>
                <a:cubicBezTo>
                  <a:pt x="11103" y="4520"/>
                  <a:pt x="11128" y="4570"/>
                  <a:pt x="11158" y="4570"/>
                </a:cubicBezTo>
                <a:cubicBezTo>
                  <a:pt x="11188" y="4570"/>
                  <a:pt x="11213" y="4520"/>
                  <a:pt x="11213" y="4459"/>
                </a:cubicBezTo>
                <a:cubicBezTo>
                  <a:pt x="11213" y="4398"/>
                  <a:pt x="11188" y="4348"/>
                  <a:pt x="11158" y="4348"/>
                </a:cubicBezTo>
                <a:close/>
                <a:moveTo>
                  <a:pt x="10979" y="4348"/>
                </a:moveTo>
                <a:cubicBezTo>
                  <a:pt x="10949" y="4348"/>
                  <a:pt x="10924" y="4398"/>
                  <a:pt x="10924" y="4459"/>
                </a:cubicBezTo>
                <a:cubicBezTo>
                  <a:pt x="10924" y="4520"/>
                  <a:pt x="10949" y="4570"/>
                  <a:pt x="10979" y="4570"/>
                </a:cubicBezTo>
                <a:cubicBezTo>
                  <a:pt x="11009" y="4570"/>
                  <a:pt x="11034" y="4520"/>
                  <a:pt x="11034" y="4459"/>
                </a:cubicBezTo>
                <a:cubicBezTo>
                  <a:pt x="11034" y="4398"/>
                  <a:pt x="11009" y="4348"/>
                  <a:pt x="10979" y="4348"/>
                </a:cubicBezTo>
                <a:close/>
                <a:moveTo>
                  <a:pt x="10800" y="4348"/>
                </a:moveTo>
                <a:cubicBezTo>
                  <a:pt x="10770" y="4348"/>
                  <a:pt x="10745" y="4398"/>
                  <a:pt x="10745" y="4459"/>
                </a:cubicBezTo>
                <a:cubicBezTo>
                  <a:pt x="10745" y="4520"/>
                  <a:pt x="10770" y="4570"/>
                  <a:pt x="10800" y="4570"/>
                </a:cubicBezTo>
                <a:cubicBezTo>
                  <a:pt x="10830" y="4570"/>
                  <a:pt x="10855" y="4520"/>
                  <a:pt x="10855" y="4459"/>
                </a:cubicBezTo>
                <a:cubicBezTo>
                  <a:pt x="10855" y="4398"/>
                  <a:pt x="10830" y="4348"/>
                  <a:pt x="10800" y="4348"/>
                </a:cubicBezTo>
                <a:close/>
                <a:moveTo>
                  <a:pt x="10621" y="4348"/>
                </a:moveTo>
                <a:cubicBezTo>
                  <a:pt x="10590" y="4348"/>
                  <a:pt x="10566" y="4398"/>
                  <a:pt x="10566" y="4459"/>
                </a:cubicBezTo>
                <a:cubicBezTo>
                  <a:pt x="10566" y="4520"/>
                  <a:pt x="10590" y="4570"/>
                  <a:pt x="10621" y="4570"/>
                </a:cubicBezTo>
                <a:cubicBezTo>
                  <a:pt x="10651" y="4570"/>
                  <a:pt x="10676" y="4520"/>
                  <a:pt x="10676" y="4459"/>
                </a:cubicBezTo>
                <a:cubicBezTo>
                  <a:pt x="10676" y="4398"/>
                  <a:pt x="10651" y="4348"/>
                  <a:pt x="10621" y="4348"/>
                </a:cubicBezTo>
                <a:close/>
                <a:moveTo>
                  <a:pt x="10442" y="4348"/>
                </a:moveTo>
                <a:cubicBezTo>
                  <a:pt x="10411" y="4348"/>
                  <a:pt x="10387" y="4398"/>
                  <a:pt x="10387" y="4459"/>
                </a:cubicBezTo>
                <a:cubicBezTo>
                  <a:pt x="10387" y="4520"/>
                  <a:pt x="10411" y="4570"/>
                  <a:pt x="10442" y="4570"/>
                </a:cubicBezTo>
                <a:cubicBezTo>
                  <a:pt x="10472" y="4570"/>
                  <a:pt x="10497" y="4520"/>
                  <a:pt x="10497" y="4459"/>
                </a:cubicBezTo>
                <a:cubicBezTo>
                  <a:pt x="10497" y="4398"/>
                  <a:pt x="10472" y="4348"/>
                  <a:pt x="10442" y="4348"/>
                </a:cubicBezTo>
                <a:close/>
                <a:moveTo>
                  <a:pt x="10263" y="4348"/>
                </a:moveTo>
                <a:cubicBezTo>
                  <a:pt x="10232" y="4348"/>
                  <a:pt x="10208" y="4398"/>
                  <a:pt x="10208" y="4459"/>
                </a:cubicBezTo>
                <a:cubicBezTo>
                  <a:pt x="10208" y="4520"/>
                  <a:pt x="10232" y="4570"/>
                  <a:pt x="10263" y="4570"/>
                </a:cubicBezTo>
                <a:cubicBezTo>
                  <a:pt x="10293" y="4570"/>
                  <a:pt x="10317" y="4520"/>
                  <a:pt x="10317" y="4459"/>
                </a:cubicBezTo>
                <a:cubicBezTo>
                  <a:pt x="10317" y="4398"/>
                  <a:pt x="10293" y="4348"/>
                  <a:pt x="10263" y="4348"/>
                </a:cubicBezTo>
                <a:close/>
                <a:moveTo>
                  <a:pt x="10083" y="4348"/>
                </a:moveTo>
                <a:cubicBezTo>
                  <a:pt x="10053" y="4348"/>
                  <a:pt x="10029" y="4398"/>
                  <a:pt x="10029" y="4459"/>
                </a:cubicBezTo>
                <a:cubicBezTo>
                  <a:pt x="10029" y="4520"/>
                  <a:pt x="10053" y="4570"/>
                  <a:pt x="10083" y="4570"/>
                </a:cubicBezTo>
                <a:cubicBezTo>
                  <a:pt x="10114" y="4570"/>
                  <a:pt x="10138" y="4520"/>
                  <a:pt x="10138" y="4459"/>
                </a:cubicBezTo>
                <a:cubicBezTo>
                  <a:pt x="10138" y="4398"/>
                  <a:pt x="10114" y="4348"/>
                  <a:pt x="10083" y="4348"/>
                </a:cubicBezTo>
                <a:close/>
                <a:moveTo>
                  <a:pt x="9904" y="4348"/>
                </a:moveTo>
                <a:cubicBezTo>
                  <a:pt x="9874" y="4348"/>
                  <a:pt x="9850" y="4398"/>
                  <a:pt x="9850" y="4459"/>
                </a:cubicBezTo>
                <a:cubicBezTo>
                  <a:pt x="9850" y="4520"/>
                  <a:pt x="9874" y="4570"/>
                  <a:pt x="9904" y="4570"/>
                </a:cubicBezTo>
                <a:cubicBezTo>
                  <a:pt x="9935" y="4570"/>
                  <a:pt x="9959" y="4520"/>
                  <a:pt x="9959" y="4459"/>
                </a:cubicBezTo>
                <a:cubicBezTo>
                  <a:pt x="9959" y="4398"/>
                  <a:pt x="9935" y="4348"/>
                  <a:pt x="9904" y="4348"/>
                </a:cubicBezTo>
                <a:close/>
                <a:moveTo>
                  <a:pt x="9725" y="4348"/>
                </a:moveTo>
                <a:cubicBezTo>
                  <a:pt x="9695" y="4348"/>
                  <a:pt x="9670" y="4398"/>
                  <a:pt x="9670" y="4459"/>
                </a:cubicBezTo>
                <a:cubicBezTo>
                  <a:pt x="9670" y="4520"/>
                  <a:pt x="9695" y="4570"/>
                  <a:pt x="9725" y="4570"/>
                </a:cubicBezTo>
                <a:cubicBezTo>
                  <a:pt x="9756" y="4570"/>
                  <a:pt x="9780" y="4520"/>
                  <a:pt x="9780" y="4459"/>
                </a:cubicBezTo>
                <a:cubicBezTo>
                  <a:pt x="9780" y="4398"/>
                  <a:pt x="9756" y="4348"/>
                  <a:pt x="9725" y="4348"/>
                </a:cubicBezTo>
                <a:close/>
                <a:moveTo>
                  <a:pt x="9546" y="4348"/>
                </a:moveTo>
                <a:cubicBezTo>
                  <a:pt x="9516" y="4348"/>
                  <a:pt x="9491" y="4398"/>
                  <a:pt x="9491" y="4459"/>
                </a:cubicBezTo>
                <a:cubicBezTo>
                  <a:pt x="9491" y="4520"/>
                  <a:pt x="9516" y="4570"/>
                  <a:pt x="9546" y="4570"/>
                </a:cubicBezTo>
                <a:cubicBezTo>
                  <a:pt x="9577" y="4570"/>
                  <a:pt x="9601" y="4520"/>
                  <a:pt x="9601" y="4459"/>
                </a:cubicBezTo>
                <a:cubicBezTo>
                  <a:pt x="9601" y="4398"/>
                  <a:pt x="9577" y="4348"/>
                  <a:pt x="9546" y="4348"/>
                </a:cubicBezTo>
                <a:close/>
                <a:moveTo>
                  <a:pt x="9188" y="4348"/>
                </a:moveTo>
                <a:cubicBezTo>
                  <a:pt x="9158" y="4348"/>
                  <a:pt x="9133" y="4398"/>
                  <a:pt x="9133" y="4459"/>
                </a:cubicBezTo>
                <a:cubicBezTo>
                  <a:pt x="9133" y="4520"/>
                  <a:pt x="9158" y="4570"/>
                  <a:pt x="9188" y="4570"/>
                </a:cubicBezTo>
                <a:cubicBezTo>
                  <a:pt x="9218" y="4570"/>
                  <a:pt x="9243" y="4520"/>
                  <a:pt x="9243" y="4459"/>
                </a:cubicBezTo>
                <a:cubicBezTo>
                  <a:pt x="9243" y="4398"/>
                  <a:pt x="9218" y="4348"/>
                  <a:pt x="9188" y="4348"/>
                </a:cubicBezTo>
                <a:close/>
                <a:moveTo>
                  <a:pt x="6323" y="4348"/>
                </a:moveTo>
                <a:cubicBezTo>
                  <a:pt x="6292" y="4348"/>
                  <a:pt x="6268" y="4398"/>
                  <a:pt x="6268" y="4459"/>
                </a:cubicBezTo>
                <a:cubicBezTo>
                  <a:pt x="6268" y="4520"/>
                  <a:pt x="6292" y="4570"/>
                  <a:pt x="6323" y="4570"/>
                </a:cubicBezTo>
                <a:cubicBezTo>
                  <a:pt x="6353" y="4570"/>
                  <a:pt x="6378" y="4520"/>
                  <a:pt x="6378" y="4459"/>
                </a:cubicBezTo>
                <a:cubicBezTo>
                  <a:pt x="6378" y="4398"/>
                  <a:pt x="6353" y="4348"/>
                  <a:pt x="6323" y="4348"/>
                </a:cubicBezTo>
                <a:close/>
                <a:moveTo>
                  <a:pt x="6144" y="4348"/>
                </a:moveTo>
                <a:cubicBezTo>
                  <a:pt x="6113" y="4348"/>
                  <a:pt x="6089" y="4398"/>
                  <a:pt x="6089" y="4459"/>
                </a:cubicBezTo>
                <a:cubicBezTo>
                  <a:pt x="6089" y="4520"/>
                  <a:pt x="6113" y="4570"/>
                  <a:pt x="6144" y="4570"/>
                </a:cubicBezTo>
                <a:cubicBezTo>
                  <a:pt x="6174" y="4570"/>
                  <a:pt x="6199" y="4520"/>
                  <a:pt x="6199" y="4459"/>
                </a:cubicBezTo>
                <a:cubicBezTo>
                  <a:pt x="6199" y="4398"/>
                  <a:pt x="6174" y="4348"/>
                  <a:pt x="6144" y="4348"/>
                </a:cubicBezTo>
                <a:close/>
                <a:moveTo>
                  <a:pt x="5965" y="4348"/>
                </a:moveTo>
                <a:cubicBezTo>
                  <a:pt x="5934" y="4348"/>
                  <a:pt x="5910" y="4398"/>
                  <a:pt x="5910" y="4459"/>
                </a:cubicBezTo>
                <a:cubicBezTo>
                  <a:pt x="5910" y="4520"/>
                  <a:pt x="5934" y="4570"/>
                  <a:pt x="5965" y="4570"/>
                </a:cubicBezTo>
                <a:cubicBezTo>
                  <a:pt x="5995" y="4570"/>
                  <a:pt x="6019" y="4520"/>
                  <a:pt x="6019" y="4459"/>
                </a:cubicBezTo>
                <a:cubicBezTo>
                  <a:pt x="6019" y="4398"/>
                  <a:pt x="5995" y="4348"/>
                  <a:pt x="5965" y="4348"/>
                </a:cubicBezTo>
                <a:close/>
                <a:moveTo>
                  <a:pt x="5786" y="4348"/>
                </a:moveTo>
                <a:cubicBezTo>
                  <a:pt x="5755" y="4348"/>
                  <a:pt x="5731" y="4398"/>
                  <a:pt x="5731" y="4459"/>
                </a:cubicBezTo>
                <a:cubicBezTo>
                  <a:pt x="5731" y="4520"/>
                  <a:pt x="5755" y="4570"/>
                  <a:pt x="5786" y="4570"/>
                </a:cubicBezTo>
                <a:cubicBezTo>
                  <a:pt x="5816" y="4570"/>
                  <a:pt x="5840" y="4520"/>
                  <a:pt x="5840" y="4459"/>
                </a:cubicBezTo>
                <a:cubicBezTo>
                  <a:pt x="5840" y="4398"/>
                  <a:pt x="5816" y="4348"/>
                  <a:pt x="5786" y="4348"/>
                </a:cubicBezTo>
                <a:close/>
                <a:moveTo>
                  <a:pt x="5606" y="4348"/>
                </a:moveTo>
                <a:cubicBezTo>
                  <a:pt x="5576" y="4348"/>
                  <a:pt x="5552" y="4398"/>
                  <a:pt x="5552" y="4459"/>
                </a:cubicBezTo>
                <a:cubicBezTo>
                  <a:pt x="5552" y="4520"/>
                  <a:pt x="5576" y="4570"/>
                  <a:pt x="5606" y="4570"/>
                </a:cubicBezTo>
                <a:cubicBezTo>
                  <a:pt x="5637" y="4570"/>
                  <a:pt x="5661" y="4520"/>
                  <a:pt x="5661" y="4459"/>
                </a:cubicBezTo>
                <a:cubicBezTo>
                  <a:pt x="5661" y="4398"/>
                  <a:pt x="5637" y="4348"/>
                  <a:pt x="5606" y="4348"/>
                </a:cubicBezTo>
                <a:close/>
                <a:moveTo>
                  <a:pt x="5427" y="4348"/>
                </a:moveTo>
                <a:cubicBezTo>
                  <a:pt x="5397" y="4348"/>
                  <a:pt x="5372" y="4398"/>
                  <a:pt x="5372" y="4459"/>
                </a:cubicBezTo>
                <a:cubicBezTo>
                  <a:pt x="5372" y="4520"/>
                  <a:pt x="5397" y="4570"/>
                  <a:pt x="5427" y="4570"/>
                </a:cubicBezTo>
                <a:cubicBezTo>
                  <a:pt x="5458" y="4570"/>
                  <a:pt x="5482" y="4520"/>
                  <a:pt x="5482" y="4459"/>
                </a:cubicBezTo>
                <a:cubicBezTo>
                  <a:pt x="5482" y="4398"/>
                  <a:pt x="5458" y="4348"/>
                  <a:pt x="5427" y="4348"/>
                </a:cubicBezTo>
                <a:close/>
                <a:moveTo>
                  <a:pt x="5248" y="4348"/>
                </a:moveTo>
                <a:cubicBezTo>
                  <a:pt x="5218" y="4348"/>
                  <a:pt x="5193" y="4398"/>
                  <a:pt x="5193" y="4459"/>
                </a:cubicBezTo>
                <a:cubicBezTo>
                  <a:pt x="5193" y="4520"/>
                  <a:pt x="5218" y="4570"/>
                  <a:pt x="5248" y="4570"/>
                </a:cubicBezTo>
                <a:cubicBezTo>
                  <a:pt x="5279" y="4570"/>
                  <a:pt x="5303" y="4520"/>
                  <a:pt x="5303" y="4459"/>
                </a:cubicBezTo>
                <a:cubicBezTo>
                  <a:pt x="5303" y="4398"/>
                  <a:pt x="5279" y="4348"/>
                  <a:pt x="5248" y="4348"/>
                </a:cubicBezTo>
                <a:close/>
                <a:moveTo>
                  <a:pt x="5069" y="4348"/>
                </a:moveTo>
                <a:cubicBezTo>
                  <a:pt x="5039" y="4348"/>
                  <a:pt x="5014" y="4398"/>
                  <a:pt x="5014" y="4459"/>
                </a:cubicBezTo>
                <a:cubicBezTo>
                  <a:pt x="5014" y="4520"/>
                  <a:pt x="5039" y="4570"/>
                  <a:pt x="5069" y="4570"/>
                </a:cubicBezTo>
                <a:cubicBezTo>
                  <a:pt x="5099" y="4570"/>
                  <a:pt x="5124" y="4520"/>
                  <a:pt x="5124" y="4459"/>
                </a:cubicBezTo>
                <a:cubicBezTo>
                  <a:pt x="5124" y="4398"/>
                  <a:pt x="5099" y="4348"/>
                  <a:pt x="5069" y="4348"/>
                </a:cubicBezTo>
                <a:close/>
                <a:moveTo>
                  <a:pt x="4890" y="4348"/>
                </a:moveTo>
                <a:cubicBezTo>
                  <a:pt x="4860" y="4348"/>
                  <a:pt x="4835" y="4398"/>
                  <a:pt x="4835" y="4459"/>
                </a:cubicBezTo>
                <a:cubicBezTo>
                  <a:pt x="4835" y="4520"/>
                  <a:pt x="4860" y="4570"/>
                  <a:pt x="4890" y="4570"/>
                </a:cubicBezTo>
                <a:cubicBezTo>
                  <a:pt x="4920" y="4570"/>
                  <a:pt x="4945" y="4520"/>
                  <a:pt x="4945" y="4459"/>
                </a:cubicBezTo>
                <a:cubicBezTo>
                  <a:pt x="4945" y="4398"/>
                  <a:pt x="4920" y="4348"/>
                  <a:pt x="4890" y="4348"/>
                </a:cubicBezTo>
                <a:close/>
                <a:moveTo>
                  <a:pt x="4711" y="4348"/>
                </a:moveTo>
                <a:cubicBezTo>
                  <a:pt x="4681" y="4348"/>
                  <a:pt x="4656" y="4398"/>
                  <a:pt x="4656" y="4459"/>
                </a:cubicBezTo>
                <a:cubicBezTo>
                  <a:pt x="4656" y="4520"/>
                  <a:pt x="4681" y="4570"/>
                  <a:pt x="4711" y="4570"/>
                </a:cubicBezTo>
                <a:cubicBezTo>
                  <a:pt x="4741" y="4570"/>
                  <a:pt x="4766" y="4520"/>
                  <a:pt x="4766" y="4459"/>
                </a:cubicBezTo>
                <a:cubicBezTo>
                  <a:pt x="4766" y="4398"/>
                  <a:pt x="4741" y="4348"/>
                  <a:pt x="4711" y="4348"/>
                </a:cubicBezTo>
                <a:close/>
                <a:moveTo>
                  <a:pt x="4532" y="4348"/>
                </a:moveTo>
                <a:cubicBezTo>
                  <a:pt x="4502" y="4348"/>
                  <a:pt x="4477" y="4398"/>
                  <a:pt x="4477" y="4459"/>
                </a:cubicBezTo>
                <a:cubicBezTo>
                  <a:pt x="4477" y="4520"/>
                  <a:pt x="4502" y="4570"/>
                  <a:pt x="4532" y="4570"/>
                </a:cubicBezTo>
                <a:cubicBezTo>
                  <a:pt x="4562" y="4570"/>
                  <a:pt x="4587" y="4520"/>
                  <a:pt x="4587" y="4459"/>
                </a:cubicBezTo>
                <a:cubicBezTo>
                  <a:pt x="4587" y="4398"/>
                  <a:pt x="4562" y="4348"/>
                  <a:pt x="4532" y="4348"/>
                </a:cubicBezTo>
                <a:close/>
                <a:moveTo>
                  <a:pt x="4353" y="4348"/>
                </a:moveTo>
                <a:cubicBezTo>
                  <a:pt x="4323" y="4348"/>
                  <a:pt x="4298" y="4398"/>
                  <a:pt x="4298" y="4459"/>
                </a:cubicBezTo>
                <a:cubicBezTo>
                  <a:pt x="4298" y="4520"/>
                  <a:pt x="4323" y="4570"/>
                  <a:pt x="4353" y="4570"/>
                </a:cubicBezTo>
                <a:cubicBezTo>
                  <a:pt x="4383" y="4570"/>
                  <a:pt x="4408" y="4520"/>
                  <a:pt x="4408" y="4459"/>
                </a:cubicBezTo>
                <a:cubicBezTo>
                  <a:pt x="4408" y="4398"/>
                  <a:pt x="4383" y="4348"/>
                  <a:pt x="4353" y="4348"/>
                </a:cubicBezTo>
                <a:close/>
                <a:moveTo>
                  <a:pt x="4174" y="4348"/>
                </a:moveTo>
                <a:cubicBezTo>
                  <a:pt x="4143" y="4348"/>
                  <a:pt x="4119" y="4398"/>
                  <a:pt x="4119" y="4459"/>
                </a:cubicBezTo>
                <a:cubicBezTo>
                  <a:pt x="4119" y="4520"/>
                  <a:pt x="4143" y="4570"/>
                  <a:pt x="4174" y="4570"/>
                </a:cubicBezTo>
                <a:cubicBezTo>
                  <a:pt x="4204" y="4570"/>
                  <a:pt x="4229" y="4520"/>
                  <a:pt x="4229" y="4459"/>
                </a:cubicBezTo>
                <a:cubicBezTo>
                  <a:pt x="4229" y="4398"/>
                  <a:pt x="4204" y="4348"/>
                  <a:pt x="4174" y="4348"/>
                </a:cubicBezTo>
                <a:close/>
                <a:moveTo>
                  <a:pt x="3995" y="4348"/>
                </a:moveTo>
                <a:cubicBezTo>
                  <a:pt x="3964" y="4348"/>
                  <a:pt x="3940" y="4398"/>
                  <a:pt x="3940" y="4459"/>
                </a:cubicBezTo>
                <a:cubicBezTo>
                  <a:pt x="3940" y="4520"/>
                  <a:pt x="3964" y="4570"/>
                  <a:pt x="3995" y="4570"/>
                </a:cubicBezTo>
                <a:cubicBezTo>
                  <a:pt x="4025" y="4570"/>
                  <a:pt x="4050" y="4520"/>
                  <a:pt x="4050" y="4459"/>
                </a:cubicBezTo>
                <a:cubicBezTo>
                  <a:pt x="4050" y="4398"/>
                  <a:pt x="4025" y="4348"/>
                  <a:pt x="3995" y="4348"/>
                </a:cubicBezTo>
                <a:close/>
                <a:moveTo>
                  <a:pt x="3816" y="4348"/>
                </a:moveTo>
                <a:cubicBezTo>
                  <a:pt x="3785" y="4348"/>
                  <a:pt x="3761" y="4398"/>
                  <a:pt x="3761" y="4459"/>
                </a:cubicBezTo>
                <a:cubicBezTo>
                  <a:pt x="3761" y="4520"/>
                  <a:pt x="3785" y="4570"/>
                  <a:pt x="3816" y="4570"/>
                </a:cubicBezTo>
                <a:cubicBezTo>
                  <a:pt x="3846" y="4570"/>
                  <a:pt x="3870" y="4520"/>
                  <a:pt x="3870" y="4459"/>
                </a:cubicBezTo>
                <a:cubicBezTo>
                  <a:pt x="3870" y="4398"/>
                  <a:pt x="3846" y="4348"/>
                  <a:pt x="3816" y="4348"/>
                </a:cubicBezTo>
                <a:close/>
                <a:moveTo>
                  <a:pt x="3637" y="4348"/>
                </a:moveTo>
                <a:cubicBezTo>
                  <a:pt x="3606" y="4348"/>
                  <a:pt x="3582" y="4398"/>
                  <a:pt x="3582" y="4459"/>
                </a:cubicBezTo>
                <a:cubicBezTo>
                  <a:pt x="3582" y="4520"/>
                  <a:pt x="3606" y="4570"/>
                  <a:pt x="3637" y="4570"/>
                </a:cubicBezTo>
                <a:cubicBezTo>
                  <a:pt x="3667" y="4570"/>
                  <a:pt x="3691" y="4520"/>
                  <a:pt x="3691" y="4459"/>
                </a:cubicBezTo>
                <a:cubicBezTo>
                  <a:pt x="3691" y="4398"/>
                  <a:pt x="3667" y="4348"/>
                  <a:pt x="3637" y="4348"/>
                </a:cubicBezTo>
                <a:close/>
                <a:moveTo>
                  <a:pt x="3457" y="4348"/>
                </a:moveTo>
                <a:cubicBezTo>
                  <a:pt x="3427" y="4348"/>
                  <a:pt x="3403" y="4398"/>
                  <a:pt x="3403" y="4459"/>
                </a:cubicBezTo>
                <a:cubicBezTo>
                  <a:pt x="3403" y="4520"/>
                  <a:pt x="3427" y="4570"/>
                  <a:pt x="3457" y="4570"/>
                </a:cubicBezTo>
                <a:cubicBezTo>
                  <a:pt x="3488" y="4570"/>
                  <a:pt x="3512" y="4520"/>
                  <a:pt x="3512" y="4459"/>
                </a:cubicBezTo>
                <a:cubicBezTo>
                  <a:pt x="3512" y="4398"/>
                  <a:pt x="3488" y="4348"/>
                  <a:pt x="3457" y="4348"/>
                </a:cubicBezTo>
                <a:close/>
                <a:moveTo>
                  <a:pt x="3278" y="4348"/>
                </a:moveTo>
                <a:cubicBezTo>
                  <a:pt x="3248" y="4348"/>
                  <a:pt x="3223" y="4398"/>
                  <a:pt x="3223" y="4459"/>
                </a:cubicBezTo>
                <a:cubicBezTo>
                  <a:pt x="3223" y="4520"/>
                  <a:pt x="3248" y="4570"/>
                  <a:pt x="3278" y="4570"/>
                </a:cubicBezTo>
                <a:cubicBezTo>
                  <a:pt x="3309" y="4570"/>
                  <a:pt x="3333" y="4520"/>
                  <a:pt x="3333" y="4459"/>
                </a:cubicBezTo>
                <a:cubicBezTo>
                  <a:pt x="3333" y="4398"/>
                  <a:pt x="3309" y="4348"/>
                  <a:pt x="3278" y="4348"/>
                </a:cubicBezTo>
                <a:close/>
                <a:moveTo>
                  <a:pt x="3099" y="4348"/>
                </a:moveTo>
                <a:cubicBezTo>
                  <a:pt x="3069" y="4348"/>
                  <a:pt x="3044" y="4398"/>
                  <a:pt x="3044" y="4459"/>
                </a:cubicBezTo>
                <a:cubicBezTo>
                  <a:pt x="3044" y="4520"/>
                  <a:pt x="3069" y="4570"/>
                  <a:pt x="3099" y="4570"/>
                </a:cubicBezTo>
                <a:cubicBezTo>
                  <a:pt x="3130" y="4570"/>
                  <a:pt x="3154" y="4520"/>
                  <a:pt x="3154" y="4459"/>
                </a:cubicBezTo>
                <a:cubicBezTo>
                  <a:pt x="3154" y="4398"/>
                  <a:pt x="3130" y="4348"/>
                  <a:pt x="3099" y="4348"/>
                </a:cubicBezTo>
                <a:close/>
                <a:moveTo>
                  <a:pt x="2920" y="4348"/>
                </a:moveTo>
                <a:cubicBezTo>
                  <a:pt x="2890" y="4348"/>
                  <a:pt x="2865" y="4398"/>
                  <a:pt x="2865" y="4459"/>
                </a:cubicBezTo>
                <a:cubicBezTo>
                  <a:pt x="2865" y="4520"/>
                  <a:pt x="2890" y="4570"/>
                  <a:pt x="2920" y="4570"/>
                </a:cubicBezTo>
                <a:cubicBezTo>
                  <a:pt x="2950" y="4570"/>
                  <a:pt x="2975" y="4520"/>
                  <a:pt x="2975" y="4459"/>
                </a:cubicBezTo>
                <a:cubicBezTo>
                  <a:pt x="2975" y="4398"/>
                  <a:pt x="2950" y="4348"/>
                  <a:pt x="2920" y="4348"/>
                </a:cubicBezTo>
                <a:close/>
                <a:moveTo>
                  <a:pt x="2741" y="4348"/>
                </a:moveTo>
                <a:cubicBezTo>
                  <a:pt x="2711" y="4348"/>
                  <a:pt x="2686" y="4398"/>
                  <a:pt x="2686" y="4459"/>
                </a:cubicBezTo>
                <a:cubicBezTo>
                  <a:pt x="2686" y="4520"/>
                  <a:pt x="2711" y="4570"/>
                  <a:pt x="2741" y="4570"/>
                </a:cubicBezTo>
                <a:cubicBezTo>
                  <a:pt x="2771" y="4570"/>
                  <a:pt x="2796" y="4520"/>
                  <a:pt x="2796" y="4459"/>
                </a:cubicBezTo>
                <a:cubicBezTo>
                  <a:pt x="2796" y="4398"/>
                  <a:pt x="2771" y="4348"/>
                  <a:pt x="2741" y="4348"/>
                </a:cubicBezTo>
                <a:close/>
                <a:moveTo>
                  <a:pt x="2562" y="4348"/>
                </a:moveTo>
                <a:cubicBezTo>
                  <a:pt x="2532" y="4348"/>
                  <a:pt x="2507" y="4398"/>
                  <a:pt x="2507" y="4459"/>
                </a:cubicBezTo>
                <a:cubicBezTo>
                  <a:pt x="2507" y="4520"/>
                  <a:pt x="2532" y="4570"/>
                  <a:pt x="2562" y="4570"/>
                </a:cubicBezTo>
                <a:cubicBezTo>
                  <a:pt x="2592" y="4570"/>
                  <a:pt x="2617" y="4520"/>
                  <a:pt x="2617" y="4459"/>
                </a:cubicBezTo>
                <a:cubicBezTo>
                  <a:pt x="2617" y="4398"/>
                  <a:pt x="2592" y="4348"/>
                  <a:pt x="2562" y="4348"/>
                </a:cubicBezTo>
                <a:close/>
                <a:moveTo>
                  <a:pt x="2383" y="4348"/>
                </a:moveTo>
                <a:cubicBezTo>
                  <a:pt x="2353" y="4348"/>
                  <a:pt x="2328" y="4398"/>
                  <a:pt x="2328" y="4459"/>
                </a:cubicBezTo>
                <a:cubicBezTo>
                  <a:pt x="2328" y="4520"/>
                  <a:pt x="2353" y="4570"/>
                  <a:pt x="2383" y="4570"/>
                </a:cubicBezTo>
                <a:cubicBezTo>
                  <a:pt x="2413" y="4570"/>
                  <a:pt x="2438" y="4520"/>
                  <a:pt x="2438" y="4459"/>
                </a:cubicBezTo>
                <a:cubicBezTo>
                  <a:pt x="2438" y="4398"/>
                  <a:pt x="2413" y="4348"/>
                  <a:pt x="2383" y="4348"/>
                </a:cubicBezTo>
                <a:close/>
                <a:moveTo>
                  <a:pt x="2204" y="4348"/>
                </a:moveTo>
                <a:cubicBezTo>
                  <a:pt x="2174" y="4348"/>
                  <a:pt x="2149" y="4398"/>
                  <a:pt x="2149" y="4459"/>
                </a:cubicBezTo>
                <a:cubicBezTo>
                  <a:pt x="2149" y="4520"/>
                  <a:pt x="2174" y="4570"/>
                  <a:pt x="2204" y="4570"/>
                </a:cubicBezTo>
                <a:cubicBezTo>
                  <a:pt x="2234" y="4570"/>
                  <a:pt x="2259" y="4520"/>
                  <a:pt x="2259" y="4459"/>
                </a:cubicBezTo>
                <a:cubicBezTo>
                  <a:pt x="2259" y="4398"/>
                  <a:pt x="2234" y="4348"/>
                  <a:pt x="2204" y="4348"/>
                </a:cubicBezTo>
                <a:close/>
                <a:moveTo>
                  <a:pt x="2025" y="4348"/>
                </a:moveTo>
                <a:cubicBezTo>
                  <a:pt x="1994" y="4348"/>
                  <a:pt x="1970" y="4398"/>
                  <a:pt x="1970" y="4459"/>
                </a:cubicBezTo>
                <a:cubicBezTo>
                  <a:pt x="1970" y="4520"/>
                  <a:pt x="1994" y="4570"/>
                  <a:pt x="2025" y="4570"/>
                </a:cubicBezTo>
                <a:cubicBezTo>
                  <a:pt x="2055" y="4570"/>
                  <a:pt x="2080" y="4520"/>
                  <a:pt x="2080" y="4459"/>
                </a:cubicBezTo>
                <a:cubicBezTo>
                  <a:pt x="2080" y="4398"/>
                  <a:pt x="2055" y="4348"/>
                  <a:pt x="2025" y="4348"/>
                </a:cubicBezTo>
                <a:close/>
                <a:moveTo>
                  <a:pt x="19396" y="3986"/>
                </a:moveTo>
                <a:cubicBezTo>
                  <a:pt x="19366" y="3986"/>
                  <a:pt x="19341" y="4035"/>
                  <a:pt x="19341" y="4097"/>
                </a:cubicBezTo>
                <a:cubicBezTo>
                  <a:pt x="19341" y="4158"/>
                  <a:pt x="19366" y="4208"/>
                  <a:pt x="19396" y="4208"/>
                </a:cubicBezTo>
                <a:cubicBezTo>
                  <a:pt x="19426" y="4208"/>
                  <a:pt x="19451" y="4158"/>
                  <a:pt x="19451" y="4097"/>
                </a:cubicBezTo>
                <a:cubicBezTo>
                  <a:pt x="19451" y="4035"/>
                  <a:pt x="19426" y="3986"/>
                  <a:pt x="19396" y="3986"/>
                </a:cubicBezTo>
                <a:close/>
                <a:moveTo>
                  <a:pt x="19217" y="3986"/>
                </a:moveTo>
                <a:cubicBezTo>
                  <a:pt x="19187" y="3986"/>
                  <a:pt x="19162" y="4035"/>
                  <a:pt x="19162" y="4097"/>
                </a:cubicBezTo>
                <a:cubicBezTo>
                  <a:pt x="19162" y="4158"/>
                  <a:pt x="19187" y="4208"/>
                  <a:pt x="19217" y="4208"/>
                </a:cubicBezTo>
                <a:cubicBezTo>
                  <a:pt x="19247" y="4208"/>
                  <a:pt x="19272" y="4158"/>
                  <a:pt x="19272" y="4097"/>
                </a:cubicBezTo>
                <a:cubicBezTo>
                  <a:pt x="19272" y="4035"/>
                  <a:pt x="19247" y="3986"/>
                  <a:pt x="19217" y="3986"/>
                </a:cubicBezTo>
                <a:close/>
                <a:moveTo>
                  <a:pt x="18321" y="3986"/>
                </a:moveTo>
                <a:cubicBezTo>
                  <a:pt x="18291" y="3986"/>
                  <a:pt x="18267" y="4035"/>
                  <a:pt x="18267" y="4097"/>
                </a:cubicBezTo>
                <a:cubicBezTo>
                  <a:pt x="18267" y="4158"/>
                  <a:pt x="18291" y="4208"/>
                  <a:pt x="18321" y="4208"/>
                </a:cubicBezTo>
                <a:cubicBezTo>
                  <a:pt x="18352" y="4208"/>
                  <a:pt x="18376" y="4158"/>
                  <a:pt x="18376" y="4097"/>
                </a:cubicBezTo>
                <a:cubicBezTo>
                  <a:pt x="18376" y="4035"/>
                  <a:pt x="18352" y="3986"/>
                  <a:pt x="18321" y="3986"/>
                </a:cubicBezTo>
                <a:close/>
                <a:moveTo>
                  <a:pt x="18142" y="3986"/>
                </a:moveTo>
                <a:cubicBezTo>
                  <a:pt x="18112" y="3986"/>
                  <a:pt x="18088" y="4035"/>
                  <a:pt x="18088" y="4097"/>
                </a:cubicBezTo>
                <a:cubicBezTo>
                  <a:pt x="18088" y="4158"/>
                  <a:pt x="18112" y="4208"/>
                  <a:pt x="18142" y="4208"/>
                </a:cubicBezTo>
                <a:cubicBezTo>
                  <a:pt x="18173" y="4208"/>
                  <a:pt x="18197" y="4158"/>
                  <a:pt x="18197" y="4097"/>
                </a:cubicBezTo>
                <a:cubicBezTo>
                  <a:pt x="18197" y="4035"/>
                  <a:pt x="18173" y="3986"/>
                  <a:pt x="18142" y="3986"/>
                </a:cubicBezTo>
                <a:close/>
                <a:moveTo>
                  <a:pt x="17963" y="3986"/>
                </a:moveTo>
                <a:cubicBezTo>
                  <a:pt x="17933" y="3986"/>
                  <a:pt x="17908" y="4035"/>
                  <a:pt x="17908" y="4097"/>
                </a:cubicBezTo>
                <a:cubicBezTo>
                  <a:pt x="17908" y="4158"/>
                  <a:pt x="17933" y="4208"/>
                  <a:pt x="17963" y="4208"/>
                </a:cubicBezTo>
                <a:cubicBezTo>
                  <a:pt x="17994" y="4208"/>
                  <a:pt x="18018" y="4158"/>
                  <a:pt x="18018" y="4097"/>
                </a:cubicBezTo>
                <a:cubicBezTo>
                  <a:pt x="18018" y="4035"/>
                  <a:pt x="17994" y="3986"/>
                  <a:pt x="17963" y="3986"/>
                </a:cubicBezTo>
                <a:close/>
                <a:moveTo>
                  <a:pt x="17784" y="3986"/>
                </a:moveTo>
                <a:cubicBezTo>
                  <a:pt x="17754" y="3986"/>
                  <a:pt x="17729" y="4035"/>
                  <a:pt x="17729" y="4097"/>
                </a:cubicBezTo>
                <a:cubicBezTo>
                  <a:pt x="17729" y="4158"/>
                  <a:pt x="17754" y="4208"/>
                  <a:pt x="17784" y="4208"/>
                </a:cubicBezTo>
                <a:cubicBezTo>
                  <a:pt x="17815" y="4208"/>
                  <a:pt x="17839" y="4158"/>
                  <a:pt x="17839" y="4097"/>
                </a:cubicBezTo>
                <a:cubicBezTo>
                  <a:pt x="17839" y="4035"/>
                  <a:pt x="17815" y="3986"/>
                  <a:pt x="17784" y="3986"/>
                </a:cubicBezTo>
                <a:close/>
                <a:moveTo>
                  <a:pt x="17605" y="3986"/>
                </a:moveTo>
                <a:cubicBezTo>
                  <a:pt x="17575" y="3986"/>
                  <a:pt x="17550" y="4035"/>
                  <a:pt x="17550" y="4097"/>
                </a:cubicBezTo>
                <a:cubicBezTo>
                  <a:pt x="17550" y="4158"/>
                  <a:pt x="17575" y="4208"/>
                  <a:pt x="17605" y="4208"/>
                </a:cubicBezTo>
                <a:cubicBezTo>
                  <a:pt x="17635" y="4208"/>
                  <a:pt x="17660" y="4158"/>
                  <a:pt x="17660" y="4097"/>
                </a:cubicBezTo>
                <a:cubicBezTo>
                  <a:pt x="17660" y="4035"/>
                  <a:pt x="17635" y="3986"/>
                  <a:pt x="17605" y="3986"/>
                </a:cubicBezTo>
                <a:close/>
                <a:moveTo>
                  <a:pt x="17426" y="3986"/>
                </a:moveTo>
                <a:cubicBezTo>
                  <a:pt x="17396" y="3986"/>
                  <a:pt x="17371" y="4035"/>
                  <a:pt x="17371" y="4097"/>
                </a:cubicBezTo>
                <a:cubicBezTo>
                  <a:pt x="17371" y="4158"/>
                  <a:pt x="17396" y="4208"/>
                  <a:pt x="17426" y="4208"/>
                </a:cubicBezTo>
                <a:cubicBezTo>
                  <a:pt x="17456" y="4208"/>
                  <a:pt x="17481" y="4158"/>
                  <a:pt x="17481" y="4097"/>
                </a:cubicBezTo>
                <a:cubicBezTo>
                  <a:pt x="17481" y="4035"/>
                  <a:pt x="17456" y="3986"/>
                  <a:pt x="17426" y="3986"/>
                </a:cubicBezTo>
                <a:close/>
                <a:moveTo>
                  <a:pt x="17247" y="3986"/>
                </a:moveTo>
                <a:cubicBezTo>
                  <a:pt x="17217" y="3986"/>
                  <a:pt x="17192" y="4035"/>
                  <a:pt x="17192" y="4097"/>
                </a:cubicBezTo>
                <a:cubicBezTo>
                  <a:pt x="17192" y="4158"/>
                  <a:pt x="17217" y="4208"/>
                  <a:pt x="17247" y="4208"/>
                </a:cubicBezTo>
                <a:cubicBezTo>
                  <a:pt x="17277" y="4208"/>
                  <a:pt x="17302" y="4158"/>
                  <a:pt x="17302" y="4097"/>
                </a:cubicBezTo>
                <a:cubicBezTo>
                  <a:pt x="17302" y="4035"/>
                  <a:pt x="17277" y="3986"/>
                  <a:pt x="17247" y="3986"/>
                </a:cubicBezTo>
                <a:close/>
                <a:moveTo>
                  <a:pt x="17068" y="3986"/>
                </a:moveTo>
                <a:cubicBezTo>
                  <a:pt x="17038" y="3986"/>
                  <a:pt x="17013" y="4035"/>
                  <a:pt x="17013" y="4097"/>
                </a:cubicBezTo>
                <a:cubicBezTo>
                  <a:pt x="17013" y="4158"/>
                  <a:pt x="17038" y="4208"/>
                  <a:pt x="17068" y="4208"/>
                </a:cubicBezTo>
                <a:cubicBezTo>
                  <a:pt x="17098" y="4208"/>
                  <a:pt x="17123" y="4158"/>
                  <a:pt x="17123" y="4097"/>
                </a:cubicBezTo>
                <a:cubicBezTo>
                  <a:pt x="17123" y="4035"/>
                  <a:pt x="17098" y="3986"/>
                  <a:pt x="17068" y="3986"/>
                </a:cubicBezTo>
                <a:close/>
                <a:moveTo>
                  <a:pt x="16889" y="3986"/>
                </a:moveTo>
                <a:cubicBezTo>
                  <a:pt x="16859" y="3986"/>
                  <a:pt x="16834" y="4035"/>
                  <a:pt x="16834" y="4097"/>
                </a:cubicBezTo>
                <a:cubicBezTo>
                  <a:pt x="16834" y="4158"/>
                  <a:pt x="16859" y="4208"/>
                  <a:pt x="16889" y="4208"/>
                </a:cubicBezTo>
                <a:cubicBezTo>
                  <a:pt x="16919" y="4208"/>
                  <a:pt x="16944" y="4158"/>
                  <a:pt x="16944" y="4097"/>
                </a:cubicBezTo>
                <a:cubicBezTo>
                  <a:pt x="16944" y="4035"/>
                  <a:pt x="16919" y="3986"/>
                  <a:pt x="16889" y="3986"/>
                </a:cubicBezTo>
                <a:close/>
                <a:moveTo>
                  <a:pt x="16710" y="3986"/>
                </a:moveTo>
                <a:cubicBezTo>
                  <a:pt x="16679" y="3986"/>
                  <a:pt x="16655" y="4035"/>
                  <a:pt x="16655" y="4097"/>
                </a:cubicBezTo>
                <a:cubicBezTo>
                  <a:pt x="16655" y="4158"/>
                  <a:pt x="16679" y="4208"/>
                  <a:pt x="16710" y="4208"/>
                </a:cubicBezTo>
                <a:cubicBezTo>
                  <a:pt x="16740" y="4208"/>
                  <a:pt x="16765" y="4158"/>
                  <a:pt x="16765" y="4097"/>
                </a:cubicBezTo>
                <a:cubicBezTo>
                  <a:pt x="16765" y="4035"/>
                  <a:pt x="16740" y="3986"/>
                  <a:pt x="16710" y="3986"/>
                </a:cubicBezTo>
                <a:close/>
                <a:moveTo>
                  <a:pt x="16531" y="3986"/>
                </a:moveTo>
                <a:cubicBezTo>
                  <a:pt x="16500" y="3986"/>
                  <a:pt x="16476" y="4035"/>
                  <a:pt x="16476" y="4097"/>
                </a:cubicBezTo>
                <a:cubicBezTo>
                  <a:pt x="16476" y="4158"/>
                  <a:pt x="16500" y="4208"/>
                  <a:pt x="16531" y="4208"/>
                </a:cubicBezTo>
                <a:cubicBezTo>
                  <a:pt x="16561" y="4208"/>
                  <a:pt x="16585" y="4158"/>
                  <a:pt x="16585" y="4097"/>
                </a:cubicBezTo>
                <a:cubicBezTo>
                  <a:pt x="16585" y="4035"/>
                  <a:pt x="16561" y="3986"/>
                  <a:pt x="16531" y="3986"/>
                </a:cubicBezTo>
                <a:close/>
                <a:moveTo>
                  <a:pt x="16352" y="3986"/>
                </a:moveTo>
                <a:cubicBezTo>
                  <a:pt x="16321" y="3986"/>
                  <a:pt x="16297" y="4035"/>
                  <a:pt x="16297" y="4097"/>
                </a:cubicBezTo>
                <a:cubicBezTo>
                  <a:pt x="16297" y="4158"/>
                  <a:pt x="16321" y="4208"/>
                  <a:pt x="16352" y="4208"/>
                </a:cubicBezTo>
                <a:cubicBezTo>
                  <a:pt x="16382" y="4208"/>
                  <a:pt x="16406" y="4158"/>
                  <a:pt x="16406" y="4097"/>
                </a:cubicBezTo>
                <a:cubicBezTo>
                  <a:pt x="16406" y="4035"/>
                  <a:pt x="16382" y="3986"/>
                  <a:pt x="16352" y="3986"/>
                </a:cubicBezTo>
                <a:close/>
                <a:moveTo>
                  <a:pt x="16172" y="3986"/>
                </a:moveTo>
                <a:cubicBezTo>
                  <a:pt x="16142" y="3986"/>
                  <a:pt x="16118" y="4035"/>
                  <a:pt x="16118" y="4097"/>
                </a:cubicBezTo>
                <a:cubicBezTo>
                  <a:pt x="16118" y="4158"/>
                  <a:pt x="16142" y="4208"/>
                  <a:pt x="16172" y="4208"/>
                </a:cubicBezTo>
                <a:cubicBezTo>
                  <a:pt x="16203" y="4208"/>
                  <a:pt x="16227" y="4158"/>
                  <a:pt x="16227" y="4097"/>
                </a:cubicBezTo>
                <a:cubicBezTo>
                  <a:pt x="16227" y="4035"/>
                  <a:pt x="16203" y="3986"/>
                  <a:pt x="16172" y="3986"/>
                </a:cubicBezTo>
                <a:close/>
                <a:moveTo>
                  <a:pt x="15993" y="3986"/>
                </a:moveTo>
                <a:cubicBezTo>
                  <a:pt x="15963" y="3986"/>
                  <a:pt x="15938" y="4035"/>
                  <a:pt x="15938" y="4097"/>
                </a:cubicBezTo>
                <a:cubicBezTo>
                  <a:pt x="15938" y="4158"/>
                  <a:pt x="15963" y="4208"/>
                  <a:pt x="15993" y="4208"/>
                </a:cubicBezTo>
                <a:cubicBezTo>
                  <a:pt x="16024" y="4208"/>
                  <a:pt x="16048" y="4158"/>
                  <a:pt x="16048" y="4097"/>
                </a:cubicBezTo>
                <a:cubicBezTo>
                  <a:pt x="16048" y="4035"/>
                  <a:pt x="16024" y="3986"/>
                  <a:pt x="15993" y="3986"/>
                </a:cubicBezTo>
                <a:close/>
                <a:moveTo>
                  <a:pt x="15814" y="3986"/>
                </a:moveTo>
                <a:cubicBezTo>
                  <a:pt x="15784" y="3986"/>
                  <a:pt x="15759" y="4035"/>
                  <a:pt x="15759" y="4097"/>
                </a:cubicBezTo>
                <a:cubicBezTo>
                  <a:pt x="15759" y="4158"/>
                  <a:pt x="15784" y="4208"/>
                  <a:pt x="15814" y="4208"/>
                </a:cubicBezTo>
                <a:cubicBezTo>
                  <a:pt x="15845" y="4208"/>
                  <a:pt x="15869" y="4158"/>
                  <a:pt x="15869" y="4097"/>
                </a:cubicBezTo>
                <a:cubicBezTo>
                  <a:pt x="15869" y="4035"/>
                  <a:pt x="15845" y="3986"/>
                  <a:pt x="15814" y="3986"/>
                </a:cubicBezTo>
                <a:close/>
                <a:moveTo>
                  <a:pt x="15635" y="3986"/>
                </a:moveTo>
                <a:cubicBezTo>
                  <a:pt x="15605" y="3986"/>
                  <a:pt x="15580" y="4035"/>
                  <a:pt x="15580" y="4097"/>
                </a:cubicBezTo>
                <a:cubicBezTo>
                  <a:pt x="15580" y="4158"/>
                  <a:pt x="15605" y="4208"/>
                  <a:pt x="15635" y="4208"/>
                </a:cubicBezTo>
                <a:cubicBezTo>
                  <a:pt x="15666" y="4208"/>
                  <a:pt x="15690" y="4158"/>
                  <a:pt x="15690" y="4097"/>
                </a:cubicBezTo>
                <a:cubicBezTo>
                  <a:pt x="15690" y="4035"/>
                  <a:pt x="15666" y="3986"/>
                  <a:pt x="15635" y="3986"/>
                </a:cubicBezTo>
                <a:close/>
                <a:moveTo>
                  <a:pt x="15456" y="3986"/>
                </a:moveTo>
                <a:cubicBezTo>
                  <a:pt x="15426" y="3986"/>
                  <a:pt x="15401" y="4035"/>
                  <a:pt x="15401" y="4097"/>
                </a:cubicBezTo>
                <a:cubicBezTo>
                  <a:pt x="15401" y="4158"/>
                  <a:pt x="15426" y="4208"/>
                  <a:pt x="15456" y="4208"/>
                </a:cubicBezTo>
                <a:cubicBezTo>
                  <a:pt x="15486" y="4208"/>
                  <a:pt x="15511" y="4158"/>
                  <a:pt x="15511" y="4097"/>
                </a:cubicBezTo>
                <a:cubicBezTo>
                  <a:pt x="15511" y="4035"/>
                  <a:pt x="15486" y="3986"/>
                  <a:pt x="15456" y="3986"/>
                </a:cubicBezTo>
                <a:close/>
                <a:moveTo>
                  <a:pt x="15277" y="3986"/>
                </a:moveTo>
                <a:cubicBezTo>
                  <a:pt x="15247" y="3986"/>
                  <a:pt x="15222" y="4035"/>
                  <a:pt x="15222" y="4097"/>
                </a:cubicBezTo>
                <a:cubicBezTo>
                  <a:pt x="15222" y="4158"/>
                  <a:pt x="15247" y="4208"/>
                  <a:pt x="15277" y="4208"/>
                </a:cubicBezTo>
                <a:cubicBezTo>
                  <a:pt x="15307" y="4208"/>
                  <a:pt x="15332" y="4158"/>
                  <a:pt x="15332" y="4097"/>
                </a:cubicBezTo>
                <a:cubicBezTo>
                  <a:pt x="15332" y="4035"/>
                  <a:pt x="15307" y="3986"/>
                  <a:pt x="15277" y="3986"/>
                </a:cubicBezTo>
                <a:close/>
                <a:moveTo>
                  <a:pt x="15098" y="3986"/>
                </a:moveTo>
                <a:cubicBezTo>
                  <a:pt x="15068" y="3986"/>
                  <a:pt x="15043" y="4035"/>
                  <a:pt x="15043" y="4097"/>
                </a:cubicBezTo>
                <a:cubicBezTo>
                  <a:pt x="15043" y="4158"/>
                  <a:pt x="15068" y="4208"/>
                  <a:pt x="15098" y="4208"/>
                </a:cubicBezTo>
                <a:cubicBezTo>
                  <a:pt x="15128" y="4208"/>
                  <a:pt x="15153" y="4158"/>
                  <a:pt x="15153" y="4097"/>
                </a:cubicBezTo>
                <a:cubicBezTo>
                  <a:pt x="15153" y="4035"/>
                  <a:pt x="15128" y="3986"/>
                  <a:pt x="15098" y="3986"/>
                </a:cubicBezTo>
                <a:close/>
                <a:moveTo>
                  <a:pt x="14919" y="3986"/>
                </a:moveTo>
                <a:cubicBezTo>
                  <a:pt x="14889" y="3986"/>
                  <a:pt x="14864" y="4035"/>
                  <a:pt x="14864" y="4097"/>
                </a:cubicBezTo>
                <a:cubicBezTo>
                  <a:pt x="14864" y="4158"/>
                  <a:pt x="14889" y="4208"/>
                  <a:pt x="14919" y="4208"/>
                </a:cubicBezTo>
                <a:cubicBezTo>
                  <a:pt x="14949" y="4208"/>
                  <a:pt x="14974" y="4158"/>
                  <a:pt x="14974" y="4097"/>
                </a:cubicBezTo>
                <a:cubicBezTo>
                  <a:pt x="14974" y="4035"/>
                  <a:pt x="14949" y="3986"/>
                  <a:pt x="14919" y="3986"/>
                </a:cubicBezTo>
                <a:close/>
                <a:moveTo>
                  <a:pt x="14740" y="3986"/>
                </a:moveTo>
                <a:cubicBezTo>
                  <a:pt x="14709" y="3986"/>
                  <a:pt x="14685" y="4035"/>
                  <a:pt x="14685" y="4097"/>
                </a:cubicBezTo>
                <a:cubicBezTo>
                  <a:pt x="14685" y="4158"/>
                  <a:pt x="14709" y="4208"/>
                  <a:pt x="14740" y="4208"/>
                </a:cubicBezTo>
                <a:cubicBezTo>
                  <a:pt x="14770" y="4208"/>
                  <a:pt x="14795" y="4158"/>
                  <a:pt x="14795" y="4097"/>
                </a:cubicBezTo>
                <a:cubicBezTo>
                  <a:pt x="14795" y="4035"/>
                  <a:pt x="14770" y="3986"/>
                  <a:pt x="14740" y="3986"/>
                </a:cubicBezTo>
                <a:close/>
                <a:moveTo>
                  <a:pt x="14561" y="3986"/>
                </a:moveTo>
                <a:cubicBezTo>
                  <a:pt x="14530" y="3986"/>
                  <a:pt x="14506" y="4035"/>
                  <a:pt x="14506" y="4097"/>
                </a:cubicBezTo>
                <a:cubicBezTo>
                  <a:pt x="14506" y="4158"/>
                  <a:pt x="14530" y="4208"/>
                  <a:pt x="14561" y="4208"/>
                </a:cubicBezTo>
                <a:cubicBezTo>
                  <a:pt x="14591" y="4208"/>
                  <a:pt x="14616" y="4158"/>
                  <a:pt x="14616" y="4097"/>
                </a:cubicBezTo>
                <a:cubicBezTo>
                  <a:pt x="14616" y="4035"/>
                  <a:pt x="14591" y="3986"/>
                  <a:pt x="14561" y="3986"/>
                </a:cubicBezTo>
                <a:close/>
                <a:moveTo>
                  <a:pt x="14382" y="3986"/>
                </a:moveTo>
                <a:cubicBezTo>
                  <a:pt x="14351" y="3986"/>
                  <a:pt x="14327" y="4035"/>
                  <a:pt x="14327" y="4097"/>
                </a:cubicBezTo>
                <a:cubicBezTo>
                  <a:pt x="14327" y="4158"/>
                  <a:pt x="14351" y="4208"/>
                  <a:pt x="14382" y="4208"/>
                </a:cubicBezTo>
                <a:cubicBezTo>
                  <a:pt x="14412" y="4208"/>
                  <a:pt x="14436" y="4158"/>
                  <a:pt x="14436" y="4097"/>
                </a:cubicBezTo>
                <a:cubicBezTo>
                  <a:pt x="14436" y="4035"/>
                  <a:pt x="14412" y="3986"/>
                  <a:pt x="14382" y="3986"/>
                </a:cubicBezTo>
                <a:close/>
                <a:moveTo>
                  <a:pt x="14202" y="3986"/>
                </a:moveTo>
                <a:cubicBezTo>
                  <a:pt x="14172" y="3986"/>
                  <a:pt x="14148" y="4035"/>
                  <a:pt x="14148" y="4097"/>
                </a:cubicBezTo>
                <a:cubicBezTo>
                  <a:pt x="14148" y="4158"/>
                  <a:pt x="14172" y="4208"/>
                  <a:pt x="14202" y="4208"/>
                </a:cubicBezTo>
                <a:cubicBezTo>
                  <a:pt x="14233" y="4208"/>
                  <a:pt x="14257" y="4158"/>
                  <a:pt x="14257" y="4097"/>
                </a:cubicBezTo>
                <a:cubicBezTo>
                  <a:pt x="14257" y="4035"/>
                  <a:pt x="14233" y="3986"/>
                  <a:pt x="14202" y="3986"/>
                </a:cubicBezTo>
                <a:close/>
                <a:moveTo>
                  <a:pt x="14023" y="3986"/>
                </a:moveTo>
                <a:cubicBezTo>
                  <a:pt x="13993" y="3986"/>
                  <a:pt x="13969" y="4035"/>
                  <a:pt x="13969" y="4097"/>
                </a:cubicBezTo>
                <a:cubicBezTo>
                  <a:pt x="13969" y="4158"/>
                  <a:pt x="13993" y="4208"/>
                  <a:pt x="14023" y="4208"/>
                </a:cubicBezTo>
                <a:cubicBezTo>
                  <a:pt x="14054" y="4208"/>
                  <a:pt x="14078" y="4158"/>
                  <a:pt x="14078" y="4097"/>
                </a:cubicBezTo>
                <a:cubicBezTo>
                  <a:pt x="14078" y="4035"/>
                  <a:pt x="14054" y="3986"/>
                  <a:pt x="14023" y="3986"/>
                </a:cubicBezTo>
                <a:close/>
                <a:moveTo>
                  <a:pt x="13844" y="3986"/>
                </a:moveTo>
                <a:cubicBezTo>
                  <a:pt x="13814" y="3986"/>
                  <a:pt x="13789" y="4035"/>
                  <a:pt x="13789" y="4097"/>
                </a:cubicBezTo>
                <a:cubicBezTo>
                  <a:pt x="13789" y="4158"/>
                  <a:pt x="13814" y="4208"/>
                  <a:pt x="13844" y="4208"/>
                </a:cubicBezTo>
                <a:cubicBezTo>
                  <a:pt x="13875" y="4208"/>
                  <a:pt x="13899" y="4158"/>
                  <a:pt x="13899" y="4097"/>
                </a:cubicBezTo>
                <a:cubicBezTo>
                  <a:pt x="13899" y="4035"/>
                  <a:pt x="13875" y="3986"/>
                  <a:pt x="13844" y="3986"/>
                </a:cubicBezTo>
                <a:close/>
                <a:moveTo>
                  <a:pt x="13665" y="3986"/>
                </a:moveTo>
                <a:cubicBezTo>
                  <a:pt x="13635" y="3986"/>
                  <a:pt x="13610" y="4035"/>
                  <a:pt x="13610" y="4097"/>
                </a:cubicBezTo>
                <a:cubicBezTo>
                  <a:pt x="13610" y="4158"/>
                  <a:pt x="13635" y="4208"/>
                  <a:pt x="13665" y="4208"/>
                </a:cubicBezTo>
                <a:cubicBezTo>
                  <a:pt x="13696" y="4208"/>
                  <a:pt x="13720" y="4158"/>
                  <a:pt x="13720" y="4097"/>
                </a:cubicBezTo>
                <a:cubicBezTo>
                  <a:pt x="13720" y="4035"/>
                  <a:pt x="13696" y="3986"/>
                  <a:pt x="13665" y="3986"/>
                </a:cubicBezTo>
                <a:close/>
                <a:moveTo>
                  <a:pt x="13486" y="3986"/>
                </a:moveTo>
                <a:cubicBezTo>
                  <a:pt x="13456" y="3986"/>
                  <a:pt x="13431" y="4035"/>
                  <a:pt x="13431" y="4097"/>
                </a:cubicBezTo>
                <a:cubicBezTo>
                  <a:pt x="13431" y="4158"/>
                  <a:pt x="13456" y="4208"/>
                  <a:pt x="13486" y="4208"/>
                </a:cubicBezTo>
                <a:cubicBezTo>
                  <a:pt x="13516" y="4208"/>
                  <a:pt x="13541" y="4158"/>
                  <a:pt x="13541" y="4097"/>
                </a:cubicBezTo>
                <a:cubicBezTo>
                  <a:pt x="13541" y="4035"/>
                  <a:pt x="13516" y="3986"/>
                  <a:pt x="13486" y="3986"/>
                </a:cubicBezTo>
                <a:close/>
                <a:moveTo>
                  <a:pt x="13307" y="3986"/>
                </a:moveTo>
                <a:cubicBezTo>
                  <a:pt x="13277" y="3986"/>
                  <a:pt x="13252" y="4035"/>
                  <a:pt x="13252" y="4097"/>
                </a:cubicBezTo>
                <a:cubicBezTo>
                  <a:pt x="13252" y="4158"/>
                  <a:pt x="13277" y="4208"/>
                  <a:pt x="13307" y="4208"/>
                </a:cubicBezTo>
                <a:cubicBezTo>
                  <a:pt x="13337" y="4208"/>
                  <a:pt x="13362" y="4158"/>
                  <a:pt x="13362" y="4097"/>
                </a:cubicBezTo>
                <a:cubicBezTo>
                  <a:pt x="13362" y="4035"/>
                  <a:pt x="13337" y="3986"/>
                  <a:pt x="13307" y="3986"/>
                </a:cubicBezTo>
                <a:close/>
                <a:moveTo>
                  <a:pt x="13128" y="3986"/>
                </a:moveTo>
                <a:cubicBezTo>
                  <a:pt x="13098" y="3986"/>
                  <a:pt x="13073" y="4035"/>
                  <a:pt x="13073" y="4097"/>
                </a:cubicBezTo>
                <a:cubicBezTo>
                  <a:pt x="13073" y="4158"/>
                  <a:pt x="13098" y="4208"/>
                  <a:pt x="13128" y="4208"/>
                </a:cubicBezTo>
                <a:cubicBezTo>
                  <a:pt x="13158" y="4208"/>
                  <a:pt x="13183" y="4158"/>
                  <a:pt x="13183" y="4097"/>
                </a:cubicBezTo>
                <a:cubicBezTo>
                  <a:pt x="13183" y="4035"/>
                  <a:pt x="13158" y="3986"/>
                  <a:pt x="13128" y="3986"/>
                </a:cubicBezTo>
                <a:close/>
                <a:moveTo>
                  <a:pt x="12949" y="3986"/>
                </a:moveTo>
                <a:cubicBezTo>
                  <a:pt x="12919" y="3986"/>
                  <a:pt x="12894" y="4035"/>
                  <a:pt x="12894" y="4097"/>
                </a:cubicBezTo>
                <a:cubicBezTo>
                  <a:pt x="12894" y="4158"/>
                  <a:pt x="12919" y="4208"/>
                  <a:pt x="12949" y="4208"/>
                </a:cubicBezTo>
                <a:cubicBezTo>
                  <a:pt x="12979" y="4208"/>
                  <a:pt x="13004" y="4158"/>
                  <a:pt x="13004" y="4097"/>
                </a:cubicBezTo>
                <a:cubicBezTo>
                  <a:pt x="13004" y="4035"/>
                  <a:pt x="12979" y="3986"/>
                  <a:pt x="12949" y="3986"/>
                </a:cubicBezTo>
                <a:close/>
                <a:moveTo>
                  <a:pt x="12770" y="3986"/>
                </a:moveTo>
                <a:cubicBezTo>
                  <a:pt x="12740" y="3986"/>
                  <a:pt x="12715" y="4035"/>
                  <a:pt x="12715" y="4097"/>
                </a:cubicBezTo>
                <a:cubicBezTo>
                  <a:pt x="12715" y="4158"/>
                  <a:pt x="12740" y="4208"/>
                  <a:pt x="12770" y="4208"/>
                </a:cubicBezTo>
                <a:cubicBezTo>
                  <a:pt x="12800" y="4208"/>
                  <a:pt x="12825" y="4158"/>
                  <a:pt x="12825" y="4097"/>
                </a:cubicBezTo>
                <a:cubicBezTo>
                  <a:pt x="12825" y="4035"/>
                  <a:pt x="12800" y="3986"/>
                  <a:pt x="12770" y="3986"/>
                </a:cubicBezTo>
                <a:close/>
                <a:moveTo>
                  <a:pt x="12591" y="3986"/>
                </a:moveTo>
                <a:cubicBezTo>
                  <a:pt x="12560" y="3986"/>
                  <a:pt x="12536" y="4035"/>
                  <a:pt x="12536" y="4097"/>
                </a:cubicBezTo>
                <a:cubicBezTo>
                  <a:pt x="12536" y="4158"/>
                  <a:pt x="12560" y="4208"/>
                  <a:pt x="12591" y="4208"/>
                </a:cubicBezTo>
                <a:cubicBezTo>
                  <a:pt x="12621" y="4208"/>
                  <a:pt x="12646" y="4158"/>
                  <a:pt x="12646" y="4097"/>
                </a:cubicBezTo>
                <a:cubicBezTo>
                  <a:pt x="12646" y="4035"/>
                  <a:pt x="12621" y="3986"/>
                  <a:pt x="12591" y="3986"/>
                </a:cubicBezTo>
                <a:close/>
                <a:moveTo>
                  <a:pt x="12412" y="3986"/>
                </a:moveTo>
                <a:cubicBezTo>
                  <a:pt x="12381" y="3986"/>
                  <a:pt x="12357" y="4035"/>
                  <a:pt x="12357" y="4097"/>
                </a:cubicBezTo>
                <a:cubicBezTo>
                  <a:pt x="12357" y="4158"/>
                  <a:pt x="12381" y="4208"/>
                  <a:pt x="12412" y="4208"/>
                </a:cubicBezTo>
                <a:cubicBezTo>
                  <a:pt x="12442" y="4208"/>
                  <a:pt x="12466" y="4158"/>
                  <a:pt x="12466" y="4097"/>
                </a:cubicBezTo>
                <a:cubicBezTo>
                  <a:pt x="12466" y="4035"/>
                  <a:pt x="12442" y="3986"/>
                  <a:pt x="12412" y="3986"/>
                </a:cubicBezTo>
                <a:close/>
                <a:moveTo>
                  <a:pt x="12233" y="3986"/>
                </a:moveTo>
                <a:cubicBezTo>
                  <a:pt x="12202" y="3986"/>
                  <a:pt x="12178" y="4035"/>
                  <a:pt x="12178" y="4097"/>
                </a:cubicBezTo>
                <a:cubicBezTo>
                  <a:pt x="12178" y="4158"/>
                  <a:pt x="12202" y="4208"/>
                  <a:pt x="12233" y="4208"/>
                </a:cubicBezTo>
                <a:cubicBezTo>
                  <a:pt x="12263" y="4208"/>
                  <a:pt x="12287" y="4158"/>
                  <a:pt x="12287" y="4097"/>
                </a:cubicBezTo>
                <a:cubicBezTo>
                  <a:pt x="12287" y="4035"/>
                  <a:pt x="12263" y="3986"/>
                  <a:pt x="12233" y="3986"/>
                </a:cubicBezTo>
                <a:close/>
                <a:moveTo>
                  <a:pt x="12053" y="3986"/>
                </a:moveTo>
                <a:cubicBezTo>
                  <a:pt x="12023" y="3986"/>
                  <a:pt x="11999" y="4035"/>
                  <a:pt x="11999" y="4097"/>
                </a:cubicBezTo>
                <a:cubicBezTo>
                  <a:pt x="11999" y="4158"/>
                  <a:pt x="12023" y="4208"/>
                  <a:pt x="12053" y="4208"/>
                </a:cubicBezTo>
                <a:cubicBezTo>
                  <a:pt x="12084" y="4208"/>
                  <a:pt x="12108" y="4158"/>
                  <a:pt x="12108" y="4097"/>
                </a:cubicBezTo>
                <a:cubicBezTo>
                  <a:pt x="12108" y="4035"/>
                  <a:pt x="12084" y="3986"/>
                  <a:pt x="12053" y="3986"/>
                </a:cubicBezTo>
                <a:close/>
                <a:moveTo>
                  <a:pt x="11874" y="3986"/>
                </a:moveTo>
                <a:cubicBezTo>
                  <a:pt x="11844" y="3986"/>
                  <a:pt x="11819" y="4035"/>
                  <a:pt x="11819" y="4097"/>
                </a:cubicBezTo>
                <a:cubicBezTo>
                  <a:pt x="11819" y="4158"/>
                  <a:pt x="11844" y="4208"/>
                  <a:pt x="11874" y="4208"/>
                </a:cubicBezTo>
                <a:cubicBezTo>
                  <a:pt x="11905" y="4208"/>
                  <a:pt x="11929" y="4158"/>
                  <a:pt x="11929" y="4097"/>
                </a:cubicBezTo>
                <a:cubicBezTo>
                  <a:pt x="11929" y="4035"/>
                  <a:pt x="11905" y="3986"/>
                  <a:pt x="11874" y="3986"/>
                </a:cubicBezTo>
                <a:close/>
                <a:moveTo>
                  <a:pt x="11695" y="3986"/>
                </a:moveTo>
                <a:cubicBezTo>
                  <a:pt x="11665" y="3986"/>
                  <a:pt x="11640" y="4035"/>
                  <a:pt x="11640" y="4097"/>
                </a:cubicBezTo>
                <a:cubicBezTo>
                  <a:pt x="11640" y="4158"/>
                  <a:pt x="11665" y="4208"/>
                  <a:pt x="11695" y="4208"/>
                </a:cubicBezTo>
                <a:cubicBezTo>
                  <a:pt x="11726" y="4208"/>
                  <a:pt x="11750" y="4158"/>
                  <a:pt x="11750" y="4097"/>
                </a:cubicBezTo>
                <a:cubicBezTo>
                  <a:pt x="11750" y="4035"/>
                  <a:pt x="11726" y="3986"/>
                  <a:pt x="11695" y="3986"/>
                </a:cubicBezTo>
                <a:close/>
                <a:moveTo>
                  <a:pt x="11516" y="3986"/>
                </a:moveTo>
                <a:cubicBezTo>
                  <a:pt x="11486" y="3986"/>
                  <a:pt x="11461" y="4035"/>
                  <a:pt x="11461" y="4097"/>
                </a:cubicBezTo>
                <a:cubicBezTo>
                  <a:pt x="11461" y="4158"/>
                  <a:pt x="11486" y="4208"/>
                  <a:pt x="11516" y="4208"/>
                </a:cubicBezTo>
                <a:cubicBezTo>
                  <a:pt x="11546" y="4208"/>
                  <a:pt x="11571" y="4158"/>
                  <a:pt x="11571" y="4097"/>
                </a:cubicBezTo>
                <a:cubicBezTo>
                  <a:pt x="11571" y="4035"/>
                  <a:pt x="11546" y="3986"/>
                  <a:pt x="11516" y="3986"/>
                </a:cubicBezTo>
                <a:close/>
                <a:moveTo>
                  <a:pt x="11337" y="3986"/>
                </a:moveTo>
                <a:cubicBezTo>
                  <a:pt x="11307" y="3986"/>
                  <a:pt x="11282" y="4035"/>
                  <a:pt x="11282" y="4097"/>
                </a:cubicBezTo>
                <a:cubicBezTo>
                  <a:pt x="11282" y="4158"/>
                  <a:pt x="11307" y="4208"/>
                  <a:pt x="11337" y="4208"/>
                </a:cubicBezTo>
                <a:cubicBezTo>
                  <a:pt x="11367" y="4208"/>
                  <a:pt x="11392" y="4158"/>
                  <a:pt x="11392" y="4097"/>
                </a:cubicBezTo>
                <a:cubicBezTo>
                  <a:pt x="11392" y="4035"/>
                  <a:pt x="11367" y="3986"/>
                  <a:pt x="11337" y="3986"/>
                </a:cubicBezTo>
                <a:close/>
                <a:moveTo>
                  <a:pt x="11158" y="3986"/>
                </a:moveTo>
                <a:cubicBezTo>
                  <a:pt x="11128" y="3986"/>
                  <a:pt x="11103" y="4035"/>
                  <a:pt x="11103" y="4097"/>
                </a:cubicBezTo>
                <a:cubicBezTo>
                  <a:pt x="11103" y="4158"/>
                  <a:pt x="11128" y="4208"/>
                  <a:pt x="11158" y="4208"/>
                </a:cubicBezTo>
                <a:cubicBezTo>
                  <a:pt x="11188" y="4208"/>
                  <a:pt x="11213" y="4158"/>
                  <a:pt x="11213" y="4097"/>
                </a:cubicBezTo>
                <a:cubicBezTo>
                  <a:pt x="11213" y="4035"/>
                  <a:pt x="11188" y="3986"/>
                  <a:pt x="11158" y="3986"/>
                </a:cubicBezTo>
                <a:close/>
                <a:moveTo>
                  <a:pt x="10979" y="3986"/>
                </a:moveTo>
                <a:cubicBezTo>
                  <a:pt x="10949" y="3986"/>
                  <a:pt x="10924" y="4035"/>
                  <a:pt x="10924" y="4097"/>
                </a:cubicBezTo>
                <a:cubicBezTo>
                  <a:pt x="10924" y="4158"/>
                  <a:pt x="10949" y="4208"/>
                  <a:pt x="10979" y="4208"/>
                </a:cubicBezTo>
                <a:cubicBezTo>
                  <a:pt x="11009" y="4208"/>
                  <a:pt x="11034" y="4158"/>
                  <a:pt x="11034" y="4097"/>
                </a:cubicBezTo>
                <a:cubicBezTo>
                  <a:pt x="11034" y="4035"/>
                  <a:pt x="11009" y="3986"/>
                  <a:pt x="10979" y="3986"/>
                </a:cubicBezTo>
                <a:close/>
                <a:moveTo>
                  <a:pt x="10800" y="3986"/>
                </a:moveTo>
                <a:cubicBezTo>
                  <a:pt x="10770" y="3986"/>
                  <a:pt x="10745" y="4035"/>
                  <a:pt x="10745" y="4097"/>
                </a:cubicBezTo>
                <a:cubicBezTo>
                  <a:pt x="10745" y="4158"/>
                  <a:pt x="10770" y="4208"/>
                  <a:pt x="10800" y="4208"/>
                </a:cubicBezTo>
                <a:cubicBezTo>
                  <a:pt x="10830" y="4208"/>
                  <a:pt x="10855" y="4158"/>
                  <a:pt x="10855" y="4097"/>
                </a:cubicBezTo>
                <a:cubicBezTo>
                  <a:pt x="10855" y="4035"/>
                  <a:pt x="10830" y="3986"/>
                  <a:pt x="10800" y="3986"/>
                </a:cubicBezTo>
                <a:close/>
                <a:moveTo>
                  <a:pt x="10621" y="3986"/>
                </a:moveTo>
                <a:cubicBezTo>
                  <a:pt x="10590" y="3986"/>
                  <a:pt x="10566" y="4035"/>
                  <a:pt x="10566" y="4097"/>
                </a:cubicBezTo>
                <a:cubicBezTo>
                  <a:pt x="10566" y="4158"/>
                  <a:pt x="10590" y="4208"/>
                  <a:pt x="10621" y="4208"/>
                </a:cubicBezTo>
                <a:cubicBezTo>
                  <a:pt x="10651" y="4208"/>
                  <a:pt x="10676" y="4158"/>
                  <a:pt x="10676" y="4097"/>
                </a:cubicBezTo>
                <a:cubicBezTo>
                  <a:pt x="10676" y="4035"/>
                  <a:pt x="10651" y="3986"/>
                  <a:pt x="10621" y="3986"/>
                </a:cubicBezTo>
                <a:close/>
                <a:moveTo>
                  <a:pt x="10442" y="3986"/>
                </a:moveTo>
                <a:cubicBezTo>
                  <a:pt x="10411" y="3986"/>
                  <a:pt x="10387" y="4035"/>
                  <a:pt x="10387" y="4097"/>
                </a:cubicBezTo>
                <a:cubicBezTo>
                  <a:pt x="10387" y="4158"/>
                  <a:pt x="10411" y="4208"/>
                  <a:pt x="10442" y="4208"/>
                </a:cubicBezTo>
                <a:cubicBezTo>
                  <a:pt x="10472" y="4208"/>
                  <a:pt x="10497" y="4158"/>
                  <a:pt x="10497" y="4097"/>
                </a:cubicBezTo>
                <a:cubicBezTo>
                  <a:pt x="10497" y="4035"/>
                  <a:pt x="10472" y="3986"/>
                  <a:pt x="10442" y="3986"/>
                </a:cubicBezTo>
                <a:close/>
                <a:moveTo>
                  <a:pt x="10263" y="3986"/>
                </a:moveTo>
                <a:cubicBezTo>
                  <a:pt x="10232" y="3986"/>
                  <a:pt x="10208" y="4035"/>
                  <a:pt x="10208" y="4097"/>
                </a:cubicBezTo>
                <a:cubicBezTo>
                  <a:pt x="10208" y="4158"/>
                  <a:pt x="10232" y="4208"/>
                  <a:pt x="10263" y="4208"/>
                </a:cubicBezTo>
                <a:cubicBezTo>
                  <a:pt x="10293" y="4208"/>
                  <a:pt x="10317" y="4158"/>
                  <a:pt x="10317" y="4097"/>
                </a:cubicBezTo>
                <a:cubicBezTo>
                  <a:pt x="10317" y="4035"/>
                  <a:pt x="10293" y="3986"/>
                  <a:pt x="10263" y="3986"/>
                </a:cubicBezTo>
                <a:close/>
                <a:moveTo>
                  <a:pt x="10083" y="3986"/>
                </a:moveTo>
                <a:cubicBezTo>
                  <a:pt x="10053" y="3986"/>
                  <a:pt x="10029" y="4035"/>
                  <a:pt x="10029" y="4097"/>
                </a:cubicBezTo>
                <a:cubicBezTo>
                  <a:pt x="10029" y="4158"/>
                  <a:pt x="10053" y="4208"/>
                  <a:pt x="10083" y="4208"/>
                </a:cubicBezTo>
                <a:cubicBezTo>
                  <a:pt x="10114" y="4208"/>
                  <a:pt x="10138" y="4158"/>
                  <a:pt x="10138" y="4097"/>
                </a:cubicBezTo>
                <a:cubicBezTo>
                  <a:pt x="10138" y="4035"/>
                  <a:pt x="10114" y="3986"/>
                  <a:pt x="10083" y="3986"/>
                </a:cubicBezTo>
                <a:close/>
                <a:moveTo>
                  <a:pt x="9904" y="3986"/>
                </a:moveTo>
                <a:cubicBezTo>
                  <a:pt x="9874" y="3986"/>
                  <a:pt x="9850" y="4035"/>
                  <a:pt x="9850" y="4097"/>
                </a:cubicBezTo>
                <a:cubicBezTo>
                  <a:pt x="9850" y="4158"/>
                  <a:pt x="9874" y="4208"/>
                  <a:pt x="9904" y="4208"/>
                </a:cubicBezTo>
                <a:cubicBezTo>
                  <a:pt x="9935" y="4208"/>
                  <a:pt x="9959" y="4158"/>
                  <a:pt x="9959" y="4097"/>
                </a:cubicBezTo>
                <a:cubicBezTo>
                  <a:pt x="9959" y="4035"/>
                  <a:pt x="9935" y="3986"/>
                  <a:pt x="9904" y="3986"/>
                </a:cubicBezTo>
                <a:close/>
                <a:moveTo>
                  <a:pt x="9725" y="3986"/>
                </a:moveTo>
                <a:cubicBezTo>
                  <a:pt x="9695" y="3986"/>
                  <a:pt x="9670" y="4035"/>
                  <a:pt x="9670" y="4097"/>
                </a:cubicBezTo>
                <a:cubicBezTo>
                  <a:pt x="9670" y="4158"/>
                  <a:pt x="9695" y="4208"/>
                  <a:pt x="9725" y="4208"/>
                </a:cubicBezTo>
                <a:cubicBezTo>
                  <a:pt x="9756" y="4208"/>
                  <a:pt x="9780" y="4158"/>
                  <a:pt x="9780" y="4097"/>
                </a:cubicBezTo>
                <a:cubicBezTo>
                  <a:pt x="9780" y="4035"/>
                  <a:pt x="9756" y="3986"/>
                  <a:pt x="9725" y="3986"/>
                </a:cubicBezTo>
                <a:close/>
                <a:moveTo>
                  <a:pt x="9546" y="3986"/>
                </a:moveTo>
                <a:cubicBezTo>
                  <a:pt x="9516" y="3986"/>
                  <a:pt x="9491" y="4035"/>
                  <a:pt x="9491" y="4097"/>
                </a:cubicBezTo>
                <a:cubicBezTo>
                  <a:pt x="9491" y="4158"/>
                  <a:pt x="9516" y="4208"/>
                  <a:pt x="9546" y="4208"/>
                </a:cubicBezTo>
                <a:cubicBezTo>
                  <a:pt x="9577" y="4208"/>
                  <a:pt x="9601" y="4158"/>
                  <a:pt x="9601" y="4097"/>
                </a:cubicBezTo>
                <a:cubicBezTo>
                  <a:pt x="9601" y="4035"/>
                  <a:pt x="9577" y="3986"/>
                  <a:pt x="9546" y="3986"/>
                </a:cubicBezTo>
                <a:close/>
                <a:moveTo>
                  <a:pt x="9367" y="3986"/>
                </a:moveTo>
                <a:cubicBezTo>
                  <a:pt x="9337" y="3986"/>
                  <a:pt x="9312" y="4035"/>
                  <a:pt x="9312" y="4097"/>
                </a:cubicBezTo>
                <a:cubicBezTo>
                  <a:pt x="9312" y="4158"/>
                  <a:pt x="9337" y="4208"/>
                  <a:pt x="9367" y="4208"/>
                </a:cubicBezTo>
                <a:cubicBezTo>
                  <a:pt x="9397" y="4208"/>
                  <a:pt x="9422" y="4158"/>
                  <a:pt x="9422" y="4097"/>
                </a:cubicBezTo>
                <a:cubicBezTo>
                  <a:pt x="9422" y="4035"/>
                  <a:pt x="9397" y="3986"/>
                  <a:pt x="9367" y="3986"/>
                </a:cubicBezTo>
                <a:close/>
                <a:moveTo>
                  <a:pt x="9188" y="3986"/>
                </a:moveTo>
                <a:cubicBezTo>
                  <a:pt x="9158" y="3986"/>
                  <a:pt x="9133" y="4035"/>
                  <a:pt x="9133" y="4097"/>
                </a:cubicBezTo>
                <a:cubicBezTo>
                  <a:pt x="9133" y="4158"/>
                  <a:pt x="9158" y="4208"/>
                  <a:pt x="9188" y="4208"/>
                </a:cubicBezTo>
                <a:cubicBezTo>
                  <a:pt x="9218" y="4208"/>
                  <a:pt x="9243" y="4158"/>
                  <a:pt x="9243" y="4097"/>
                </a:cubicBezTo>
                <a:cubicBezTo>
                  <a:pt x="9243" y="4035"/>
                  <a:pt x="9218" y="3986"/>
                  <a:pt x="9188" y="3986"/>
                </a:cubicBezTo>
                <a:close/>
                <a:moveTo>
                  <a:pt x="6502" y="3986"/>
                </a:moveTo>
                <a:cubicBezTo>
                  <a:pt x="6472" y="3986"/>
                  <a:pt x="6447" y="4035"/>
                  <a:pt x="6447" y="4097"/>
                </a:cubicBezTo>
                <a:cubicBezTo>
                  <a:pt x="6447" y="4158"/>
                  <a:pt x="6472" y="4208"/>
                  <a:pt x="6502" y="4208"/>
                </a:cubicBezTo>
                <a:cubicBezTo>
                  <a:pt x="6532" y="4208"/>
                  <a:pt x="6557" y="4158"/>
                  <a:pt x="6557" y="4097"/>
                </a:cubicBezTo>
                <a:cubicBezTo>
                  <a:pt x="6557" y="4035"/>
                  <a:pt x="6532" y="3986"/>
                  <a:pt x="6502" y="3986"/>
                </a:cubicBezTo>
                <a:close/>
                <a:moveTo>
                  <a:pt x="6323" y="3986"/>
                </a:moveTo>
                <a:cubicBezTo>
                  <a:pt x="6292" y="3986"/>
                  <a:pt x="6268" y="4035"/>
                  <a:pt x="6268" y="4097"/>
                </a:cubicBezTo>
                <a:cubicBezTo>
                  <a:pt x="6268" y="4158"/>
                  <a:pt x="6292" y="4208"/>
                  <a:pt x="6323" y="4208"/>
                </a:cubicBezTo>
                <a:cubicBezTo>
                  <a:pt x="6353" y="4208"/>
                  <a:pt x="6378" y="4158"/>
                  <a:pt x="6378" y="4097"/>
                </a:cubicBezTo>
                <a:cubicBezTo>
                  <a:pt x="6378" y="4035"/>
                  <a:pt x="6353" y="3986"/>
                  <a:pt x="6323" y="3986"/>
                </a:cubicBezTo>
                <a:close/>
                <a:moveTo>
                  <a:pt x="6144" y="3986"/>
                </a:moveTo>
                <a:cubicBezTo>
                  <a:pt x="6113" y="3986"/>
                  <a:pt x="6089" y="4035"/>
                  <a:pt x="6089" y="4097"/>
                </a:cubicBezTo>
                <a:cubicBezTo>
                  <a:pt x="6089" y="4158"/>
                  <a:pt x="6113" y="4208"/>
                  <a:pt x="6144" y="4208"/>
                </a:cubicBezTo>
                <a:cubicBezTo>
                  <a:pt x="6174" y="4208"/>
                  <a:pt x="6199" y="4158"/>
                  <a:pt x="6199" y="4097"/>
                </a:cubicBezTo>
                <a:cubicBezTo>
                  <a:pt x="6199" y="4035"/>
                  <a:pt x="6174" y="3986"/>
                  <a:pt x="6144" y="3986"/>
                </a:cubicBezTo>
                <a:close/>
                <a:moveTo>
                  <a:pt x="5965" y="3986"/>
                </a:moveTo>
                <a:cubicBezTo>
                  <a:pt x="5934" y="3986"/>
                  <a:pt x="5910" y="4035"/>
                  <a:pt x="5910" y="4097"/>
                </a:cubicBezTo>
                <a:cubicBezTo>
                  <a:pt x="5910" y="4158"/>
                  <a:pt x="5934" y="4208"/>
                  <a:pt x="5965" y="4208"/>
                </a:cubicBezTo>
                <a:cubicBezTo>
                  <a:pt x="5995" y="4208"/>
                  <a:pt x="6019" y="4158"/>
                  <a:pt x="6019" y="4097"/>
                </a:cubicBezTo>
                <a:cubicBezTo>
                  <a:pt x="6019" y="4035"/>
                  <a:pt x="5995" y="3986"/>
                  <a:pt x="5965" y="3986"/>
                </a:cubicBezTo>
                <a:close/>
                <a:moveTo>
                  <a:pt x="5786" y="3986"/>
                </a:moveTo>
                <a:cubicBezTo>
                  <a:pt x="5755" y="3986"/>
                  <a:pt x="5731" y="4035"/>
                  <a:pt x="5731" y="4097"/>
                </a:cubicBezTo>
                <a:cubicBezTo>
                  <a:pt x="5731" y="4158"/>
                  <a:pt x="5755" y="4208"/>
                  <a:pt x="5786" y="4208"/>
                </a:cubicBezTo>
                <a:cubicBezTo>
                  <a:pt x="5816" y="4208"/>
                  <a:pt x="5840" y="4158"/>
                  <a:pt x="5840" y="4097"/>
                </a:cubicBezTo>
                <a:cubicBezTo>
                  <a:pt x="5840" y="4035"/>
                  <a:pt x="5816" y="3986"/>
                  <a:pt x="5786" y="3986"/>
                </a:cubicBezTo>
                <a:close/>
                <a:moveTo>
                  <a:pt x="5606" y="3986"/>
                </a:moveTo>
                <a:cubicBezTo>
                  <a:pt x="5576" y="3986"/>
                  <a:pt x="5552" y="4035"/>
                  <a:pt x="5552" y="4097"/>
                </a:cubicBezTo>
                <a:cubicBezTo>
                  <a:pt x="5552" y="4158"/>
                  <a:pt x="5576" y="4208"/>
                  <a:pt x="5606" y="4208"/>
                </a:cubicBezTo>
                <a:cubicBezTo>
                  <a:pt x="5637" y="4208"/>
                  <a:pt x="5661" y="4158"/>
                  <a:pt x="5661" y="4097"/>
                </a:cubicBezTo>
                <a:cubicBezTo>
                  <a:pt x="5661" y="4035"/>
                  <a:pt x="5637" y="3986"/>
                  <a:pt x="5606" y="3986"/>
                </a:cubicBezTo>
                <a:close/>
                <a:moveTo>
                  <a:pt x="5427" y="3986"/>
                </a:moveTo>
                <a:cubicBezTo>
                  <a:pt x="5397" y="3986"/>
                  <a:pt x="5372" y="4035"/>
                  <a:pt x="5372" y="4097"/>
                </a:cubicBezTo>
                <a:cubicBezTo>
                  <a:pt x="5372" y="4158"/>
                  <a:pt x="5397" y="4208"/>
                  <a:pt x="5427" y="4208"/>
                </a:cubicBezTo>
                <a:cubicBezTo>
                  <a:pt x="5458" y="4208"/>
                  <a:pt x="5482" y="4158"/>
                  <a:pt x="5482" y="4097"/>
                </a:cubicBezTo>
                <a:cubicBezTo>
                  <a:pt x="5482" y="4035"/>
                  <a:pt x="5458" y="3986"/>
                  <a:pt x="5427" y="3986"/>
                </a:cubicBezTo>
                <a:close/>
                <a:moveTo>
                  <a:pt x="5248" y="3986"/>
                </a:moveTo>
                <a:cubicBezTo>
                  <a:pt x="5218" y="3986"/>
                  <a:pt x="5193" y="4035"/>
                  <a:pt x="5193" y="4097"/>
                </a:cubicBezTo>
                <a:cubicBezTo>
                  <a:pt x="5193" y="4158"/>
                  <a:pt x="5218" y="4208"/>
                  <a:pt x="5248" y="4208"/>
                </a:cubicBezTo>
                <a:cubicBezTo>
                  <a:pt x="5279" y="4208"/>
                  <a:pt x="5303" y="4158"/>
                  <a:pt x="5303" y="4097"/>
                </a:cubicBezTo>
                <a:cubicBezTo>
                  <a:pt x="5303" y="4035"/>
                  <a:pt x="5279" y="3986"/>
                  <a:pt x="5248" y="3986"/>
                </a:cubicBezTo>
                <a:close/>
                <a:moveTo>
                  <a:pt x="5069" y="3986"/>
                </a:moveTo>
                <a:cubicBezTo>
                  <a:pt x="5039" y="3986"/>
                  <a:pt x="5014" y="4035"/>
                  <a:pt x="5014" y="4097"/>
                </a:cubicBezTo>
                <a:cubicBezTo>
                  <a:pt x="5014" y="4158"/>
                  <a:pt x="5039" y="4208"/>
                  <a:pt x="5069" y="4208"/>
                </a:cubicBezTo>
                <a:cubicBezTo>
                  <a:pt x="5099" y="4208"/>
                  <a:pt x="5124" y="4158"/>
                  <a:pt x="5124" y="4097"/>
                </a:cubicBezTo>
                <a:cubicBezTo>
                  <a:pt x="5124" y="4035"/>
                  <a:pt x="5099" y="3986"/>
                  <a:pt x="5069" y="3986"/>
                </a:cubicBezTo>
                <a:close/>
                <a:moveTo>
                  <a:pt x="4890" y="3986"/>
                </a:moveTo>
                <a:cubicBezTo>
                  <a:pt x="4860" y="3986"/>
                  <a:pt x="4835" y="4035"/>
                  <a:pt x="4835" y="4097"/>
                </a:cubicBezTo>
                <a:cubicBezTo>
                  <a:pt x="4835" y="4158"/>
                  <a:pt x="4860" y="4208"/>
                  <a:pt x="4890" y="4208"/>
                </a:cubicBezTo>
                <a:cubicBezTo>
                  <a:pt x="4920" y="4208"/>
                  <a:pt x="4945" y="4158"/>
                  <a:pt x="4945" y="4097"/>
                </a:cubicBezTo>
                <a:cubicBezTo>
                  <a:pt x="4945" y="4035"/>
                  <a:pt x="4920" y="3986"/>
                  <a:pt x="4890" y="3986"/>
                </a:cubicBezTo>
                <a:close/>
                <a:moveTo>
                  <a:pt x="4711" y="3986"/>
                </a:moveTo>
                <a:cubicBezTo>
                  <a:pt x="4681" y="3986"/>
                  <a:pt x="4656" y="4035"/>
                  <a:pt x="4656" y="4097"/>
                </a:cubicBezTo>
                <a:cubicBezTo>
                  <a:pt x="4656" y="4158"/>
                  <a:pt x="4681" y="4208"/>
                  <a:pt x="4711" y="4208"/>
                </a:cubicBezTo>
                <a:cubicBezTo>
                  <a:pt x="4741" y="4208"/>
                  <a:pt x="4766" y="4158"/>
                  <a:pt x="4766" y="4097"/>
                </a:cubicBezTo>
                <a:cubicBezTo>
                  <a:pt x="4766" y="4035"/>
                  <a:pt x="4741" y="3986"/>
                  <a:pt x="4711" y="3986"/>
                </a:cubicBezTo>
                <a:close/>
                <a:moveTo>
                  <a:pt x="4532" y="3986"/>
                </a:moveTo>
                <a:cubicBezTo>
                  <a:pt x="4502" y="3986"/>
                  <a:pt x="4477" y="4035"/>
                  <a:pt x="4477" y="4097"/>
                </a:cubicBezTo>
                <a:cubicBezTo>
                  <a:pt x="4477" y="4158"/>
                  <a:pt x="4502" y="4208"/>
                  <a:pt x="4532" y="4208"/>
                </a:cubicBezTo>
                <a:cubicBezTo>
                  <a:pt x="4562" y="4208"/>
                  <a:pt x="4587" y="4158"/>
                  <a:pt x="4587" y="4097"/>
                </a:cubicBezTo>
                <a:cubicBezTo>
                  <a:pt x="4587" y="4035"/>
                  <a:pt x="4562" y="3986"/>
                  <a:pt x="4532" y="3986"/>
                </a:cubicBezTo>
                <a:close/>
                <a:moveTo>
                  <a:pt x="4353" y="3986"/>
                </a:moveTo>
                <a:cubicBezTo>
                  <a:pt x="4323" y="3986"/>
                  <a:pt x="4298" y="4035"/>
                  <a:pt x="4298" y="4097"/>
                </a:cubicBezTo>
                <a:cubicBezTo>
                  <a:pt x="4298" y="4158"/>
                  <a:pt x="4323" y="4208"/>
                  <a:pt x="4353" y="4208"/>
                </a:cubicBezTo>
                <a:cubicBezTo>
                  <a:pt x="4383" y="4208"/>
                  <a:pt x="4408" y="4158"/>
                  <a:pt x="4408" y="4097"/>
                </a:cubicBezTo>
                <a:cubicBezTo>
                  <a:pt x="4408" y="4035"/>
                  <a:pt x="4383" y="3986"/>
                  <a:pt x="4353" y="3986"/>
                </a:cubicBezTo>
                <a:close/>
                <a:moveTo>
                  <a:pt x="4174" y="3986"/>
                </a:moveTo>
                <a:cubicBezTo>
                  <a:pt x="4143" y="3986"/>
                  <a:pt x="4119" y="4035"/>
                  <a:pt x="4119" y="4097"/>
                </a:cubicBezTo>
                <a:cubicBezTo>
                  <a:pt x="4119" y="4158"/>
                  <a:pt x="4143" y="4208"/>
                  <a:pt x="4174" y="4208"/>
                </a:cubicBezTo>
                <a:cubicBezTo>
                  <a:pt x="4204" y="4208"/>
                  <a:pt x="4229" y="4158"/>
                  <a:pt x="4229" y="4097"/>
                </a:cubicBezTo>
                <a:cubicBezTo>
                  <a:pt x="4229" y="4035"/>
                  <a:pt x="4204" y="3986"/>
                  <a:pt x="4174" y="3986"/>
                </a:cubicBezTo>
                <a:close/>
                <a:moveTo>
                  <a:pt x="3995" y="3986"/>
                </a:moveTo>
                <a:cubicBezTo>
                  <a:pt x="3964" y="3986"/>
                  <a:pt x="3940" y="4035"/>
                  <a:pt x="3940" y="4097"/>
                </a:cubicBezTo>
                <a:cubicBezTo>
                  <a:pt x="3940" y="4158"/>
                  <a:pt x="3964" y="4208"/>
                  <a:pt x="3995" y="4208"/>
                </a:cubicBezTo>
                <a:cubicBezTo>
                  <a:pt x="4025" y="4208"/>
                  <a:pt x="4050" y="4158"/>
                  <a:pt x="4050" y="4097"/>
                </a:cubicBezTo>
                <a:cubicBezTo>
                  <a:pt x="4050" y="4035"/>
                  <a:pt x="4025" y="3986"/>
                  <a:pt x="3995" y="3986"/>
                </a:cubicBezTo>
                <a:close/>
                <a:moveTo>
                  <a:pt x="3816" y="3986"/>
                </a:moveTo>
                <a:cubicBezTo>
                  <a:pt x="3785" y="3986"/>
                  <a:pt x="3761" y="4035"/>
                  <a:pt x="3761" y="4097"/>
                </a:cubicBezTo>
                <a:cubicBezTo>
                  <a:pt x="3761" y="4158"/>
                  <a:pt x="3785" y="4208"/>
                  <a:pt x="3816" y="4208"/>
                </a:cubicBezTo>
                <a:cubicBezTo>
                  <a:pt x="3846" y="4208"/>
                  <a:pt x="3870" y="4158"/>
                  <a:pt x="3870" y="4097"/>
                </a:cubicBezTo>
                <a:cubicBezTo>
                  <a:pt x="3870" y="4035"/>
                  <a:pt x="3846" y="3986"/>
                  <a:pt x="3816" y="3986"/>
                </a:cubicBezTo>
                <a:close/>
                <a:moveTo>
                  <a:pt x="3637" y="3986"/>
                </a:moveTo>
                <a:cubicBezTo>
                  <a:pt x="3606" y="3986"/>
                  <a:pt x="3582" y="4035"/>
                  <a:pt x="3582" y="4097"/>
                </a:cubicBezTo>
                <a:cubicBezTo>
                  <a:pt x="3582" y="4158"/>
                  <a:pt x="3606" y="4208"/>
                  <a:pt x="3637" y="4208"/>
                </a:cubicBezTo>
                <a:cubicBezTo>
                  <a:pt x="3667" y="4208"/>
                  <a:pt x="3691" y="4158"/>
                  <a:pt x="3691" y="4097"/>
                </a:cubicBezTo>
                <a:cubicBezTo>
                  <a:pt x="3691" y="4035"/>
                  <a:pt x="3667" y="3986"/>
                  <a:pt x="3637" y="3986"/>
                </a:cubicBezTo>
                <a:close/>
                <a:moveTo>
                  <a:pt x="3457" y="3986"/>
                </a:moveTo>
                <a:cubicBezTo>
                  <a:pt x="3427" y="3986"/>
                  <a:pt x="3403" y="4035"/>
                  <a:pt x="3403" y="4097"/>
                </a:cubicBezTo>
                <a:cubicBezTo>
                  <a:pt x="3403" y="4158"/>
                  <a:pt x="3427" y="4208"/>
                  <a:pt x="3457" y="4208"/>
                </a:cubicBezTo>
                <a:cubicBezTo>
                  <a:pt x="3488" y="4208"/>
                  <a:pt x="3512" y="4158"/>
                  <a:pt x="3512" y="4097"/>
                </a:cubicBezTo>
                <a:cubicBezTo>
                  <a:pt x="3512" y="4035"/>
                  <a:pt x="3488" y="3986"/>
                  <a:pt x="3457" y="3986"/>
                </a:cubicBezTo>
                <a:close/>
                <a:moveTo>
                  <a:pt x="3278" y="3986"/>
                </a:moveTo>
                <a:cubicBezTo>
                  <a:pt x="3248" y="3986"/>
                  <a:pt x="3223" y="4035"/>
                  <a:pt x="3223" y="4097"/>
                </a:cubicBezTo>
                <a:cubicBezTo>
                  <a:pt x="3223" y="4158"/>
                  <a:pt x="3248" y="4208"/>
                  <a:pt x="3278" y="4208"/>
                </a:cubicBezTo>
                <a:cubicBezTo>
                  <a:pt x="3309" y="4208"/>
                  <a:pt x="3333" y="4158"/>
                  <a:pt x="3333" y="4097"/>
                </a:cubicBezTo>
                <a:cubicBezTo>
                  <a:pt x="3333" y="4035"/>
                  <a:pt x="3309" y="3986"/>
                  <a:pt x="3278" y="3986"/>
                </a:cubicBezTo>
                <a:close/>
                <a:moveTo>
                  <a:pt x="3099" y="3986"/>
                </a:moveTo>
                <a:cubicBezTo>
                  <a:pt x="3069" y="3986"/>
                  <a:pt x="3044" y="4035"/>
                  <a:pt x="3044" y="4097"/>
                </a:cubicBezTo>
                <a:cubicBezTo>
                  <a:pt x="3044" y="4158"/>
                  <a:pt x="3069" y="4208"/>
                  <a:pt x="3099" y="4208"/>
                </a:cubicBezTo>
                <a:cubicBezTo>
                  <a:pt x="3130" y="4208"/>
                  <a:pt x="3154" y="4158"/>
                  <a:pt x="3154" y="4097"/>
                </a:cubicBezTo>
                <a:cubicBezTo>
                  <a:pt x="3154" y="4035"/>
                  <a:pt x="3130" y="3986"/>
                  <a:pt x="3099" y="3986"/>
                </a:cubicBezTo>
                <a:close/>
                <a:moveTo>
                  <a:pt x="2920" y="3986"/>
                </a:moveTo>
                <a:cubicBezTo>
                  <a:pt x="2890" y="3986"/>
                  <a:pt x="2865" y="4035"/>
                  <a:pt x="2865" y="4097"/>
                </a:cubicBezTo>
                <a:cubicBezTo>
                  <a:pt x="2865" y="4158"/>
                  <a:pt x="2890" y="4208"/>
                  <a:pt x="2920" y="4208"/>
                </a:cubicBezTo>
                <a:cubicBezTo>
                  <a:pt x="2950" y="4208"/>
                  <a:pt x="2975" y="4158"/>
                  <a:pt x="2975" y="4097"/>
                </a:cubicBezTo>
                <a:cubicBezTo>
                  <a:pt x="2975" y="4035"/>
                  <a:pt x="2950" y="3986"/>
                  <a:pt x="2920" y="3986"/>
                </a:cubicBezTo>
                <a:close/>
                <a:moveTo>
                  <a:pt x="2741" y="3986"/>
                </a:moveTo>
                <a:cubicBezTo>
                  <a:pt x="2711" y="3986"/>
                  <a:pt x="2686" y="4035"/>
                  <a:pt x="2686" y="4097"/>
                </a:cubicBezTo>
                <a:cubicBezTo>
                  <a:pt x="2686" y="4158"/>
                  <a:pt x="2711" y="4208"/>
                  <a:pt x="2741" y="4208"/>
                </a:cubicBezTo>
                <a:cubicBezTo>
                  <a:pt x="2771" y="4208"/>
                  <a:pt x="2796" y="4158"/>
                  <a:pt x="2796" y="4097"/>
                </a:cubicBezTo>
                <a:cubicBezTo>
                  <a:pt x="2796" y="4035"/>
                  <a:pt x="2771" y="3986"/>
                  <a:pt x="2741" y="3986"/>
                </a:cubicBezTo>
                <a:close/>
                <a:moveTo>
                  <a:pt x="2562" y="3986"/>
                </a:moveTo>
                <a:cubicBezTo>
                  <a:pt x="2532" y="3986"/>
                  <a:pt x="2507" y="4035"/>
                  <a:pt x="2507" y="4097"/>
                </a:cubicBezTo>
                <a:cubicBezTo>
                  <a:pt x="2507" y="4158"/>
                  <a:pt x="2532" y="4208"/>
                  <a:pt x="2562" y="4208"/>
                </a:cubicBezTo>
                <a:cubicBezTo>
                  <a:pt x="2592" y="4208"/>
                  <a:pt x="2617" y="4158"/>
                  <a:pt x="2617" y="4097"/>
                </a:cubicBezTo>
                <a:cubicBezTo>
                  <a:pt x="2617" y="4035"/>
                  <a:pt x="2592" y="3986"/>
                  <a:pt x="2562" y="3986"/>
                </a:cubicBezTo>
                <a:close/>
                <a:moveTo>
                  <a:pt x="2383" y="3986"/>
                </a:moveTo>
                <a:cubicBezTo>
                  <a:pt x="2353" y="3986"/>
                  <a:pt x="2328" y="4035"/>
                  <a:pt x="2328" y="4097"/>
                </a:cubicBezTo>
                <a:cubicBezTo>
                  <a:pt x="2328" y="4158"/>
                  <a:pt x="2353" y="4208"/>
                  <a:pt x="2383" y="4208"/>
                </a:cubicBezTo>
                <a:cubicBezTo>
                  <a:pt x="2413" y="4208"/>
                  <a:pt x="2438" y="4158"/>
                  <a:pt x="2438" y="4097"/>
                </a:cubicBezTo>
                <a:cubicBezTo>
                  <a:pt x="2438" y="4035"/>
                  <a:pt x="2413" y="3986"/>
                  <a:pt x="2383" y="3986"/>
                </a:cubicBezTo>
                <a:close/>
                <a:moveTo>
                  <a:pt x="2204" y="3986"/>
                </a:moveTo>
                <a:cubicBezTo>
                  <a:pt x="2174" y="3986"/>
                  <a:pt x="2149" y="4035"/>
                  <a:pt x="2149" y="4097"/>
                </a:cubicBezTo>
                <a:cubicBezTo>
                  <a:pt x="2149" y="4158"/>
                  <a:pt x="2174" y="4208"/>
                  <a:pt x="2204" y="4208"/>
                </a:cubicBezTo>
                <a:cubicBezTo>
                  <a:pt x="2234" y="4208"/>
                  <a:pt x="2259" y="4158"/>
                  <a:pt x="2259" y="4097"/>
                </a:cubicBezTo>
                <a:cubicBezTo>
                  <a:pt x="2259" y="4035"/>
                  <a:pt x="2234" y="3986"/>
                  <a:pt x="2204" y="3986"/>
                </a:cubicBezTo>
                <a:close/>
                <a:moveTo>
                  <a:pt x="2025" y="3986"/>
                </a:moveTo>
                <a:cubicBezTo>
                  <a:pt x="1994" y="3986"/>
                  <a:pt x="1970" y="4035"/>
                  <a:pt x="1970" y="4097"/>
                </a:cubicBezTo>
                <a:cubicBezTo>
                  <a:pt x="1970" y="4158"/>
                  <a:pt x="1994" y="4208"/>
                  <a:pt x="2025" y="4208"/>
                </a:cubicBezTo>
                <a:cubicBezTo>
                  <a:pt x="2055" y="4208"/>
                  <a:pt x="2080" y="4158"/>
                  <a:pt x="2080" y="4097"/>
                </a:cubicBezTo>
                <a:cubicBezTo>
                  <a:pt x="2080" y="4035"/>
                  <a:pt x="2055" y="3986"/>
                  <a:pt x="2025" y="3986"/>
                </a:cubicBezTo>
                <a:close/>
                <a:moveTo>
                  <a:pt x="19396" y="3623"/>
                </a:moveTo>
                <a:cubicBezTo>
                  <a:pt x="19366" y="3623"/>
                  <a:pt x="19341" y="3673"/>
                  <a:pt x="19341" y="3734"/>
                </a:cubicBezTo>
                <a:cubicBezTo>
                  <a:pt x="19341" y="3796"/>
                  <a:pt x="19366" y="3845"/>
                  <a:pt x="19396" y="3845"/>
                </a:cubicBezTo>
                <a:cubicBezTo>
                  <a:pt x="19426" y="3845"/>
                  <a:pt x="19451" y="3796"/>
                  <a:pt x="19451" y="3734"/>
                </a:cubicBezTo>
                <a:cubicBezTo>
                  <a:pt x="19451" y="3673"/>
                  <a:pt x="19426" y="3623"/>
                  <a:pt x="19396" y="3623"/>
                </a:cubicBezTo>
                <a:close/>
                <a:moveTo>
                  <a:pt x="19217" y="3623"/>
                </a:moveTo>
                <a:cubicBezTo>
                  <a:pt x="19187" y="3623"/>
                  <a:pt x="19162" y="3673"/>
                  <a:pt x="19162" y="3734"/>
                </a:cubicBezTo>
                <a:cubicBezTo>
                  <a:pt x="19162" y="3796"/>
                  <a:pt x="19187" y="3845"/>
                  <a:pt x="19217" y="3845"/>
                </a:cubicBezTo>
                <a:cubicBezTo>
                  <a:pt x="19247" y="3845"/>
                  <a:pt x="19272" y="3796"/>
                  <a:pt x="19272" y="3734"/>
                </a:cubicBezTo>
                <a:cubicBezTo>
                  <a:pt x="19272" y="3673"/>
                  <a:pt x="19247" y="3623"/>
                  <a:pt x="19217" y="3623"/>
                </a:cubicBezTo>
                <a:close/>
                <a:moveTo>
                  <a:pt x="19038" y="3623"/>
                </a:moveTo>
                <a:cubicBezTo>
                  <a:pt x="19008" y="3623"/>
                  <a:pt x="18983" y="3673"/>
                  <a:pt x="18983" y="3734"/>
                </a:cubicBezTo>
                <a:cubicBezTo>
                  <a:pt x="18983" y="3796"/>
                  <a:pt x="19008" y="3845"/>
                  <a:pt x="19038" y="3845"/>
                </a:cubicBezTo>
                <a:cubicBezTo>
                  <a:pt x="19068" y="3845"/>
                  <a:pt x="19093" y="3796"/>
                  <a:pt x="19093" y="3734"/>
                </a:cubicBezTo>
                <a:cubicBezTo>
                  <a:pt x="19093" y="3673"/>
                  <a:pt x="19068" y="3623"/>
                  <a:pt x="19038" y="3623"/>
                </a:cubicBezTo>
                <a:close/>
                <a:moveTo>
                  <a:pt x="17963" y="3623"/>
                </a:moveTo>
                <a:cubicBezTo>
                  <a:pt x="17933" y="3623"/>
                  <a:pt x="17908" y="3673"/>
                  <a:pt x="17908" y="3734"/>
                </a:cubicBezTo>
                <a:cubicBezTo>
                  <a:pt x="17908" y="3796"/>
                  <a:pt x="17933" y="3845"/>
                  <a:pt x="17963" y="3845"/>
                </a:cubicBezTo>
                <a:cubicBezTo>
                  <a:pt x="17994" y="3845"/>
                  <a:pt x="18018" y="3796"/>
                  <a:pt x="18018" y="3734"/>
                </a:cubicBezTo>
                <a:cubicBezTo>
                  <a:pt x="18018" y="3673"/>
                  <a:pt x="17994" y="3623"/>
                  <a:pt x="17963" y="3623"/>
                </a:cubicBezTo>
                <a:close/>
                <a:moveTo>
                  <a:pt x="17784" y="3623"/>
                </a:moveTo>
                <a:cubicBezTo>
                  <a:pt x="17754" y="3623"/>
                  <a:pt x="17729" y="3673"/>
                  <a:pt x="17729" y="3734"/>
                </a:cubicBezTo>
                <a:cubicBezTo>
                  <a:pt x="17729" y="3796"/>
                  <a:pt x="17754" y="3845"/>
                  <a:pt x="17784" y="3845"/>
                </a:cubicBezTo>
                <a:cubicBezTo>
                  <a:pt x="17815" y="3845"/>
                  <a:pt x="17839" y="3796"/>
                  <a:pt x="17839" y="3734"/>
                </a:cubicBezTo>
                <a:cubicBezTo>
                  <a:pt x="17839" y="3673"/>
                  <a:pt x="17815" y="3623"/>
                  <a:pt x="17784" y="3623"/>
                </a:cubicBezTo>
                <a:close/>
                <a:moveTo>
                  <a:pt x="17605" y="3623"/>
                </a:moveTo>
                <a:cubicBezTo>
                  <a:pt x="17575" y="3623"/>
                  <a:pt x="17550" y="3673"/>
                  <a:pt x="17550" y="3734"/>
                </a:cubicBezTo>
                <a:cubicBezTo>
                  <a:pt x="17550" y="3796"/>
                  <a:pt x="17575" y="3845"/>
                  <a:pt x="17605" y="3845"/>
                </a:cubicBezTo>
                <a:cubicBezTo>
                  <a:pt x="17635" y="3845"/>
                  <a:pt x="17660" y="3796"/>
                  <a:pt x="17660" y="3734"/>
                </a:cubicBezTo>
                <a:cubicBezTo>
                  <a:pt x="17660" y="3673"/>
                  <a:pt x="17635" y="3623"/>
                  <a:pt x="17605" y="3623"/>
                </a:cubicBezTo>
                <a:close/>
                <a:moveTo>
                  <a:pt x="17426" y="3623"/>
                </a:moveTo>
                <a:cubicBezTo>
                  <a:pt x="17396" y="3623"/>
                  <a:pt x="17371" y="3673"/>
                  <a:pt x="17371" y="3734"/>
                </a:cubicBezTo>
                <a:cubicBezTo>
                  <a:pt x="17371" y="3796"/>
                  <a:pt x="17396" y="3845"/>
                  <a:pt x="17426" y="3845"/>
                </a:cubicBezTo>
                <a:cubicBezTo>
                  <a:pt x="17456" y="3845"/>
                  <a:pt x="17481" y="3796"/>
                  <a:pt x="17481" y="3734"/>
                </a:cubicBezTo>
                <a:cubicBezTo>
                  <a:pt x="17481" y="3673"/>
                  <a:pt x="17456" y="3623"/>
                  <a:pt x="17426" y="3623"/>
                </a:cubicBezTo>
                <a:close/>
                <a:moveTo>
                  <a:pt x="17247" y="3623"/>
                </a:moveTo>
                <a:cubicBezTo>
                  <a:pt x="17217" y="3623"/>
                  <a:pt x="17192" y="3673"/>
                  <a:pt x="17192" y="3734"/>
                </a:cubicBezTo>
                <a:cubicBezTo>
                  <a:pt x="17192" y="3796"/>
                  <a:pt x="17217" y="3845"/>
                  <a:pt x="17247" y="3845"/>
                </a:cubicBezTo>
                <a:cubicBezTo>
                  <a:pt x="17277" y="3845"/>
                  <a:pt x="17302" y="3796"/>
                  <a:pt x="17302" y="3734"/>
                </a:cubicBezTo>
                <a:cubicBezTo>
                  <a:pt x="17302" y="3673"/>
                  <a:pt x="17277" y="3623"/>
                  <a:pt x="17247" y="3623"/>
                </a:cubicBezTo>
                <a:close/>
                <a:moveTo>
                  <a:pt x="17068" y="3623"/>
                </a:moveTo>
                <a:cubicBezTo>
                  <a:pt x="17038" y="3623"/>
                  <a:pt x="17013" y="3673"/>
                  <a:pt x="17013" y="3734"/>
                </a:cubicBezTo>
                <a:cubicBezTo>
                  <a:pt x="17013" y="3796"/>
                  <a:pt x="17038" y="3845"/>
                  <a:pt x="17068" y="3845"/>
                </a:cubicBezTo>
                <a:cubicBezTo>
                  <a:pt x="17098" y="3845"/>
                  <a:pt x="17123" y="3796"/>
                  <a:pt x="17123" y="3734"/>
                </a:cubicBezTo>
                <a:cubicBezTo>
                  <a:pt x="17123" y="3673"/>
                  <a:pt x="17098" y="3623"/>
                  <a:pt x="17068" y="3623"/>
                </a:cubicBezTo>
                <a:close/>
                <a:moveTo>
                  <a:pt x="16889" y="3623"/>
                </a:moveTo>
                <a:cubicBezTo>
                  <a:pt x="16859" y="3623"/>
                  <a:pt x="16834" y="3673"/>
                  <a:pt x="16834" y="3734"/>
                </a:cubicBezTo>
                <a:cubicBezTo>
                  <a:pt x="16834" y="3796"/>
                  <a:pt x="16859" y="3845"/>
                  <a:pt x="16889" y="3845"/>
                </a:cubicBezTo>
                <a:cubicBezTo>
                  <a:pt x="16919" y="3845"/>
                  <a:pt x="16944" y="3796"/>
                  <a:pt x="16944" y="3734"/>
                </a:cubicBezTo>
                <a:cubicBezTo>
                  <a:pt x="16944" y="3673"/>
                  <a:pt x="16919" y="3623"/>
                  <a:pt x="16889" y="3623"/>
                </a:cubicBezTo>
                <a:close/>
                <a:moveTo>
                  <a:pt x="16710" y="3623"/>
                </a:moveTo>
                <a:cubicBezTo>
                  <a:pt x="16679" y="3623"/>
                  <a:pt x="16655" y="3673"/>
                  <a:pt x="16655" y="3734"/>
                </a:cubicBezTo>
                <a:cubicBezTo>
                  <a:pt x="16655" y="3796"/>
                  <a:pt x="16679" y="3845"/>
                  <a:pt x="16710" y="3845"/>
                </a:cubicBezTo>
                <a:cubicBezTo>
                  <a:pt x="16740" y="3845"/>
                  <a:pt x="16765" y="3796"/>
                  <a:pt x="16765" y="3734"/>
                </a:cubicBezTo>
                <a:cubicBezTo>
                  <a:pt x="16765" y="3673"/>
                  <a:pt x="16740" y="3623"/>
                  <a:pt x="16710" y="3623"/>
                </a:cubicBezTo>
                <a:close/>
                <a:moveTo>
                  <a:pt x="16531" y="3623"/>
                </a:moveTo>
                <a:cubicBezTo>
                  <a:pt x="16500" y="3623"/>
                  <a:pt x="16476" y="3673"/>
                  <a:pt x="16476" y="3734"/>
                </a:cubicBezTo>
                <a:cubicBezTo>
                  <a:pt x="16476" y="3796"/>
                  <a:pt x="16500" y="3845"/>
                  <a:pt x="16531" y="3845"/>
                </a:cubicBezTo>
                <a:cubicBezTo>
                  <a:pt x="16561" y="3845"/>
                  <a:pt x="16585" y="3796"/>
                  <a:pt x="16585" y="3734"/>
                </a:cubicBezTo>
                <a:cubicBezTo>
                  <a:pt x="16585" y="3673"/>
                  <a:pt x="16561" y="3623"/>
                  <a:pt x="16531" y="3623"/>
                </a:cubicBezTo>
                <a:close/>
                <a:moveTo>
                  <a:pt x="16352" y="3623"/>
                </a:moveTo>
                <a:cubicBezTo>
                  <a:pt x="16321" y="3623"/>
                  <a:pt x="16297" y="3673"/>
                  <a:pt x="16297" y="3734"/>
                </a:cubicBezTo>
                <a:cubicBezTo>
                  <a:pt x="16297" y="3796"/>
                  <a:pt x="16321" y="3845"/>
                  <a:pt x="16352" y="3845"/>
                </a:cubicBezTo>
                <a:cubicBezTo>
                  <a:pt x="16382" y="3845"/>
                  <a:pt x="16406" y="3796"/>
                  <a:pt x="16406" y="3734"/>
                </a:cubicBezTo>
                <a:cubicBezTo>
                  <a:pt x="16406" y="3673"/>
                  <a:pt x="16382" y="3623"/>
                  <a:pt x="16352" y="3623"/>
                </a:cubicBezTo>
                <a:close/>
                <a:moveTo>
                  <a:pt x="16172" y="3623"/>
                </a:moveTo>
                <a:cubicBezTo>
                  <a:pt x="16142" y="3623"/>
                  <a:pt x="16118" y="3673"/>
                  <a:pt x="16118" y="3734"/>
                </a:cubicBezTo>
                <a:cubicBezTo>
                  <a:pt x="16118" y="3796"/>
                  <a:pt x="16142" y="3845"/>
                  <a:pt x="16172" y="3845"/>
                </a:cubicBezTo>
                <a:cubicBezTo>
                  <a:pt x="16203" y="3845"/>
                  <a:pt x="16227" y="3796"/>
                  <a:pt x="16227" y="3734"/>
                </a:cubicBezTo>
                <a:cubicBezTo>
                  <a:pt x="16227" y="3673"/>
                  <a:pt x="16203" y="3623"/>
                  <a:pt x="16172" y="3623"/>
                </a:cubicBezTo>
                <a:close/>
                <a:moveTo>
                  <a:pt x="15993" y="3623"/>
                </a:moveTo>
                <a:cubicBezTo>
                  <a:pt x="15963" y="3623"/>
                  <a:pt x="15938" y="3673"/>
                  <a:pt x="15938" y="3734"/>
                </a:cubicBezTo>
                <a:cubicBezTo>
                  <a:pt x="15938" y="3796"/>
                  <a:pt x="15963" y="3845"/>
                  <a:pt x="15993" y="3845"/>
                </a:cubicBezTo>
                <a:cubicBezTo>
                  <a:pt x="16024" y="3845"/>
                  <a:pt x="16048" y="3796"/>
                  <a:pt x="16048" y="3734"/>
                </a:cubicBezTo>
                <a:cubicBezTo>
                  <a:pt x="16048" y="3673"/>
                  <a:pt x="16024" y="3623"/>
                  <a:pt x="15993" y="3623"/>
                </a:cubicBezTo>
                <a:close/>
                <a:moveTo>
                  <a:pt x="15814" y="3623"/>
                </a:moveTo>
                <a:cubicBezTo>
                  <a:pt x="15784" y="3623"/>
                  <a:pt x="15759" y="3673"/>
                  <a:pt x="15759" y="3734"/>
                </a:cubicBezTo>
                <a:cubicBezTo>
                  <a:pt x="15759" y="3796"/>
                  <a:pt x="15784" y="3845"/>
                  <a:pt x="15814" y="3845"/>
                </a:cubicBezTo>
                <a:cubicBezTo>
                  <a:pt x="15845" y="3845"/>
                  <a:pt x="15869" y="3796"/>
                  <a:pt x="15869" y="3734"/>
                </a:cubicBezTo>
                <a:cubicBezTo>
                  <a:pt x="15869" y="3673"/>
                  <a:pt x="15845" y="3623"/>
                  <a:pt x="15814" y="3623"/>
                </a:cubicBezTo>
                <a:close/>
                <a:moveTo>
                  <a:pt x="15635" y="3623"/>
                </a:moveTo>
                <a:cubicBezTo>
                  <a:pt x="15605" y="3623"/>
                  <a:pt x="15580" y="3673"/>
                  <a:pt x="15580" y="3734"/>
                </a:cubicBezTo>
                <a:cubicBezTo>
                  <a:pt x="15580" y="3796"/>
                  <a:pt x="15605" y="3845"/>
                  <a:pt x="15635" y="3845"/>
                </a:cubicBezTo>
                <a:cubicBezTo>
                  <a:pt x="15666" y="3845"/>
                  <a:pt x="15690" y="3796"/>
                  <a:pt x="15690" y="3734"/>
                </a:cubicBezTo>
                <a:cubicBezTo>
                  <a:pt x="15690" y="3673"/>
                  <a:pt x="15666" y="3623"/>
                  <a:pt x="15635" y="3623"/>
                </a:cubicBezTo>
                <a:close/>
                <a:moveTo>
                  <a:pt x="15456" y="3623"/>
                </a:moveTo>
                <a:cubicBezTo>
                  <a:pt x="15426" y="3623"/>
                  <a:pt x="15401" y="3673"/>
                  <a:pt x="15401" y="3734"/>
                </a:cubicBezTo>
                <a:cubicBezTo>
                  <a:pt x="15401" y="3796"/>
                  <a:pt x="15426" y="3845"/>
                  <a:pt x="15456" y="3845"/>
                </a:cubicBezTo>
                <a:cubicBezTo>
                  <a:pt x="15486" y="3845"/>
                  <a:pt x="15511" y="3796"/>
                  <a:pt x="15511" y="3734"/>
                </a:cubicBezTo>
                <a:cubicBezTo>
                  <a:pt x="15511" y="3673"/>
                  <a:pt x="15486" y="3623"/>
                  <a:pt x="15456" y="3623"/>
                </a:cubicBezTo>
                <a:close/>
                <a:moveTo>
                  <a:pt x="15277" y="3623"/>
                </a:moveTo>
                <a:cubicBezTo>
                  <a:pt x="15247" y="3623"/>
                  <a:pt x="15222" y="3673"/>
                  <a:pt x="15222" y="3734"/>
                </a:cubicBezTo>
                <a:cubicBezTo>
                  <a:pt x="15222" y="3796"/>
                  <a:pt x="15247" y="3845"/>
                  <a:pt x="15277" y="3845"/>
                </a:cubicBezTo>
                <a:cubicBezTo>
                  <a:pt x="15307" y="3845"/>
                  <a:pt x="15332" y="3796"/>
                  <a:pt x="15332" y="3734"/>
                </a:cubicBezTo>
                <a:cubicBezTo>
                  <a:pt x="15332" y="3673"/>
                  <a:pt x="15307" y="3623"/>
                  <a:pt x="15277" y="3623"/>
                </a:cubicBezTo>
                <a:close/>
                <a:moveTo>
                  <a:pt x="15098" y="3623"/>
                </a:moveTo>
                <a:cubicBezTo>
                  <a:pt x="15068" y="3623"/>
                  <a:pt x="15043" y="3673"/>
                  <a:pt x="15043" y="3734"/>
                </a:cubicBezTo>
                <a:cubicBezTo>
                  <a:pt x="15043" y="3796"/>
                  <a:pt x="15068" y="3845"/>
                  <a:pt x="15098" y="3845"/>
                </a:cubicBezTo>
                <a:cubicBezTo>
                  <a:pt x="15128" y="3845"/>
                  <a:pt x="15153" y="3796"/>
                  <a:pt x="15153" y="3734"/>
                </a:cubicBezTo>
                <a:cubicBezTo>
                  <a:pt x="15153" y="3673"/>
                  <a:pt x="15128" y="3623"/>
                  <a:pt x="15098" y="3623"/>
                </a:cubicBezTo>
                <a:close/>
                <a:moveTo>
                  <a:pt x="14919" y="3623"/>
                </a:moveTo>
                <a:cubicBezTo>
                  <a:pt x="14889" y="3623"/>
                  <a:pt x="14864" y="3673"/>
                  <a:pt x="14864" y="3734"/>
                </a:cubicBezTo>
                <a:cubicBezTo>
                  <a:pt x="14864" y="3796"/>
                  <a:pt x="14889" y="3845"/>
                  <a:pt x="14919" y="3845"/>
                </a:cubicBezTo>
                <a:cubicBezTo>
                  <a:pt x="14949" y="3845"/>
                  <a:pt x="14974" y="3796"/>
                  <a:pt x="14974" y="3734"/>
                </a:cubicBezTo>
                <a:cubicBezTo>
                  <a:pt x="14974" y="3673"/>
                  <a:pt x="14949" y="3623"/>
                  <a:pt x="14919" y="3623"/>
                </a:cubicBezTo>
                <a:close/>
                <a:moveTo>
                  <a:pt x="14740" y="3623"/>
                </a:moveTo>
                <a:cubicBezTo>
                  <a:pt x="14709" y="3623"/>
                  <a:pt x="14685" y="3673"/>
                  <a:pt x="14685" y="3734"/>
                </a:cubicBezTo>
                <a:cubicBezTo>
                  <a:pt x="14685" y="3796"/>
                  <a:pt x="14709" y="3845"/>
                  <a:pt x="14740" y="3845"/>
                </a:cubicBezTo>
                <a:cubicBezTo>
                  <a:pt x="14770" y="3845"/>
                  <a:pt x="14795" y="3796"/>
                  <a:pt x="14795" y="3734"/>
                </a:cubicBezTo>
                <a:cubicBezTo>
                  <a:pt x="14795" y="3673"/>
                  <a:pt x="14770" y="3623"/>
                  <a:pt x="14740" y="3623"/>
                </a:cubicBezTo>
                <a:close/>
                <a:moveTo>
                  <a:pt x="14561" y="3623"/>
                </a:moveTo>
                <a:cubicBezTo>
                  <a:pt x="14530" y="3623"/>
                  <a:pt x="14506" y="3673"/>
                  <a:pt x="14506" y="3734"/>
                </a:cubicBezTo>
                <a:cubicBezTo>
                  <a:pt x="14506" y="3796"/>
                  <a:pt x="14530" y="3845"/>
                  <a:pt x="14561" y="3845"/>
                </a:cubicBezTo>
                <a:cubicBezTo>
                  <a:pt x="14591" y="3845"/>
                  <a:pt x="14616" y="3796"/>
                  <a:pt x="14616" y="3734"/>
                </a:cubicBezTo>
                <a:cubicBezTo>
                  <a:pt x="14616" y="3673"/>
                  <a:pt x="14591" y="3623"/>
                  <a:pt x="14561" y="3623"/>
                </a:cubicBezTo>
                <a:close/>
                <a:moveTo>
                  <a:pt x="14382" y="3623"/>
                </a:moveTo>
                <a:cubicBezTo>
                  <a:pt x="14351" y="3623"/>
                  <a:pt x="14327" y="3673"/>
                  <a:pt x="14327" y="3734"/>
                </a:cubicBezTo>
                <a:cubicBezTo>
                  <a:pt x="14327" y="3796"/>
                  <a:pt x="14351" y="3845"/>
                  <a:pt x="14382" y="3845"/>
                </a:cubicBezTo>
                <a:cubicBezTo>
                  <a:pt x="14412" y="3845"/>
                  <a:pt x="14436" y="3796"/>
                  <a:pt x="14436" y="3734"/>
                </a:cubicBezTo>
                <a:cubicBezTo>
                  <a:pt x="14436" y="3673"/>
                  <a:pt x="14412" y="3623"/>
                  <a:pt x="14382" y="3623"/>
                </a:cubicBezTo>
                <a:close/>
                <a:moveTo>
                  <a:pt x="14202" y="3623"/>
                </a:moveTo>
                <a:cubicBezTo>
                  <a:pt x="14172" y="3623"/>
                  <a:pt x="14148" y="3673"/>
                  <a:pt x="14148" y="3734"/>
                </a:cubicBezTo>
                <a:cubicBezTo>
                  <a:pt x="14148" y="3796"/>
                  <a:pt x="14172" y="3845"/>
                  <a:pt x="14202" y="3845"/>
                </a:cubicBezTo>
                <a:cubicBezTo>
                  <a:pt x="14233" y="3845"/>
                  <a:pt x="14257" y="3796"/>
                  <a:pt x="14257" y="3734"/>
                </a:cubicBezTo>
                <a:cubicBezTo>
                  <a:pt x="14257" y="3673"/>
                  <a:pt x="14233" y="3623"/>
                  <a:pt x="14202" y="3623"/>
                </a:cubicBezTo>
                <a:close/>
                <a:moveTo>
                  <a:pt x="14023" y="3623"/>
                </a:moveTo>
                <a:cubicBezTo>
                  <a:pt x="13993" y="3623"/>
                  <a:pt x="13969" y="3673"/>
                  <a:pt x="13969" y="3734"/>
                </a:cubicBezTo>
                <a:cubicBezTo>
                  <a:pt x="13969" y="3796"/>
                  <a:pt x="13993" y="3845"/>
                  <a:pt x="14023" y="3845"/>
                </a:cubicBezTo>
                <a:cubicBezTo>
                  <a:pt x="14054" y="3845"/>
                  <a:pt x="14078" y="3796"/>
                  <a:pt x="14078" y="3734"/>
                </a:cubicBezTo>
                <a:cubicBezTo>
                  <a:pt x="14078" y="3673"/>
                  <a:pt x="14054" y="3623"/>
                  <a:pt x="14023" y="3623"/>
                </a:cubicBezTo>
                <a:close/>
                <a:moveTo>
                  <a:pt x="13844" y="3623"/>
                </a:moveTo>
                <a:cubicBezTo>
                  <a:pt x="13814" y="3623"/>
                  <a:pt x="13789" y="3673"/>
                  <a:pt x="13789" y="3734"/>
                </a:cubicBezTo>
                <a:cubicBezTo>
                  <a:pt x="13789" y="3796"/>
                  <a:pt x="13814" y="3845"/>
                  <a:pt x="13844" y="3845"/>
                </a:cubicBezTo>
                <a:cubicBezTo>
                  <a:pt x="13875" y="3845"/>
                  <a:pt x="13899" y="3796"/>
                  <a:pt x="13899" y="3734"/>
                </a:cubicBezTo>
                <a:cubicBezTo>
                  <a:pt x="13899" y="3673"/>
                  <a:pt x="13875" y="3623"/>
                  <a:pt x="13844" y="3623"/>
                </a:cubicBezTo>
                <a:close/>
                <a:moveTo>
                  <a:pt x="13665" y="3623"/>
                </a:moveTo>
                <a:cubicBezTo>
                  <a:pt x="13635" y="3623"/>
                  <a:pt x="13610" y="3673"/>
                  <a:pt x="13610" y="3734"/>
                </a:cubicBezTo>
                <a:cubicBezTo>
                  <a:pt x="13610" y="3796"/>
                  <a:pt x="13635" y="3845"/>
                  <a:pt x="13665" y="3845"/>
                </a:cubicBezTo>
                <a:cubicBezTo>
                  <a:pt x="13696" y="3845"/>
                  <a:pt x="13720" y="3796"/>
                  <a:pt x="13720" y="3734"/>
                </a:cubicBezTo>
                <a:cubicBezTo>
                  <a:pt x="13720" y="3673"/>
                  <a:pt x="13696" y="3623"/>
                  <a:pt x="13665" y="3623"/>
                </a:cubicBezTo>
                <a:close/>
                <a:moveTo>
                  <a:pt x="13486" y="3623"/>
                </a:moveTo>
                <a:cubicBezTo>
                  <a:pt x="13456" y="3623"/>
                  <a:pt x="13431" y="3673"/>
                  <a:pt x="13431" y="3734"/>
                </a:cubicBezTo>
                <a:cubicBezTo>
                  <a:pt x="13431" y="3796"/>
                  <a:pt x="13456" y="3845"/>
                  <a:pt x="13486" y="3845"/>
                </a:cubicBezTo>
                <a:cubicBezTo>
                  <a:pt x="13516" y="3845"/>
                  <a:pt x="13541" y="3796"/>
                  <a:pt x="13541" y="3734"/>
                </a:cubicBezTo>
                <a:cubicBezTo>
                  <a:pt x="13541" y="3673"/>
                  <a:pt x="13516" y="3623"/>
                  <a:pt x="13486" y="3623"/>
                </a:cubicBezTo>
                <a:close/>
                <a:moveTo>
                  <a:pt x="13307" y="3623"/>
                </a:moveTo>
                <a:cubicBezTo>
                  <a:pt x="13277" y="3623"/>
                  <a:pt x="13252" y="3673"/>
                  <a:pt x="13252" y="3734"/>
                </a:cubicBezTo>
                <a:cubicBezTo>
                  <a:pt x="13252" y="3796"/>
                  <a:pt x="13277" y="3845"/>
                  <a:pt x="13307" y="3845"/>
                </a:cubicBezTo>
                <a:cubicBezTo>
                  <a:pt x="13337" y="3845"/>
                  <a:pt x="13362" y="3796"/>
                  <a:pt x="13362" y="3734"/>
                </a:cubicBezTo>
                <a:cubicBezTo>
                  <a:pt x="13362" y="3673"/>
                  <a:pt x="13337" y="3623"/>
                  <a:pt x="13307" y="3623"/>
                </a:cubicBezTo>
                <a:close/>
                <a:moveTo>
                  <a:pt x="13128" y="3623"/>
                </a:moveTo>
                <a:cubicBezTo>
                  <a:pt x="13098" y="3623"/>
                  <a:pt x="13073" y="3673"/>
                  <a:pt x="13073" y="3734"/>
                </a:cubicBezTo>
                <a:cubicBezTo>
                  <a:pt x="13073" y="3796"/>
                  <a:pt x="13098" y="3845"/>
                  <a:pt x="13128" y="3845"/>
                </a:cubicBezTo>
                <a:cubicBezTo>
                  <a:pt x="13158" y="3845"/>
                  <a:pt x="13183" y="3796"/>
                  <a:pt x="13183" y="3734"/>
                </a:cubicBezTo>
                <a:cubicBezTo>
                  <a:pt x="13183" y="3673"/>
                  <a:pt x="13158" y="3623"/>
                  <a:pt x="13128" y="3623"/>
                </a:cubicBezTo>
                <a:close/>
                <a:moveTo>
                  <a:pt x="12949" y="3623"/>
                </a:moveTo>
                <a:cubicBezTo>
                  <a:pt x="12919" y="3623"/>
                  <a:pt x="12894" y="3673"/>
                  <a:pt x="12894" y="3734"/>
                </a:cubicBezTo>
                <a:cubicBezTo>
                  <a:pt x="12894" y="3796"/>
                  <a:pt x="12919" y="3845"/>
                  <a:pt x="12949" y="3845"/>
                </a:cubicBezTo>
                <a:cubicBezTo>
                  <a:pt x="12979" y="3845"/>
                  <a:pt x="13004" y="3796"/>
                  <a:pt x="13004" y="3734"/>
                </a:cubicBezTo>
                <a:cubicBezTo>
                  <a:pt x="13004" y="3673"/>
                  <a:pt x="12979" y="3623"/>
                  <a:pt x="12949" y="3623"/>
                </a:cubicBezTo>
                <a:close/>
                <a:moveTo>
                  <a:pt x="12770" y="3623"/>
                </a:moveTo>
                <a:cubicBezTo>
                  <a:pt x="12740" y="3623"/>
                  <a:pt x="12715" y="3673"/>
                  <a:pt x="12715" y="3734"/>
                </a:cubicBezTo>
                <a:cubicBezTo>
                  <a:pt x="12715" y="3796"/>
                  <a:pt x="12740" y="3845"/>
                  <a:pt x="12770" y="3845"/>
                </a:cubicBezTo>
                <a:cubicBezTo>
                  <a:pt x="12800" y="3845"/>
                  <a:pt x="12825" y="3796"/>
                  <a:pt x="12825" y="3734"/>
                </a:cubicBezTo>
                <a:cubicBezTo>
                  <a:pt x="12825" y="3673"/>
                  <a:pt x="12800" y="3623"/>
                  <a:pt x="12770" y="3623"/>
                </a:cubicBezTo>
                <a:close/>
                <a:moveTo>
                  <a:pt x="12591" y="3623"/>
                </a:moveTo>
                <a:cubicBezTo>
                  <a:pt x="12560" y="3623"/>
                  <a:pt x="12536" y="3673"/>
                  <a:pt x="12536" y="3734"/>
                </a:cubicBezTo>
                <a:cubicBezTo>
                  <a:pt x="12536" y="3796"/>
                  <a:pt x="12560" y="3845"/>
                  <a:pt x="12591" y="3845"/>
                </a:cubicBezTo>
                <a:cubicBezTo>
                  <a:pt x="12621" y="3845"/>
                  <a:pt x="12646" y="3796"/>
                  <a:pt x="12646" y="3734"/>
                </a:cubicBezTo>
                <a:cubicBezTo>
                  <a:pt x="12646" y="3673"/>
                  <a:pt x="12621" y="3623"/>
                  <a:pt x="12591" y="3623"/>
                </a:cubicBezTo>
                <a:close/>
                <a:moveTo>
                  <a:pt x="12412" y="3623"/>
                </a:moveTo>
                <a:cubicBezTo>
                  <a:pt x="12381" y="3623"/>
                  <a:pt x="12357" y="3673"/>
                  <a:pt x="12357" y="3734"/>
                </a:cubicBezTo>
                <a:cubicBezTo>
                  <a:pt x="12357" y="3796"/>
                  <a:pt x="12381" y="3845"/>
                  <a:pt x="12412" y="3845"/>
                </a:cubicBezTo>
                <a:cubicBezTo>
                  <a:pt x="12442" y="3845"/>
                  <a:pt x="12466" y="3796"/>
                  <a:pt x="12466" y="3734"/>
                </a:cubicBezTo>
                <a:cubicBezTo>
                  <a:pt x="12466" y="3673"/>
                  <a:pt x="12442" y="3623"/>
                  <a:pt x="12412" y="3623"/>
                </a:cubicBezTo>
                <a:close/>
                <a:moveTo>
                  <a:pt x="12233" y="3623"/>
                </a:moveTo>
                <a:cubicBezTo>
                  <a:pt x="12202" y="3623"/>
                  <a:pt x="12178" y="3673"/>
                  <a:pt x="12178" y="3734"/>
                </a:cubicBezTo>
                <a:cubicBezTo>
                  <a:pt x="12178" y="3796"/>
                  <a:pt x="12202" y="3845"/>
                  <a:pt x="12233" y="3845"/>
                </a:cubicBezTo>
                <a:cubicBezTo>
                  <a:pt x="12263" y="3845"/>
                  <a:pt x="12287" y="3796"/>
                  <a:pt x="12287" y="3734"/>
                </a:cubicBezTo>
                <a:cubicBezTo>
                  <a:pt x="12287" y="3673"/>
                  <a:pt x="12263" y="3623"/>
                  <a:pt x="12233" y="3623"/>
                </a:cubicBezTo>
                <a:close/>
                <a:moveTo>
                  <a:pt x="12053" y="3623"/>
                </a:moveTo>
                <a:cubicBezTo>
                  <a:pt x="12023" y="3623"/>
                  <a:pt x="11999" y="3673"/>
                  <a:pt x="11999" y="3734"/>
                </a:cubicBezTo>
                <a:cubicBezTo>
                  <a:pt x="11999" y="3796"/>
                  <a:pt x="12023" y="3845"/>
                  <a:pt x="12053" y="3845"/>
                </a:cubicBezTo>
                <a:cubicBezTo>
                  <a:pt x="12084" y="3845"/>
                  <a:pt x="12108" y="3796"/>
                  <a:pt x="12108" y="3734"/>
                </a:cubicBezTo>
                <a:cubicBezTo>
                  <a:pt x="12108" y="3673"/>
                  <a:pt x="12084" y="3623"/>
                  <a:pt x="12053" y="3623"/>
                </a:cubicBezTo>
                <a:close/>
                <a:moveTo>
                  <a:pt x="11874" y="3623"/>
                </a:moveTo>
                <a:cubicBezTo>
                  <a:pt x="11844" y="3623"/>
                  <a:pt x="11819" y="3673"/>
                  <a:pt x="11819" y="3734"/>
                </a:cubicBezTo>
                <a:cubicBezTo>
                  <a:pt x="11819" y="3796"/>
                  <a:pt x="11844" y="3845"/>
                  <a:pt x="11874" y="3845"/>
                </a:cubicBezTo>
                <a:cubicBezTo>
                  <a:pt x="11905" y="3845"/>
                  <a:pt x="11929" y="3796"/>
                  <a:pt x="11929" y="3734"/>
                </a:cubicBezTo>
                <a:cubicBezTo>
                  <a:pt x="11929" y="3673"/>
                  <a:pt x="11905" y="3623"/>
                  <a:pt x="11874" y="3623"/>
                </a:cubicBezTo>
                <a:close/>
                <a:moveTo>
                  <a:pt x="11695" y="3623"/>
                </a:moveTo>
                <a:cubicBezTo>
                  <a:pt x="11665" y="3623"/>
                  <a:pt x="11640" y="3673"/>
                  <a:pt x="11640" y="3734"/>
                </a:cubicBezTo>
                <a:cubicBezTo>
                  <a:pt x="11640" y="3796"/>
                  <a:pt x="11665" y="3845"/>
                  <a:pt x="11695" y="3845"/>
                </a:cubicBezTo>
                <a:cubicBezTo>
                  <a:pt x="11726" y="3845"/>
                  <a:pt x="11750" y="3796"/>
                  <a:pt x="11750" y="3734"/>
                </a:cubicBezTo>
                <a:cubicBezTo>
                  <a:pt x="11750" y="3673"/>
                  <a:pt x="11726" y="3623"/>
                  <a:pt x="11695" y="3623"/>
                </a:cubicBezTo>
                <a:close/>
                <a:moveTo>
                  <a:pt x="11516" y="3623"/>
                </a:moveTo>
                <a:cubicBezTo>
                  <a:pt x="11486" y="3623"/>
                  <a:pt x="11461" y="3673"/>
                  <a:pt x="11461" y="3734"/>
                </a:cubicBezTo>
                <a:cubicBezTo>
                  <a:pt x="11461" y="3796"/>
                  <a:pt x="11486" y="3845"/>
                  <a:pt x="11516" y="3845"/>
                </a:cubicBezTo>
                <a:cubicBezTo>
                  <a:pt x="11546" y="3845"/>
                  <a:pt x="11571" y="3796"/>
                  <a:pt x="11571" y="3734"/>
                </a:cubicBezTo>
                <a:cubicBezTo>
                  <a:pt x="11571" y="3673"/>
                  <a:pt x="11546" y="3623"/>
                  <a:pt x="11516" y="3623"/>
                </a:cubicBezTo>
                <a:close/>
                <a:moveTo>
                  <a:pt x="11337" y="3623"/>
                </a:moveTo>
                <a:cubicBezTo>
                  <a:pt x="11307" y="3623"/>
                  <a:pt x="11282" y="3673"/>
                  <a:pt x="11282" y="3734"/>
                </a:cubicBezTo>
                <a:cubicBezTo>
                  <a:pt x="11282" y="3796"/>
                  <a:pt x="11307" y="3845"/>
                  <a:pt x="11337" y="3845"/>
                </a:cubicBezTo>
                <a:cubicBezTo>
                  <a:pt x="11367" y="3845"/>
                  <a:pt x="11392" y="3796"/>
                  <a:pt x="11392" y="3734"/>
                </a:cubicBezTo>
                <a:cubicBezTo>
                  <a:pt x="11392" y="3673"/>
                  <a:pt x="11367" y="3623"/>
                  <a:pt x="11337" y="3623"/>
                </a:cubicBezTo>
                <a:close/>
                <a:moveTo>
                  <a:pt x="11158" y="3623"/>
                </a:moveTo>
                <a:cubicBezTo>
                  <a:pt x="11128" y="3623"/>
                  <a:pt x="11103" y="3673"/>
                  <a:pt x="11103" y="3734"/>
                </a:cubicBezTo>
                <a:cubicBezTo>
                  <a:pt x="11103" y="3796"/>
                  <a:pt x="11128" y="3845"/>
                  <a:pt x="11158" y="3845"/>
                </a:cubicBezTo>
                <a:cubicBezTo>
                  <a:pt x="11188" y="3845"/>
                  <a:pt x="11213" y="3796"/>
                  <a:pt x="11213" y="3734"/>
                </a:cubicBezTo>
                <a:cubicBezTo>
                  <a:pt x="11213" y="3673"/>
                  <a:pt x="11188" y="3623"/>
                  <a:pt x="11158" y="3623"/>
                </a:cubicBezTo>
                <a:close/>
                <a:moveTo>
                  <a:pt x="10442" y="3623"/>
                </a:moveTo>
                <a:cubicBezTo>
                  <a:pt x="10411" y="3623"/>
                  <a:pt x="10387" y="3673"/>
                  <a:pt x="10387" y="3734"/>
                </a:cubicBezTo>
                <a:cubicBezTo>
                  <a:pt x="10387" y="3796"/>
                  <a:pt x="10411" y="3845"/>
                  <a:pt x="10442" y="3845"/>
                </a:cubicBezTo>
                <a:cubicBezTo>
                  <a:pt x="10472" y="3845"/>
                  <a:pt x="10497" y="3796"/>
                  <a:pt x="10497" y="3734"/>
                </a:cubicBezTo>
                <a:cubicBezTo>
                  <a:pt x="10497" y="3673"/>
                  <a:pt x="10472" y="3623"/>
                  <a:pt x="10442" y="3623"/>
                </a:cubicBezTo>
                <a:close/>
                <a:moveTo>
                  <a:pt x="10263" y="3623"/>
                </a:moveTo>
                <a:cubicBezTo>
                  <a:pt x="10232" y="3623"/>
                  <a:pt x="10208" y="3673"/>
                  <a:pt x="10208" y="3734"/>
                </a:cubicBezTo>
                <a:cubicBezTo>
                  <a:pt x="10208" y="3796"/>
                  <a:pt x="10232" y="3845"/>
                  <a:pt x="10263" y="3845"/>
                </a:cubicBezTo>
                <a:cubicBezTo>
                  <a:pt x="10293" y="3845"/>
                  <a:pt x="10317" y="3796"/>
                  <a:pt x="10317" y="3734"/>
                </a:cubicBezTo>
                <a:cubicBezTo>
                  <a:pt x="10317" y="3673"/>
                  <a:pt x="10293" y="3623"/>
                  <a:pt x="10263" y="3623"/>
                </a:cubicBezTo>
                <a:close/>
                <a:moveTo>
                  <a:pt x="9725" y="3623"/>
                </a:moveTo>
                <a:cubicBezTo>
                  <a:pt x="9695" y="3623"/>
                  <a:pt x="9670" y="3673"/>
                  <a:pt x="9670" y="3734"/>
                </a:cubicBezTo>
                <a:cubicBezTo>
                  <a:pt x="9670" y="3796"/>
                  <a:pt x="9695" y="3845"/>
                  <a:pt x="9725" y="3845"/>
                </a:cubicBezTo>
                <a:cubicBezTo>
                  <a:pt x="9756" y="3845"/>
                  <a:pt x="9780" y="3796"/>
                  <a:pt x="9780" y="3734"/>
                </a:cubicBezTo>
                <a:cubicBezTo>
                  <a:pt x="9780" y="3673"/>
                  <a:pt x="9756" y="3623"/>
                  <a:pt x="9725" y="3623"/>
                </a:cubicBezTo>
                <a:close/>
                <a:moveTo>
                  <a:pt x="9546" y="3623"/>
                </a:moveTo>
                <a:cubicBezTo>
                  <a:pt x="9516" y="3623"/>
                  <a:pt x="9491" y="3673"/>
                  <a:pt x="9491" y="3734"/>
                </a:cubicBezTo>
                <a:cubicBezTo>
                  <a:pt x="9491" y="3796"/>
                  <a:pt x="9516" y="3845"/>
                  <a:pt x="9546" y="3845"/>
                </a:cubicBezTo>
                <a:cubicBezTo>
                  <a:pt x="9577" y="3845"/>
                  <a:pt x="9601" y="3796"/>
                  <a:pt x="9601" y="3734"/>
                </a:cubicBezTo>
                <a:cubicBezTo>
                  <a:pt x="9601" y="3673"/>
                  <a:pt x="9577" y="3623"/>
                  <a:pt x="9546" y="3623"/>
                </a:cubicBezTo>
                <a:close/>
                <a:moveTo>
                  <a:pt x="9367" y="3623"/>
                </a:moveTo>
                <a:cubicBezTo>
                  <a:pt x="9337" y="3623"/>
                  <a:pt x="9312" y="3673"/>
                  <a:pt x="9312" y="3734"/>
                </a:cubicBezTo>
                <a:cubicBezTo>
                  <a:pt x="9312" y="3796"/>
                  <a:pt x="9337" y="3845"/>
                  <a:pt x="9367" y="3845"/>
                </a:cubicBezTo>
                <a:cubicBezTo>
                  <a:pt x="9397" y="3845"/>
                  <a:pt x="9422" y="3796"/>
                  <a:pt x="9422" y="3734"/>
                </a:cubicBezTo>
                <a:cubicBezTo>
                  <a:pt x="9422" y="3673"/>
                  <a:pt x="9397" y="3623"/>
                  <a:pt x="9367" y="3623"/>
                </a:cubicBezTo>
                <a:close/>
                <a:moveTo>
                  <a:pt x="6323" y="3623"/>
                </a:moveTo>
                <a:cubicBezTo>
                  <a:pt x="6292" y="3623"/>
                  <a:pt x="6268" y="3673"/>
                  <a:pt x="6268" y="3734"/>
                </a:cubicBezTo>
                <a:cubicBezTo>
                  <a:pt x="6268" y="3796"/>
                  <a:pt x="6292" y="3845"/>
                  <a:pt x="6323" y="3845"/>
                </a:cubicBezTo>
                <a:cubicBezTo>
                  <a:pt x="6353" y="3845"/>
                  <a:pt x="6378" y="3796"/>
                  <a:pt x="6378" y="3734"/>
                </a:cubicBezTo>
                <a:cubicBezTo>
                  <a:pt x="6378" y="3673"/>
                  <a:pt x="6353" y="3623"/>
                  <a:pt x="6323" y="3623"/>
                </a:cubicBezTo>
                <a:close/>
                <a:moveTo>
                  <a:pt x="6144" y="3623"/>
                </a:moveTo>
                <a:cubicBezTo>
                  <a:pt x="6113" y="3623"/>
                  <a:pt x="6089" y="3673"/>
                  <a:pt x="6089" y="3734"/>
                </a:cubicBezTo>
                <a:cubicBezTo>
                  <a:pt x="6089" y="3796"/>
                  <a:pt x="6113" y="3845"/>
                  <a:pt x="6144" y="3845"/>
                </a:cubicBezTo>
                <a:cubicBezTo>
                  <a:pt x="6174" y="3845"/>
                  <a:pt x="6199" y="3796"/>
                  <a:pt x="6199" y="3734"/>
                </a:cubicBezTo>
                <a:cubicBezTo>
                  <a:pt x="6199" y="3673"/>
                  <a:pt x="6174" y="3623"/>
                  <a:pt x="6144" y="3623"/>
                </a:cubicBezTo>
                <a:close/>
                <a:moveTo>
                  <a:pt x="5965" y="3623"/>
                </a:moveTo>
                <a:cubicBezTo>
                  <a:pt x="5934" y="3623"/>
                  <a:pt x="5910" y="3673"/>
                  <a:pt x="5910" y="3734"/>
                </a:cubicBezTo>
                <a:cubicBezTo>
                  <a:pt x="5910" y="3796"/>
                  <a:pt x="5934" y="3845"/>
                  <a:pt x="5965" y="3845"/>
                </a:cubicBezTo>
                <a:cubicBezTo>
                  <a:pt x="5995" y="3845"/>
                  <a:pt x="6019" y="3796"/>
                  <a:pt x="6019" y="3734"/>
                </a:cubicBezTo>
                <a:cubicBezTo>
                  <a:pt x="6019" y="3673"/>
                  <a:pt x="5995" y="3623"/>
                  <a:pt x="5965" y="3623"/>
                </a:cubicBezTo>
                <a:close/>
                <a:moveTo>
                  <a:pt x="5786" y="3623"/>
                </a:moveTo>
                <a:cubicBezTo>
                  <a:pt x="5755" y="3623"/>
                  <a:pt x="5731" y="3673"/>
                  <a:pt x="5731" y="3734"/>
                </a:cubicBezTo>
                <a:cubicBezTo>
                  <a:pt x="5731" y="3796"/>
                  <a:pt x="5755" y="3845"/>
                  <a:pt x="5786" y="3845"/>
                </a:cubicBezTo>
                <a:cubicBezTo>
                  <a:pt x="5816" y="3845"/>
                  <a:pt x="5840" y="3796"/>
                  <a:pt x="5840" y="3734"/>
                </a:cubicBezTo>
                <a:cubicBezTo>
                  <a:pt x="5840" y="3673"/>
                  <a:pt x="5816" y="3623"/>
                  <a:pt x="5786" y="3623"/>
                </a:cubicBezTo>
                <a:close/>
                <a:moveTo>
                  <a:pt x="5606" y="3623"/>
                </a:moveTo>
                <a:cubicBezTo>
                  <a:pt x="5576" y="3623"/>
                  <a:pt x="5552" y="3673"/>
                  <a:pt x="5552" y="3734"/>
                </a:cubicBezTo>
                <a:cubicBezTo>
                  <a:pt x="5552" y="3796"/>
                  <a:pt x="5576" y="3845"/>
                  <a:pt x="5606" y="3845"/>
                </a:cubicBezTo>
                <a:cubicBezTo>
                  <a:pt x="5637" y="3845"/>
                  <a:pt x="5661" y="3796"/>
                  <a:pt x="5661" y="3734"/>
                </a:cubicBezTo>
                <a:cubicBezTo>
                  <a:pt x="5661" y="3673"/>
                  <a:pt x="5637" y="3623"/>
                  <a:pt x="5606" y="3623"/>
                </a:cubicBezTo>
                <a:close/>
                <a:moveTo>
                  <a:pt x="5427" y="3623"/>
                </a:moveTo>
                <a:cubicBezTo>
                  <a:pt x="5397" y="3623"/>
                  <a:pt x="5372" y="3673"/>
                  <a:pt x="5372" y="3734"/>
                </a:cubicBezTo>
                <a:cubicBezTo>
                  <a:pt x="5372" y="3796"/>
                  <a:pt x="5397" y="3845"/>
                  <a:pt x="5427" y="3845"/>
                </a:cubicBezTo>
                <a:cubicBezTo>
                  <a:pt x="5458" y="3845"/>
                  <a:pt x="5482" y="3796"/>
                  <a:pt x="5482" y="3734"/>
                </a:cubicBezTo>
                <a:cubicBezTo>
                  <a:pt x="5482" y="3673"/>
                  <a:pt x="5458" y="3623"/>
                  <a:pt x="5427" y="3623"/>
                </a:cubicBezTo>
                <a:close/>
                <a:moveTo>
                  <a:pt x="5248" y="3623"/>
                </a:moveTo>
                <a:cubicBezTo>
                  <a:pt x="5218" y="3623"/>
                  <a:pt x="5193" y="3673"/>
                  <a:pt x="5193" y="3734"/>
                </a:cubicBezTo>
                <a:cubicBezTo>
                  <a:pt x="5193" y="3796"/>
                  <a:pt x="5218" y="3845"/>
                  <a:pt x="5248" y="3845"/>
                </a:cubicBezTo>
                <a:cubicBezTo>
                  <a:pt x="5279" y="3845"/>
                  <a:pt x="5303" y="3796"/>
                  <a:pt x="5303" y="3734"/>
                </a:cubicBezTo>
                <a:cubicBezTo>
                  <a:pt x="5303" y="3673"/>
                  <a:pt x="5279" y="3623"/>
                  <a:pt x="5248" y="3623"/>
                </a:cubicBezTo>
                <a:close/>
                <a:moveTo>
                  <a:pt x="4890" y="3623"/>
                </a:moveTo>
                <a:cubicBezTo>
                  <a:pt x="4860" y="3623"/>
                  <a:pt x="4835" y="3673"/>
                  <a:pt x="4835" y="3734"/>
                </a:cubicBezTo>
                <a:cubicBezTo>
                  <a:pt x="4835" y="3796"/>
                  <a:pt x="4860" y="3845"/>
                  <a:pt x="4890" y="3845"/>
                </a:cubicBezTo>
                <a:cubicBezTo>
                  <a:pt x="4920" y="3845"/>
                  <a:pt x="4945" y="3796"/>
                  <a:pt x="4945" y="3734"/>
                </a:cubicBezTo>
                <a:cubicBezTo>
                  <a:pt x="4945" y="3673"/>
                  <a:pt x="4920" y="3623"/>
                  <a:pt x="4890" y="3623"/>
                </a:cubicBezTo>
                <a:close/>
                <a:moveTo>
                  <a:pt x="4711" y="3623"/>
                </a:moveTo>
                <a:cubicBezTo>
                  <a:pt x="4681" y="3623"/>
                  <a:pt x="4656" y="3673"/>
                  <a:pt x="4656" y="3734"/>
                </a:cubicBezTo>
                <a:cubicBezTo>
                  <a:pt x="4656" y="3796"/>
                  <a:pt x="4681" y="3845"/>
                  <a:pt x="4711" y="3845"/>
                </a:cubicBezTo>
                <a:cubicBezTo>
                  <a:pt x="4741" y="3845"/>
                  <a:pt x="4766" y="3796"/>
                  <a:pt x="4766" y="3734"/>
                </a:cubicBezTo>
                <a:cubicBezTo>
                  <a:pt x="4766" y="3673"/>
                  <a:pt x="4741" y="3623"/>
                  <a:pt x="4711" y="3623"/>
                </a:cubicBezTo>
                <a:close/>
                <a:moveTo>
                  <a:pt x="4532" y="3623"/>
                </a:moveTo>
                <a:cubicBezTo>
                  <a:pt x="4502" y="3623"/>
                  <a:pt x="4477" y="3673"/>
                  <a:pt x="4477" y="3734"/>
                </a:cubicBezTo>
                <a:cubicBezTo>
                  <a:pt x="4477" y="3796"/>
                  <a:pt x="4502" y="3845"/>
                  <a:pt x="4532" y="3845"/>
                </a:cubicBezTo>
                <a:cubicBezTo>
                  <a:pt x="4562" y="3845"/>
                  <a:pt x="4587" y="3796"/>
                  <a:pt x="4587" y="3734"/>
                </a:cubicBezTo>
                <a:cubicBezTo>
                  <a:pt x="4587" y="3673"/>
                  <a:pt x="4562" y="3623"/>
                  <a:pt x="4532" y="3623"/>
                </a:cubicBezTo>
                <a:close/>
                <a:moveTo>
                  <a:pt x="4353" y="3623"/>
                </a:moveTo>
                <a:cubicBezTo>
                  <a:pt x="4323" y="3623"/>
                  <a:pt x="4298" y="3673"/>
                  <a:pt x="4298" y="3734"/>
                </a:cubicBezTo>
                <a:cubicBezTo>
                  <a:pt x="4298" y="3796"/>
                  <a:pt x="4323" y="3845"/>
                  <a:pt x="4353" y="3845"/>
                </a:cubicBezTo>
                <a:cubicBezTo>
                  <a:pt x="4383" y="3845"/>
                  <a:pt x="4408" y="3796"/>
                  <a:pt x="4408" y="3734"/>
                </a:cubicBezTo>
                <a:cubicBezTo>
                  <a:pt x="4408" y="3673"/>
                  <a:pt x="4383" y="3623"/>
                  <a:pt x="4353" y="3623"/>
                </a:cubicBezTo>
                <a:close/>
                <a:moveTo>
                  <a:pt x="4174" y="3623"/>
                </a:moveTo>
                <a:cubicBezTo>
                  <a:pt x="4143" y="3623"/>
                  <a:pt x="4119" y="3673"/>
                  <a:pt x="4119" y="3734"/>
                </a:cubicBezTo>
                <a:cubicBezTo>
                  <a:pt x="4119" y="3796"/>
                  <a:pt x="4143" y="3845"/>
                  <a:pt x="4174" y="3845"/>
                </a:cubicBezTo>
                <a:cubicBezTo>
                  <a:pt x="4204" y="3845"/>
                  <a:pt x="4229" y="3796"/>
                  <a:pt x="4229" y="3734"/>
                </a:cubicBezTo>
                <a:cubicBezTo>
                  <a:pt x="4229" y="3673"/>
                  <a:pt x="4204" y="3623"/>
                  <a:pt x="4174" y="3623"/>
                </a:cubicBezTo>
                <a:close/>
                <a:moveTo>
                  <a:pt x="3995" y="3623"/>
                </a:moveTo>
                <a:cubicBezTo>
                  <a:pt x="3964" y="3623"/>
                  <a:pt x="3940" y="3673"/>
                  <a:pt x="3940" y="3734"/>
                </a:cubicBezTo>
                <a:cubicBezTo>
                  <a:pt x="3940" y="3796"/>
                  <a:pt x="3964" y="3845"/>
                  <a:pt x="3995" y="3845"/>
                </a:cubicBezTo>
                <a:cubicBezTo>
                  <a:pt x="4025" y="3845"/>
                  <a:pt x="4050" y="3796"/>
                  <a:pt x="4050" y="3734"/>
                </a:cubicBezTo>
                <a:cubicBezTo>
                  <a:pt x="4050" y="3673"/>
                  <a:pt x="4025" y="3623"/>
                  <a:pt x="3995" y="3623"/>
                </a:cubicBezTo>
                <a:close/>
                <a:moveTo>
                  <a:pt x="3816" y="3623"/>
                </a:moveTo>
                <a:cubicBezTo>
                  <a:pt x="3785" y="3623"/>
                  <a:pt x="3761" y="3673"/>
                  <a:pt x="3761" y="3734"/>
                </a:cubicBezTo>
                <a:cubicBezTo>
                  <a:pt x="3761" y="3796"/>
                  <a:pt x="3785" y="3845"/>
                  <a:pt x="3816" y="3845"/>
                </a:cubicBezTo>
                <a:cubicBezTo>
                  <a:pt x="3846" y="3845"/>
                  <a:pt x="3870" y="3796"/>
                  <a:pt x="3870" y="3734"/>
                </a:cubicBezTo>
                <a:cubicBezTo>
                  <a:pt x="3870" y="3673"/>
                  <a:pt x="3846" y="3623"/>
                  <a:pt x="3816" y="3623"/>
                </a:cubicBezTo>
                <a:close/>
                <a:moveTo>
                  <a:pt x="3637" y="3623"/>
                </a:moveTo>
                <a:cubicBezTo>
                  <a:pt x="3606" y="3623"/>
                  <a:pt x="3582" y="3673"/>
                  <a:pt x="3582" y="3734"/>
                </a:cubicBezTo>
                <a:cubicBezTo>
                  <a:pt x="3582" y="3796"/>
                  <a:pt x="3606" y="3845"/>
                  <a:pt x="3637" y="3845"/>
                </a:cubicBezTo>
                <a:cubicBezTo>
                  <a:pt x="3667" y="3845"/>
                  <a:pt x="3691" y="3796"/>
                  <a:pt x="3691" y="3734"/>
                </a:cubicBezTo>
                <a:cubicBezTo>
                  <a:pt x="3691" y="3673"/>
                  <a:pt x="3667" y="3623"/>
                  <a:pt x="3637" y="3623"/>
                </a:cubicBezTo>
                <a:close/>
                <a:moveTo>
                  <a:pt x="3457" y="3623"/>
                </a:moveTo>
                <a:cubicBezTo>
                  <a:pt x="3427" y="3623"/>
                  <a:pt x="3403" y="3673"/>
                  <a:pt x="3403" y="3734"/>
                </a:cubicBezTo>
                <a:cubicBezTo>
                  <a:pt x="3403" y="3796"/>
                  <a:pt x="3427" y="3845"/>
                  <a:pt x="3457" y="3845"/>
                </a:cubicBezTo>
                <a:cubicBezTo>
                  <a:pt x="3488" y="3845"/>
                  <a:pt x="3512" y="3796"/>
                  <a:pt x="3512" y="3734"/>
                </a:cubicBezTo>
                <a:cubicBezTo>
                  <a:pt x="3512" y="3673"/>
                  <a:pt x="3488" y="3623"/>
                  <a:pt x="3457" y="3623"/>
                </a:cubicBezTo>
                <a:close/>
                <a:moveTo>
                  <a:pt x="3278" y="3623"/>
                </a:moveTo>
                <a:cubicBezTo>
                  <a:pt x="3248" y="3623"/>
                  <a:pt x="3223" y="3673"/>
                  <a:pt x="3223" y="3734"/>
                </a:cubicBezTo>
                <a:cubicBezTo>
                  <a:pt x="3223" y="3796"/>
                  <a:pt x="3248" y="3845"/>
                  <a:pt x="3278" y="3845"/>
                </a:cubicBezTo>
                <a:cubicBezTo>
                  <a:pt x="3309" y="3845"/>
                  <a:pt x="3333" y="3796"/>
                  <a:pt x="3333" y="3734"/>
                </a:cubicBezTo>
                <a:cubicBezTo>
                  <a:pt x="3333" y="3673"/>
                  <a:pt x="3309" y="3623"/>
                  <a:pt x="3278" y="3623"/>
                </a:cubicBezTo>
                <a:close/>
                <a:moveTo>
                  <a:pt x="3099" y="3623"/>
                </a:moveTo>
                <a:cubicBezTo>
                  <a:pt x="3069" y="3623"/>
                  <a:pt x="3044" y="3673"/>
                  <a:pt x="3044" y="3734"/>
                </a:cubicBezTo>
                <a:cubicBezTo>
                  <a:pt x="3044" y="3796"/>
                  <a:pt x="3069" y="3845"/>
                  <a:pt x="3099" y="3845"/>
                </a:cubicBezTo>
                <a:cubicBezTo>
                  <a:pt x="3130" y="3845"/>
                  <a:pt x="3154" y="3796"/>
                  <a:pt x="3154" y="3734"/>
                </a:cubicBezTo>
                <a:cubicBezTo>
                  <a:pt x="3154" y="3673"/>
                  <a:pt x="3130" y="3623"/>
                  <a:pt x="3099" y="3623"/>
                </a:cubicBezTo>
                <a:close/>
                <a:moveTo>
                  <a:pt x="2920" y="3623"/>
                </a:moveTo>
                <a:cubicBezTo>
                  <a:pt x="2890" y="3623"/>
                  <a:pt x="2865" y="3673"/>
                  <a:pt x="2865" y="3734"/>
                </a:cubicBezTo>
                <a:cubicBezTo>
                  <a:pt x="2865" y="3796"/>
                  <a:pt x="2890" y="3845"/>
                  <a:pt x="2920" y="3845"/>
                </a:cubicBezTo>
                <a:cubicBezTo>
                  <a:pt x="2950" y="3845"/>
                  <a:pt x="2975" y="3796"/>
                  <a:pt x="2975" y="3734"/>
                </a:cubicBezTo>
                <a:cubicBezTo>
                  <a:pt x="2975" y="3673"/>
                  <a:pt x="2950" y="3623"/>
                  <a:pt x="2920" y="3623"/>
                </a:cubicBezTo>
                <a:close/>
                <a:moveTo>
                  <a:pt x="2741" y="3623"/>
                </a:moveTo>
                <a:cubicBezTo>
                  <a:pt x="2711" y="3623"/>
                  <a:pt x="2686" y="3673"/>
                  <a:pt x="2686" y="3734"/>
                </a:cubicBezTo>
                <a:cubicBezTo>
                  <a:pt x="2686" y="3796"/>
                  <a:pt x="2711" y="3845"/>
                  <a:pt x="2741" y="3845"/>
                </a:cubicBezTo>
                <a:cubicBezTo>
                  <a:pt x="2771" y="3845"/>
                  <a:pt x="2796" y="3796"/>
                  <a:pt x="2796" y="3734"/>
                </a:cubicBezTo>
                <a:cubicBezTo>
                  <a:pt x="2796" y="3673"/>
                  <a:pt x="2771" y="3623"/>
                  <a:pt x="2741" y="3623"/>
                </a:cubicBezTo>
                <a:close/>
                <a:moveTo>
                  <a:pt x="2562" y="3623"/>
                </a:moveTo>
                <a:cubicBezTo>
                  <a:pt x="2532" y="3623"/>
                  <a:pt x="2507" y="3673"/>
                  <a:pt x="2507" y="3734"/>
                </a:cubicBezTo>
                <a:cubicBezTo>
                  <a:pt x="2507" y="3796"/>
                  <a:pt x="2532" y="3845"/>
                  <a:pt x="2562" y="3845"/>
                </a:cubicBezTo>
                <a:cubicBezTo>
                  <a:pt x="2592" y="3845"/>
                  <a:pt x="2617" y="3796"/>
                  <a:pt x="2617" y="3734"/>
                </a:cubicBezTo>
                <a:cubicBezTo>
                  <a:pt x="2617" y="3673"/>
                  <a:pt x="2592" y="3623"/>
                  <a:pt x="2562" y="3623"/>
                </a:cubicBezTo>
                <a:close/>
                <a:moveTo>
                  <a:pt x="2383" y="3623"/>
                </a:moveTo>
                <a:cubicBezTo>
                  <a:pt x="2353" y="3623"/>
                  <a:pt x="2328" y="3673"/>
                  <a:pt x="2328" y="3734"/>
                </a:cubicBezTo>
                <a:cubicBezTo>
                  <a:pt x="2328" y="3796"/>
                  <a:pt x="2353" y="3845"/>
                  <a:pt x="2383" y="3845"/>
                </a:cubicBezTo>
                <a:cubicBezTo>
                  <a:pt x="2413" y="3845"/>
                  <a:pt x="2438" y="3796"/>
                  <a:pt x="2438" y="3734"/>
                </a:cubicBezTo>
                <a:cubicBezTo>
                  <a:pt x="2438" y="3673"/>
                  <a:pt x="2413" y="3623"/>
                  <a:pt x="2383" y="3623"/>
                </a:cubicBezTo>
                <a:close/>
                <a:moveTo>
                  <a:pt x="2204" y="3623"/>
                </a:moveTo>
                <a:cubicBezTo>
                  <a:pt x="2174" y="3623"/>
                  <a:pt x="2149" y="3673"/>
                  <a:pt x="2149" y="3734"/>
                </a:cubicBezTo>
                <a:cubicBezTo>
                  <a:pt x="2149" y="3796"/>
                  <a:pt x="2174" y="3845"/>
                  <a:pt x="2204" y="3845"/>
                </a:cubicBezTo>
                <a:cubicBezTo>
                  <a:pt x="2234" y="3845"/>
                  <a:pt x="2259" y="3796"/>
                  <a:pt x="2259" y="3734"/>
                </a:cubicBezTo>
                <a:cubicBezTo>
                  <a:pt x="2259" y="3673"/>
                  <a:pt x="2234" y="3623"/>
                  <a:pt x="2204" y="3623"/>
                </a:cubicBezTo>
                <a:close/>
                <a:moveTo>
                  <a:pt x="2025" y="3623"/>
                </a:moveTo>
                <a:cubicBezTo>
                  <a:pt x="1994" y="3623"/>
                  <a:pt x="1970" y="3673"/>
                  <a:pt x="1970" y="3734"/>
                </a:cubicBezTo>
                <a:cubicBezTo>
                  <a:pt x="1970" y="3796"/>
                  <a:pt x="1994" y="3845"/>
                  <a:pt x="2025" y="3845"/>
                </a:cubicBezTo>
                <a:cubicBezTo>
                  <a:pt x="2055" y="3845"/>
                  <a:pt x="2080" y="3796"/>
                  <a:pt x="2080" y="3734"/>
                </a:cubicBezTo>
                <a:cubicBezTo>
                  <a:pt x="2080" y="3673"/>
                  <a:pt x="2055" y="3623"/>
                  <a:pt x="2025" y="3623"/>
                </a:cubicBezTo>
                <a:close/>
                <a:moveTo>
                  <a:pt x="413" y="3483"/>
                </a:moveTo>
                <a:cubicBezTo>
                  <a:pt x="383" y="3483"/>
                  <a:pt x="358" y="3533"/>
                  <a:pt x="358" y="3594"/>
                </a:cubicBezTo>
                <a:cubicBezTo>
                  <a:pt x="358" y="3655"/>
                  <a:pt x="383" y="3705"/>
                  <a:pt x="413" y="3705"/>
                </a:cubicBezTo>
                <a:cubicBezTo>
                  <a:pt x="443" y="3705"/>
                  <a:pt x="468" y="3655"/>
                  <a:pt x="468" y="3594"/>
                </a:cubicBezTo>
                <a:cubicBezTo>
                  <a:pt x="468" y="3533"/>
                  <a:pt x="443" y="3483"/>
                  <a:pt x="413" y="3483"/>
                </a:cubicBezTo>
                <a:close/>
                <a:moveTo>
                  <a:pt x="234" y="3574"/>
                </a:moveTo>
                <a:cubicBezTo>
                  <a:pt x="204" y="3574"/>
                  <a:pt x="179" y="3624"/>
                  <a:pt x="179" y="3685"/>
                </a:cubicBezTo>
                <a:cubicBezTo>
                  <a:pt x="179" y="3746"/>
                  <a:pt x="204" y="3796"/>
                  <a:pt x="234" y="3796"/>
                </a:cubicBezTo>
                <a:cubicBezTo>
                  <a:pt x="264" y="3796"/>
                  <a:pt x="289" y="3746"/>
                  <a:pt x="289" y="3685"/>
                </a:cubicBezTo>
                <a:cubicBezTo>
                  <a:pt x="289" y="3624"/>
                  <a:pt x="264" y="3574"/>
                  <a:pt x="234" y="3574"/>
                </a:cubicBezTo>
                <a:close/>
                <a:moveTo>
                  <a:pt x="55" y="3623"/>
                </a:moveTo>
                <a:cubicBezTo>
                  <a:pt x="25" y="3623"/>
                  <a:pt x="0" y="3673"/>
                  <a:pt x="0" y="3734"/>
                </a:cubicBezTo>
                <a:cubicBezTo>
                  <a:pt x="0" y="3796"/>
                  <a:pt x="25" y="3845"/>
                  <a:pt x="55" y="3845"/>
                </a:cubicBezTo>
                <a:cubicBezTo>
                  <a:pt x="85" y="3845"/>
                  <a:pt x="110" y="3796"/>
                  <a:pt x="110" y="3734"/>
                </a:cubicBezTo>
                <a:cubicBezTo>
                  <a:pt x="110" y="3673"/>
                  <a:pt x="85" y="3623"/>
                  <a:pt x="55" y="3623"/>
                </a:cubicBezTo>
                <a:close/>
                <a:moveTo>
                  <a:pt x="19217" y="3261"/>
                </a:moveTo>
                <a:cubicBezTo>
                  <a:pt x="19187" y="3261"/>
                  <a:pt x="19162" y="3311"/>
                  <a:pt x="19162" y="3372"/>
                </a:cubicBezTo>
                <a:cubicBezTo>
                  <a:pt x="19162" y="3433"/>
                  <a:pt x="19187" y="3483"/>
                  <a:pt x="19217" y="3483"/>
                </a:cubicBezTo>
                <a:cubicBezTo>
                  <a:pt x="19247" y="3483"/>
                  <a:pt x="19272" y="3433"/>
                  <a:pt x="19272" y="3372"/>
                </a:cubicBezTo>
                <a:cubicBezTo>
                  <a:pt x="19272" y="3311"/>
                  <a:pt x="19247" y="3261"/>
                  <a:pt x="19217" y="3261"/>
                </a:cubicBezTo>
                <a:close/>
                <a:moveTo>
                  <a:pt x="19038" y="3261"/>
                </a:moveTo>
                <a:cubicBezTo>
                  <a:pt x="19008" y="3261"/>
                  <a:pt x="18983" y="3311"/>
                  <a:pt x="18983" y="3372"/>
                </a:cubicBezTo>
                <a:cubicBezTo>
                  <a:pt x="18983" y="3433"/>
                  <a:pt x="19008" y="3483"/>
                  <a:pt x="19038" y="3483"/>
                </a:cubicBezTo>
                <a:cubicBezTo>
                  <a:pt x="19068" y="3483"/>
                  <a:pt x="19093" y="3433"/>
                  <a:pt x="19093" y="3372"/>
                </a:cubicBezTo>
                <a:cubicBezTo>
                  <a:pt x="19093" y="3311"/>
                  <a:pt x="19068" y="3261"/>
                  <a:pt x="19038" y="3261"/>
                </a:cubicBezTo>
                <a:close/>
                <a:moveTo>
                  <a:pt x="17963" y="3261"/>
                </a:moveTo>
                <a:cubicBezTo>
                  <a:pt x="17933" y="3261"/>
                  <a:pt x="17908" y="3311"/>
                  <a:pt x="17908" y="3372"/>
                </a:cubicBezTo>
                <a:cubicBezTo>
                  <a:pt x="17908" y="3433"/>
                  <a:pt x="17933" y="3483"/>
                  <a:pt x="17963" y="3483"/>
                </a:cubicBezTo>
                <a:cubicBezTo>
                  <a:pt x="17994" y="3483"/>
                  <a:pt x="18018" y="3433"/>
                  <a:pt x="18018" y="3372"/>
                </a:cubicBezTo>
                <a:cubicBezTo>
                  <a:pt x="18018" y="3311"/>
                  <a:pt x="17994" y="3261"/>
                  <a:pt x="17963" y="3261"/>
                </a:cubicBezTo>
                <a:close/>
                <a:moveTo>
                  <a:pt x="17784" y="3261"/>
                </a:moveTo>
                <a:cubicBezTo>
                  <a:pt x="17754" y="3261"/>
                  <a:pt x="17729" y="3311"/>
                  <a:pt x="17729" y="3372"/>
                </a:cubicBezTo>
                <a:cubicBezTo>
                  <a:pt x="17729" y="3433"/>
                  <a:pt x="17754" y="3483"/>
                  <a:pt x="17784" y="3483"/>
                </a:cubicBezTo>
                <a:cubicBezTo>
                  <a:pt x="17815" y="3483"/>
                  <a:pt x="17839" y="3433"/>
                  <a:pt x="17839" y="3372"/>
                </a:cubicBezTo>
                <a:cubicBezTo>
                  <a:pt x="17839" y="3311"/>
                  <a:pt x="17815" y="3261"/>
                  <a:pt x="17784" y="3261"/>
                </a:cubicBezTo>
                <a:close/>
                <a:moveTo>
                  <a:pt x="17605" y="3261"/>
                </a:moveTo>
                <a:cubicBezTo>
                  <a:pt x="17575" y="3261"/>
                  <a:pt x="17550" y="3311"/>
                  <a:pt x="17550" y="3372"/>
                </a:cubicBezTo>
                <a:cubicBezTo>
                  <a:pt x="17550" y="3433"/>
                  <a:pt x="17575" y="3483"/>
                  <a:pt x="17605" y="3483"/>
                </a:cubicBezTo>
                <a:cubicBezTo>
                  <a:pt x="17635" y="3483"/>
                  <a:pt x="17660" y="3433"/>
                  <a:pt x="17660" y="3372"/>
                </a:cubicBezTo>
                <a:cubicBezTo>
                  <a:pt x="17660" y="3311"/>
                  <a:pt x="17635" y="3261"/>
                  <a:pt x="17605" y="3261"/>
                </a:cubicBezTo>
                <a:close/>
                <a:moveTo>
                  <a:pt x="17426" y="3261"/>
                </a:moveTo>
                <a:cubicBezTo>
                  <a:pt x="17396" y="3261"/>
                  <a:pt x="17371" y="3311"/>
                  <a:pt x="17371" y="3372"/>
                </a:cubicBezTo>
                <a:cubicBezTo>
                  <a:pt x="17371" y="3433"/>
                  <a:pt x="17396" y="3483"/>
                  <a:pt x="17426" y="3483"/>
                </a:cubicBezTo>
                <a:cubicBezTo>
                  <a:pt x="17456" y="3483"/>
                  <a:pt x="17481" y="3433"/>
                  <a:pt x="17481" y="3372"/>
                </a:cubicBezTo>
                <a:cubicBezTo>
                  <a:pt x="17481" y="3311"/>
                  <a:pt x="17456" y="3261"/>
                  <a:pt x="17426" y="3261"/>
                </a:cubicBezTo>
                <a:close/>
                <a:moveTo>
                  <a:pt x="17247" y="3261"/>
                </a:moveTo>
                <a:cubicBezTo>
                  <a:pt x="17217" y="3261"/>
                  <a:pt x="17192" y="3311"/>
                  <a:pt x="17192" y="3372"/>
                </a:cubicBezTo>
                <a:cubicBezTo>
                  <a:pt x="17192" y="3433"/>
                  <a:pt x="17217" y="3483"/>
                  <a:pt x="17247" y="3483"/>
                </a:cubicBezTo>
                <a:cubicBezTo>
                  <a:pt x="17277" y="3483"/>
                  <a:pt x="17302" y="3433"/>
                  <a:pt x="17302" y="3372"/>
                </a:cubicBezTo>
                <a:cubicBezTo>
                  <a:pt x="17302" y="3311"/>
                  <a:pt x="17277" y="3261"/>
                  <a:pt x="17247" y="3261"/>
                </a:cubicBezTo>
                <a:close/>
                <a:moveTo>
                  <a:pt x="17068" y="3261"/>
                </a:moveTo>
                <a:cubicBezTo>
                  <a:pt x="17038" y="3261"/>
                  <a:pt x="17013" y="3311"/>
                  <a:pt x="17013" y="3372"/>
                </a:cubicBezTo>
                <a:cubicBezTo>
                  <a:pt x="17013" y="3433"/>
                  <a:pt x="17038" y="3483"/>
                  <a:pt x="17068" y="3483"/>
                </a:cubicBezTo>
                <a:cubicBezTo>
                  <a:pt x="17098" y="3483"/>
                  <a:pt x="17123" y="3433"/>
                  <a:pt x="17123" y="3372"/>
                </a:cubicBezTo>
                <a:cubicBezTo>
                  <a:pt x="17123" y="3311"/>
                  <a:pt x="17098" y="3261"/>
                  <a:pt x="17068" y="3261"/>
                </a:cubicBezTo>
                <a:close/>
                <a:moveTo>
                  <a:pt x="16889" y="3261"/>
                </a:moveTo>
                <a:cubicBezTo>
                  <a:pt x="16859" y="3261"/>
                  <a:pt x="16834" y="3311"/>
                  <a:pt x="16834" y="3372"/>
                </a:cubicBezTo>
                <a:cubicBezTo>
                  <a:pt x="16834" y="3433"/>
                  <a:pt x="16859" y="3483"/>
                  <a:pt x="16889" y="3483"/>
                </a:cubicBezTo>
                <a:cubicBezTo>
                  <a:pt x="16919" y="3483"/>
                  <a:pt x="16944" y="3433"/>
                  <a:pt x="16944" y="3372"/>
                </a:cubicBezTo>
                <a:cubicBezTo>
                  <a:pt x="16944" y="3311"/>
                  <a:pt x="16919" y="3261"/>
                  <a:pt x="16889" y="3261"/>
                </a:cubicBezTo>
                <a:close/>
                <a:moveTo>
                  <a:pt x="16710" y="3261"/>
                </a:moveTo>
                <a:cubicBezTo>
                  <a:pt x="16679" y="3261"/>
                  <a:pt x="16655" y="3311"/>
                  <a:pt x="16655" y="3372"/>
                </a:cubicBezTo>
                <a:cubicBezTo>
                  <a:pt x="16655" y="3433"/>
                  <a:pt x="16679" y="3483"/>
                  <a:pt x="16710" y="3483"/>
                </a:cubicBezTo>
                <a:cubicBezTo>
                  <a:pt x="16740" y="3483"/>
                  <a:pt x="16765" y="3433"/>
                  <a:pt x="16765" y="3372"/>
                </a:cubicBezTo>
                <a:cubicBezTo>
                  <a:pt x="16765" y="3311"/>
                  <a:pt x="16740" y="3261"/>
                  <a:pt x="16710" y="3261"/>
                </a:cubicBezTo>
                <a:close/>
                <a:moveTo>
                  <a:pt x="16531" y="3261"/>
                </a:moveTo>
                <a:cubicBezTo>
                  <a:pt x="16500" y="3261"/>
                  <a:pt x="16476" y="3311"/>
                  <a:pt x="16476" y="3372"/>
                </a:cubicBezTo>
                <a:cubicBezTo>
                  <a:pt x="16476" y="3433"/>
                  <a:pt x="16500" y="3483"/>
                  <a:pt x="16531" y="3483"/>
                </a:cubicBezTo>
                <a:cubicBezTo>
                  <a:pt x="16561" y="3483"/>
                  <a:pt x="16585" y="3433"/>
                  <a:pt x="16585" y="3372"/>
                </a:cubicBezTo>
                <a:cubicBezTo>
                  <a:pt x="16585" y="3311"/>
                  <a:pt x="16561" y="3261"/>
                  <a:pt x="16531" y="3261"/>
                </a:cubicBezTo>
                <a:close/>
                <a:moveTo>
                  <a:pt x="16352" y="3261"/>
                </a:moveTo>
                <a:cubicBezTo>
                  <a:pt x="16321" y="3261"/>
                  <a:pt x="16297" y="3311"/>
                  <a:pt x="16297" y="3372"/>
                </a:cubicBezTo>
                <a:cubicBezTo>
                  <a:pt x="16297" y="3433"/>
                  <a:pt x="16321" y="3483"/>
                  <a:pt x="16352" y="3483"/>
                </a:cubicBezTo>
                <a:cubicBezTo>
                  <a:pt x="16382" y="3483"/>
                  <a:pt x="16406" y="3433"/>
                  <a:pt x="16406" y="3372"/>
                </a:cubicBezTo>
                <a:cubicBezTo>
                  <a:pt x="16406" y="3311"/>
                  <a:pt x="16382" y="3261"/>
                  <a:pt x="16352" y="3261"/>
                </a:cubicBezTo>
                <a:close/>
                <a:moveTo>
                  <a:pt x="16172" y="3261"/>
                </a:moveTo>
                <a:cubicBezTo>
                  <a:pt x="16142" y="3261"/>
                  <a:pt x="16118" y="3311"/>
                  <a:pt x="16118" y="3372"/>
                </a:cubicBezTo>
                <a:cubicBezTo>
                  <a:pt x="16118" y="3433"/>
                  <a:pt x="16142" y="3483"/>
                  <a:pt x="16172" y="3483"/>
                </a:cubicBezTo>
                <a:cubicBezTo>
                  <a:pt x="16203" y="3483"/>
                  <a:pt x="16227" y="3433"/>
                  <a:pt x="16227" y="3372"/>
                </a:cubicBezTo>
                <a:cubicBezTo>
                  <a:pt x="16227" y="3311"/>
                  <a:pt x="16203" y="3261"/>
                  <a:pt x="16172" y="3261"/>
                </a:cubicBezTo>
                <a:close/>
                <a:moveTo>
                  <a:pt x="15993" y="3261"/>
                </a:moveTo>
                <a:cubicBezTo>
                  <a:pt x="15963" y="3261"/>
                  <a:pt x="15938" y="3311"/>
                  <a:pt x="15938" y="3372"/>
                </a:cubicBezTo>
                <a:cubicBezTo>
                  <a:pt x="15938" y="3433"/>
                  <a:pt x="15963" y="3483"/>
                  <a:pt x="15993" y="3483"/>
                </a:cubicBezTo>
                <a:cubicBezTo>
                  <a:pt x="16024" y="3483"/>
                  <a:pt x="16048" y="3433"/>
                  <a:pt x="16048" y="3372"/>
                </a:cubicBezTo>
                <a:cubicBezTo>
                  <a:pt x="16048" y="3311"/>
                  <a:pt x="16024" y="3261"/>
                  <a:pt x="15993" y="3261"/>
                </a:cubicBezTo>
                <a:close/>
                <a:moveTo>
                  <a:pt x="15814" y="3261"/>
                </a:moveTo>
                <a:cubicBezTo>
                  <a:pt x="15784" y="3261"/>
                  <a:pt x="15759" y="3311"/>
                  <a:pt x="15759" y="3372"/>
                </a:cubicBezTo>
                <a:cubicBezTo>
                  <a:pt x="15759" y="3433"/>
                  <a:pt x="15784" y="3483"/>
                  <a:pt x="15814" y="3483"/>
                </a:cubicBezTo>
                <a:cubicBezTo>
                  <a:pt x="15845" y="3483"/>
                  <a:pt x="15869" y="3433"/>
                  <a:pt x="15869" y="3372"/>
                </a:cubicBezTo>
                <a:cubicBezTo>
                  <a:pt x="15869" y="3311"/>
                  <a:pt x="15845" y="3261"/>
                  <a:pt x="15814" y="3261"/>
                </a:cubicBezTo>
                <a:close/>
                <a:moveTo>
                  <a:pt x="15635" y="3261"/>
                </a:moveTo>
                <a:cubicBezTo>
                  <a:pt x="15605" y="3261"/>
                  <a:pt x="15580" y="3311"/>
                  <a:pt x="15580" y="3372"/>
                </a:cubicBezTo>
                <a:cubicBezTo>
                  <a:pt x="15580" y="3433"/>
                  <a:pt x="15605" y="3483"/>
                  <a:pt x="15635" y="3483"/>
                </a:cubicBezTo>
                <a:cubicBezTo>
                  <a:pt x="15666" y="3483"/>
                  <a:pt x="15690" y="3433"/>
                  <a:pt x="15690" y="3372"/>
                </a:cubicBezTo>
                <a:cubicBezTo>
                  <a:pt x="15690" y="3311"/>
                  <a:pt x="15666" y="3261"/>
                  <a:pt x="15635" y="3261"/>
                </a:cubicBezTo>
                <a:close/>
                <a:moveTo>
                  <a:pt x="15456" y="3261"/>
                </a:moveTo>
                <a:cubicBezTo>
                  <a:pt x="15426" y="3261"/>
                  <a:pt x="15401" y="3311"/>
                  <a:pt x="15401" y="3372"/>
                </a:cubicBezTo>
                <a:cubicBezTo>
                  <a:pt x="15401" y="3433"/>
                  <a:pt x="15426" y="3483"/>
                  <a:pt x="15456" y="3483"/>
                </a:cubicBezTo>
                <a:cubicBezTo>
                  <a:pt x="15486" y="3483"/>
                  <a:pt x="15511" y="3433"/>
                  <a:pt x="15511" y="3372"/>
                </a:cubicBezTo>
                <a:cubicBezTo>
                  <a:pt x="15511" y="3311"/>
                  <a:pt x="15486" y="3261"/>
                  <a:pt x="15456" y="3261"/>
                </a:cubicBezTo>
                <a:close/>
                <a:moveTo>
                  <a:pt x="15277" y="3261"/>
                </a:moveTo>
                <a:cubicBezTo>
                  <a:pt x="15247" y="3261"/>
                  <a:pt x="15222" y="3311"/>
                  <a:pt x="15222" y="3372"/>
                </a:cubicBezTo>
                <a:cubicBezTo>
                  <a:pt x="15222" y="3433"/>
                  <a:pt x="15247" y="3483"/>
                  <a:pt x="15277" y="3483"/>
                </a:cubicBezTo>
                <a:cubicBezTo>
                  <a:pt x="15307" y="3483"/>
                  <a:pt x="15332" y="3433"/>
                  <a:pt x="15332" y="3372"/>
                </a:cubicBezTo>
                <a:cubicBezTo>
                  <a:pt x="15332" y="3311"/>
                  <a:pt x="15307" y="3261"/>
                  <a:pt x="15277" y="3261"/>
                </a:cubicBezTo>
                <a:close/>
                <a:moveTo>
                  <a:pt x="15098" y="3261"/>
                </a:moveTo>
                <a:cubicBezTo>
                  <a:pt x="15068" y="3261"/>
                  <a:pt x="15043" y="3311"/>
                  <a:pt x="15043" y="3372"/>
                </a:cubicBezTo>
                <a:cubicBezTo>
                  <a:pt x="15043" y="3433"/>
                  <a:pt x="15068" y="3483"/>
                  <a:pt x="15098" y="3483"/>
                </a:cubicBezTo>
                <a:cubicBezTo>
                  <a:pt x="15128" y="3483"/>
                  <a:pt x="15153" y="3433"/>
                  <a:pt x="15153" y="3372"/>
                </a:cubicBezTo>
                <a:cubicBezTo>
                  <a:pt x="15153" y="3311"/>
                  <a:pt x="15128" y="3261"/>
                  <a:pt x="15098" y="3261"/>
                </a:cubicBezTo>
                <a:close/>
                <a:moveTo>
                  <a:pt x="14919" y="3261"/>
                </a:moveTo>
                <a:cubicBezTo>
                  <a:pt x="14889" y="3261"/>
                  <a:pt x="14864" y="3311"/>
                  <a:pt x="14864" y="3372"/>
                </a:cubicBezTo>
                <a:cubicBezTo>
                  <a:pt x="14864" y="3433"/>
                  <a:pt x="14889" y="3483"/>
                  <a:pt x="14919" y="3483"/>
                </a:cubicBezTo>
                <a:cubicBezTo>
                  <a:pt x="14949" y="3483"/>
                  <a:pt x="14974" y="3433"/>
                  <a:pt x="14974" y="3372"/>
                </a:cubicBezTo>
                <a:cubicBezTo>
                  <a:pt x="14974" y="3311"/>
                  <a:pt x="14949" y="3261"/>
                  <a:pt x="14919" y="3261"/>
                </a:cubicBezTo>
                <a:close/>
                <a:moveTo>
                  <a:pt x="14740" y="3261"/>
                </a:moveTo>
                <a:cubicBezTo>
                  <a:pt x="14709" y="3261"/>
                  <a:pt x="14685" y="3311"/>
                  <a:pt x="14685" y="3372"/>
                </a:cubicBezTo>
                <a:cubicBezTo>
                  <a:pt x="14685" y="3433"/>
                  <a:pt x="14709" y="3483"/>
                  <a:pt x="14740" y="3483"/>
                </a:cubicBezTo>
                <a:cubicBezTo>
                  <a:pt x="14770" y="3483"/>
                  <a:pt x="14795" y="3433"/>
                  <a:pt x="14795" y="3372"/>
                </a:cubicBezTo>
                <a:cubicBezTo>
                  <a:pt x="14795" y="3311"/>
                  <a:pt x="14770" y="3261"/>
                  <a:pt x="14740" y="3261"/>
                </a:cubicBezTo>
                <a:close/>
                <a:moveTo>
                  <a:pt x="14561" y="3261"/>
                </a:moveTo>
                <a:cubicBezTo>
                  <a:pt x="14530" y="3261"/>
                  <a:pt x="14506" y="3311"/>
                  <a:pt x="14506" y="3372"/>
                </a:cubicBezTo>
                <a:cubicBezTo>
                  <a:pt x="14506" y="3433"/>
                  <a:pt x="14530" y="3483"/>
                  <a:pt x="14561" y="3483"/>
                </a:cubicBezTo>
                <a:cubicBezTo>
                  <a:pt x="14591" y="3483"/>
                  <a:pt x="14616" y="3433"/>
                  <a:pt x="14616" y="3372"/>
                </a:cubicBezTo>
                <a:cubicBezTo>
                  <a:pt x="14616" y="3311"/>
                  <a:pt x="14591" y="3261"/>
                  <a:pt x="14561" y="3261"/>
                </a:cubicBezTo>
                <a:close/>
                <a:moveTo>
                  <a:pt x="14382" y="3261"/>
                </a:moveTo>
                <a:cubicBezTo>
                  <a:pt x="14351" y="3261"/>
                  <a:pt x="14327" y="3311"/>
                  <a:pt x="14327" y="3372"/>
                </a:cubicBezTo>
                <a:cubicBezTo>
                  <a:pt x="14327" y="3433"/>
                  <a:pt x="14351" y="3483"/>
                  <a:pt x="14382" y="3483"/>
                </a:cubicBezTo>
                <a:cubicBezTo>
                  <a:pt x="14412" y="3483"/>
                  <a:pt x="14436" y="3433"/>
                  <a:pt x="14436" y="3372"/>
                </a:cubicBezTo>
                <a:cubicBezTo>
                  <a:pt x="14436" y="3311"/>
                  <a:pt x="14412" y="3261"/>
                  <a:pt x="14382" y="3261"/>
                </a:cubicBezTo>
                <a:close/>
                <a:moveTo>
                  <a:pt x="14202" y="3261"/>
                </a:moveTo>
                <a:cubicBezTo>
                  <a:pt x="14172" y="3261"/>
                  <a:pt x="14148" y="3311"/>
                  <a:pt x="14148" y="3372"/>
                </a:cubicBezTo>
                <a:cubicBezTo>
                  <a:pt x="14148" y="3433"/>
                  <a:pt x="14172" y="3483"/>
                  <a:pt x="14202" y="3483"/>
                </a:cubicBezTo>
                <a:cubicBezTo>
                  <a:pt x="14233" y="3483"/>
                  <a:pt x="14257" y="3433"/>
                  <a:pt x="14257" y="3372"/>
                </a:cubicBezTo>
                <a:cubicBezTo>
                  <a:pt x="14257" y="3311"/>
                  <a:pt x="14233" y="3261"/>
                  <a:pt x="14202" y="3261"/>
                </a:cubicBezTo>
                <a:close/>
                <a:moveTo>
                  <a:pt x="14023" y="3261"/>
                </a:moveTo>
                <a:cubicBezTo>
                  <a:pt x="13993" y="3261"/>
                  <a:pt x="13969" y="3311"/>
                  <a:pt x="13969" y="3372"/>
                </a:cubicBezTo>
                <a:cubicBezTo>
                  <a:pt x="13969" y="3433"/>
                  <a:pt x="13993" y="3483"/>
                  <a:pt x="14023" y="3483"/>
                </a:cubicBezTo>
                <a:cubicBezTo>
                  <a:pt x="14054" y="3483"/>
                  <a:pt x="14078" y="3433"/>
                  <a:pt x="14078" y="3372"/>
                </a:cubicBezTo>
                <a:cubicBezTo>
                  <a:pt x="14078" y="3311"/>
                  <a:pt x="14054" y="3261"/>
                  <a:pt x="14023" y="3261"/>
                </a:cubicBezTo>
                <a:close/>
                <a:moveTo>
                  <a:pt x="13844" y="3261"/>
                </a:moveTo>
                <a:cubicBezTo>
                  <a:pt x="13814" y="3261"/>
                  <a:pt x="13789" y="3311"/>
                  <a:pt x="13789" y="3372"/>
                </a:cubicBezTo>
                <a:cubicBezTo>
                  <a:pt x="13789" y="3433"/>
                  <a:pt x="13814" y="3483"/>
                  <a:pt x="13844" y="3483"/>
                </a:cubicBezTo>
                <a:cubicBezTo>
                  <a:pt x="13875" y="3483"/>
                  <a:pt x="13899" y="3433"/>
                  <a:pt x="13899" y="3372"/>
                </a:cubicBezTo>
                <a:cubicBezTo>
                  <a:pt x="13899" y="3311"/>
                  <a:pt x="13875" y="3261"/>
                  <a:pt x="13844" y="3261"/>
                </a:cubicBezTo>
                <a:close/>
                <a:moveTo>
                  <a:pt x="13665" y="3261"/>
                </a:moveTo>
                <a:cubicBezTo>
                  <a:pt x="13635" y="3261"/>
                  <a:pt x="13610" y="3311"/>
                  <a:pt x="13610" y="3372"/>
                </a:cubicBezTo>
                <a:cubicBezTo>
                  <a:pt x="13610" y="3433"/>
                  <a:pt x="13635" y="3483"/>
                  <a:pt x="13665" y="3483"/>
                </a:cubicBezTo>
                <a:cubicBezTo>
                  <a:pt x="13696" y="3483"/>
                  <a:pt x="13720" y="3433"/>
                  <a:pt x="13720" y="3372"/>
                </a:cubicBezTo>
                <a:cubicBezTo>
                  <a:pt x="13720" y="3311"/>
                  <a:pt x="13696" y="3261"/>
                  <a:pt x="13665" y="3261"/>
                </a:cubicBezTo>
                <a:close/>
                <a:moveTo>
                  <a:pt x="13486" y="3261"/>
                </a:moveTo>
                <a:cubicBezTo>
                  <a:pt x="13456" y="3261"/>
                  <a:pt x="13431" y="3311"/>
                  <a:pt x="13431" y="3372"/>
                </a:cubicBezTo>
                <a:cubicBezTo>
                  <a:pt x="13431" y="3433"/>
                  <a:pt x="13456" y="3483"/>
                  <a:pt x="13486" y="3483"/>
                </a:cubicBezTo>
                <a:cubicBezTo>
                  <a:pt x="13516" y="3483"/>
                  <a:pt x="13541" y="3433"/>
                  <a:pt x="13541" y="3372"/>
                </a:cubicBezTo>
                <a:cubicBezTo>
                  <a:pt x="13541" y="3311"/>
                  <a:pt x="13516" y="3261"/>
                  <a:pt x="13486" y="3261"/>
                </a:cubicBezTo>
                <a:close/>
                <a:moveTo>
                  <a:pt x="13307" y="3261"/>
                </a:moveTo>
                <a:cubicBezTo>
                  <a:pt x="13277" y="3261"/>
                  <a:pt x="13252" y="3311"/>
                  <a:pt x="13252" y="3372"/>
                </a:cubicBezTo>
                <a:cubicBezTo>
                  <a:pt x="13252" y="3433"/>
                  <a:pt x="13277" y="3483"/>
                  <a:pt x="13307" y="3483"/>
                </a:cubicBezTo>
                <a:cubicBezTo>
                  <a:pt x="13337" y="3483"/>
                  <a:pt x="13362" y="3433"/>
                  <a:pt x="13362" y="3372"/>
                </a:cubicBezTo>
                <a:cubicBezTo>
                  <a:pt x="13362" y="3311"/>
                  <a:pt x="13337" y="3261"/>
                  <a:pt x="13307" y="3261"/>
                </a:cubicBezTo>
                <a:close/>
                <a:moveTo>
                  <a:pt x="13128" y="3261"/>
                </a:moveTo>
                <a:cubicBezTo>
                  <a:pt x="13098" y="3261"/>
                  <a:pt x="13073" y="3311"/>
                  <a:pt x="13073" y="3372"/>
                </a:cubicBezTo>
                <a:cubicBezTo>
                  <a:pt x="13073" y="3433"/>
                  <a:pt x="13098" y="3483"/>
                  <a:pt x="13128" y="3483"/>
                </a:cubicBezTo>
                <a:cubicBezTo>
                  <a:pt x="13158" y="3483"/>
                  <a:pt x="13183" y="3433"/>
                  <a:pt x="13183" y="3372"/>
                </a:cubicBezTo>
                <a:cubicBezTo>
                  <a:pt x="13183" y="3311"/>
                  <a:pt x="13158" y="3261"/>
                  <a:pt x="13128" y="3261"/>
                </a:cubicBezTo>
                <a:close/>
                <a:moveTo>
                  <a:pt x="12949" y="3261"/>
                </a:moveTo>
                <a:cubicBezTo>
                  <a:pt x="12919" y="3261"/>
                  <a:pt x="12894" y="3311"/>
                  <a:pt x="12894" y="3372"/>
                </a:cubicBezTo>
                <a:cubicBezTo>
                  <a:pt x="12894" y="3433"/>
                  <a:pt x="12919" y="3483"/>
                  <a:pt x="12949" y="3483"/>
                </a:cubicBezTo>
                <a:cubicBezTo>
                  <a:pt x="12979" y="3483"/>
                  <a:pt x="13004" y="3433"/>
                  <a:pt x="13004" y="3372"/>
                </a:cubicBezTo>
                <a:cubicBezTo>
                  <a:pt x="13004" y="3311"/>
                  <a:pt x="12979" y="3261"/>
                  <a:pt x="12949" y="3261"/>
                </a:cubicBezTo>
                <a:close/>
                <a:moveTo>
                  <a:pt x="12770" y="3261"/>
                </a:moveTo>
                <a:cubicBezTo>
                  <a:pt x="12740" y="3261"/>
                  <a:pt x="12715" y="3311"/>
                  <a:pt x="12715" y="3372"/>
                </a:cubicBezTo>
                <a:cubicBezTo>
                  <a:pt x="12715" y="3433"/>
                  <a:pt x="12740" y="3483"/>
                  <a:pt x="12770" y="3483"/>
                </a:cubicBezTo>
                <a:cubicBezTo>
                  <a:pt x="12800" y="3483"/>
                  <a:pt x="12825" y="3433"/>
                  <a:pt x="12825" y="3372"/>
                </a:cubicBezTo>
                <a:cubicBezTo>
                  <a:pt x="12825" y="3311"/>
                  <a:pt x="12800" y="3261"/>
                  <a:pt x="12770" y="3261"/>
                </a:cubicBezTo>
                <a:close/>
                <a:moveTo>
                  <a:pt x="12591" y="3261"/>
                </a:moveTo>
                <a:cubicBezTo>
                  <a:pt x="12560" y="3261"/>
                  <a:pt x="12536" y="3311"/>
                  <a:pt x="12536" y="3372"/>
                </a:cubicBezTo>
                <a:cubicBezTo>
                  <a:pt x="12536" y="3433"/>
                  <a:pt x="12560" y="3483"/>
                  <a:pt x="12591" y="3483"/>
                </a:cubicBezTo>
                <a:cubicBezTo>
                  <a:pt x="12621" y="3483"/>
                  <a:pt x="12646" y="3433"/>
                  <a:pt x="12646" y="3372"/>
                </a:cubicBezTo>
                <a:cubicBezTo>
                  <a:pt x="12646" y="3311"/>
                  <a:pt x="12621" y="3261"/>
                  <a:pt x="12591" y="3261"/>
                </a:cubicBezTo>
                <a:close/>
                <a:moveTo>
                  <a:pt x="12412" y="3261"/>
                </a:moveTo>
                <a:cubicBezTo>
                  <a:pt x="12381" y="3261"/>
                  <a:pt x="12357" y="3311"/>
                  <a:pt x="12357" y="3372"/>
                </a:cubicBezTo>
                <a:cubicBezTo>
                  <a:pt x="12357" y="3433"/>
                  <a:pt x="12381" y="3483"/>
                  <a:pt x="12412" y="3483"/>
                </a:cubicBezTo>
                <a:cubicBezTo>
                  <a:pt x="12442" y="3483"/>
                  <a:pt x="12466" y="3433"/>
                  <a:pt x="12466" y="3372"/>
                </a:cubicBezTo>
                <a:cubicBezTo>
                  <a:pt x="12466" y="3311"/>
                  <a:pt x="12442" y="3261"/>
                  <a:pt x="12412" y="3261"/>
                </a:cubicBezTo>
                <a:close/>
                <a:moveTo>
                  <a:pt x="12233" y="3261"/>
                </a:moveTo>
                <a:cubicBezTo>
                  <a:pt x="12202" y="3261"/>
                  <a:pt x="12178" y="3311"/>
                  <a:pt x="12178" y="3372"/>
                </a:cubicBezTo>
                <a:cubicBezTo>
                  <a:pt x="12178" y="3433"/>
                  <a:pt x="12202" y="3483"/>
                  <a:pt x="12233" y="3483"/>
                </a:cubicBezTo>
                <a:cubicBezTo>
                  <a:pt x="12263" y="3483"/>
                  <a:pt x="12287" y="3433"/>
                  <a:pt x="12287" y="3372"/>
                </a:cubicBezTo>
                <a:cubicBezTo>
                  <a:pt x="12287" y="3311"/>
                  <a:pt x="12263" y="3261"/>
                  <a:pt x="12233" y="3261"/>
                </a:cubicBezTo>
                <a:close/>
                <a:moveTo>
                  <a:pt x="12053" y="3261"/>
                </a:moveTo>
                <a:cubicBezTo>
                  <a:pt x="12023" y="3261"/>
                  <a:pt x="11999" y="3311"/>
                  <a:pt x="11999" y="3372"/>
                </a:cubicBezTo>
                <a:cubicBezTo>
                  <a:pt x="11999" y="3433"/>
                  <a:pt x="12023" y="3483"/>
                  <a:pt x="12053" y="3483"/>
                </a:cubicBezTo>
                <a:cubicBezTo>
                  <a:pt x="12084" y="3483"/>
                  <a:pt x="12108" y="3433"/>
                  <a:pt x="12108" y="3372"/>
                </a:cubicBezTo>
                <a:cubicBezTo>
                  <a:pt x="12108" y="3311"/>
                  <a:pt x="12084" y="3261"/>
                  <a:pt x="12053" y="3261"/>
                </a:cubicBezTo>
                <a:close/>
                <a:moveTo>
                  <a:pt x="11874" y="3261"/>
                </a:moveTo>
                <a:cubicBezTo>
                  <a:pt x="11844" y="3261"/>
                  <a:pt x="11819" y="3311"/>
                  <a:pt x="11819" y="3372"/>
                </a:cubicBezTo>
                <a:cubicBezTo>
                  <a:pt x="11819" y="3433"/>
                  <a:pt x="11844" y="3483"/>
                  <a:pt x="11874" y="3483"/>
                </a:cubicBezTo>
                <a:cubicBezTo>
                  <a:pt x="11905" y="3483"/>
                  <a:pt x="11929" y="3433"/>
                  <a:pt x="11929" y="3372"/>
                </a:cubicBezTo>
                <a:cubicBezTo>
                  <a:pt x="11929" y="3311"/>
                  <a:pt x="11905" y="3261"/>
                  <a:pt x="11874" y="3261"/>
                </a:cubicBezTo>
                <a:close/>
                <a:moveTo>
                  <a:pt x="11695" y="3261"/>
                </a:moveTo>
                <a:cubicBezTo>
                  <a:pt x="11665" y="3261"/>
                  <a:pt x="11640" y="3311"/>
                  <a:pt x="11640" y="3372"/>
                </a:cubicBezTo>
                <a:cubicBezTo>
                  <a:pt x="11640" y="3433"/>
                  <a:pt x="11665" y="3483"/>
                  <a:pt x="11695" y="3483"/>
                </a:cubicBezTo>
                <a:cubicBezTo>
                  <a:pt x="11726" y="3483"/>
                  <a:pt x="11750" y="3433"/>
                  <a:pt x="11750" y="3372"/>
                </a:cubicBezTo>
                <a:cubicBezTo>
                  <a:pt x="11750" y="3311"/>
                  <a:pt x="11726" y="3261"/>
                  <a:pt x="11695" y="3261"/>
                </a:cubicBezTo>
                <a:close/>
                <a:moveTo>
                  <a:pt x="11516" y="3261"/>
                </a:moveTo>
                <a:cubicBezTo>
                  <a:pt x="11486" y="3261"/>
                  <a:pt x="11461" y="3311"/>
                  <a:pt x="11461" y="3372"/>
                </a:cubicBezTo>
                <a:cubicBezTo>
                  <a:pt x="11461" y="3433"/>
                  <a:pt x="11486" y="3483"/>
                  <a:pt x="11516" y="3483"/>
                </a:cubicBezTo>
                <a:cubicBezTo>
                  <a:pt x="11546" y="3483"/>
                  <a:pt x="11571" y="3433"/>
                  <a:pt x="11571" y="3372"/>
                </a:cubicBezTo>
                <a:cubicBezTo>
                  <a:pt x="11571" y="3311"/>
                  <a:pt x="11546" y="3261"/>
                  <a:pt x="11516" y="3261"/>
                </a:cubicBezTo>
                <a:close/>
                <a:moveTo>
                  <a:pt x="11337" y="3261"/>
                </a:moveTo>
                <a:cubicBezTo>
                  <a:pt x="11307" y="3261"/>
                  <a:pt x="11282" y="3311"/>
                  <a:pt x="11282" y="3372"/>
                </a:cubicBezTo>
                <a:cubicBezTo>
                  <a:pt x="11282" y="3433"/>
                  <a:pt x="11307" y="3483"/>
                  <a:pt x="11337" y="3483"/>
                </a:cubicBezTo>
                <a:cubicBezTo>
                  <a:pt x="11367" y="3483"/>
                  <a:pt x="11392" y="3433"/>
                  <a:pt x="11392" y="3372"/>
                </a:cubicBezTo>
                <a:cubicBezTo>
                  <a:pt x="11392" y="3311"/>
                  <a:pt x="11367" y="3261"/>
                  <a:pt x="11337" y="3261"/>
                </a:cubicBezTo>
                <a:close/>
                <a:moveTo>
                  <a:pt x="11158" y="3261"/>
                </a:moveTo>
                <a:cubicBezTo>
                  <a:pt x="11128" y="3261"/>
                  <a:pt x="11103" y="3311"/>
                  <a:pt x="11103" y="3372"/>
                </a:cubicBezTo>
                <a:cubicBezTo>
                  <a:pt x="11103" y="3433"/>
                  <a:pt x="11128" y="3483"/>
                  <a:pt x="11158" y="3483"/>
                </a:cubicBezTo>
                <a:cubicBezTo>
                  <a:pt x="11188" y="3483"/>
                  <a:pt x="11213" y="3433"/>
                  <a:pt x="11213" y="3372"/>
                </a:cubicBezTo>
                <a:cubicBezTo>
                  <a:pt x="11213" y="3311"/>
                  <a:pt x="11188" y="3261"/>
                  <a:pt x="11158" y="3261"/>
                </a:cubicBezTo>
                <a:close/>
                <a:moveTo>
                  <a:pt x="10800" y="3261"/>
                </a:moveTo>
                <a:cubicBezTo>
                  <a:pt x="10770" y="3261"/>
                  <a:pt x="10745" y="3311"/>
                  <a:pt x="10745" y="3372"/>
                </a:cubicBezTo>
                <a:cubicBezTo>
                  <a:pt x="10745" y="3433"/>
                  <a:pt x="10770" y="3483"/>
                  <a:pt x="10800" y="3483"/>
                </a:cubicBezTo>
                <a:cubicBezTo>
                  <a:pt x="10830" y="3483"/>
                  <a:pt x="10855" y="3433"/>
                  <a:pt x="10855" y="3372"/>
                </a:cubicBezTo>
                <a:cubicBezTo>
                  <a:pt x="10855" y="3311"/>
                  <a:pt x="10830" y="3261"/>
                  <a:pt x="10800" y="3261"/>
                </a:cubicBezTo>
                <a:close/>
                <a:moveTo>
                  <a:pt x="10621" y="3261"/>
                </a:moveTo>
                <a:cubicBezTo>
                  <a:pt x="10590" y="3261"/>
                  <a:pt x="10566" y="3311"/>
                  <a:pt x="10566" y="3372"/>
                </a:cubicBezTo>
                <a:cubicBezTo>
                  <a:pt x="10566" y="3433"/>
                  <a:pt x="10590" y="3483"/>
                  <a:pt x="10621" y="3483"/>
                </a:cubicBezTo>
                <a:cubicBezTo>
                  <a:pt x="10651" y="3483"/>
                  <a:pt x="10676" y="3433"/>
                  <a:pt x="10676" y="3372"/>
                </a:cubicBezTo>
                <a:cubicBezTo>
                  <a:pt x="10676" y="3311"/>
                  <a:pt x="10651" y="3261"/>
                  <a:pt x="10621" y="3261"/>
                </a:cubicBezTo>
                <a:close/>
                <a:moveTo>
                  <a:pt x="10442" y="3261"/>
                </a:moveTo>
                <a:cubicBezTo>
                  <a:pt x="10411" y="3261"/>
                  <a:pt x="10387" y="3311"/>
                  <a:pt x="10387" y="3372"/>
                </a:cubicBezTo>
                <a:cubicBezTo>
                  <a:pt x="10387" y="3433"/>
                  <a:pt x="10411" y="3483"/>
                  <a:pt x="10442" y="3483"/>
                </a:cubicBezTo>
                <a:cubicBezTo>
                  <a:pt x="10472" y="3483"/>
                  <a:pt x="10497" y="3433"/>
                  <a:pt x="10497" y="3372"/>
                </a:cubicBezTo>
                <a:cubicBezTo>
                  <a:pt x="10497" y="3311"/>
                  <a:pt x="10472" y="3261"/>
                  <a:pt x="10442" y="3261"/>
                </a:cubicBezTo>
                <a:close/>
                <a:moveTo>
                  <a:pt x="10263" y="3261"/>
                </a:moveTo>
                <a:cubicBezTo>
                  <a:pt x="10232" y="3261"/>
                  <a:pt x="10208" y="3311"/>
                  <a:pt x="10208" y="3372"/>
                </a:cubicBezTo>
                <a:cubicBezTo>
                  <a:pt x="10208" y="3433"/>
                  <a:pt x="10232" y="3483"/>
                  <a:pt x="10263" y="3483"/>
                </a:cubicBezTo>
                <a:cubicBezTo>
                  <a:pt x="10293" y="3483"/>
                  <a:pt x="10317" y="3433"/>
                  <a:pt x="10317" y="3372"/>
                </a:cubicBezTo>
                <a:cubicBezTo>
                  <a:pt x="10317" y="3311"/>
                  <a:pt x="10293" y="3261"/>
                  <a:pt x="10263" y="3261"/>
                </a:cubicBezTo>
                <a:close/>
                <a:moveTo>
                  <a:pt x="9725" y="3261"/>
                </a:moveTo>
                <a:cubicBezTo>
                  <a:pt x="9695" y="3261"/>
                  <a:pt x="9670" y="3311"/>
                  <a:pt x="9670" y="3372"/>
                </a:cubicBezTo>
                <a:cubicBezTo>
                  <a:pt x="9670" y="3433"/>
                  <a:pt x="9695" y="3483"/>
                  <a:pt x="9725" y="3483"/>
                </a:cubicBezTo>
                <a:cubicBezTo>
                  <a:pt x="9756" y="3483"/>
                  <a:pt x="9780" y="3433"/>
                  <a:pt x="9780" y="3372"/>
                </a:cubicBezTo>
                <a:cubicBezTo>
                  <a:pt x="9780" y="3311"/>
                  <a:pt x="9756" y="3261"/>
                  <a:pt x="9725" y="3261"/>
                </a:cubicBezTo>
                <a:close/>
                <a:moveTo>
                  <a:pt x="9546" y="3261"/>
                </a:moveTo>
                <a:cubicBezTo>
                  <a:pt x="9516" y="3261"/>
                  <a:pt x="9491" y="3311"/>
                  <a:pt x="9491" y="3372"/>
                </a:cubicBezTo>
                <a:cubicBezTo>
                  <a:pt x="9491" y="3433"/>
                  <a:pt x="9516" y="3483"/>
                  <a:pt x="9546" y="3483"/>
                </a:cubicBezTo>
                <a:cubicBezTo>
                  <a:pt x="9577" y="3483"/>
                  <a:pt x="9601" y="3433"/>
                  <a:pt x="9601" y="3372"/>
                </a:cubicBezTo>
                <a:cubicBezTo>
                  <a:pt x="9601" y="3311"/>
                  <a:pt x="9577" y="3261"/>
                  <a:pt x="9546" y="3261"/>
                </a:cubicBezTo>
                <a:close/>
                <a:moveTo>
                  <a:pt x="6144" y="3261"/>
                </a:moveTo>
                <a:cubicBezTo>
                  <a:pt x="6113" y="3261"/>
                  <a:pt x="6089" y="3311"/>
                  <a:pt x="6089" y="3372"/>
                </a:cubicBezTo>
                <a:cubicBezTo>
                  <a:pt x="6089" y="3433"/>
                  <a:pt x="6113" y="3483"/>
                  <a:pt x="6144" y="3483"/>
                </a:cubicBezTo>
                <a:cubicBezTo>
                  <a:pt x="6174" y="3483"/>
                  <a:pt x="6199" y="3433"/>
                  <a:pt x="6199" y="3372"/>
                </a:cubicBezTo>
                <a:cubicBezTo>
                  <a:pt x="6199" y="3311"/>
                  <a:pt x="6174" y="3261"/>
                  <a:pt x="6144" y="3261"/>
                </a:cubicBezTo>
                <a:close/>
                <a:moveTo>
                  <a:pt x="5965" y="3261"/>
                </a:moveTo>
                <a:cubicBezTo>
                  <a:pt x="5934" y="3261"/>
                  <a:pt x="5910" y="3311"/>
                  <a:pt x="5910" y="3372"/>
                </a:cubicBezTo>
                <a:cubicBezTo>
                  <a:pt x="5910" y="3433"/>
                  <a:pt x="5934" y="3483"/>
                  <a:pt x="5965" y="3483"/>
                </a:cubicBezTo>
                <a:cubicBezTo>
                  <a:pt x="5995" y="3483"/>
                  <a:pt x="6019" y="3433"/>
                  <a:pt x="6019" y="3372"/>
                </a:cubicBezTo>
                <a:cubicBezTo>
                  <a:pt x="6019" y="3311"/>
                  <a:pt x="5995" y="3261"/>
                  <a:pt x="5965" y="3261"/>
                </a:cubicBezTo>
                <a:close/>
                <a:moveTo>
                  <a:pt x="5786" y="3261"/>
                </a:moveTo>
                <a:cubicBezTo>
                  <a:pt x="5755" y="3261"/>
                  <a:pt x="5731" y="3311"/>
                  <a:pt x="5731" y="3372"/>
                </a:cubicBezTo>
                <a:cubicBezTo>
                  <a:pt x="5731" y="3433"/>
                  <a:pt x="5755" y="3483"/>
                  <a:pt x="5786" y="3483"/>
                </a:cubicBezTo>
                <a:cubicBezTo>
                  <a:pt x="5816" y="3483"/>
                  <a:pt x="5840" y="3433"/>
                  <a:pt x="5840" y="3372"/>
                </a:cubicBezTo>
                <a:cubicBezTo>
                  <a:pt x="5840" y="3311"/>
                  <a:pt x="5816" y="3261"/>
                  <a:pt x="5786" y="3261"/>
                </a:cubicBezTo>
                <a:close/>
                <a:moveTo>
                  <a:pt x="5606" y="3261"/>
                </a:moveTo>
                <a:cubicBezTo>
                  <a:pt x="5576" y="3261"/>
                  <a:pt x="5552" y="3311"/>
                  <a:pt x="5552" y="3372"/>
                </a:cubicBezTo>
                <a:cubicBezTo>
                  <a:pt x="5552" y="3433"/>
                  <a:pt x="5576" y="3483"/>
                  <a:pt x="5606" y="3483"/>
                </a:cubicBezTo>
                <a:cubicBezTo>
                  <a:pt x="5637" y="3483"/>
                  <a:pt x="5661" y="3433"/>
                  <a:pt x="5661" y="3372"/>
                </a:cubicBezTo>
                <a:cubicBezTo>
                  <a:pt x="5661" y="3311"/>
                  <a:pt x="5637" y="3261"/>
                  <a:pt x="5606" y="3261"/>
                </a:cubicBezTo>
                <a:close/>
                <a:moveTo>
                  <a:pt x="5427" y="3261"/>
                </a:moveTo>
                <a:cubicBezTo>
                  <a:pt x="5397" y="3261"/>
                  <a:pt x="5372" y="3311"/>
                  <a:pt x="5372" y="3372"/>
                </a:cubicBezTo>
                <a:cubicBezTo>
                  <a:pt x="5372" y="3433"/>
                  <a:pt x="5397" y="3483"/>
                  <a:pt x="5427" y="3483"/>
                </a:cubicBezTo>
                <a:cubicBezTo>
                  <a:pt x="5458" y="3483"/>
                  <a:pt x="5482" y="3433"/>
                  <a:pt x="5482" y="3372"/>
                </a:cubicBezTo>
                <a:cubicBezTo>
                  <a:pt x="5482" y="3311"/>
                  <a:pt x="5458" y="3261"/>
                  <a:pt x="5427" y="3261"/>
                </a:cubicBezTo>
                <a:close/>
                <a:moveTo>
                  <a:pt x="4532" y="3261"/>
                </a:moveTo>
                <a:cubicBezTo>
                  <a:pt x="4502" y="3261"/>
                  <a:pt x="4477" y="3311"/>
                  <a:pt x="4477" y="3372"/>
                </a:cubicBezTo>
                <a:cubicBezTo>
                  <a:pt x="4477" y="3433"/>
                  <a:pt x="4502" y="3483"/>
                  <a:pt x="4532" y="3483"/>
                </a:cubicBezTo>
                <a:cubicBezTo>
                  <a:pt x="4562" y="3483"/>
                  <a:pt x="4587" y="3433"/>
                  <a:pt x="4587" y="3372"/>
                </a:cubicBezTo>
                <a:cubicBezTo>
                  <a:pt x="4587" y="3311"/>
                  <a:pt x="4562" y="3261"/>
                  <a:pt x="4532" y="3261"/>
                </a:cubicBezTo>
                <a:close/>
                <a:moveTo>
                  <a:pt x="4353" y="3261"/>
                </a:moveTo>
                <a:cubicBezTo>
                  <a:pt x="4323" y="3261"/>
                  <a:pt x="4298" y="3311"/>
                  <a:pt x="4298" y="3372"/>
                </a:cubicBezTo>
                <a:cubicBezTo>
                  <a:pt x="4298" y="3433"/>
                  <a:pt x="4323" y="3483"/>
                  <a:pt x="4353" y="3483"/>
                </a:cubicBezTo>
                <a:cubicBezTo>
                  <a:pt x="4383" y="3483"/>
                  <a:pt x="4408" y="3433"/>
                  <a:pt x="4408" y="3372"/>
                </a:cubicBezTo>
                <a:cubicBezTo>
                  <a:pt x="4408" y="3311"/>
                  <a:pt x="4383" y="3261"/>
                  <a:pt x="4353" y="3261"/>
                </a:cubicBezTo>
                <a:close/>
                <a:moveTo>
                  <a:pt x="4174" y="3261"/>
                </a:moveTo>
                <a:cubicBezTo>
                  <a:pt x="4143" y="3261"/>
                  <a:pt x="4119" y="3311"/>
                  <a:pt x="4119" y="3372"/>
                </a:cubicBezTo>
                <a:cubicBezTo>
                  <a:pt x="4119" y="3433"/>
                  <a:pt x="4143" y="3483"/>
                  <a:pt x="4174" y="3483"/>
                </a:cubicBezTo>
                <a:cubicBezTo>
                  <a:pt x="4204" y="3483"/>
                  <a:pt x="4229" y="3433"/>
                  <a:pt x="4229" y="3372"/>
                </a:cubicBezTo>
                <a:cubicBezTo>
                  <a:pt x="4229" y="3311"/>
                  <a:pt x="4204" y="3261"/>
                  <a:pt x="4174" y="3261"/>
                </a:cubicBezTo>
                <a:close/>
                <a:moveTo>
                  <a:pt x="3995" y="3261"/>
                </a:moveTo>
                <a:cubicBezTo>
                  <a:pt x="3964" y="3261"/>
                  <a:pt x="3940" y="3311"/>
                  <a:pt x="3940" y="3372"/>
                </a:cubicBezTo>
                <a:cubicBezTo>
                  <a:pt x="3940" y="3433"/>
                  <a:pt x="3964" y="3483"/>
                  <a:pt x="3995" y="3483"/>
                </a:cubicBezTo>
                <a:cubicBezTo>
                  <a:pt x="4025" y="3483"/>
                  <a:pt x="4050" y="3433"/>
                  <a:pt x="4050" y="3372"/>
                </a:cubicBezTo>
                <a:cubicBezTo>
                  <a:pt x="4050" y="3311"/>
                  <a:pt x="4025" y="3261"/>
                  <a:pt x="3995" y="3261"/>
                </a:cubicBezTo>
                <a:close/>
                <a:moveTo>
                  <a:pt x="3816" y="3261"/>
                </a:moveTo>
                <a:cubicBezTo>
                  <a:pt x="3785" y="3261"/>
                  <a:pt x="3761" y="3311"/>
                  <a:pt x="3761" y="3372"/>
                </a:cubicBezTo>
                <a:cubicBezTo>
                  <a:pt x="3761" y="3433"/>
                  <a:pt x="3785" y="3483"/>
                  <a:pt x="3816" y="3483"/>
                </a:cubicBezTo>
                <a:cubicBezTo>
                  <a:pt x="3846" y="3483"/>
                  <a:pt x="3870" y="3433"/>
                  <a:pt x="3870" y="3372"/>
                </a:cubicBezTo>
                <a:cubicBezTo>
                  <a:pt x="3870" y="3311"/>
                  <a:pt x="3846" y="3261"/>
                  <a:pt x="3816" y="3261"/>
                </a:cubicBezTo>
                <a:close/>
                <a:moveTo>
                  <a:pt x="3637" y="3261"/>
                </a:moveTo>
                <a:cubicBezTo>
                  <a:pt x="3606" y="3261"/>
                  <a:pt x="3582" y="3311"/>
                  <a:pt x="3582" y="3372"/>
                </a:cubicBezTo>
                <a:cubicBezTo>
                  <a:pt x="3582" y="3433"/>
                  <a:pt x="3606" y="3483"/>
                  <a:pt x="3637" y="3483"/>
                </a:cubicBezTo>
                <a:cubicBezTo>
                  <a:pt x="3667" y="3483"/>
                  <a:pt x="3691" y="3433"/>
                  <a:pt x="3691" y="3372"/>
                </a:cubicBezTo>
                <a:cubicBezTo>
                  <a:pt x="3691" y="3311"/>
                  <a:pt x="3667" y="3261"/>
                  <a:pt x="3637" y="3261"/>
                </a:cubicBezTo>
                <a:close/>
                <a:moveTo>
                  <a:pt x="3457" y="3261"/>
                </a:moveTo>
                <a:cubicBezTo>
                  <a:pt x="3427" y="3261"/>
                  <a:pt x="3403" y="3311"/>
                  <a:pt x="3403" y="3372"/>
                </a:cubicBezTo>
                <a:cubicBezTo>
                  <a:pt x="3403" y="3433"/>
                  <a:pt x="3427" y="3483"/>
                  <a:pt x="3457" y="3483"/>
                </a:cubicBezTo>
                <a:cubicBezTo>
                  <a:pt x="3488" y="3483"/>
                  <a:pt x="3512" y="3433"/>
                  <a:pt x="3512" y="3372"/>
                </a:cubicBezTo>
                <a:cubicBezTo>
                  <a:pt x="3512" y="3311"/>
                  <a:pt x="3488" y="3261"/>
                  <a:pt x="3457" y="3261"/>
                </a:cubicBezTo>
                <a:close/>
                <a:moveTo>
                  <a:pt x="3278" y="3261"/>
                </a:moveTo>
                <a:cubicBezTo>
                  <a:pt x="3248" y="3261"/>
                  <a:pt x="3223" y="3311"/>
                  <a:pt x="3223" y="3372"/>
                </a:cubicBezTo>
                <a:cubicBezTo>
                  <a:pt x="3223" y="3433"/>
                  <a:pt x="3248" y="3483"/>
                  <a:pt x="3278" y="3483"/>
                </a:cubicBezTo>
                <a:cubicBezTo>
                  <a:pt x="3309" y="3483"/>
                  <a:pt x="3333" y="3433"/>
                  <a:pt x="3333" y="3372"/>
                </a:cubicBezTo>
                <a:cubicBezTo>
                  <a:pt x="3333" y="3311"/>
                  <a:pt x="3309" y="3261"/>
                  <a:pt x="3278" y="3261"/>
                </a:cubicBezTo>
                <a:close/>
                <a:moveTo>
                  <a:pt x="3099" y="3261"/>
                </a:moveTo>
                <a:cubicBezTo>
                  <a:pt x="3069" y="3261"/>
                  <a:pt x="3044" y="3311"/>
                  <a:pt x="3044" y="3372"/>
                </a:cubicBezTo>
                <a:cubicBezTo>
                  <a:pt x="3044" y="3433"/>
                  <a:pt x="3069" y="3483"/>
                  <a:pt x="3099" y="3483"/>
                </a:cubicBezTo>
                <a:cubicBezTo>
                  <a:pt x="3130" y="3483"/>
                  <a:pt x="3154" y="3433"/>
                  <a:pt x="3154" y="3372"/>
                </a:cubicBezTo>
                <a:cubicBezTo>
                  <a:pt x="3154" y="3311"/>
                  <a:pt x="3130" y="3261"/>
                  <a:pt x="3099" y="3261"/>
                </a:cubicBezTo>
                <a:close/>
                <a:moveTo>
                  <a:pt x="2920" y="3261"/>
                </a:moveTo>
                <a:cubicBezTo>
                  <a:pt x="2890" y="3261"/>
                  <a:pt x="2865" y="3311"/>
                  <a:pt x="2865" y="3372"/>
                </a:cubicBezTo>
                <a:cubicBezTo>
                  <a:pt x="2865" y="3433"/>
                  <a:pt x="2890" y="3483"/>
                  <a:pt x="2920" y="3483"/>
                </a:cubicBezTo>
                <a:cubicBezTo>
                  <a:pt x="2950" y="3483"/>
                  <a:pt x="2975" y="3433"/>
                  <a:pt x="2975" y="3372"/>
                </a:cubicBezTo>
                <a:cubicBezTo>
                  <a:pt x="2975" y="3311"/>
                  <a:pt x="2950" y="3261"/>
                  <a:pt x="2920" y="3261"/>
                </a:cubicBezTo>
                <a:close/>
                <a:moveTo>
                  <a:pt x="2741" y="3261"/>
                </a:moveTo>
                <a:cubicBezTo>
                  <a:pt x="2711" y="3261"/>
                  <a:pt x="2686" y="3311"/>
                  <a:pt x="2686" y="3372"/>
                </a:cubicBezTo>
                <a:cubicBezTo>
                  <a:pt x="2686" y="3433"/>
                  <a:pt x="2711" y="3483"/>
                  <a:pt x="2741" y="3483"/>
                </a:cubicBezTo>
                <a:cubicBezTo>
                  <a:pt x="2771" y="3483"/>
                  <a:pt x="2796" y="3433"/>
                  <a:pt x="2796" y="3372"/>
                </a:cubicBezTo>
                <a:cubicBezTo>
                  <a:pt x="2796" y="3311"/>
                  <a:pt x="2771" y="3261"/>
                  <a:pt x="2741" y="3261"/>
                </a:cubicBezTo>
                <a:close/>
                <a:moveTo>
                  <a:pt x="2562" y="3261"/>
                </a:moveTo>
                <a:cubicBezTo>
                  <a:pt x="2532" y="3261"/>
                  <a:pt x="2507" y="3311"/>
                  <a:pt x="2507" y="3372"/>
                </a:cubicBezTo>
                <a:cubicBezTo>
                  <a:pt x="2507" y="3433"/>
                  <a:pt x="2532" y="3483"/>
                  <a:pt x="2562" y="3483"/>
                </a:cubicBezTo>
                <a:cubicBezTo>
                  <a:pt x="2592" y="3483"/>
                  <a:pt x="2617" y="3433"/>
                  <a:pt x="2617" y="3372"/>
                </a:cubicBezTo>
                <a:cubicBezTo>
                  <a:pt x="2617" y="3311"/>
                  <a:pt x="2592" y="3261"/>
                  <a:pt x="2562" y="3261"/>
                </a:cubicBezTo>
                <a:close/>
                <a:moveTo>
                  <a:pt x="2383" y="3261"/>
                </a:moveTo>
                <a:cubicBezTo>
                  <a:pt x="2353" y="3261"/>
                  <a:pt x="2328" y="3311"/>
                  <a:pt x="2328" y="3372"/>
                </a:cubicBezTo>
                <a:cubicBezTo>
                  <a:pt x="2328" y="3433"/>
                  <a:pt x="2353" y="3483"/>
                  <a:pt x="2383" y="3483"/>
                </a:cubicBezTo>
                <a:cubicBezTo>
                  <a:pt x="2413" y="3483"/>
                  <a:pt x="2438" y="3433"/>
                  <a:pt x="2438" y="3372"/>
                </a:cubicBezTo>
                <a:cubicBezTo>
                  <a:pt x="2438" y="3311"/>
                  <a:pt x="2413" y="3261"/>
                  <a:pt x="2383" y="3261"/>
                </a:cubicBezTo>
                <a:close/>
                <a:moveTo>
                  <a:pt x="2204" y="3261"/>
                </a:moveTo>
                <a:cubicBezTo>
                  <a:pt x="2174" y="3261"/>
                  <a:pt x="2149" y="3311"/>
                  <a:pt x="2149" y="3372"/>
                </a:cubicBezTo>
                <a:cubicBezTo>
                  <a:pt x="2149" y="3433"/>
                  <a:pt x="2174" y="3483"/>
                  <a:pt x="2204" y="3483"/>
                </a:cubicBezTo>
                <a:cubicBezTo>
                  <a:pt x="2234" y="3483"/>
                  <a:pt x="2259" y="3433"/>
                  <a:pt x="2259" y="3372"/>
                </a:cubicBezTo>
                <a:cubicBezTo>
                  <a:pt x="2259" y="3311"/>
                  <a:pt x="2234" y="3261"/>
                  <a:pt x="2204" y="3261"/>
                </a:cubicBezTo>
                <a:close/>
                <a:moveTo>
                  <a:pt x="2025" y="3261"/>
                </a:moveTo>
                <a:cubicBezTo>
                  <a:pt x="1994" y="3261"/>
                  <a:pt x="1970" y="3311"/>
                  <a:pt x="1970" y="3372"/>
                </a:cubicBezTo>
                <a:cubicBezTo>
                  <a:pt x="1970" y="3433"/>
                  <a:pt x="1994" y="3483"/>
                  <a:pt x="2025" y="3483"/>
                </a:cubicBezTo>
                <a:cubicBezTo>
                  <a:pt x="2055" y="3483"/>
                  <a:pt x="2080" y="3433"/>
                  <a:pt x="2080" y="3372"/>
                </a:cubicBezTo>
                <a:cubicBezTo>
                  <a:pt x="2080" y="3311"/>
                  <a:pt x="2055" y="3261"/>
                  <a:pt x="2025" y="3261"/>
                </a:cubicBezTo>
                <a:close/>
                <a:moveTo>
                  <a:pt x="950" y="3261"/>
                </a:moveTo>
                <a:cubicBezTo>
                  <a:pt x="920" y="3261"/>
                  <a:pt x="895" y="3311"/>
                  <a:pt x="895" y="3372"/>
                </a:cubicBezTo>
                <a:cubicBezTo>
                  <a:pt x="895" y="3433"/>
                  <a:pt x="920" y="3483"/>
                  <a:pt x="950" y="3483"/>
                </a:cubicBezTo>
                <a:cubicBezTo>
                  <a:pt x="981" y="3483"/>
                  <a:pt x="1005" y="3433"/>
                  <a:pt x="1005" y="3372"/>
                </a:cubicBezTo>
                <a:cubicBezTo>
                  <a:pt x="1005" y="3311"/>
                  <a:pt x="981" y="3261"/>
                  <a:pt x="950" y="3261"/>
                </a:cubicBezTo>
                <a:close/>
                <a:moveTo>
                  <a:pt x="771" y="3261"/>
                </a:moveTo>
                <a:cubicBezTo>
                  <a:pt x="741" y="3261"/>
                  <a:pt x="716" y="3311"/>
                  <a:pt x="716" y="3372"/>
                </a:cubicBezTo>
                <a:cubicBezTo>
                  <a:pt x="716" y="3433"/>
                  <a:pt x="741" y="3483"/>
                  <a:pt x="771" y="3483"/>
                </a:cubicBezTo>
                <a:cubicBezTo>
                  <a:pt x="801" y="3483"/>
                  <a:pt x="826" y="3433"/>
                  <a:pt x="826" y="3372"/>
                </a:cubicBezTo>
                <a:cubicBezTo>
                  <a:pt x="826" y="3311"/>
                  <a:pt x="801" y="3261"/>
                  <a:pt x="771" y="3261"/>
                </a:cubicBezTo>
                <a:close/>
                <a:moveTo>
                  <a:pt x="592" y="3261"/>
                </a:moveTo>
                <a:cubicBezTo>
                  <a:pt x="562" y="3261"/>
                  <a:pt x="537" y="3311"/>
                  <a:pt x="537" y="3372"/>
                </a:cubicBezTo>
                <a:cubicBezTo>
                  <a:pt x="537" y="3433"/>
                  <a:pt x="562" y="3483"/>
                  <a:pt x="592" y="3483"/>
                </a:cubicBezTo>
                <a:cubicBezTo>
                  <a:pt x="622" y="3483"/>
                  <a:pt x="647" y="3433"/>
                  <a:pt x="647" y="3372"/>
                </a:cubicBezTo>
                <a:cubicBezTo>
                  <a:pt x="647" y="3311"/>
                  <a:pt x="622" y="3261"/>
                  <a:pt x="592" y="3261"/>
                </a:cubicBezTo>
                <a:close/>
                <a:moveTo>
                  <a:pt x="19396" y="2899"/>
                </a:moveTo>
                <a:cubicBezTo>
                  <a:pt x="19366" y="2899"/>
                  <a:pt x="19341" y="2948"/>
                  <a:pt x="19341" y="3010"/>
                </a:cubicBezTo>
                <a:cubicBezTo>
                  <a:pt x="19341" y="3071"/>
                  <a:pt x="19366" y="3121"/>
                  <a:pt x="19396" y="3121"/>
                </a:cubicBezTo>
                <a:cubicBezTo>
                  <a:pt x="19426" y="3121"/>
                  <a:pt x="19451" y="3071"/>
                  <a:pt x="19451" y="3010"/>
                </a:cubicBezTo>
                <a:cubicBezTo>
                  <a:pt x="19451" y="2948"/>
                  <a:pt x="19426" y="2899"/>
                  <a:pt x="19396" y="2899"/>
                </a:cubicBezTo>
                <a:close/>
                <a:moveTo>
                  <a:pt x="19217" y="2899"/>
                </a:moveTo>
                <a:cubicBezTo>
                  <a:pt x="19187" y="2899"/>
                  <a:pt x="19162" y="2948"/>
                  <a:pt x="19162" y="3010"/>
                </a:cubicBezTo>
                <a:cubicBezTo>
                  <a:pt x="19162" y="3071"/>
                  <a:pt x="19187" y="3121"/>
                  <a:pt x="19217" y="3121"/>
                </a:cubicBezTo>
                <a:cubicBezTo>
                  <a:pt x="19247" y="3121"/>
                  <a:pt x="19272" y="3071"/>
                  <a:pt x="19272" y="3010"/>
                </a:cubicBezTo>
                <a:cubicBezTo>
                  <a:pt x="19272" y="2948"/>
                  <a:pt x="19247" y="2899"/>
                  <a:pt x="19217" y="2899"/>
                </a:cubicBezTo>
                <a:close/>
                <a:moveTo>
                  <a:pt x="19038" y="2899"/>
                </a:moveTo>
                <a:cubicBezTo>
                  <a:pt x="19008" y="2899"/>
                  <a:pt x="18983" y="2948"/>
                  <a:pt x="18983" y="3010"/>
                </a:cubicBezTo>
                <a:cubicBezTo>
                  <a:pt x="18983" y="3071"/>
                  <a:pt x="19008" y="3121"/>
                  <a:pt x="19038" y="3121"/>
                </a:cubicBezTo>
                <a:cubicBezTo>
                  <a:pt x="19068" y="3121"/>
                  <a:pt x="19093" y="3071"/>
                  <a:pt x="19093" y="3010"/>
                </a:cubicBezTo>
                <a:cubicBezTo>
                  <a:pt x="19093" y="2948"/>
                  <a:pt x="19068" y="2899"/>
                  <a:pt x="19038" y="2899"/>
                </a:cubicBezTo>
                <a:close/>
                <a:moveTo>
                  <a:pt x="18859" y="2899"/>
                </a:moveTo>
                <a:cubicBezTo>
                  <a:pt x="18828" y="2899"/>
                  <a:pt x="18804" y="2948"/>
                  <a:pt x="18804" y="3010"/>
                </a:cubicBezTo>
                <a:cubicBezTo>
                  <a:pt x="18804" y="3071"/>
                  <a:pt x="18828" y="3121"/>
                  <a:pt x="18859" y="3121"/>
                </a:cubicBezTo>
                <a:cubicBezTo>
                  <a:pt x="18889" y="3121"/>
                  <a:pt x="18914" y="3071"/>
                  <a:pt x="18914" y="3010"/>
                </a:cubicBezTo>
                <a:cubicBezTo>
                  <a:pt x="18914" y="2948"/>
                  <a:pt x="18889" y="2899"/>
                  <a:pt x="18859" y="2899"/>
                </a:cubicBezTo>
                <a:close/>
                <a:moveTo>
                  <a:pt x="18680" y="2899"/>
                </a:moveTo>
                <a:cubicBezTo>
                  <a:pt x="18649" y="2899"/>
                  <a:pt x="18625" y="2948"/>
                  <a:pt x="18625" y="3010"/>
                </a:cubicBezTo>
                <a:cubicBezTo>
                  <a:pt x="18625" y="3071"/>
                  <a:pt x="18649" y="3121"/>
                  <a:pt x="18680" y="3121"/>
                </a:cubicBezTo>
                <a:cubicBezTo>
                  <a:pt x="18710" y="3121"/>
                  <a:pt x="18735" y="3071"/>
                  <a:pt x="18735" y="3010"/>
                </a:cubicBezTo>
                <a:cubicBezTo>
                  <a:pt x="18735" y="2948"/>
                  <a:pt x="18710" y="2899"/>
                  <a:pt x="18680" y="2899"/>
                </a:cubicBezTo>
                <a:close/>
                <a:moveTo>
                  <a:pt x="18501" y="2899"/>
                </a:moveTo>
                <a:cubicBezTo>
                  <a:pt x="18470" y="2899"/>
                  <a:pt x="18446" y="2948"/>
                  <a:pt x="18446" y="3010"/>
                </a:cubicBezTo>
                <a:cubicBezTo>
                  <a:pt x="18446" y="3071"/>
                  <a:pt x="18470" y="3121"/>
                  <a:pt x="18501" y="3121"/>
                </a:cubicBezTo>
                <a:cubicBezTo>
                  <a:pt x="18531" y="3121"/>
                  <a:pt x="18555" y="3071"/>
                  <a:pt x="18555" y="3010"/>
                </a:cubicBezTo>
                <a:cubicBezTo>
                  <a:pt x="18555" y="2948"/>
                  <a:pt x="18531" y="2899"/>
                  <a:pt x="18501" y="2899"/>
                </a:cubicBezTo>
                <a:close/>
                <a:moveTo>
                  <a:pt x="18321" y="2899"/>
                </a:moveTo>
                <a:cubicBezTo>
                  <a:pt x="18291" y="2899"/>
                  <a:pt x="18267" y="2948"/>
                  <a:pt x="18267" y="3010"/>
                </a:cubicBezTo>
                <a:cubicBezTo>
                  <a:pt x="18267" y="3071"/>
                  <a:pt x="18291" y="3121"/>
                  <a:pt x="18321" y="3121"/>
                </a:cubicBezTo>
                <a:cubicBezTo>
                  <a:pt x="18352" y="3121"/>
                  <a:pt x="18376" y="3071"/>
                  <a:pt x="18376" y="3010"/>
                </a:cubicBezTo>
                <a:cubicBezTo>
                  <a:pt x="18376" y="2948"/>
                  <a:pt x="18352" y="2899"/>
                  <a:pt x="18321" y="2899"/>
                </a:cubicBezTo>
                <a:close/>
                <a:moveTo>
                  <a:pt x="18142" y="2899"/>
                </a:moveTo>
                <a:cubicBezTo>
                  <a:pt x="18112" y="2899"/>
                  <a:pt x="18088" y="2948"/>
                  <a:pt x="18088" y="3010"/>
                </a:cubicBezTo>
                <a:cubicBezTo>
                  <a:pt x="18088" y="3071"/>
                  <a:pt x="18112" y="3121"/>
                  <a:pt x="18142" y="3121"/>
                </a:cubicBezTo>
                <a:cubicBezTo>
                  <a:pt x="18173" y="3121"/>
                  <a:pt x="18197" y="3071"/>
                  <a:pt x="18197" y="3010"/>
                </a:cubicBezTo>
                <a:cubicBezTo>
                  <a:pt x="18197" y="2948"/>
                  <a:pt x="18173" y="2899"/>
                  <a:pt x="18142" y="2899"/>
                </a:cubicBezTo>
                <a:close/>
                <a:moveTo>
                  <a:pt x="17963" y="2899"/>
                </a:moveTo>
                <a:cubicBezTo>
                  <a:pt x="17933" y="2899"/>
                  <a:pt x="17908" y="2948"/>
                  <a:pt x="17908" y="3010"/>
                </a:cubicBezTo>
                <a:cubicBezTo>
                  <a:pt x="17908" y="3071"/>
                  <a:pt x="17933" y="3121"/>
                  <a:pt x="17963" y="3121"/>
                </a:cubicBezTo>
                <a:cubicBezTo>
                  <a:pt x="17994" y="3121"/>
                  <a:pt x="18018" y="3071"/>
                  <a:pt x="18018" y="3010"/>
                </a:cubicBezTo>
                <a:cubicBezTo>
                  <a:pt x="18018" y="2948"/>
                  <a:pt x="17994" y="2899"/>
                  <a:pt x="17963" y="2899"/>
                </a:cubicBezTo>
                <a:close/>
                <a:moveTo>
                  <a:pt x="17784" y="2899"/>
                </a:moveTo>
                <a:cubicBezTo>
                  <a:pt x="17754" y="2899"/>
                  <a:pt x="17729" y="2948"/>
                  <a:pt x="17729" y="3010"/>
                </a:cubicBezTo>
                <a:cubicBezTo>
                  <a:pt x="17729" y="3071"/>
                  <a:pt x="17754" y="3121"/>
                  <a:pt x="17784" y="3121"/>
                </a:cubicBezTo>
                <a:cubicBezTo>
                  <a:pt x="17815" y="3121"/>
                  <a:pt x="17839" y="3071"/>
                  <a:pt x="17839" y="3010"/>
                </a:cubicBezTo>
                <a:cubicBezTo>
                  <a:pt x="17839" y="2948"/>
                  <a:pt x="17815" y="2899"/>
                  <a:pt x="17784" y="2899"/>
                </a:cubicBezTo>
                <a:close/>
                <a:moveTo>
                  <a:pt x="17605" y="2899"/>
                </a:moveTo>
                <a:cubicBezTo>
                  <a:pt x="17575" y="2899"/>
                  <a:pt x="17550" y="2948"/>
                  <a:pt x="17550" y="3010"/>
                </a:cubicBezTo>
                <a:cubicBezTo>
                  <a:pt x="17550" y="3071"/>
                  <a:pt x="17575" y="3121"/>
                  <a:pt x="17605" y="3121"/>
                </a:cubicBezTo>
                <a:cubicBezTo>
                  <a:pt x="17635" y="3121"/>
                  <a:pt x="17660" y="3071"/>
                  <a:pt x="17660" y="3010"/>
                </a:cubicBezTo>
                <a:cubicBezTo>
                  <a:pt x="17660" y="2948"/>
                  <a:pt x="17635" y="2899"/>
                  <a:pt x="17605" y="2899"/>
                </a:cubicBezTo>
                <a:close/>
                <a:moveTo>
                  <a:pt x="17426" y="2899"/>
                </a:moveTo>
                <a:cubicBezTo>
                  <a:pt x="17396" y="2899"/>
                  <a:pt x="17371" y="2948"/>
                  <a:pt x="17371" y="3010"/>
                </a:cubicBezTo>
                <a:cubicBezTo>
                  <a:pt x="17371" y="3071"/>
                  <a:pt x="17396" y="3121"/>
                  <a:pt x="17426" y="3121"/>
                </a:cubicBezTo>
                <a:cubicBezTo>
                  <a:pt x="17456" y="3121"/>
                  <a:pt x="17481" y="3071"/>
                  <a:pt x="17481" y="3010"/>
                </a:cubicBezTo>
                <a:cubicBezTo>
                  <a:pt x="17481" y="2948"/>
                  <a:pt x="17456" y="2899"/>
                  <a:pt x="17426" y="2899"/>
                </a:cubicBezTo>
                <a:close/>
                <a:moveTo>
                  <a:pt x="17247" y="2899"/>
                </a:moveTo>
                <a:cubicBezTo>
                  <a:pt x="17217" y="2899"/>
                  <a:pt x="17192" y="2948"/>
                  <a:pt x="17192" y="3010"/>
                </a:cubicBezTo>
                <a:cubicBezTo>
                  <a:pt x="17192" y="3071"/>
                  <a:pt x="17217" y="3121"/>
                  <a:pt x="17247" y="3121"/>
                </a:cubicBezTo>
                <a:cubicBezTo>
                  <a:pt x="17277" y="3121"/>
                  <a:pt x="17302" y="3071"/>
                  <a:pt x="17302" y="3010"/>
                </a:cubicBezTo>
                <a:cubicBezTo>
                  <a:pt x="17302" y="2948"/>
                  <a:pt x="17277" y="2899"/>
                  <a:pt x="17247" y="2899"/>
                </a:cubicBezTo>
                <a:close/>
                <a:moveTo>
                  <a:pt x="17068" y="2899"/>
                </a:moveTo>
                <a:cubicBezTo>
                  <a:pt x="17038" y="2899"/>
                  <a:pt x="17013" y="2948"/>
                  <a:pt x="17013" y="3010"/>
                </a:cubicBezTo>
                <a:cubicBezTo>
                  <a:pt x="17013" y="3071"/>
                  <a:pt x="17038" y="3121"/>
                  <a:pt x="17068" y="3121"/>
                </a:cubicBezTo>
                <a:cubicBezTo>
                  <a:pt x="17098" y="3121"/>
                  <a:pt x="17123" y="3071"/>
                  <a:pt x="17123" y="3010"/>
                </a:cubicBezTo>
                <a:cubicBezTo>
                  <a:pt x="17123" y="2948"/>
                  <a:pt x="17098" y="2899"/>
                  <a:pt x="17068" y="2899"/>
                </a:cubicBezTo>
                <a:close/>
                <a:moveTo>
                  <a:pt x="16889" y="2899"/>
                </a:moveTo>
                <a:cubicBezTo>
                  <a:pt x="16859" y="2899"/>
                  <a:pt x="16834" y="2948"/>
                  <a:pt x="16834" y="3010"/>
                </a:cubicBezTo>
                <a:cubicBezTo>
                  <a:pt x="16834" y="3071"/>
                  <a:pt x="16859" y="3121"/>
                  <a:pt x="16889" y="3121"/>
                </a:cubicBezTo>
                <a:cubicBezTo>
                  <a:pt x="16919" y="3121"/>
                  <a:pt x="16944" y="3071"/>
                  <a:pt x="16944" y="3010"/>
                </a:cubicBezTo>
                <a:cubicBezTo>
                  <a:pt x="16944" y="2948"/>
                  <a:pt x="16919" y="2899"/>
                  <a:pt x="16889" y="2899"/>
                </a:cubicBezTo>
                <a:close/>
                <a:moveTo>
                  <a:pt x="16710" y="2899"/>
                </a:moveTo>
                <a:cubicBezTo>
                  <a:pt x="16679" y="2899"/>
                  <a:pt x="16655" y="2948"/>
                  <a:pt x="16655" y="3010"/>
                </a:cubicBezTo>
                <a:cubicBezTo>
                  <a:pt x="16655" y="3071"/>
                  <a:pt x="16679" y="3121"/>
                  <a:pt x="16710" y="3121"/>
                </a:cubicBezTo>
                <a:cubicBezTo>
                  <a:pt x="16740" y="3121"/>
                  <a:pt x="16765" y="3071"/>
                  <a:pt x="16765" y="3010"/>
                </a:cubicBezTo>
                <a:cubicBezTo>
                  <a:pt x="16765" y="2948"/>
                  <a:pt x="16740" y="2899"/>
                  <a:pt x="16710" y="2899"/>
                </a:cubicBezTo>
                <a:close/>
                <a:moveTo>
                  <a:pt x="16531" y="2899"/>
                </a:moveTo>
                <a:cubicBezTo>
                  <a:pt x="16500" y="2899"/>
                  <a:pt x="16476" y="2948"/>
                  <a:pt x="16476" y="3010"/>
                </a:cubicBezTo>
                <a:cubicBezTo>
                  <a:pt x="16476" y="3071"/>
                  <a:pt x="16500" y="3121"/>
                  <a:pt x="16531" y="3121"/>
                </a:cubicBezTo>
                <a:cubicBezTo>
                  <a:pt x="16561" y="3121"/>
                  <a:pt x="16585" y="3071"/>
                  <a:pt x="16585" y="3010"/>
                </a:cubicBezTo>
                <a:cubicBezTo>
                  <a:pt x="16585" y="2948"/>
                  <a:pt x="16561" y="2899"/>
                  <a:pt x="16531" y="2899"/>
                </a:cubicBezTo>
                <a:close/>
                <a:moveTo>
                  <a:pt x="16352" y="2899"/>
                </a:moveTo>
                <a:cubicBezTo>
                  <a:pt x="16321" y="2899"/>
                  <a:pt x="16297" y="2948"/>
                  <a:pt x="16297" y="3010"/>
                </a:cubicBezTo>
                <a:cubicBezTo>
                  <a:pt x="16297" y="3071"/>
                  <a:pt x="16321" y="3121"/>
                  <a:pt x="16352" y="3121"/>
                </a:cubicBezTo>
                <a:cubicBezTo>
                  <a:pt x="16382" y="3121"/>
                  <a:pt x="16406" y="3071"/>
                  <a:pt x="16406" y="3010"/>
                </a:cubicBezTo>
                <a:cubicBezTo>
                  <a:pt x="16406" y="2948"/>
                  <a:pt x="16382" y="2899"/>
                  <a:pt x="16352" y="2899"/>
                </a:cubicBezTo>
                <a:close/>
                <a:moveTo>
                  <a:pt x="16172" y="2899"/>
                </a:moveTo>
                <a:cubicBezTo>
                  <a:pt x="16142" y="2899"/>
                  <a:pt x="16118" y="2948"/>
                  <a:pt x="16118" y="3010"/>
                </a:cubicBezTo>
                <a:cubicBezTo>
                  <a:pt x="16118" y="3071"/>
                  <a:pt x="16142" y="3121"/>
                  <a:pt x="16172" y="3121"/>
                </a:cubicBezTo>
                <a:cubicBezTo>
                  <a:pt x="16203" y="3121"/>
                  <a:pt x="16227" y="3071"/>
                  <a:pt x="16227" y="3010"/>
                </a:cubicBezTo>
                <a:cubicBezTo>
                  <a:pt x="16227" y="2948"/>
                  <a:pt x="16203" y="2899"/>
                  <a:pt x="16172" y="2899"/>
                </a:cubicBezTo>
                <a:close/>
                <a:moveTo>
                  <a:pt x="15993" y="2899"/>
                </a:moveTo>
                <a:cubicBezTo>
                  <a:pt x="15963" y="2899"/>
                  <a:pt x="15938" y="2948"/>
                  <a:pt x="15938" y="3010"/>
                </a:cubicBezTo>
                <a:cubicBezTo>
                  <a:pt x="15938" y="3071"/>
                  <a:pt x="15963" y="3121"/>
                  <a:pt x="15993" y="3121"/>
                </a:cubicBezTo>
                <a:cubicBezTo>
                  <a:pt x="16024" y="3121"/>
                  <a:pt x="16048" y="3071"/>
                  <a:pt x="16048" y="3010"/>
                </a:cubicBezTo>
                <a:cubicBezTo>
                  <a:pt x="16048" y="2948"/>
                  <a:pt x="16024" y="2899"/>
                  <a:pt x="15993" y="2899"/>
                </a:cubicBezTo>
                <a:close/>
                <a:moveTo>
                  <a:pt x="15814" y="2899"/>
                </a:moveTo>
                <a:cubicBezTo>
                  <a:pt x="15784" y="2899"/>
                  <a:pt x="15759" y="2948"/>
                  <a:pt x="15759" y="3010"/>
                </a:cubicBezTo>
                <a:cubicBezTo>
                  <a:pt x="15759" y="3071"/>
                  <a:pt x="15784" y="3121"/>
                  <a:pt x="15814" y="3121"/>
                </a:cubicBezTo>
                <a:cubicBezTo>
                  <a:pt x="15845" y="3121"/>
                  <a:pt x="15869" y="3071"/>
                  <a:pt x="15869" y="3010"/>
                </a:cubicBezTo>
                <a:cubicBezTo>
                  <a:pt x="15869" y="2948"/>
                  <a:pt x="15845" y="2899"/>
                  <a:pt x="15814" y="2899"/>
                </a:cubicBezTo>
                <a:close/>
                <a:moveTo>
                  <a:pt x="15635" y="2899"/>
                </a:moveTo>
                <a:cubicBezTo>
                  <a:pt x="15605" y="2899"/>
                  <a:pt x="15580" y="2948"/>
                  <a:pt x="15580" y="3010"/>
                </a:cubicBezTo>
                <a:cubicBezTo>
                  <a:pt x="15580" y="3071"/>
                  <a:pt x="15605" y="3121"/>
                  <a:pt x="15635" y="3121"/>
                </a:cubicBezTo>
                <a:cubicBezTo>
                  <a:pt x="15666" y="3121"/>
                  <a:pt x="15690" y="3071"/>
                  <a:pt x="15690" y="3010"/>
                </a:cubicBezTo>
                <a:cubicBezTo>
                  <a:pt x="15690" y="2948"/>
                  <a:pt x="15666" y="2899"/>
                  <a:pt x="15635" y="2899"/>
                </a:cubicBezTo>
                <a:close/>
                <a:moveTo>
                  <a:pt x="15456" y="2899"/>
                </a:moveTo>
                <a:cubicBezTo>
                  <a:pt x="15426" y="2899"/>
                  <a:pt x="15401" y="2948"/>
                  <a:pt x="15401" y="3010"/>
                </a:cubicBezTo>
                <a:cubicBezTo>
                  <a:pt x="15401" y="3071"/>
                  <a:pt x="15426" y="3121"/>
                  <a:pt x="15456" y="3121"/>
                </a:cubicBezTo>
                <a:cubicBezTo>
                  <a:pt x="15486" y="3121"/>
                  <a:pt x="15511" y="3071"/>
                  <a:pt x="15511" y="3010"/>
                </a:cubicBezTo>
                <a:cubicBezTo>
                  <a:pt x="15511" y="2948"/>
                  <a:pt x="15486" y="2899"/>
                  <a:pt x="15456" y="2899"/>
                </a:cubicBezTo>
                <a:close/>
                <a:moveTo>
                  <a:pt x="15277" y="2899"/>
                </a:moveTo>
                <a:cubicBezTo>
                  <a:pt x="15247" y="2899"/>
                  <a:pt x="15222" y="2948"/>
                  <a:pt x="15222" y="3010"/>
                </a:cubicBezTo>
                <a:cubicBezTo>
                  <a:pt x="15222" y="3071"/>
                  <a:pt x="15247" y="3121"/>
                  <a:pt x="15277" y="3121"/>
                </a:cubicBezTo>
                <a:cubicBezTo>
                  <a:pt x="15307" y="3121"/>
                  <a:pt x="15332" y="3071"/>
                  <a:pt x="15332" y="3010"/>
                </a:cubicBezTo>
                <a:cubicBezTo>
                  <a:pt x="15332" y="2948"/>
                  <a:pt x="15307" y="2899"/>
                  <a:pt x="15277" y="2899"/>
                </a:cubicBezTo>
                <a:close/>
                <a:moveTo>
                  <a:pt x="15098" y="2899"/>
                </a:moveTo>
                <a:cubicBezTo>
                  <a:pt x="15068" y="2899"/>
                  <a:pt x="15043" y="2948"/>
                  <a:pt x="15043" y="3010"/>
                </a:cubicBezTo>
                <a:cubicBezTo>
                  <a:pt x="15043" y="3071"/>
                  <a:pt x="15068" y="3121"/>
                  <a:pt x="15098" y="3121"/>
                </a:cubicBezTo>
                <a:cubicBezTo>
                  <a:pt x="15128" y="3121"/>
                  <a:pt x="15153" y="3071"/>
                  <a:pt x="15153" y="3010"/>
                </a:cubicBezTo>
                <a:cubicBezTo>
                  <a:pt x="15153" y="2948"/>
                  <a:pt x="15128" y="2899"/>
                  <a:pt x="15098" y="2899"/>
                </a:cubicBezTo>
                <a:close/>
                <a:moveTo>
                  <a:pt x="14919" y="2899"/>
                </a:moveTo>
                <a:cubicBezTo>
                  <a:pt x="14889" y="2899"/>
                  <a:pt x="14864" y="2948"/>
                  <a:pt x="14864" y="3010"/>
                </a:cubicBezTo>
                <a:cubicBezTo>
                  <a:pt x="14864" y="3071"/>
                  <a:pt x="14889" y="3121"/>
                  <a:pt x="14919" y="3121"/>
                </a:cubicBezTo>
                <a:cubicBezTo>
                  <a:pt x="14949" y="3121"/>
                  <a:pt x="14974" y="3071"/>
                  <a:pt x="14974" y="3010"/>
                </a:cubicBezTo>
                <a:cubicBezTo>
                  <a:pt x="14974" y="2948"/>
                  <a:pt x="14949" y="2899"/>
                  <a:pt x="14919" y="2899"/>
                </a:cubicBezTo>
                <a:close/>
                <a:moveTo>
                  <a:pt x="14740" y="2899"/>
                </a:moveTo>
                <a:cubicBezTo>
                  <a:pt x="14709" y="2899"/>
                  <a:pt x="14685" y="2948"/>
                  <a:pt x="14685" y="3010"/>
                </a:cubicBezTo>
                <a:cubicBezTo>
                  <a:pt x="14685" y="3071"/>
                  <a:pt x="14709" y="3121"/>
                  <a:pt x="14740" y="3121"/>
                </a:cubicBezTo>
                <a:cubicBezTo>
                  <a:pt x="14770" y="3121"/>
                  <a:pt x="14795" y="3071"/>
                  <a:pt x="14795" y="3010"/>
                </a:cubicBezTo>
                <a:cubicBezTo>
                  <a:pt x="14795" y="2948"/>
                  <a:pt x="14770" y="2899"/>
                  <a:pt x="14740" y="2899"/>
                </a:cubicBezTo>
                <a:close/>
                <a:moveTo>
                  <a:pt x="14561" y="2899"/>
                </a:moveTo>
                <a:cubicBezTo>
                  <a:pt x="14530" y="2899"/>
                  <a:pt x="14506" y="2948"/>
                  <a:pt x="14506" y="3010"/>
                </a:cubicBezTo>
                <a:cubicBezTo>
                  <a:pt x="14506" y="3071"/>
                  <a:pt x="14530" y="3121"/>
                  <a:pt x="14561" y="3121"/>
                </a:cubicBezTo>
                <a:cubicBezTo>
                  <a:pt x="14591" y="3121"/>
                  <a:pt x="14616" y="3071"/>
                  <a:pt x="14616" y="3010"/>
                </a:cubicBezTo>
                <a:cubicBezTo>
                  <a:pt x="14616" y="2948"/>
                  <a:pt x="14591" y="2899"/>
                  <a:pt x="14561" y="2899"/>
                </a:cubicBezTo>
                <a:close/>
                <a:moveTo>
                  <a:pt x="14382" y="2899"/>
                </a:moveTo>
                <a:cubicBezTo>
                  <a:pt x="14351" y="2899"/>
                  <a:pt x="14327" y="2948"/>
                  <a:pt x="14327" y="3010"/>
                </a:cubicBezTo>
                <a:cubicBezTo>
                  <a:pt x="14327" y="3071"/>
                  <a:pt x="14351" y="3121"/>
                  <a:pt x="14382" y="3121"/>
                </a:cubicBezTo>
                <a:cubicBezTo>
                  <a:pt x="14412" y="3121"/>
                  <a:pt x="14436" y="3071"/>
                  <a:pt x="14436" y="3010"/>
                </a:cubicBezTo>
                <a:cubicBezTo>
                  <a:pt x="14436" y="2948"/>
                  <a:pt x="14412" y="2899"/>
                  <a:pt x="14382" y="2899"/>
                </a:cubicBezTo>
                <a:close/>
                <a:moveTo>
                  <a:pt x="14202" y="2899"/>
                </a:moveTo>
                <a:cubicBezTo>
                  <a:pt x="14172" y="2899"/>
                  <a:pt x="14148" y="2948"/>
                  <a:pt x="14148" y="3010"/>
                </a:cubicBezTo>
                <a:cubicBezTo>
                  <a:pt x="14148" y="3071"/>
                  <a:pt x="14172" y="3121"/>
                  <a:pt x="14202" y="3121"/>
                </a:cubicBezTo>
                <a:cubicBezTo>
                  <a:pt x="14233" y="3121"/>
                  <a:pt x="14257" y="3071"/>
                  <a:pt x="14257" y="3010"/>
                </a:cubicBezTo>
                <a:cubicBezTo>
                  <a:pt x="14257" y="2948"/>
                  <a:pt x="14233" y="2899"/>
                  <a:pt x="14202" y="2899"/>
                </a:cubicBezTo>
                <a:close/>
                <a:moveTo>
                  <a:pt x="14023" y="2899"/>
                </a:moveTo>
                <a:cubicBezTo>
                  <a:pt x="13993" y="2899"/>
                  <a:pt x="13969" y="2948"/>
                  <a:pt x="13969" y="3010"/>
                </a:cubicBezTo>
                <a:cubicBezTo>
                  <a:pt x="13969" y="3071"/>
                  <a:pt x="13993" y="3121"/>
                  <a:pt x="14023" y="3121"/>
                </a:cubicBezTo>
                <a:cubicBezTo>
                  <a:pt x="14054" y="3121"/>
                  <a:pt x="14078" y="3071"/>
                  <a:pt x="14078" y="3010"/>
                </a:cubicBezTo>
                <a:cubicBezTo>
                  <a:pt x="14078" y="2948"/>
                  <a:pt x="14054" y="2899"/>
                  <a:pt x="14023" y="2899"/>
                </a:cubicBezTo>
                <a:close/>
                <a:moveTo>
                  <a:pt x="13844" y="2899"/>
                </a:moveTo>
                <a:cubicBezTo>
                  <a:pt x="13814" y="2899"/>
                  <a:pt x="13789" y="2948"/>
                  <a:pt x="13789" y="3010"/>
                </a:cubicBezTo>
                <a:cubicBezTo>
                  <a:pt x="13789" y="3071"/>
                  <a:pt x="13814" y="3121"/>
                  <a:pt x="13844" y="3121"/>
                </a:cubicBezTo>
                <a:cubicBezTo>
                  <a:pt x="13875" y="3121"/>
                  <a:pt x="13899" y="3071"/>
                  <a:pt x="13899" y="3010"/>
                </a:cubicBezTo>
                <a:cubicBezTo>
                  <a:pt x="13899" y="2948"/>
                  <a:pt x="13875" y="2899"/>
                  <a:pt x="13844" y="2899"/>
                </a:cubicBezTo>
                <a:close/>
                <a:moveTo>
                  <a:pt x="13665" y="2899"/>
                </a:moveTo>
                <a:cubicBezTo>
                  <a:pt x="13635" y="2899"/>
                  <a:pt x="13610" y="2948"/>
                  <a:pt x="13610" y="3010"/>
                </a:cubicBezTo>
                <a:cubicBezTo>
                  <a:pt x="13610" y="3071"/>
                  <a:pt x="13635" y="3121"/>
                  <a:pt x="13665" y="3121"/>
                </a:cubicBezTo>
                <a:cubicBezTo>
                  <a:pt x="13696" y="3121"/>
                  <a:pt x="13720" y="3071"/>
                  <a:pt x="13720" y="3010"/>
                </a:cubicBezTo>
                <a:cubicBezTo>
                  <a:pt x="13720" y="2948"/>
                  <a:pt x="13696" y="2899"/>
                  <a:pt x="13665" y="2899"/>
                </a:cubicBezTo>
                <a:close/>
                <a:moveTo>
                  <a:pt x="13486" y="2899"/>
                </a:moveTo>
                <a:cubicBezTo>
                  <a:pt x="13456" y="2899"/>
                  <a:pt x="13431" y="2948"/>
                  <a:pt x="13431" y="3010"/>
                </a:cubicBezTo>
                <a:cubicBezTo>
                  <a:pt x="13431" y="3071"/>
                  <a:pt x="13456" y="3121"/>
                  <a:pt x="13486" y="3121"/>
                </a:cubicBezTo>
                <a:cubicBezTo>
                  <a:pt x="13516" y="3121"/>
                  <a:pt x="13541" y="3071"/>
                  <a:pt x="13541" y="3010"/>
                </a:cubicBezTo>
                <a:cubicBezTo>
                  <a:pt x="13541" y="2948"/>
                  <a:pt x="13516" y="2899"/>
                  <a:pt x="13486" y="2899"/>
                </a:cubicBezTo>
                <a:close/>
                <a:moveTo>
                  <a:pt x="13307" y="2899"/>
                </a:moveTo>
                <a:cubicBezTo>
                  <a:pt x="13277" y="2899"/>
                  <a:pt x="13252" y="2948"/>
                  <a:pt x="13252" y="3010"/>
                </a:cubicBezTo>
                <a:cubicBezTo>
                  <a:pt x="13252" y="3071"/>
                  <a:pt x="13277" y="3121"/>
                  <a:pt x="13307" y="3121"/>
                </a:cubicBezTo>
                <a:cubicBezTo>
                  <a:pt x="13337" y="3121"/>
                  <a:pt x="13362" y="3071"/>
                  <a:pt x="13362" y="3010"/>
                </a:cubicBezTo>
                <a:cubicBezTo>
                  <a:pt x="13362" y="2948"/>
                  <a:pt x="13337" y="2899"/>
                  <a:pt x="13307" y="2899"/>
                </a:cubicBezTo>
                <a:close/>
                <a:moveTo>
                  <a:pt x="13128" y="2899"/>
                </a:moveTo>
                <a:cubicBezTo>
                  <a:pt x="13098" y="2899"/>
                  <a:pt x="13073" y="2948"/>
                  <a:pt x="13073" y="3010"/>
                </a:cubicBezTo>
                <a:cubicBezTo>
                  <a:pt x="13073" y="3071"/>
                  <a:pt x="13098" y="3121"/>
                  <a:pt x="13128" y="3121"/>
                </a:cubicBezTo>
                <a:cubicBezTo>
                  <a:pt x="13158" y="3121"/>
                  <a:pt x="13183" y="3071"/>
                  <a:pt x="13183" y="3010"/>
                </a:cubicBezTo>
                <a:cubicBezTo>
                  <a:pt x="13183" y="2948"/>
                  <a:pt x="13158" y="2899"/>
                  <a:pt x="13128" y="2899"/>
                </a:cubicBezTo>
                <a:close/>
                <a:moveTo>
                  <a:pt x="12949" y="2899"/>
                </a:moveTo>
                <a:cubicBezTo>
                  <a:pt x="12919" y="2899"/>
                  <a:pt x="12894" y="2948"/>
                  <a:pt x="12894" y="3010"/>
                </a:cubicBezTo>
                <a:cubicBezTo>
                  <a:pt x="12894" y="3071"/>
                  <a:pt x="12919" y="3121"/>
                  <a:pt x="12949" y="3121"/>
                </a:cubicBezTo>
                <a:cubicBezTo>
                  <a:pt x="12979" y="3121"/>
                  <a:pt x="13004" y="3071"/>
                  <a:pt x="13004" y="3010"/>
                </a:cubicBezTo>
                <a:cubicBezTo>
                  <a:pt x="13004" y="2948"/>
                  <a:pt x="12979" y="2899"/>
                  <a:pt x="12949" y="2899"/>
                </a:cubicBezTo>
                <a:close/>
                <a:moveTo>
                  <a:pt x="12770" y="2899"/>
                </a:moveTo>
                <a:cubicBezTo>
                  <a:pt x="12740" y="2899"/>
                  <a:pt x="12715" y="2948"/>
                  <a:pt x="12715" y="3010"/>
                </a:cubicBezTo>
                <a:cubicBezTo>
                  <a:pt x="12715" y="3071"/>
                  <a:pt x="12740" y="3121"/>
                  <a:pt x="12770" y="3121"/>
                </a:cubicBezTo>
                <a:cubicBezTo>
                  <a:pt x="12800" y="3121"/>
                  <a:pt x="12825" y="3071"/>
                  <a:pt x="12825" y="3010"/>
                </a:cubicBezTo>
                <a:cubicBezTo>
                  <a:pt x="12825" y="2948"/>
                  <a:pt x="12800" y="2899"/>
                  <a:pt x="12770" y="2899"/>
                </a:cubicBezTo>
                <a:close/>
                <a:moveTo>
                  <a:pt x="12591" y="2899"/>
                </a:moveTo>
                <a:cubicBezTo>
                  <a:pt x="12560" y="2899"/>
                  <a:pt x="12536" y="2948"/>
                  <a:pt x="12536" y="3010"/>
                </a:cubicBezTo>
                <a:cubicBezTo>
                  <a:pt x="12536" y="3071"/>
                  <a:pt x="12560" y="3121"/>
                  <a:pt x="12591" y="3121"/>
                </a:cubicBezTo>
                <a:cubicBezTo>
                  <a:pt x="12621" y="3121"/>
                  <a:pt x="12646" y="3071"/>
                  <a:pt x="12646" y="3010"/>
                </a:cubicBezTo>
                <a:cubicBezTo>
                  <a:pt x="12646" y="2948"/>
                  <a:pt x="12621" y="2899"/>
                  <a:pt x="12591" y="2899"/>
                </a:cubicBezTo>
                <a:close/>
                <a:moveTo>
                  <a:pt x="12412" y="2899"/>
                </a:moveTo>
                <a:cubicBezTo>
                  <a:pt x="12381" y="2899"/>
                  <a:pt x="12357" y="2948"/>
                  <a:pt x="12357" y="3010"/>
                </a:cubicBezTo>
                <a:cubicBezTo>
                  <a:pt x="12357" y="3071"/>
                  <a:pt x="12381" y="3121"/>
                  <a:pt x="12412" y="3121"/>
                </a:cubicBezTo>
                <a:cubicBezTo>
                  <a:pt x="12442" y="3121"/>
                  <a:pt x="12466" y="3071"/>
                  <a:pt x="12466" y="3010"/>
                </a:cubicBezTo>
                <a:cubicBezTo>
                  <a:pt x="12466" y="2948"/>
                  <a:pt x="12442" y="2899"/>
                  <a:pt x="12412" y="2899"/>
                </a:cubicBezTo>
                <a:close/>
                <a:moveTo>
                  <a:pt x="12233" y="2899"/>
                </a:moveTo>
                <a:cubicBezTo>
                  <a:pt x="12202" y="2899"/>
                  <a:pt x="12178" y="2948"/>
                  <a:pt x="12178" y="3010"/>
                </a:cubicBezTo>
                <a:cubicBezTo>
                  <a:pt x="12178" y="3071"/>
                  <a:pt x="12202" y="3121"/>
                  <a:pt x="12233" y="3121"/>
                </a:cubicBezTo>
                <a:cubicBezTo>
                  <a:pt x="12263" y="3121"/>
                  <a:pt x="12287" y="3071"/>
                  <a:pt x="12287" y="3010"/>
                </a:cubicBezTo>
                <a:cubicBezTo>
                  <a:pt x="12287" y="2948"/>
                  <a:pt x="12263" y="2899"/>
                  <a:pt x="12233" y="2899"/>
                </a:cubicBezTo>
                <a:close/>
                <a:moveTo>
                  <a:pt x="12053" y="2899"/>
                </a:moveTo>
                <a:cubicBezTo>
                  <a:pt x="12023" y="2899"/>
                  <a:pt x="11999" y="2948"/>
                  <a:pt x="11999" y="3010"/>
                </a:cubicBezTo>
                <a:cubicBezTo>
                  <a:pt x="11999" y="3071"/>
                  <a:pt x="12023" y="3121"/>
                  <a:pt x="12053" y="3121"/>
                </a:cubicBezTo>
                <a:cubicBezTo>
                  <a:pt x="12084" y="3121"/>
                  <a:pt x="12108" y="3071"/>
                  <a:pt x="12108" y="3010"/>
                </a:cubicBezTo>
                <a:cubicBezTo>
                  <a:pt x="12108" y="2948"/>
                  <a:pt x="12084" y="2899"/>
                  <a:pt x="12053" y="2899"/>
                </a:cubicBezTo>
                <a:close/>
                <a:moveTo>
                  <a:pt x="11874" y="2899"/>
                </a:moveTo>
                <a:cubicBezTo>
                  <a:pt x="11844" y="2899"/>
                  <a:pt x="11819" y="2948"/>
                  <a:pt x="11819" y="3010"/>
                </a:cubicBezTo>
                <a:cubicBezTo>
                  <a:pt x="11819" y="3071"/>
                  <a:pt x="11844" y="3121"/>
                  <a:pt x="11874" y="3121"/>
                </a:cubicBezTo>
                <a:cubicBezTo>
                  <a:pt x="11905" y="3121"/>
                  <a:pt x="11929" y="3071"/>
                  <a:pt x="11929" y="3010"/>
                </a:cubicBezTo>
                <a:cubicBezTo>
                  <a:pt x="11929" y="2948"/>
                  <a:pt x="11905" y="2899"/>
                  <a:pt x="11874" y="2899"/>
                </a:cubicBezTo>
                <a:close/>
                <a:moveTo>
                  <a:pt x="11695" y="2899"/>
                </a:moveTo>
                <a:cubicBezTo>
                  <a:pt x="11665" y="2899"/>
                  <a:pt x="11640" y="2948"/>
                  <a:pt x="11640" y="3010"/>
                </a:cubicBezTo>
                <a:cubicBezTo>
                  <a:pt x="11640" y="3071"/>
                  <a:pt x="11665" y="3121"/>
                  <a:pt x="11695" y="3121"/>
                </a:cubicBezTo>
                <a:cubicBezTo>
                  <a:pt x="11726" y="3121"/>
                  <a:pt x="11750" y="3071"/>
                  <a:pt x="11750" y="3010"/>
                </a:cubicBezTo>
                <a:cubicBezTo>
                  <a:pt x="11750" y="2948"/>
                  <a:pt x="11726" y="2899"/>
                  <a:pt x="11695" y="2899"/>
                </a:cubicBezTo>
                <a:close/>
                <a:moveTo>
                  <a:pt x="11516" y="2899"/>
                </a:moveTo>
                <a:cubicBezTo>
                  <a:pt x="11486" y="2899"/>
                  <a:pt x="11461" y="2948"/>
                  <a:pt x="11461" y="3010"/>
                </a:cubicBezTo>
                <a:cubicBezTo>
                  <a:pt x="11461" y="3071"/>
                  <a:pt x="11486" y="3121"/>
                  <a:pt x="11516" y="3121"/>
                </a:cubicBezTo>
                <a:cubicBezTo>
                  <a:pt x="11546" y="3121"/>
                  <a:pt x="11571" y="3071"/>
                  <a:pt x="11571" y="3010"/>
                </a:cubicBezTo>
                <a:cubicBezTo>
                  <a:pt x="11571" y="2948"/>
                  <a:pt x="11546" y="2899"/>
                  <a:pt x="11516" y="2899"/>
                </a:cubicBezTo>
                <a:close/>
                <a:moveTo>
                  <a:pt x="11337" y="2899"/>
                </a:moveTo>
                <a:cubicBezTo>
                  <a:pt x="11307" y="2899"/>
                  <a:pt x="11282" y="2948"/>
                  <a:pt x="11282" y="3010"/>
                </a:cubicBezTo>
                <a:cubicBezTo>
                  <a:pt x="11282" y="3071"/>
                  <a:pt x="11307" y="3121"/>
                  <a:pt x="11337" y="3121"/>
                </a:cubicBezTo>
                <a:cubicBezTo>
                  <a:pt x="11367" y="3121"/>
                  <a:pt x="11392" y="3071"/>
                  <a:pt x="11392" y="3010"/>
                </a:cubicBezTo>
                <a:cubicBezTo>
                  <a:pt x="11392" y="2948"/>
                  <a:pt x="11367" y="2899"/>
                  <a:pt x="11337" y="2899"/>
                </a:cubicBezTo>
                <a:close/>
                <a:moveTo>
                  <a:pt x="11158" y="2899"/>
                </a:moveTo>
                <a:cubicBezTo>
                  <a:pt x="11128" y="2899"/>
                  <a:pt x="11103" y="2948"/>
                  <a:pt x="11103" y="3010"/>
                </a:cubicBezTo>
                <a:cubicBezTo>
                  <a:pt x="11103" y="3071"/>
                  <a:pt x="11128" y="3121"/>
                  <a:pt x="11158" y="3121"/>
                </a:cubicBezTo>
                <a:cubicBezTo>
                  <a:pt x="11188" y="3121"/>
                  <a:pt x="11213" y="3071"/>
                  <a:pt x="11213" y="3010"/>
                </a:cubicBezTo>
                <a:cubicBezTo>
                  <a:pt x="11213" y="2948"/>
                  <a:pt x="11188" y="2899"/>
                  <a:pt x="11158" y="2899"/>
                </a:cubicBezTo>
                <a:close/>
                <a:moveTo>
                  <a:pt x="10800" y="2899"/>
                </a:moveTo>
                <a:cubicBezTo>
                  <a:pt x="10770" y="2899"/>
                  <a:pt x="10745" y="2948"/>
                  <a:pt x="10745" y="3010"/>
                </a:cubicBezTo>
                <a:cubicBezTo>
                  <a:pt x="10745" y="3071"/>
                  <a:pt x="10770" y="3121"/>
                  <a:pt x="10800" y="3121"/>
                </a:cubicBezTo>
                <a:cubicBezTo>
                  <a:pt x="10830" y="3121"/>
                  <a:pt x="10855" y="3071"/>
                  <a:pt x="10855" y="3010"/>
                </a:cubicBezTo>
                <a:cubicBezTo>
                  <a:pt x="10855" y="2948"/>
                  <a:pt x="10830" y="2899"/>
                  <a:pt x="10800" y="2899"/>
                </a:cubicBezTo>
                <a:close/>
                <a:moveTo>
                  <a:pt x="10621" y="2899"/>
                </a:moveTo>
                <a:cubicBezTo>
                  <a:pt x="10590" y="2899"/>
                  <a:pt x="10566" y="2948"/>
                  <a:pt x="10566" y="3010"/>
                </a:cubicBezTo>
                <a:cubicBezTo>
                  <a:pt x="10566" y="3071"/>
                  <a:pt x="10590" y="3121"/>
                  <a:pt x="10621" y="3121"/>
                </a:cubicBezTo>
                <a:cubicBezTo>
                  <a:pt x="10651" y="3121"/>
                  <a:pt x="10676" y="3071"/>
                  <a:pt x="10676" y="3010"/>
                </a:cubicBezTo>
                <a:cubicBezTo>
                  <a:pt x="10676" y="2948"/>
                  <a:pt x="10651" y="2899"/>
                  <a:pt x="10621" y="2899"/>
                </a:cubicBezTo>
                <a:close/>
                <a:moveTo>
                  <a:pt x="10442" y="2899"/>
                </a:moveTo>
                <a:cubicBezTo>
                  <a:pt x="10411" y="2899"/>
                  <a:pt x="10387" y="2948"/>
                  <a:pt x="10387" y="3010"/>
                </a:cubicBezTo>
                <a:cubicBezTo>
                  <a:pt x="10387" y="3071"/>
                  <a:pt x="10411" y="3121"/>
                  <a:pt x="10442" y="3121"/>
                </a:cubicBezTo>
                <a:cubicBezTo>
                  <a:pt x="10472" y="3121"/>
                  <a:pt x="10497" y="3071"/>
                  <a:pt x="10497" y="3010"/>
                </a:cubicBezTo>
                <a:cubicBezTo>
                  <a:pt x="10497" y="2948"/>
                  <a:pt x="10472" y="2899"/>
                  <a:pt x="10442" y="2899"/>
                </a:cubicBezTo>
                <a:close/>
                <a:moveTo>
                  <a:pt x="10263" y="2899"/>
                </a:moveTo>
                <a:cubicBezTo>
                  <a:pt x="10232" y="2899"/>
                  <a:pt x="10208" y="2948"/>
                  <a:pt x="10208" y="3010"/>
                </a:cubicBezTo>
                <a:cubicBezTo>
                  <a:pt x="10208" y="3071"/>
                  <a:pt x="10232" y="3121"/>
                  <a:pt x="10263" y="3121"/>
                </a:cubicBezTo>
                <a:cubicBezTo>
                  <a:pt x="10293" y="3121"/>
                  <a:pt x="10317" y="3071"/>
                  <a:pt x="10317" y="3010"/>
                </a:cubicBezTo>
                <a:cubicBezTo>
                  <a:pt x="10317" y="2948"/>
                  <a:pt x="10293" y="2899"/>
                  <a:pt x="10263" y="2899"/>
                </a:cubicBezTo>
                <a:close/>
                <a:moveTo>
                  <a:pt x="10083" y="2899"/>
                </a:moveTo>
                <a:cubicBezTo>
                  <a:pt x="10053" y="2899"/>
                  <a:pt x="10029" y="2948"/>
                  <a:pt x="10029" y="3010"/>
                </a:cubicBezTo>
                <a:cubicBezTo>
                  <a:pt x="10029" y="3071"/>
                  <a:pt x="10053" y="3121"/>
                  <a:pt x="10083" y="3121"/>
                </a:cubicBezTo>
                <a:cubicBezTo>
                  <a:pt x="10114" y="3121"/>
                  <a:pt x="10138" y="3071"/>
                  <a:pt x="10138" y="3010"/>
                </a:cubicBezTo>
                <a:cubicBezTo>
                  <a:pt x="10138" y="2948"/>
                  <a:pt x="10114" y="2899"/>
                  <a:pt x="10083" y="2899"/>
                </a:cubicBezTo>
                <a:close/>
                <a:moveTo>
                  <a:pt x="7397" y="2899"/>
                </a:moveTo>
                <a:cubicBezTo>
                  <a:pt x="7367" y="2899"/>
                  <a:pt x="7342" y="2948"/>
                  <a:pt x="7342" y="3010"/>
                </a:cubicBezTo>
                <a:cubicBezTo>
                  <a:pt x="7342" y="3071"/>
                  <a:pt x="7367" y="3121"/>
                  <a:pt x="7397" y="3121"/>
                </a:cubicBezTo>
                <a:cubicBezTo>
                  <a:pt x="7428" y="3121"/>
                  <a:pt x="7452" y="3071"/>
                  <a:pt x="7452" y="3010"/>
                </a:cubicBezTo>
                <a:cubicBezTo>
                  <a:pt x="7452" y="2948"/>
                  <a:pt x="7428" y="2899"/>
                  <a:pt x="7397" y="2899"/>
                </a:cubicBezTo>
                <a:close/>
                <a:moveTo>
                  <a:pt x="7218" y="2899"/>
                </a:moveTo>
                <a:cubicBezTo>
                  <a:pt x="7188" y="2899"/>
                  <a:pt x="7163" y="2948"/>
                  <a:pt x="7163" y="3010"/>
                </a:cubicBezTo>
                <a:cubicBezTo>
                  <a:pt x="7163" y="3071"/>
                  <a:pt x="7188" y="3121"/>
                  <a:pt x="7218" y="3121"/>
                </a:cubicBezTo>
                <a:cubicBezTo>
                  <a:pt x="7248" y="3121"/>
                  <a:pt x="7273" y="3071"/>
                  <a:pt x="7273" y="3010"/>
                </a:cubicBezTo>
                <a:cubicBezTo>
                  <a:pt x="7273" y="2948"/>
                  <a:pt x="7248" y="2899"/>
                  <a:pt x="7218" y="2899"/>
                </a:cubicBezTo>
                <a:close/>
                <a:moveTo>
                  <a:pt x="6144" y="2899"/>
                </a:moveTo>
                <a:cubicBezTo>
                  <a:pt x="6113" y="2899"/>
                  <a:pt x="6089" y="2948"/>
                  <a:pt x="6089" y="3010"/>
                </a:cubicBezTo>
                <a:cubicBezTo>
                  <a:pt x="6089" y="3071"/>
                  <a:pt x="6113" y="3121"/>
                  <a:pt x="6144" y="3121"/>
                </a:cubicBezTo>
                <a:cubicBezTo>
                  <a:pt x="6174" y="3121"/>
                  <a:pt x="6199" y="3071"/>
                  <a:pt x="6199" y="3010"/>
                </a:cubicBezTo>
                <a:cubicBezTo>
                  <a:pt x="6199" y="2948"/>
                  <a:pt x="6174" y="2899"/>
                  <a:pt x="6144" y="2899"/>
                </a:cubicBezTo>
                <a:close/>
                <a:moveTo>
                  <a:pt x="5965" y="2899"/>
                </a:moveTo>
                <a:cubicBezTo>
                  <a:pt x="5934" y="2899"/>
                  <a:pt x="5910" y="2948"/>
                  <a:pt x="5910" y="3010"/>
                </a:cubicBezTo>
                <a:cubicBezTo>
                  <a:pt x="5910" y="3071"/>
                  <a:pt x="5934" y="3121"/>
                  <a:pt x="5965" y="3121"/>
                </a:cubicBezTo>
                <a:cubicBezTo>
                  <a:pt x="5995" y="3121"/>
                  <a:pt x="6019" y="3071"/>
                  <a:pt x="6019" y="3010"/>
                </a:cubicBezTo>
                <a:cubicBezTo>
                  <a:pt x="6019" y="2948"/>
                  <a:pt x="5995" y="2899"/>
                  <a:pt x="5965" y="2899"/>
                </a:cubicBezTo>
                <a:close/>
                <a:moveTo>
                  <a:pt x="5786" y="2899"/>
                </a:moveTo>
                <a:cubicBezTo>
                  <a:pt x="5755" y="2899"/>
                  <a:pt x="5731" y="2948"/>
                  <a:pt x="5731" y="3010"/>
                </a:cubicBezTo>
                <a:cubicBezTo>
                  <a:pt x="5731" y="3071"/>
                  <a:pt x="5755" y="3121"/>
                  <a:pt x="5786" y="3121"/>
                </a:cubicBezTo>
                <a:cubicBezTo>
                  <a:pt x="5816" y="3121"/>
                  <a:pt x="5840" y="3071"/>
                  <a:pt x="5840" y="3010"/>
                </a:cubicBezTo>
                <a:cubicBezTo>
                  <a:pt x="5840" y="2948"/>
                  <a:pt x="5816" y="2899"/>
                  <a:pt x="5786" y="2899"/>
                </a:cubicBezTo>
                <a:close/>
                <a:moveTo>
                  <a:pt x="5606" y="2899"/>
                </a:moveTo>
                <a:cubicBezTo>
                  <a:pt x="5576" y="2899"/>
                  <a:pt x="5552" y="2948"/>
                  <a:pt x="5552" y="3010"/>
                </a:cubicBezTo>
                <a:cubicBezTo>
                  <a:pt x="5552" y="3071"/>
                  <a:pt x="5576" y="3121"/>
                  <a:pt x="5606" y="3121"/>
                </a:cubicBezTo>
                <a:cubicBezTo>
                  <a:pt x="5637" y="3121"/>
                  <a:pt x="5661" y="3071"/>
                  <a:pt x="5661" y="3010"/>
                </a:cubicBezTo>
                <a:cubicBezTo>
                  <a:pt x="5661" y="2948"/>
                  <a:pt x="5637" y="2899"/>
                  <a:pt x="5606" y="2899"/>
                </a:cubicBezTo>
                <a:close/>
                <a:moveTo>
                  <a:pt x="5427" y="2899"/>
                </a:moveTo>
                <a:cubicBezTo>
                  <a:pt x="5397" y="2899"/>
                  <a:pt x="5372" y="2948"/>
                  <a:pt x="5372" y="3010"/>
                </a:cubicBezTo>
                <a:cubicBezTo>
                  <a:pt x="5372" y="3071"/>
                  <a:pt x="5397" y="3121"/>
                  <a:pt x="5427" y="3121"/>
                </a:cubicBezTo>
                <a:cubicBezTo>
                  <a:pt x="5458" y="3121"/>
                  <a:pt x="5482" y="3071"/>
                  <a:pt x="5482" y="3010"/>
                </a:cubicBezTo>
                <a:cubicBezTo>
                  <a:pt x="5482" y="2948"/>
                  <a:pt x="5458" y="2899"/>
                  <a:pt x="5427" y="2899"/>
                </a:cubicBezTo>
                <a:close/>
                <a:moveTo>
                  <a:pt x="4532" y="2899"/>
                </a:moveTo>
                <a:cubicBezTo>
                  <a:pt x="4502" y="2899"/>
                  <a:pt x="4477" y="2948"/>
                  <a:pt x="4477" y="3010"/>
                </a:cubicBezTo>
                <a:cubicBezTo>
                  <a:pt x="4477" y="3071"/>
                  <a:pt x="4502" y="3121"/>
                  <a:pt x="4532" y="3121"/>
                </a:cubicBezTo>
                <a:cubicBezTo>
                  <a:pt x="4562" y="3121"/>
                  <a:pt x="4587" y="3071"/>
                  <a:pt x="4587" y="3010"/>
                </a:cubicBezTo>
                <a:cubicBezTo>
                  <a:pt x="4587" y="2948"/>
                  <a:pt x="4562" y="2899"/>
                  <a:pt x="4532" y="2899"/>
                </a:cubicBezTo>
                <a:close/>
                <a:moveTo>
                  <a:pt x="4353" y="2899"/>
                </a:moveTo>
                <a:cubicBezTo>
                  <a:pt x="4323" y="2899"/>
                  <a:pt x="4298" y="2948"/>
                  <a:pt x="4298" y="3010"/>
                </a:cubicBezTo>
                <a:cubicBezTo>
                  <a:pt x="4298" y="3071"/>
                  <a:pt x="4323" y="3121"/>
                  <a:pt x="4353" y="3121"/>
                </a:cubicBezTo>
                <a:cubicBezTo>
                  <a:pt x="4383" y="3121"/>
                  <a:pt x="4408" y="3071"/>
                  <a:pt x="4408" y="3010"/>
                </a:cubicBezTo>
                <a:cubicBezTo>
                  <a:pt x="4408" y="2948"/>
                  <a:pt x="4383" y="2899"/>
                  <a:pt x="4353" y="2899"/>
                </a:cubicBezTo>
                <a:close/>
                <a:moveTo>
                  <a:pt x="4174" y="2899"/>
                </a:moveTo>
                <a:cubicBezTo>
                  <a:pt x="4143" y="2899"/>
                  <a:pt x="4119" y="2948"/>
                  <a:pt x="4119" y="3010"/>
                </a:cubicBezTo>
                <a:cubicBezTo>
                  <a:pt x="4119" y="3071"/>
                  <a:pt x="4143" y="3121"/>
                  <a:pt x="4174" y="3121"/>
                </a:cubicBezTo>
                <a:cubicBezTo>
                  <a:pt x="4204" y="3121"/>
                  <a:pt x="4229" y="3071"/>
                  <a:pt x="4229" y="3010"/>
                </a:cubicBezTo>
                <a:cubicBezTo>
                  <a:pt x="4229" y="2948"/>
                  <a:pt x="4204" y="2899"/>
                  <a:pt x="4174" y="2899"/>
                </a:cubicBezTo>
                <a:close/>
                <a:moveTo>
                  <a:pt x="3995" y="2899"/>
                </a:moveTo>
                <a:cubicBezTo>
                  <a:pt x="3964" y="2899"/>
                  <a:pt x="3940" y="2948"/>
                  <a:pt x="3940" y="3010"/>
                </a:cubicBezTo>
                <a:cubicBezTo>
                  <a:pt x="3940" y="3071"/>
                  <a:pt x="3964" y="3121"/>
                  <a:pt x="3995" y="3121"/>
                </a:cubicBezTo>
                <a:cubicBezTo>
                  <a:pt x="4025" y="3121"/>
                  <a:pt x="4050" y="3071"/>
                  <a:pt x="4050" y="3010"/>
                </a:cubicBezTo>
                <a:cubicBezTo>
                  <a:pt x="4050" y="2948"/>
                  <a:pt x="4025" y="2899"/>
                  <a:pt x="3995" y="2899"/>
                </a:cubicBezTo>
                <a:close/>
                <a:moveTo>
                  <a:pt x="3816" y="2899"/>
                </a:moveTo>
                <a:cubicBezTo>
                  <a:pt x="3785" y="2899"/>
                  <a:pt x="3761" y="2948"/>
                  <a:pt x="3761" y="3010"/>
                </a:cubicBezTo>
                <a:cubicBezTo>
                  <a:pt x="3761" y="3071"/>
                  <a:pt x="3785" y="3121"/>
                  <a:pt x="3816" y="3121"/>
                </a:cubicBezTo>
                <a:cubicBezTo>
                  <a:pt x="3846" y="3121"/>
                  <a:pt x="3870" y="3071"/>
                  <a:pt x="3870" y="3010"/>
                </a:cubicBezTo>
                <a:cubicBezTo>
                  <a:pt x="3870" y="2948"/>
                  <a:pt x="3846" y="2899"/>
                  <a:pt x="3816" y="2899"/>
                </a:cubicBezTo>
                <a:close/>
                <a:moveTo>
                  <a:pt x="3637" y="2899"/>
                </a:moveTo>
                <a:cubicBezTo>
                  <a:pt x="3606" y="2899"/>
                  <a:pt x="3582" y="2948"/>
                  <a:pt x="3582" y="3010"/>
                </a:cubicBezTo>
                <a:cubicBezTo>
                  <a:pt x="3582" y="3071"/>
                  <a:pt x="3606" y="3121"/>
                  <a:pt x="3637" y="3121"/>
                </a:cubicBezTo>
                <a:cubicBezTo>
                  <a:pt x="3667" y="3121"/>
                  <a:pt x="3691" y="3071"/>
                  <a:pt x="3691" y="3010"/>
                </a:cubicBezTo>
                <a:cubicBezTo>
                  <a:pt x="3691" y="2948"/>
                  <a:pt x="3667" y="2899"/>
                  <a:pt x="3637" y="2899"/>
                </a:cubicBezTo>
                <a:close/>
                <a:moveTo>
                  <a:pt x="3457" y="2899"/>
                </a:moveTo>
                <a:cubicBezTo>
                  <a:pt x="3427" y="2899"/>
                  <a:pt x="3403" y="2948"/>
                  <a:pt x="3403" y="3010"/>
                </a:cubicBezTo>
                <a:cubicBezTo>
                  <a:pt x="3403" y="3071"/>
                  <a:pt x="3427" y="3121"/>
                  <a:pt x="3457" y="3121"/>
                </a:cubicBezTo>
                <a:cubicBezTo>
                  <a:pt x="3488" y="3121"/>
                  <a:pt x="3512" y="3071"/>
                  <a:pt x="3512" y="3010"/>
                </a:cubicBezTo>
                <a:cubicBezTo>
                  <a:pt x="3512" y="2948"/>
                  <a:pt x="3488" y="2899"/>
                  <a:pt x="3457" y="2899"/>
                </a:cubicBezTo>
                <a:close/>
                <a:moveTo>
                  <a:pt x="3278" y="2899"/>
                </a:moveTo>
                <a:cubicBezTo>
                  <a:pt x="3248" y="2899"/>
                  <a:pt x="3223" y="2948"/>
                  <a:pt x="3223" y="3010"/>
                </a:cubicBezTo>
                <a:cubicBezTo>
                  <a:pt x="3223" y="3071"/>
                  <a:pt x="3248" y="3121"/>
                  <a:pt x="3278" y="3121"/>
                </a:cubicBezTo>
                <a:cubicBezTo>
                  <a:pt x="3309" y="3121"/>
                  <a:pt x="3333" y="3071"/>
                  <a:pt x="3333" y="3010"/>
                </a:cubicBezTo>
                <a:cubicBezTo>
                  <a:pt x="3333" y="2948"/>
                  <a:pt x="3309" y="2899"/>
                  <a:pt x="3278" y="2899"/>
                </a:cubicBezTo>
                <a:close/>
                <a:moveTo>
                  <a:pt x="3099" y="2899"/>
                </a:moveTo>
                <a:cubicBezTo>
                  <a:pt x="3069" y="2899"/>
                  <a:pt x="3044" y="2948"/>
                  <a:pt x="3044" y="3010"/>
                </a:cubicBezTo>
                <a:cubicBezTo>
                  <a:pt x="3044" y="3071"/>
                  <a:pt x="3069" y="3121"/>
                  <a:pt x="3099" y="3121"/>
                </a:cubicBezTo>
                <a:cubicBezTo>
                  <a:pt x="3130" y="3121"/>
                  <a:pt x="3154" y="3071"/>
                  <a:pt x="3154" y="3010"/>
                </a:cubicBezTo>
                <a:cubicBezTo>
                  <a:pt x="3154" y="2948"/>
                  <a:pt x="3130" y="2899"/>
                  <a:pt x="3099" y="2899"/>
                </a:cubicBezTo>
                <a:close/>
                <a:moveTo>
                  <a:pt x="2920" y="2899"/>
                </a:moveTo>
                <a:cubicBezTo>
                  <a:pt x="2890" y="2899"/>
                  <a:pt x="2865" y="2948"/>
                  <a:pt x="2865" y="3010"/>
                </a:cubicBezTo>
                <a:cubicBezTo>
                  <a:pt x="2865" y="3071"/>
                  <a:pt x="2890" y="3121"/>
                  <a:pt x="2920" y="3121"/>
                </a:cubicBezTo>
                <a:cubicBezTo>
                  <a:pt x="2950" y="3121"/>
                  <a:pt x="2975" y="3071"/>
                  <a:pt x="2975" y="3010"/>
                </a:cubicBezTo>
                <a:cubicBezTo>
                  <a:pt x="2975" y="2948"/>
                  <a:pt x="2950" y="2899"/>
                  <a:pt x="2920" y="2899"/>
                </a:cubicBezTo>
                <a:close/>
                <a:moveTo>
                  <a:pt x="2741" y="2899"/>
                </a:moveTo>
                <a:cubicBezTo>
                  <a:pt x="2711" y="2899"/>
                  <a:pt x="2686" y="2948"/>
                  <a:pt x="2686" y="3010"/>
                </a:cubicBezTo>
                <a:cubicBezTo>
                  <a:pt x="2686" y="3071"/>
                  <a:pt x="2711" y="3121"/>
                  <a:pt x="2741" y="3121"/>
                </a:cubicBezTo>
                <a:cubicBezTo>
                  <a:pt x="2771" y="3121"/>
                  <a:pt x="2796" y="3071"/>
                  <a:pt x="2796" y="3010"/>
                </a:cubicBezTo>
                <a:cubicBezTo>
                  <a:pt x="2796" y="2948"/>
                  <a:pt x="2771" y="2899"/>
                  <a:pt x="2741" y="2899"/>
                </a:cubicBezTo>
                <a:close/>
                <a:moveTo>
                  <a:pt x="2562" y="2899"/>
                </a:moveTo>
                <a:cubicBezTo>
                  <a:pt x="2532" y="2899"/>
                  <a:pt x="2507" y="2948"/>
                  <a:pt x="2507" y="3010"/>
                </a:cubicBezTo>
                <a:cubicBezTo>
                  <a:pt x="2507" y="3071"/>
                  <a:pt x="2532" y="3121"/>
                  <a:pt x="2562" y="3121"/>
                </a:cubicBezTo>
                <a:cubicBezTo>
                  <a:pt x="2592" y="3121"/>
                  <a:pt x="2617" y="3071"/>
                  <a:pt x="2617" y="3010"/>
                </a:cubicBezTo>
                <a:cubicBezTo>
                  <a:pt x="2617" y="2948"/>
                  <a:pt x="2592" y="2899"/>
                  <a:pt x="2562" y="2899"/>
                </a:cubicBezTo>
                <a:close/>
                <a:moveTo>
                  <a:pt x="2383" y="2899"/>
                </a:moveTo>
                <a:cubicBezTo>
                  <a:pt x="2353" y="2899"/>
                  <a:pt x="2328" y="2948"/>
                  <a:pt x="2328" y="3010"/>
                </a:cubicBezTo>
                <a:cubicBezTo>
                  <a:pt x="2328" y="3071"/>
                  <a:pt x="2353" y="3121"/>
                  <a:pt x="2383" y="3121"/>
                </a:cubicBezTo>
                <a:cubicBezTo>
                  <a:pt x="2413" y="3121"/>
                  <a:pt x="2438" y="3071"/>
                  <a:pt x="2438" y="3010"/>
                </a:cubicBezTo>
                <a:cubicBezTo>
                  <a:pt x="2438" y="2948"/>
                  <a:pt x="2413" y="2899"/>
                  <a:pt x="2383" y="2899"/>
                </a:cubicBezTo>
                <a:close/>
                <a:moveTo>
                  <a:pt x="2204" y="2899"/>
                </a:moveTo>
                <a:cubicBezTo>
                  <a:pt x="2174" y="2899"/>
                  <a:pt x="2149" y="2948"/>
                  <a:pt x="2149" y="3010"/>
                </a:cubicBezTo>
                <a:cubicBezTo>
                  <a:pt x="2149" y="3071"/>
                  <a:pt x="2174" y="3121"/>
                  <a:pt x="2204" y="3121"/>
                </a:cubicBezTo>
                <a:cubicBezTo>
                  <a:pt x="2234" y="3121"/>
                  <a:pt x="2259" y="3071"/>
                  <a:pt x="2259" y="3010"/>
                </a:cubicBezTo>
                <a:cubicBezTo>
                  <a:pt x="2259" y="2948"/>
                  <a:pt x="2234" y="2899"/>
                  <a:pt x="2204" y="2899"/>
                </a:cubicBezTo>
                <a:close/>
                <a:moveTo>
                  <a:pt x="2025" y="2899"/>
                </a:moveTo>
                <a:cubicBezTo>
                  <a:pt x="1994" y="2899"/>
                  <a:pt x="1970" y="2948"/>
                  <a:pt x="1970" y="3010"/>
                </a:cubicBezTo>
                <a:cubicBezTo>
                  <a:pt x="1970" y="3071"/>
                  <a:pt x="1994" y="3121"/>
                  <a:pt x="2025" y="3121"/>
                </a:cubicBezTo>
                <a:cubicBezTo>
                  <a:pt x="2055" y="3121"/>
                  <a:pt x="2080" y="3071"/>
                  <a:pt x="2080" y="3010"/>
                </a:cubicBezTo>
                <a:cubicBezTo>
                  <a:pt x="2080" y="2948"/>
                  <a:pt x="2055" y="2899"/>
                  <a:pt x="2025" y="2899"/>
                </a:cubicBezTo>
                <a:close/>
                <a:moveTo>
                  <a:pt x="1846" y="2899"/>
                </a:moveTo>
                <a:cubicBezTo>
                  <a:pt x="1815" y="2899"/>
                  <a:pt x="1791" y="2948"/>
                  <a:pt x="1791" y="3010"/>
                </a:cubicBezTo>
                <a:cubicBezTo>
                  <a:pt x="1791" y="3071"/>
                  <a:pt x="1815" y="3121"/>
                  <a:pt x="1846" y="3121"/>
                </a:cubicBezTo>
                <a:cubicBezTo>
                  <a:pt x="1876" y="3121"/>
                  <a:pt x="1901" y="3071"/>
                  <a:pt x="1901" y="3010"/>
                </a:cubicBezTo>
                <a:cubicBezTo>
                  <a:pt x="1901" y="2948"/>
                  <a:pt x="1876" y="2899"/>
                  <a:pt x="1846" y="2899"/>
                </a:cubicBezTo>
                <a:close/>
                <a:moveTo>
                  <a:pt x="1667" y="2899"/>
                </a:moveTo>
                <a:cubicBezTo>
                  <a:pt x="1636" y="2899"/>
                  <a:pt x="1612" y="2948"/>
                  <a:pt x="1612" y="3010"/>
                </a:cubicBezTo>
                <a:cubicBezTo>
                  <a:pt x="1612" y="3071"/>
                  <a:pt x="1636" y="3121"/>
                  <a:pt x="1667" y="3121"/>
                </a:cubicBezTo>
                <a:cubicBezTo>
                  <a:pt x="1697" y="3121"/>
                  <a:pt x="1721" y="3071"/>
                  <a:pt x="1721" y="3010"/>
                </a:cubicBezTo>
                <a:cubicBezTo>
                  <a:pt x="1721" y="2948"/>
                  <a:pt x="1697" y="2899"/>
                  <a:pt x="1667" y="2899"/>
                </a:cubicBezTo>
                <a:close/>
                <a:moveTo>
                  <a:pt x="1488" y="2899"/>
                </a:moveTo>
                <a:cubicBezTo>
                  <a:pt x="1457" y="2899"/>
                  <a:pt x="1433" y="2948"/>
                  <a:pt x="1433" y="3010"/>
                </a:cubicBezTo>
                <a:cubicBezTo>
                  <a:pt x="1433" y="3071"/>
                  <a:pt x="1457" y="3121"/>
                  <a:pt x="1488" y="3121"/>
                </a:cubicBezTo>
                <a:cubicBezTo>
                  <a:pt x="1518" y="3121"/>
                  <a:pt x="1542" y="3071"/>
                  <a:pt x="1542" y="3010"/>
                </a:cubicBezTo>
                <a:cubicBezTo>
                  <a:pt x="1542" y="2948"/>
                  <a:pt x="1518" y="2899"/>
                  <a:pt x="1488" y="2899"/>
                </a:cubicBezTo>
                <a:close/>
                <a:moveTo>
                  <a:pt x="1308" y="2899"/>
                </a:moveTo>
                <a:cubicBezTo>
                  <a:pt x="1278" y="2899"/>
                  <a:pt x="1254" y="2948"/>
                  <a:pt x="1254" y="3010"/>
                </a:cubicBezTo>
                <a:cubicBezTo>
                  <a:pt x="1254" y="3071"/>
                  <a:pt x="1278" y="3121"/>
                  <a:pt x="1308" y="3121"/>
                </a:cubicBezTo>
                <a:cubicBezTo>
                  <a:pt x="1339" y="3121"/>
                  <a:pt x="1363" y="3071"/>
                  <a:pt x="1363" y="3010"/>
                </a:cubicBezTo>
                <a:cubicBezTo>
                  <a:pt x="1363" y="2948"/>
                  <a:pt x="1339" y="2899"/>
                  <a:pt x="1308" y="2899"/>
                </a:cubicBezTo>
                <a:close/>
                <a:moveTo>
                  <a:pt x="1129" y="2899"/>
                </a:moveTo>
                <a:cubicBezTo>
                  <a:pt x="1099" y="2899"/>
                  <a:pt x="1075" y="2948"/>
                  <a:pt x="1075" y="3010"/>
                </a:cubicBezTo>
                <a:cubicBezTo>
                  <a:pt x="1075" y="3071"/>
                  <a:pt x="1099" y="3121"/>
                  <a:pt x="1129" y="3121"/>
                </a:cubicBezTo>
                <a:cubicBezTo>
                  <a:pt x="1160" y="3121"/>
                  <a:pt x="1184" y="3071"/>
                  <a:pt x="1184" y="3010"/>
                </a:cubicBezTo>
                <a:cubicBezTo>
                  <a:pt x="1184" y="2948"/>
                  <a:pt x="1160" y="2899"/>
                  <a:pt x="1129" y="2899"/>
                </a:cubicBezTo>
                <a:close/>
                <a:moveTo>
                  <a:pt x="950" y="2899"/>
                </a:moveTo>
                <a:cubicBezTo>
                  <a:pt x="920" y="2899"/>
                  <a:pt x="895" y="2948"/>
                  <a:pt x="895" y="3010"/>
                </a:cubicBezTo>
                <a:cubicBezTo>
                  <a:pt x="895" y="3071"/>
                  <a:pt x="920" y="3121"/>
                  <a:pt x="950" y="3121"/>
                </a:cubicBezTo>
                <a:cubicBezTo>
                  <a:pt x="981" y="3121"/>
                  <a:pt x="1005" y="3071"/>
                  <a:pt x="1005" y="3010"/>
                </a:cubicBezTo>
                <a:cubicBezTo>
                  <a:pt x="1005" y="2948"/>
                  <a:pt x="981" y="2899"/>
                  <a:pt x="950" y="2899"/>
                </a:cubicBezTo>
                <a:close/>
                <a:moveTo>
                  <a:pt x="771" y="2899"/>
                </a:moveTo>
                <a:cubicBezTo>
                  <a:pt x="741" y="2899"/>
                  <a:pt x="716" y="2948"/>
                  <a:pt x="716" y="3010"/>
                </a:cubicBezTo>
                <a:cubicBezTo>
                  <a:pt x="716" y="3071"/>
                  <a:pt x="741" y="3121"/>
                  <a:pt x="771" y="3121"/>
                </a:cubicBezTo>
                <a:cubicBezTo>
                  <a:pt x="801" y="3121"/>
                  <a:pt x="826" y="3071"/>
                  <a:pt x="826" y="3010"/>
                </a:cubicBezTo>
                <a:cubicBezTo>
                  <a:pt x="826" y="2948"/>
                  <a:pt x="801" y="2899"/>
                  <a:pt x="771" y="2899"/>
                </a:cubicBezTo>
                <a:close/>
                <a:moveTo>
                  <a:pt x="592" y="2899"/>
                </a:moveTo>
                <a:cubicBezTo>
                  <a:pt x="562" y="2899"/>
                  <a:pt x="537" y="2948"/>
                  <a:pt x="537" y="3010"/>
                </a:cubicBezTo>
                <a:cubicBezTo>
                  <a:pt x="537" y="3071"/>
                  <a:pt x="562" y="3121"/>
                  <a:pt x="592" y="3121"/>
                </a:cubicBezTo>
                <a:cubicBezTo>
                  <a:pt x="622" y="3121"/>
                  <a:pt x="647" y="3071"/>
                  <a:pt x="647" y="3010"/>
                </a:cubicBezTo>
                <a:cubicBezTo>
                  <a:pt x="647" y="2948"/>
                  <a:pt x="622" y="2899"/>
                  <a:pt x="592" y="2899"/>
                </a:cubicBezTo>
                <a:close/>
                <a:moveTo>
                  <a:pt x="19754" y="2536"/>
                </a:moveTo>
                <a:cubicBezTo>
                  <a:pt x="19724" y="2536"/>
                  <a:pt x="19699" y="2586"/>
                  <a:pt x="19699" y="2647"/>
                </a:cubicBezTo>
                <a:cubicBezTo>
                  <a:pt x="19699" y="2709"/>
                  <a:pt x="19724" y="2758"/>
                  <a:pt x="19754" y="2758"/>
                </a:cubicBezTo>
                <a:cubicBezTo>
                  <a:pt x="19785" y="2758"/>
                  <a:pt x="19809" y="2709"/>
                  <a:pt x="19809" y="2647"/>
                </a:cubicBezTo>
                <a:cubicBezTo>
                  <a:pt x="19809" y="2586"/>
                  <a:pt x="19785" y="2536"/>
                  <a:pt x="19754" y="2536"/>
                </a:cubicBezTo>
                <a:close/>
                <a:moveTo>
                  <a:pt x="19575" y="2536"/>
                </a:moveTo>
                <a:cubicBezTo>
                  <a:pt x="19545" y="2536"/>
                  <a:pt x="19520" y="2586"/>
                  <a:pt x="19520" y="2647"/>
                </a:cubicBezTo>
                <a:cubicBezTo>
                  <a:pt x="19520" y="2709"/>
                  <a:pt x="19545" y="2758"/>
                  <a:pt x="19575" y="2758"/>
                </a:cubicBezTo>
                <a:cubicBezTo>
                  <a:pt x="19605" y="2758"/>
                  <a:pt x="19630" y="2709"/>
                  <a:pt x="19630" y="2647"/>
                </a:cubicBezTo>
                <a:cubicBezTo>
                  <a:pt x="19630" y="2586"/>
                  <a:pt x="19605" y="2536"/>
                  <a:pt x="19575" y="2536"/>
                </a:cubicBezTo>
                <a:close/>
                <a:moveTo>
                  <a:pt x="19396" y="2536"/>
                </a:moveTo>
                <a:cubicBezTo>
                  <a:pt x="19366" y="2536"/>
                  <a:pt x="19341" y="2586"/>
                  <a:pt x="19341" y="2647"/>
                </a:cubicBezTo>
                <a:cubicBezTo>
                  <a:pt x="19341" y="2709"/>
                  <a:pt x="19366" y="2758"/>
                  <a:pt x="19396" y="2758"/>
                </a:cubicBezTo>
                <a:cubicBezTo>
                  <a:pt x="19426" y="2758"/>
                  <a:pt x="19451" y="2709"/>
                  <a:pt x="19451" y="2647"/>
                </a:cubicBezTo>
                <a:cubicBezTo>
                  <a:pt x="19451" y="2586"/>
                  <a:pt x="19426" y="2536"/>
                  <a:pt x="19396" y="2536"/>
                </a:cubicBezTo>
                <a:close/>
                <a:moveTo>
                  <a:pt x="19217" y="2536"/>
                </a:moveTo>
                <a:cubicBezTo>
                  <a:pt x="19187" y="2536"/>
                  <a:pt x="19162" y="2586"/>
                  <a:pt x="19162" y="2647"/>
                </a:cubicBezTo>
                <a:cubicBezTo>
                  <a:pt x="19162" y="2709"/>
                  <a:pt x="19187" y="2758"/>
                  <a:pt x="19217" y="2758"/>
                </a:cubicBezTo>
                <a:cubicBezTo>
                  <a:pt x="19247" y="2758"/>
                  <a:pt x="19272" y="2709"/>
                  <a:pt x="19272" y="2647"/>
                </a:cubicBezTo>
                <a:cubicBezTo>
                  <a:pt x="19272" y="2586"/>
                  <a:pt x="19247" y="2536"/>
                  <a:pt x="19217" y="2536"/>
                </a:cubicBezTo>
                <a:close/>
                <a:moveTo>
                  <a:pt x="19038" y="2536"/>
                </a:moveTo>
                <a:cubicBezTo>
                  <a:pt x="19008" y="2536"/>
                  <a:pt x="18983" y="2586"/>
                  <a:pt x="18983" y="2647"/>
                </a:cubicBezTo>
                <a:cubicBezTo>
                  <a:pt x="18983" y="2709"/>
                  <a:pt x="19008" y="2758"/>
                  <a:pt x="19038" y="2758"/>
                </a:cubicBezTo>
                <a:cubicBezTo>
                  <a:pt x="19068" y="2758"/>
                  <a:pt x="19093" y="2709"/>
                  <a:pt x="19093" y="2647"/>
                </a:cubicBezTo>
                <a:cubicBezTo>
                  <a:pt x="19093" y="2586"/>
                  <a:pt x="19068" y="2536"/>
                  <a:pt x="19038" y="2536"/>
                </a:cubicBezTo>
                <a:close/>
                <a:moveTo>
                  <a:pt x="18859" y="2536"/>
                </a:moveTo>
                <a:cubicBezTo>
                  <a:pt x="18828" y="2536"/>
                  <a:pt x="18804" y="2586"/>
                  <a:pt x="18804" y="2647"/>
                </a:cubicBezTo>
                <a:cubicBezTo>
                  <a:pt x="18804" y="2709"/>
                  <a:pt x="18828" y="2758"/>
                  <a:pt x="18859" y="2758"/>
                </a:cubicBezTo>
                <a:cubicBezTo>
                  <a:pt x="18889" y="2758"/>
                  <a:pt x="18914" y="2709"/>
                  <a:pt x="18914" y="2647"/>
                </a:cubicBezTo>
                <a:cubicBezTo>
                  <a:pt x="18914" y="2586"/>
                  <a:pt x="18889" y="2536"/>
                  <a:pt x="18859" y="2536"/>
                </a:cubicBezTo>
                <a:close/>
                <a:moveTo>
                  <a:pt x="18680" y="2536"/>
                </a:moveTo>
                <a:cubicBezTo>
                  <a:pt x="18649" y="2536"/>
                  <a:pt x="18625" y="2586"/>
                  <a:pt x="18625" y="2647"/>
                </a:cubicBezTo>
                <a:cubicBezTo>
                  <a:pt x="18625" y="2709"/>
                  <a:pt x="18649" y="2758"/>
                  <a:pt x="18680" y="2758"/>
                </a:cubicBezTo>
                <a:cubicBezTo>
                  <a:pt x="18710" y="2758"/>
                  <a:pt x="18735" y="2709"/>
                  <a:pt x="18735" y="2647"/>
                </a:cubicBezTo>
                <a:cubicBezTo>
                  <a:pt x="18735" y="2586"/>
                  <a:pt x="18710" y="2536"/>
                  <a:pt x="18680" y="2536"/>
                </a:cubicBezTo>
                <a:close/>
                <a:moveTo>
                  <a:pt x="18501" y="2536"/>
                </a:moveTo>
                <a:cubicBezTo>
                  <a:pt x="18470" y="2536"/>
                  <a:pt x="18446" y="2586"/>
                  <a:pt x="18446" y="2647"/>
                </a:cubicBezTo>
                <a:cubicBezTo>
                  <a:pt x="18446" y="2709"/>
                  <a:pt x="18470" y="2758"/>
                  <a:pt x="18501" y="2758"/>
                </a:cubicBezTo>
                <a:cubicBezTo>
                  <a:pt x="18531" y="2758"/>
                  <a:pt x="18555" y="2709"/>
                  <a:pt x="18555" y="2647"/>
                </a:cubicBezTo>
                <a:cubicBezTo>
                  <a:pt x="18555" y="2586"/>
                  <a:pt x="18531" y="2536"/>
                  <a:pt x="18501" y="2536"/>
                </a:cubicBezTo>
                <a:close/>
                <a:moveTo>
                  <a:pt x="18321" y="2536"/>
                </a:moveTo>
                <a:cubicBezTo>
                  <a:pt x="18291" y="2536"/>
                  <a:pt x="18267" y="2586"/>
                  <a:pt x="18267" y="2647"/>
                </a:cubicBezTo>
                <a:cubicBezTo>
                  <a:pt x="18267" y="2709"/>
                  <a:pt x="18291" y="2758"/>
                  <a:pt x="18321" y="2758"/>
                </a:cubicBezTo>
                <a:cubicBezTo>
                  <a:pt x="18352" y="2758"/>
                  <a:pt x="18376" y="2709"/>
                  <a:pt x="18376" y="2647"/>
                </a:cubicBezTo>
                <a:cubicBezTo>
                  <a:pt x="18376" y="2586"/>
                  <a:pt x="18352" y="2536"/>
                  <a:pt x="18321" y="2536"/>
                </a:cubicBezTo>
                <a:close/>
                <a:moveTo>
                  <a:pt x="18142" y="2536"/>
                </a:moveTo>
                <a:cubicBezTo>
                  <a:pt x="18112" y="2536"/>
                  <a:pt x="18088" y="2586"/>
                  <a:pt x="18088" y="2647"/>
                </a:cubicBezTo>
                <a:cubicBezTo>
                  <a:pt x="18088" y="2709"/>
                  <a:pt x="18112" y="2758"/>
                  <a:pt x="18142" y="2758"/>
                </a:cubicBezTo>
                <a:cubicBezTo>
                  <a:pt x="18173" y="2758"/>
                  <a:pt x="18197" y="2709"/>
                  <a:pt x="18197" y="2647"/>
                </a:cubicBezTo>
                <a:cubicBezTo>
                  <a:pt x="18197" y="2586"/>
                  <a:pt x="18173" y="2536"/>
                  <a:pt x="18142" y="2536"/>
                </a:cubicBezTo>
                <a:close/>
                <a:moveTo>
                  <a:pt x="17963" y="2536"/>
                </a:moveTo>
                <a:cubicBezTo>
                  <a:pt x="17933" y="2536"/>
                  <a:pt x="17908" y="2586"/>
                  <a:pt x="17908" y="2647"/>
                </a:cubicBezTo>
                <a:cubicBezTo>
                  <a:pt x="17908" y="2709"/>
                  <a:pt x="17933" y="2758"/>
                  <a:pt x="17963" y="2758"/>
                </a:cubicBezTo>
                <a:cubicBezTo>
                  <a:pt x="17994" y="2758"/>
                  <a:pt x="18018" y="2709"/>
                  <a:pt x="18018" y="2647"/>
                </a:cubicBezTo>
                <a:cubicBezTo>
                  <a:pt x="18018" y="2586"/>
                  <a:pt x="17994" y="2536"/>
                  <a:pt x="17963" y="2536"/>
                </a:cubicBezTo>
                <a:close/>
                <a:moveTo>
                  <a:pt x="17784" y="2536"/>
                </a:moveTo>
                <a:cubicBezTo>
                  <a:pt x="17754" y="2536"/>
                  <a:pt x="17729" y="2586"/>
                  <a:pt x="17729" y="2647"/>
                </a:cubicBezTo>
                <a:cubicBezTo>
                  <a:pt x="17729" y="2709"/>
                  <a:pt x="17754" y="2758"/>
                  <a:pt x="17784" y="2758"/>
                </a:cubicBezTo>
                <a:cubicBezTo>
                  <a:pt x="17815" y="2758"/>
                  <a:pt x="17839" y="2709"/>
                  <a:pt x="17839" y="2647"/>
                </a:cubicBezTo>
                <a:cubicBezTo>
                  <a:pt x="17839" y="2586"/>
                  <a:pt x="17815" y="2536"/>
                  <a:pt x="17784" y="2536"/>
                </a:cubicBezTo>
                <a:close/>
                <a:moveTo>
                  <a:pt x="17605" y="2536"/>
                </a:moveTo>
                <a:cubicBezTo>
                  <a:pt x="17575" y="2536"/>
                  <a:pt x="17550" y="2586"/>
                  <a:pt x="17550" y="2647"/>
                </a:cubicBezTo>
                <a:cubicBezTo>
                  <a:pt x="17550" y="2709"/>
                  <a:pt x="17575" y="2758"/>
                  <a:pt x="17605" y="2758"/>
                </a:cubicBezTo>
                <a:cubicBezTo>
                  <a:pt x="17635" y="2758"/>
                  <a:pt x="17660" y="2709"/>
                  <a:pt x="17660" y="2647"/>
                </a:cubicBezTo>
                <a:cubicBezTo>
                  <a:pt x="17660" y="2586"/>
                  <a:pt x="17635" y="2536"/>
                  <a:pt x="17605" y="2536"/>
                </a:cubicBezTo>
                <a:close/>
                <a:moveTo>
                  <a:pt x="17426" y="2536"/>
                </a:moveTo>
                <a:cubicBezTo>
                  <a:pt x="17396" y="2536"/>
                  <a:pt x="17371" y="2586"/>
                  <a:pt x="17371" y="2647"/>
                </a:cubicBezTo>
                <a:cubicBezTo>
                  <a:pt x="17371" y="2709"/>
                  <a:pt x="17396" y="2758"/>
                  <a:pt x="17426" y="2758"/>
                </a:cubicBezTo>
                <a:cubicBezTo>
                  <a:pt x="17456" y="2758"/>
                  <a:pt x="17481" y="2709"/>
                  <a:pt x="17481" y="2647"/>
                </a:cubicBezTo>
                <a:cubicBezTo>
                  <a:pt x="17481" y="2586"/>
                  <a:pt x="17456" y="2536"/>
                  <a:pt x="17426" y="2536"/>
                </a:cubicBezTo>
                <a:close/>
                <a:moveTo>
                  <a:pt x="17247" y="2536"/>
                </a:moveTo>
                <a:cubicBezTo>
                  <a:pt x="17217" y="2536"/>
                  <a:pt x="17192" y="2586"/>
                  <a:pt x="17192" y="2647"/>
                </a:cubicBezTo>
                <a:cubicBezTo>
                  <a:pt x="17192" y="2709"/>
                  <a:pt x="17217" y="2758"/>
                  <a:pt x="17247" y="2758"/>
                </a:cubicBezTo>
                <a:cubicBezTo>
                  <a:pt x="17277" y="2758"/>
                  <a:pt x="17302" y="2709"/>
                  <a:pt x="17302" y="2647"/>
                </a:cubicBezTo>
                <a:cubicBezTo>
                  <a:pt x="17302" y="2586"/>
                  <a:pt x="17277" y="2536"/>
                  <a:pt x="17247" y="2536"/>
                </a:cubicBezTo>
                <a:close/>
                <a:moveTo>
                  <a:pt x="17068" y="2536"/>
                </a:moveTo>
                <a:cubicBezTo>
                  <a:pt x="17038" y="2536"/>
                  <a:pt x="17013" y="2586"/>
                  <a:pt x="17013" y="2647"/>
                </a:cubicBezTo>
                <a:cubicBezTo>
                  <a:pt x="17013" y="2709"/>
                  <a:pt x="17038" y="2758"/>
                  <a:pt x="17068" y="2758"/>
                </a:cubicBezTo>
                <a:cubicBezTo>
                  <a:pt x="17098" y="2758"/>
                  <a:pt x="17123" y="2709"/>
                  <a:pt x="17123" y="2647"/>
                </a:cubicBezTo>
                <a:cubicBezTo>
                  <a:pt x="17123" y="2586"/>
                  <a:pt x="17098" y="2536"/>
                  <a:pt x="17068" y="2536"/>
                </a:cubicBezTo>
                <a:close/>
                <a:moveTo>
                  <a:pt x="16889" y="2536"/>
                </a:moveTo>
                <a:cubicBezTo>
                  <a:pt x="16859" y="2536"/>
                  <a:pt x="16834" y="2586"/>
                  <a:pt x="16834" y="2647"/>
                </a:cubicBezTo>
                <a:cubicBezTo>
                  <a:pt x="16834" y="2709"/>
                  <a:pt x="16859" y="2758"/>
                  <a:pt x="16889" y="2758"/>
                </a:cubicBezTo>
                <a:cubicBezTo>
                  <a:pt x="16919" y="2758"/>
                  <a:pt x="16944" y="2709"/>
                  <a:pt x="16944" y="2647"/>
                </a:cubicBezTo>
                <a:cubicBezTo>
                  <a:pt x="16944" y="2586"/>
                  <a:pt x="16919" y="2536"/>
                  <a:pt x="16889" y="2536"/>
                </a:cubicBezTo>
                <a:close/>
                <a:moveTo>
                  <a:pt x="16710" y="2536"/>
                </a:moveTo>
                <a:cubicBezTo>
                  <a:pt x="16679" y="2536"/>
                  <a:pt x="16655" y="2586"/>
                  <a:pt x="16655" y="2647"/>
                </a:cubicBezTo>
                <a:cubicBezTo>
                  <a:pt x="16655" y="2709"/>
                  <a:pt x="16679" y="2758"/>
                  <a:pt x="16710" y="2758"/>
                </a:cubicBezTo>
                <a:cubicBezTo>
                  <a:pt x="16740" y="2758"/>
                  <a:pt x="16765" y="2709"/>
                  <a:pt x="16765" y="2647"/>
                </a:cubicBezTo>
                <a:cubicBezTo>
                  <a:pt x="16765" y="2586"/>
                  <a:pt x="16740" y="2536"/>
                  <a:pt x="16710" y="2536"/>
                </a:cubicBezTo>
                <a:close/>
                <a:moveTo>
                  <a:pt x="16531" y="2536"/>
                </a:moveTo>
                <a:cubicBezTo>
                  <a:pt x="16500" y="2536"/>
                  <a:pt x="16476" y="2586"/>
                  <a:pt x="16476" y="2647"/>
                </a:cubicBezTo>
                <a:cubicBezTo>
                  <a:pt x="16476" y="2709"/>
                  <a:pt x="16500" y="2758"/>
                  <a:pt x="16531" y="2758"/>
                </a:cubicBezTo>
                <a:cubicBezTo>
                  <a:pt x="16561" y="2758"/>
                  <a:pt x="16585" y="2709"/>
                  <a:pt x="16585" y="2647"/>
                </a:cubicBezTo>
                <a:cubicBezTo>
                  <a:pt x="16585" y="2586"/>
                  <a:pt x="16561" y="2536"/>
                  <a:pt x="16531" y="2536"/>
                </a:cubicBezTo>
                <a:close/>
                <a:moveTo>
                  <a:pt x="16352" y="2536"/>
                </a:moveTo>
                <a:cubicBezTo>
                  <a:pt x="16321" y="2536"/>
                  <a:pt x="16297" y="2586"/>
                  <a:pt x="16297" y="2647"/>
                </a:cubicBezTo>
                <a:cubicBezTo>
                  <a:pt x="16297" y="2709"/>
                  <a:pt x="16321" y="2758"/>
                  <a:pt x="16352" y="2758"/>
                </a:cubicBezTo>
                <a:cubicBezTo>
                  <a:pt x="16382" y="2758"/>
                  <a:pt x="16406" y="2709"/>
                  <a:pt x="16406" y="2647"/>
                </a:cubicBezTo>
                <a:cubicBezTo>
                  <a:pt x="16406" y="2586"/>
                  <a:pt x="16382" y="2536"/>
                  <a:pt x="16352" y="2536"/>
                </a:cubicBezTo>
                <a:close/>
                <a:moveTo>
                  <a:pt x="16172" y="2536"/>
                </a:moveTo>
                <a:cubicBezTo>
                  <a:pt x="16142" y="2536"/>
                  <a:pt x="16118" y="2586"/>
                  <a:pt x="16118" y="2647"/>
                </a:cubicBezTo>
                <a:cubicBezTo>
                  <a:pt x="16118" y="2709"/>
                  <a:pt x="16142" y="2758"/>
                  <a:pt x="16172" y="2758"/>
                </a:cubicBezTo>
                <a:cubicBezTo>
                  <a:pt x="16203" y="2758"/>
                  <a:pt x="16227" y="2709"/>
                  <a:pt x="16227" y="2647"/>
                </a:cubicBezTo>
                <a:cubicBezTo>
                  <a:pt x="16227" y="2586"/>
                  <a:pt x="16203" y="2536"/>
                  <a:pt x="16172" y="2536"/>
                </a:cubicBezTo>
                <a:close/>
                <a:moveTo>
                  <a:pt x="15993" y="2536"/>
                </a:moveTo>
                <a:cubicBezTo>
                  <a:pt x="15963" y="2536"/>
                  <a:pt x="15938" y="2586"/>
                  <a:pt x="15938" y="2647"/>
                </a:cubicBezTo>
                <a:cubicBezTo>
                  <a:pt x="15938" y="2709"/>
                  <a:pt x="15963" y="2758"/>
                  <a:pt x="15993" y="2758"/>
                </a:cubicBezTo>
                <a:cubicBezTo>
                  <a:pt x="16024" y="2758"/>
                  <a:pt x="16048" y="2709"/>
                  <a:pt x="16048" y="2647"/>
                </a:cubicBezTo>
                <a:cubicBezTo>
                  <a:pt x="16048" y="2586"/>
                  <a:pt x="16024" y="2536"/>
                  <a:pt x="15993" y="2536"/>
                </a:cubicBezTo>
                <a:close/>
                <a:moveTo>
                  <a:pt x="15814" y="2536"/>
                </a:moveTo>
                <a:cubicBezTo>
                  <a:pt x="15784" y="2536"/>
                  <a:pt x="15759" y="2586"/>
                  <a:pt x="15759" y="2647"/>
                </a:cubicBezTo>
                <a:cubicBezTo>
                  <a:pt x="15759" y="2709"/>
                  <a:pt x="15784" y="2758"/>
                  <a:pt x="15814" y="2758"/>
                </a:cubicBezTo>
                <a:cubicBezTo>
                  <a:pt x="15845" y="2758"/>
                  <a:pt x="15869" y="2709"/>
                  <a:pt x="15869" y="2647"/>
                </a:cubicBezTo>
                <a:cubicBezTo>
                  <a:pt x="15869" y="2586"/>
                  <a:pt x="15845" y="2536"/>
                  <a:pt x="15814" y="2536"/>
                </a:cubicBezTo>
                <a:close/>
                <a:moveTo>
                  <a:pt x="15635" y="2536"/>
                </a:moveTo>
                <a:cubicBezTo>
                  <a:pt x="15605" y="2536"/>
                  <a:pt x="15580" y="2586"/>
                  <a:pt x="15580" y="2647"/>
                </a:cubicBezTo>
                <a:cubicBezTo>
                  <a:pt x="15580" y="2709"/>
                  <a:pt x="15605" y="2758"/>
                  <a:pt x="15635" y="2758"/>
                </a:cubicBezTo>
                <a:cubicBezTo>
                  <a:pt x="15666" y="2758"/>
                  <a:pt x="15690" y="2709"/>
                  <a:pt x="15690" y="2647"/>
                </a:cubicBezTo>
                <a:cubicBezTo>
                  <a:pt x="15690" y="2586"/>
                  <a:pt x="15666" y="2536"/>
                  <a:pt x="15635" y="2536"/>
                </a:cubicBezTo>
                <a:close/>
                <a:moveTo>
                  <a:pt x="15456" y="2536"/>
                </a:moveTo>
                <a:cubicBezTo>
                  <a:pt x="15426" y="2536"/>
                  <a:pt x="15401" y="2586"/>
                  <a:pt x="15401" y="2647"/>
                </a:cubicBezTo>
                <a:cubicBezTo>
                  <a:pt x="15401" y="2709"/>
                  <a:pt x="15426" y="2758"/>
                  <a:pt x="15456" y="2758"/>
                </a:cubicBezTo>
                <a:cubicBezTo>
                  <a:pt x="15486" y="2758"/>
                  <a:pt x="15511" y="2709"/>
                  <a:pt x="15511" y="2647"/>
                </a:cubicBezTo>
                <a:cubicBezTo>
                  <a:pt x="15511" y="2586"/>
                  <a:pt x="15486" y="2536"/>
                  <a:pt x="15456" y="2536"/>
                </a:cubicBezTo>
                <a:close/>
                <a:moveTo>
                  <a:pt x="15277" y="2536"/>
                </a:moveTo>
                <a:cubicBezTo>
                  <a:pt x="15247" y="2536"/>
                  <a:pt x="15222" y="2586"/>
                  <a:pt x="15222" y="2647"/>
                </a:cubicBezTo>
                <a:cubicBezTo>
                  <a:pt x="15222" y="2709"/>
                  <a:pt x="15247" y="2758"/>
                  <a:pt x="15277" y="2758"/>
                </a:cubicBezTo>
                <a:cubicBezTo>
                  <a:pt x="15307" y="2758"/>
                  <a:pt x="15332" y="2709"/>
                  <a:pt x="15332" y="2647"/>
                </a:cubicBezTo>
                <a:cubicBezTo>
                  <a:pt x="15332" y="2586"/>
                  <a:pt x="15307" y="2536"/>
                  <a:pt x="15277" y="2536"/>
                </a:cubicBezTo>
                <a:close/>
                <a:moveTo>
                  <a:pt x="15098" y="2536"/>
                </a:moveTo>
                <a:cubicBezTo>
                  <a:pt x="15068" y="2536"/>
                  <a:pt x="15043" y="2586"/>
                  <a:pt x="15043" y="2647"/>
                </a:cubicBezTo>
                <a:cubicBezTo>
                  <a:pt x="15043" y="2709"/>
                  <a:pt x="15068" y="2758"/>
                  <a:pt x="15098" y="2758"/>
                </a:cubicBezTo>
                <a:cubicBezTo>
                  <a:pt x="15128" y="2758"/>
                  <a:pt x="15153" y="2709"/>
                  <a:pt x="15153" y="2647"/>
                </a:cubicBezTo>
                <a:cubicBezTo>
                  <a:pt x="15153" y="2586"/>
                  <a:pt x="15128" y="2536"/>
                  <a:pt x="15098" y="2536"/>
                </a:cubicBezTo>
                <a:close/>
                <a:moveTo>
                  <a:pt x="14919" y="2536"/>
                </a:moveTo>
                <a:cubicBezTo>
                  <a:pt x="14889" y="2536"/>
                  <a:pt x="14864" y="2586"/>
                  <a:pt x="14864" y="2647"/>
                </a:cubicBezTo>
                <a:cubicBezTo>
                  <a:pt x="14864" y="2709"/>
                  <a:pt x="14889" y="2758"/>
                  <a:pt x="14919" y="2758"/>
                </a:cubicBezTo>
                <a:cubicBezTo>
                  <a:pt x="14949" y="2758"/>
                  <a:pt x="14974" y="2709"/>
                  <a:pt x="14974" y="2647"/>
                </a:cubicBezTo>
                <a:cubicBezTo>
                  <a:pt x="14974" y="2586"/>
                  <a:pt x="14949" y="2536"/>
                  <a:pt x="14919" y="2536"/>
                </a:cubicBezTo>
                <a:close/>
                <a:moveTo>
                  <a:pt x="14740" y="2536"/>
                </a:moveTo>
                <a:cubicBezTo>
                  <a:pt x="14709" y="2536"/>
                  <a:pt x="14685" y="2586"/>
                  <a:pt x="14685" y="2647"/>
                </a:cubicBezTo>
                <a:cubicBezTo>
                  <a:pt x="14685" y="2709"/>
                  <a:pt x="14709" y="2758"/>
                  <a:pt x="14740" y="2758"/>
                </a:cubicBezTo>
                <a:cubicBezTo>
                  <a:pt x="14770" y="2758"/>
                  <a:pt x="14795" y="2709"/>
                  <a:pt x="14795" y="2647"/>
                </a:cubicBezTo>
                <a:cubicBezTo>
                  <a:pt x="14795" y="2586"/>
                  <a:pt x="14770" y="2536"/>
                  <a:pt x="14740" y="2536"/>
                </a:cubicBezTo>
                <a:close/>
                <a:moveTo>
                  <a:pt x="14561" y="2536"/>
                </a:moveTo>
                <a:cubicBezTo>
                  <a:pt x="14530" y="2536"/>
                  <a:pt x="14506" y="2586"/>
                  <a:pt x="14506" y="2647"/>
                </a:cubicBezTo>
                <a:cubicBezTo>
                  <a:pt x="14506" y="2709"/>
                  <a:pt x="14530" y="2758"/>
                  <a:pt x="14561" y="2758"/>
                </a:cubicBezTo>
                <a:cubicBezTo>
                  <a:pt x="14591" y="2758"/>
                  <a:pt x="14616" y="2709"/>
                  <a:pt x="14616" y="2647"/>
                </a:cubicBezTo>
                <a:cubicBezTo>
                  <a:pt x="14616" y="2586"/>
                  <a:pt x="14591" y="2536"/>
                  <a:pt x="14561" y="2536"/>
                </a:cubicBezTo>
                <a:close/>
                <a:moveTo>
                  <a:pt x="14382" y="2536"/>
                </a:moveTo>
                <a:cubicBezTo>
                  <a:pt x="14351" y="2536"/>
                  <a:pt x="14327" y="2586"/>
                  <a:pt x="14327" y="2647"/>
                </a:cubicBezTo>
                <a:cubicBezTo>
                  <a:pt x="14327" y="2709"/>
                  <a:pt x="14351" y="2758"/>
                  <a:pt x="14382" y="2758"/>
                </a:cubicBezTo>
                <a:cubicBezTo>
                  <a:pt x="14412" y="2758"/>
                  <a:pt x="14436" y="2709"/>
                  <a:pt x="14436" y="2647"/>
                </a:cubicBezTo>
                <a:cubicBezTo>
                  <a:pt x="14436" y="2586"/>
                  <a:pt x="14412" y="2536"/>
                  <a:pt x="14382" y="2536"/>
                </a:cubicBezTo>
                <a:close/>
                <a:moveTo>
                  <a:pt x="14202" y="2536"/>
                </a:moveTo>
                <a:cubicBezTo>
                  <a:pt x="14172" y="2536"/>
                  <a:pt x="14148" y="2586"/>
                  <a:pt x="14148" y="2647"/>
                </a:cubicBezTo>
                <a:cubicBezTo>
                  <a:pt x="14148" y="2709"/>
                  <a:pt x="14172" y="2758"/>
                  <a:pt x="14202" y="2758"/>
                </a:cubicBezTo>
                <a:cubicBezTo>
                  <a:pt x="14233" y="2758"/>
                  <a:pt x="14257" y="2709"/>
                  <a:pt x="14257" y="2647"/>
                </a:cubicBezTo>
                <a:cubicBezTo>
                  <a:pt x="14257" y="2586"/>
                  <a:pt x="14233" y="2536"/>
                  <a:pt x="14202" y="2536"/>
                </a:cubicBezTo>
                <a:close/>
                <a:moveTo>
                  <a:pt x="14023" y="2536"/>
                </a:moveTo>
                <a:cubicBezTo>
                  <a:pt x="13993" y="2536"/>
                  <a:pt x="13969" y="2586"/>
                  <a:pt x="13969" y="2647"/>
                </a:cubicBezTo>
                <a:cubicBezTo>
                  <a:pt x="13969" y="2709"/>
                  <a:pt x="13993" y="2758"/>
                  <a:pt x="14023" y="2758"/>
                </a:cubicBezTo>
                <a:cubicBezTo>
                  <a:pt x="14054" y="2758"/>
                  <a:pt x="14078" y="2709"/>
                  <a:pt x="14078" y="2647"/>
                </a:cubicBezTo>
                <a:cubicBezTo>
                  <a:pt x="14078" y="2586"/>
                  <a:pt x="14054" y="2536"/>
                  <a:pt x="14023" y="2536"/>
                </a:cubicBezTo>
                <a:close/>
                <a:moveTo>
                  <a:pt x="13844" y="2536"/>
                </a:moveTo>
                <a:cubicBezTo>
                  <a:pt x="13814" y="2536"/>
                  <a:pt x="13789" y="2586"/>
                  <a:pt x="13789" y="2647"/>
                </a:cubicBezTo>
                <a:cubicBezTo>
                  <a:pt x="13789" y="2709"/>
                  <a:pt x="13814" y="2758"/>
                  <a:pt x="13844" y="2758"/>
                </a:cubicBezTo>
                <a:cubicBezTo>
                  <a:pt x="13875" y="2758"/>
                  <a:pt x="13899" y="2709"/>
                  <a:pt x="13899" y="2647"/>
                </a:cubicBezTo>
                <a:cubicBezTo>
                  <a:pt x="13899" y="2586"/>
                  <a:pt x="13875" y="2536"/>
                  <a:pt x="13844" y="2536"/>
                </a:cubicBezTo>
                <a:close/>
                <a:moveTo>
                  <a:pt x="13665" y="2536"/>
                </a:moveTo>
                <a:cubicBezTo>
                  <a:pt x="13635" y="2536"/>
                  <a:pt x="13610" y="2586"/>
                  <a:pt x="13610" y="2647"/>
                </a:cubicBezTo>
                <a:cubicBezTo>
                  <a:pt x="13610" y="2709"/>
                  <a:pt x="13635" y="2758"/>
                  <a:pt x="13665" y="2758"/>
                </a:cubicBezTo>
                <a:cubicBezTo>
                  <a:pt x="13696" y="2758"/>
                  <a:pt x="13720" y="2709"/>
                  <a:pt x="13720" y="2647"/>
                </a:cubicBezTo>
                <a:cubicBezTo>
                  <a:pt x="13720" y="2586"/>
                  <a:pt x="13696" y="2536"/>
                  <a:pt x="13665" y="2536"/>
                </a:cubicBezTo>
                <a:close/>
                <a:moveTo>
                  <a:pt x="13486" y="2536"/>
                </a:moveTo>
                <a:cubicBezTo>
                  <a:pt x="13456" y="2536"/>
                  <a:pt x="13431" y="2586"/>
                  <a:pt x="13431" y="2647"/>
                </a:cubicBezTo>
                <a:cubicBezTo>
                  <a:pt x="13431" y="2709"/>
                  <a:pt x="13456" y="2758"/>
                  <a:pt x="13486" y="2758"/>
                </a:cubicBezTo>
                <a:cubicBezTo>
                  <a:pt x="13516" y="2758"/>
                  <a:pt x="13541" y="2709"/>
                  <a:pt x="13541" y="2647"/>
                </a:cubicBezTo>
                <a:cubicBezTo>
                  <a:pt x="13541" y="2586"/>
                  <a:pt x="13516" y="2536"/>
                  <a:pt x="13486" y="2536"/>
                </a:cubicBezTo>
                <a:close/>
                <a:moveTo>
                  <a:pt x="13307" y="2536"/>
                </a:moveTo>
                <a:cubicBezTo>
                  <a:pt x="13277" y="2536"/>
                  <a:pt x="13252" y="2586"/>
                  <a:pt x="13252" y="2647"/>
                </a:cubicBezTo>
                <a:cubicBezTo>
                  <a:pt x="13252" y="2709"/>
                  <a:pt x="13277" y="2758"/>
                  <a:pt x="13307" y="2758"/>
                </a:cubicBezTo>
                <a:cubicBezTo>
                  <a:pt x="13337" y="2758"/>
                  <a:pt x="13362" y="2709"/>
                  <a:pt x="13362" y="2647"/>
                </a:cubicBezTo>
                <a:cubicBezTo>
                  <a:pt x="13362" y="2586"/>
                  <a:pt x="13337" y="2536"/>
                  <a:pt x="13307" y="2536"/>
                </a:cubicBezTo>
                <a:close/>
                <a:moveTo>
                  <a:pt x="13128" y="2536"/>
                </a:moveTo>
                <a:cubicBezTo>
                  <a:pt x="13098" y="2536"/>
                  <a:pt x="13073" y="2586"/>
                  <a:pt x="13073" y="2647"/>
                </a:cubicBezTo>
                <a:cubicBezTo>
                  <a:pt x="13073" y="2709"/>
                  <a:pt x="13098" y="2758"/>
                  <a:pt x="13128" y="2758"/>
                </a:cubicBezTo>
                <a:cubicBezTo>
                  <a:pt x="13158" y="2758"/>
                  <a:pt x="13183" y="2709"/>
                  <a:pt x="13183" y="2647"/>
                </a:cubicBezTo>
                <a:cubicBezTo>
                  <a:pt x="13183" y="2586"/>
                  <a:pt x="13158" y="2536"/>
                  <a:pt x="13128" y="2536"/>
                </a:cubicBezTo>
                <a:close/>
                <a:moveTo>
                  <a:pt x="12949" y="2536"/>
                </a:moveTo>
                <a:cubicBezTo>
                  <a:pt x="12919" y="2536"/>
                  <a:pt x="12894" y="2586"/>
                  <a:pt x="12894" y="2647"/>
                </a:cubicBezTo>
                <a:cubicBezTo>
                  <a:pt x="12894" y="2709"/>
                  <a:pt x="12919" y="2758"/>
                  <a:pt x="12949" y="2758"/>
                </a:cubicBezTo>
                <a:cubicBezTo>
                  <a:pt x="12979" y="2758"/>
                  <a:pt x="13004" y="2709"/>
                  <a:pt x="13004" y="2647"/>
                </a:cubicBezTo>
                <a:cubicBezTo>
                  <a:pt x="13004" y="2586"/>
                  <a:pt x="12979" y="2536"/>
                  <a:pt x="12949" y="2536"/>
                </a:cubicBezTo>
                <a:close/>
                <a:moveTo>
                  <a:pt x="12770" y="2536"/>
                </a:moveTo>
                <a:cubicBezTo>
                  <a:pt x="12740" y="2536"/>
                  <a:pt x="12715" y="2586"/>
                  <a:pt x="12715" y="2647"/>
                </a:cubicBezTo>
                <a:cubicBezTo>
                  <a:pt x="12715" y="2709"/>
                  <a:pt x="12740" y="2758"/>
                  <a:pt x="12770" y="2758"/>
                </a:cubicBezTo>
                <a:cubicBezTo>
                  <a:pt x="12800" y="2758"/>
                  <a:pt x="12825" y="2709"/>
                  <a:pt x="12825" y="2647"/>
                </a:cubicBezTo>
                <a:cubicBezTo>
                  <a:pt x="12825" y="2586"/>
                  <a:pt x="12800" y="2536"/>
                  <a:pt x="12770" y="2536"/>
                </a:cubicBezTo>
                <a:close/>
                <a:moveTo>
                  <a:pt x="12591" y="2536"/>
                </a:moveTo>
                <a:cubicBezTo>
                  <a:pt x="12560" y="2536"/>
                  <a:pt x="12536" y="2586"/>
                  <a:pt x="12536" y="2647"/>
                </a:cubicBezTo>
                <a:cubicBezTo>
                  <a:pt x="12536" y="2709"/>
                  <a:pt x="12560" y="2758"/>
                  <a:pt x="12591" y="2758"/>
                </a:cubicBezTo>
                <a:cubicBezTo>
                  <a:pt x="12621" y="2758"/>
                  <a:pt x="12646" y="2709"/>
                  <a:pt x="12646" y="2647"/>
                </a:cubicBezTo>
                <a:cubicBezTo>
                  <a:pt x="12646" y="2586"/>
                  <a:pt x="12621" y="2536"/>
                  <a:pt x="12591" y="2536"/>
                </a:cubicBezTo>
                <a:close/>
                <a:moveTo>
                  <a:pt x="12412" y="2536"/>
                </a:moveTo>
                <a:cubicBezTo>
                  <a:pt x="12381" y="2536"/>
                  <a:pt x="12357" y="2586"/>
                  <a:pt x="12357" y="2647"/>
                </a:cubicBezTo>
                <a:cubicBezTo>
                  <a:pt x="12357" y="2709"/>
                  <a:pt x="12381" y="2758"/>
                  <a:pt x="12412" y="2758"/>
                </a:cubicBezTo>
                <a:cubicBezTo>
                  <a:pt x="12442" y="2758"/>
                  <a:pt x="12466" y="2709"/>
                  <a:pt x="12466" y="2647"/>
                </a:cubicBezTo>
                <a:cubicBezTo>
                  <a:pt x="12466" y="2586"/>
                  <a:pt x="12442" y="2536"/>
                  <a:pt x="12412" y="2536"/>
                </a:cubicBezTo>
                <a:close/>
                <a:moveTo>
                  <a:pt x="12233" y="2536"/>
                </a:moveTo>
                <a:cubicBezTo>
                  <a:pt x="12202" y="2536"/>
                  <a:pt x="12178" y="2586"/>
                  <a:pt x="12178" y="2647"/>
                </a:cubicBezTo>
                <a:cubicBezTo>
                  <a:pt x="12178" y="2709"/>
                  <a:pt x="12202" y="2758"/>
                  <a:pt x="12233" y="2758"/>
                </a:cubicBezTo>
                <a:cubicBezTo>
                  <a:pt x="12263" y="2758"/>
                  <a:pt x="12287" y="2709"/>
                  <a:pt x="12287" y="2647"/>
                </a:cubicBezTo>
                <a:cubicBezTo>
                  <a:pt x="12287" y="2586"/>
                  <a:pt x="12263" y="2536"/>
                  <a:pt x="12233" y="2536"/>
                </a:cubicBezTo>
                <a:close/>
                <a:moveTo>
                  <a:pt x="12053" y="2536"/>
                </a:moveTo>
                <a:cubicBezTo>
                  <a:pt x="12023" y="2536"/>
                  <a:pt x="11999" y="2586"/>
                  <a:pt x="11999" y="2647"/>
                </a:cubicBezTo>
                <a:cubicBezTo>
                  <a:pt x="11999" y="2709"/>
                  <a:pt x="12023" y="2758"/>
                  <a:pt x="12053" y="2758"/>
                </a:cubicBezTo>
                <a:cubicBezTo>
                  <a:pt x="12084" y="2758"/>
                  <a:pt x="12108" y="2709"/>
                  <a:pt x="12108" y="2647"/>
                </a:cubicBezTo>
                <a:cubicBezTo>
                  <a:pt x="12108" y="2586"/>
                  <a:pt x="12084" y="2536"/>
                  <a:pt x="12053" y="2536"/>
                </a:cubicBezTo>
                <a:close/>
                <a:moveTo>
                  <a:pt x="11874" y="2536"/>
                </a:moveTo>
                <a:cubicBezTo>
                  <a:pt x="11844" y="2536"/>
                  <a:pt x="11819" y="2586"/>
                  <a:pt x="11819" y="2647"/>
                </a:cubicBezTo>
                <a:cubicBezTo>
                  <a:pt x="11819" y="2709"/>
                  <a:pt x="11844" y="2758"/>
                  <a:pt x="11874" y="2758"/>
                </a:cubicBezTo>
                <a:cubicBezTo>
                  <a:pt x="11905" y="2758"/>
                  <a:pt x="11929" y="2709"/>
                  <a:pt x="11929" y="2647"/>
                </a:cubicBezTo>
                <a:cubicBezTo>
                  <a:pt x="11929" y="2586"/>
                  <a:pt x="11905" y="2536"/>
                  <a:pt x="11874" y="2536"/>
                </a:cubicBezTo>
                <a:close/>
                <a:moveTo>
                  <a:pt x="11695" y="2536"/>
                </a:moveTo>
                <a:cubicBezTo>
                  <a:pt x="11665" y="2536"/>
                  <a:pt x="11640" y="2586"/>
                  <a:pt x="11640" y="2647"/>
                </a:cubicBezTo>
                <a:cubicBezTo>
                  <a:pt x="11640" y="2709"/>
                  <a:pt x="11665" y="2758"/>
                  <a:pt x="11695" y="2758"/>
                </a:cubicBezTo>
                <a:cubicBezTo>
                  <a:pt x="11726" y="2758"/>
                  <a:pt x="11750" y="2709"/>
                  <a:pt x="11750" y="2647"/>
                </a:cubicBezTo>
                <a:cubicBezTo>
                  <a:pt x="11750" y="2586"/>
                  <a:pt x="11726" y="2536"/>
                  <a:pt x="11695" y="2536"/>
                </a:cubicBezTo>
                <a:close/>
                <a:moveTo>
                  <a:pt x="11516" y="2536"/>
                </a:moveTo>
                <a:cubicBezTo>
                  <a:pt x="11486" y="2536"/>
                  <a:pt x="11461" y="2586"/>
                  <a:pt x="11461" y="2647"/>
                </a:cubicBezTo>
                <a:cubicBezTo>
                  <a:pt x="11461" y="2709"/>
                  <a:pt x="11486" y="2758"/>
                  <a:pt x="11516" y="2758"/>
                </a:cubicBezTo>
                <a:cubicBezTo>
                  <a:pt x="11546" y="2758"/>
                  <a:pt x="11571" y="2709"/>
                  <a:pt x="11571" y="2647"/>
                </a:cubicBezTo>
                <a:cubicBezTo>
                  <a:pt x="11571" y="2586"/>
                  <a:pt x="11546" y="2536"/>
                  <a:pt x="11516" y="2536"/>
                </a:cubicBezTo>
                <a:close/>
                <a:moveTo>
                  <a:pt x="11337" y="2536"/>
                </a:moveTo>
                <a:cubicBezTo>
                  <a:pt x="11307" y="2536"/>
                  <a:pt x="11282" y="2586"/>
                  <a:pt x="11282" y="2647"/>
                </a:cubicBezTo>
                <a:cubicBezTo>
                  <a:pt x="11282" y="2709"/>
                  <a:pt x="11307" y="2758"/>
                  <a:pt x="11337" y="2758"/>
                </a:cubicBezTo>
                <a:cubicBezTo>
                  <a:pt x="11367" y="2758"/>
                  <a:pt x="11392" y="2709"/>
                  <a:pt x="11392" y="2647"/>
                </a:cubicBezTo>
                <a:cubicBezTo>
                  <a:pt x="11392" y="2586"/>
                  <a:pt x="11367" y="2536"/>
                  <a:pt x="11337" y="2536"/>
                </a:cubicBezTo>
                <a:close/>
                <a:moveTo>
                  <a:pt x="11158" y="2536"/>
                </a:moveTo>
                <a:cubicBezTo>
                  <a:pt x="11128" y="2536"/>
                  <a:pt x="11103" y="2586"/>
                  <a:pt x="11103" y="2647"/>
                </a:cubicBezTo>
                <a:cubicBezTo>
                  <a:pt x="11103" y="2709"/>
                  <a:pt x="11128" y="2758"/>
                  <a:pt x="11158" y="2758"/>
                </a:cubicBezTo>
                <a:cubicBezTo>
                  <a:pt x="11188" y="2758"/>
                  <a:pt x="11213" y="2709"/>
                  <a:pt x="11213" y="2647"/>
                </a:cubicBezTo>
                <a:cubicBezTo>
                  <a:pt x="11213" y="2586"/>
                  <a:pt x="11188" y="2536"/>
                  <a:pt x="11158" y="2536"/>
                </a:cubicBezTo>
                <a:close/>
                <a:moveTo>
                  <a:pt x="10979" y="2536"/>
                </a:moveTo>
                <a:cubicBezTo>
                  <a:pt x="10949" y="2536"/>
                  <a:pt x="10924" y="2586"/>
                  <a:pt x="10924" y="2647"/>
                </a:cubicBezTo>
                <a:cubicBezTo>
                  <a:pt x="10924" y="2709"/>
                  <a:pt x="10949" y="2758"/>
                  <a:pt x="10979" y="2758"/>
                </a:cubicBezTo>
                <a:cubicBezTo>
                  <a:pt x="11009" y="2758"/>
                  <a:pt x="11034" y="2709"/>
                  <a:pt x="11034" y="2647"/>
                </a:cubicBezTo>
                <a:cubicBezTo>
                  <a:pt x="11034" y="2586"/>
                  <a:pt x="11009" y="2536"/>
                  <a:pt x="10979" y="2536"/>
                </a:cubicBezTo>
                <a:close/>
                <a:moveTo>
                  <a:pt x="10800" y="2536"/>
                </a:moveTo>
                <a:cubicBezTo>
                  <a:pt x="10770" y="2536"/>
                  <a:pt x="10745" y="2586"/>
                  <a:pt x="10745" y="2647"/>
                </a:cubicBezTo>
                <a:cubicBezTo>
                  <a:pt x="10745" y="2709"/>
                  <a:pt x="10770" y="2758"/>
                  <a:pt x="10800" y="2758"/>
                </a:cubicBezTo>
                <a:cubicBezTo>
                  <a:pt x="10830" y="2758"/>
                  <a:pt x="10855" y="2709"/>
                  <a:pt x="10855" y="2647"/>
                </a:cubicBezTo>
                <a:cubicBezTo>
                  <a:pt x="10855" y="2586"/>
                  <a:pt x="10830" y="2536"/>
                  <a:pt x="10800" y="2536"/>
                </a:cubicBezTo>
                <a:close/>
                <a:moveTo>
                  <a:pt x="10621" y="2536"/>
                </a:moveTo>
                <a:cubicBezTo>
                  <a:pt x="10590" y="2536"/>
                  <a:pt x="10566" y="2586"/>
                  <a:pt x="10566" y="2647"/>
                </a:cubicBezTo>
                <a:cubicBezTo>
                  <a:pt x="10566" y="2709"/>
                  <a:pt x="10590" y="2758"/>
                  <a:pt x="10621" y="2758"/>
                </a:cubicBezTo>
                <a:cubicBezTo>
                  <a:pt x="10651" y="2758"/>
                  <a:pt x="10676" y="2709"/>
                  <a:pt x="10676" y="2647"/>
                </a:cubicBezTo>
                <a:cubicBezTo>
                  <a:pt x="10676" y="2586"/>
                  <a:pt x="10651" y="2536"/>
                  <a:pt x="10621" y="2536"/>
                </a:cubicBezTo>
                <a:close/>
                <a:moveTo>
                  <a:pt x="10442" y="2536"/>
                </a:moveTo>
                <a:cubicBezTo>
                  <a:pt x="10411" y="2536"/>
                  <a:pt x="10387" y="2586"/>
                  <a:pt x="10387" y="2647"/>
                </a:cubicBezTo>
                <a:cubicBezTo>
                  <a:pt x="10387" y="2709"/>
                  <a:pt x="10411" y="2758"/>
                  <a:pt x="10442" y="2758"/>
                </a:cubicBezTo>
                <a:cubicBezTo>
                  <a:pt x="10472" y="2758"/>
                  <a:pt x="10497" y="2709"/>
                  <a:pt x="10497" y="2647"/>
                </a:cubicBezTo>
                <a:cubicBezTo>
                  <a:pt x="10497" y="2586"/>
                  <a:pt x="10472" y="2536"/>
                  <a:pt x="10442" y="2536"/>
                </a:cubicBezTo>
                <a:close/>
                <a:moveTo>
                  <a:pt x="10263" y="2536"/>
                </a:moveTo>
                <a:cubicBezTo>
                  <a:pt x="10232" y="2536"/>
                  <a:pt x="10208" y="2586"/>
                  <a:pt x="10208" y="2647"/>
                </a:cubicBezTo>
                <a:cubicBezTo>
                  <a:pt x="10208" y="2709"/>
                  <a:pt x="10232" y="2758"/>
                  <a:pt x="10263" y="2758"/>
                </a:cubicBezTo>
                <a:cubicBezTo>
                  <a:pt x="10293" y="2758"/>
                  <a:pt x="10317" y="2709"/>
                  <a:pt x="10317" y="2647"/>
                </a:cubicBezTo>
                <a:cubicBezTo>
                  <a:pt x="10317" y="2586"/>
                  <a:pt x="10293" y="2536"/>
                  <a:pt x="10263" y="2536"/>
                </a:cubicBezTo>
                <a:close/>
                <a:moveTo>
                  <a:pt x="8830" y="2536"/>
                </a:moveTo>
                <a:cubicBezTo>
                  <a:pt x="8800" y="2536"/>
                  <a:pt x="8775" y="2586"/>
                  <a:pt x="8775" y="2647"/>
                </a:cubicBezTo>
                <a:cubicBezTo>
                  <a:pt x="8775" y="2709"/>
                  <a:pt x="8800" y="2758"/>
                  <a:pt x="8830" y="2758"/>
                </a:cubicBezTo>
                <a:cubicBezTo>
                  <a:pt x="8860" y="2758"/>
                  <a:pt x="8885" y="2709"/>
                  <a:pt x="8885" y="2647"/>
                </a:cubicBezTo>
                <a:cubicBezTo>
                  <a:pt x="8885" y="2586"/>
                  <a:pt x="8860" y="2536"/>
                  <a:pt x="8830" y="2536"/>
                </a:cubicBezTo>
                <a:close/>
                <a:moveTo>
                  <a:pt x="8651" y="2536"/>
                </a:moveTo>
                <a:cubicBezTo>
                  <a:pt x="8621" y="2536"/>
                  <a:pt x="8596" y="2586"/>
                  <a:pt x="8596" y="2647"/>
                </a:cubicBezTo>
                <a:cubicBezTo>
                  <a:pt x="8596" y="2709"/>
                  <a:pt x="8621" y="2758"/>
                  <a:pt x="8651" y="2758"/>
                </a:cubicBezTo>
                <a:cubicBezTo>
                  <a:pt x="8681" y="2758"/>
                  <a:pt x="8706" y="2709"/>
                  <a:pt x="8706" y="2647"/>
                </a:cubicBezTo>
                <a:cubicBezTo>
                  <a:pt x="8706" y="2586"/>
                  <a:pt x="8681" y="2536"/>
                  <a:pt x="8651" y="2536"/>
                </a:cubicBezTo>
                <a:close/>
                <a:moveTo>
                  <a:pt x="7576" y="2536"/>
                </a:moveTo>
                <a:cubicBezTo>
                  <a:pt x="7546" y="2536"/>
                  <a:pt x="7521" y="2586"/>
                  <a:pt x="7521" y="2647"/>
                </a:cubicBezTo>
                <a:cubicBezTo>
                  <a:pt x="7521" y="2709"/>
                  <a:pt x="7546" y="2758"/>
                  <a:pt x="7576" y="2758"/>
                </a:cubicBezTo>
                <a:cubicBezTo>
                  <a:pt x="7607" y="2758"/>
                  <a:pt x="7631" y="2709"/>
                  <a:pt x="7631" y="2647"/>
                </a:cubicBezTo>
                <a:cubicBezTo>
                  <a:pt x="7631" y="2586"/>
                  <a:pt x="7607" y="2536"/>
                  <a:pt x="7576" y="2536"/>
                </a:cubicBezTo>
                <a:close/>
                <a:moveTo>
                  <a:pt x="7397" y="2536"/>
                </a:moveTo>
                <a:cubicBezTo>
                  <a:pt x="7367" y="2536"/>
                  <a:pt x="7342" y="2586"/>
                  <a:pt x="7342" y="2647"/>
                </a:cubicBezTo>
                <a:cubicBezTo>
                  <a:pt x="7342" y="2709"/>
                  <a:pt x="7367" y="2758"/>
                  <a:pt x="7397" y="2758"/>
                </a:cubicBezTo>
                <a:cubicBezTo>
                  <a:pt x="7428" y="2758"/>
                  <a:pt x="7452" y="2709"/>
                  <a:pt x="7452" y="2647"/>
                </a:cubicBezTo>
                <a:cubicBezTo>
                  <a:pt x="7452" y="2586"/>
                  <a:pt x="7428" y="2536"/>
                  <a:pt x="7397" y="2536"/>
                </a:cubicBezTo>
                <a:close/>
                <a:moveTo>
                  <a:pt x="7218" y="2536"/>
                </a:moveTo>
                <a:cubicBezTo>
                  <a:pt x="7188" y="2536"/>
                  <a:pt x="7163" y="2586"/>
                  <a:pt x="7163" y="2647"/>
                </a:cubicBezTo>
                <a:cubicBezTo>
                  <a:pt x="7163" y="2709"/>
                  <a:pt x="7188" y="2758"/>
                  <a:pt x="7218" y="2758"/>
                </a:cubicBezTo>
                <a:cubicBezTo>
                  <a:pt x="7248" y="2758"/>
                  <a:pt x="7273" y="2709"/>
                  <a:pt x="7273" y="2647"/>
                </a:cubicBezTo>
                <a:cubicBezTo>
                  <a:pt x="7273" y="2586"/>
                  <a:pt x="7248" y="2536"/>
                  <a:pt x="7218" y="2536"/>
                </a:cubicBezTo>
                <a:close/>
                <a:moveTo>
                  <a:pt x="6323" y="2536"/>
                </a:moveTo>
                <a:cubicBezTo>
                  <a:pt x="6292" y="2536"/>
                  <a:pt x="6268" y="2586"/>
                  <a:pt x="6268" y="2647"/>
                </a:cubicBezTo>
                <a:cubicBezTo>
                  <a:pt x="6268" y="2709"/>
                  <a:pt x="6292" y="2758"/>
                  <a:pt x="6323" y="2758"/>
                </a:cubicBezTo>
                <a:cubicBezTo>
                  <a:pt x="6353" y="2758"/>
                  <a:pt x="6378" y="2709"/>
                  <a:pt x="6378" y="2647"/>
                </a:cubicBezTo>
                <a:cubicBezTo>
                  <a:pt x="6378" y="2586"/>
                  <a:pt x="6353" y="2536"/>
                  <a:pt x="6323" y="2536"/>
                </a:cubicBezTo>
                <a:close/>
                <a:moveTo>
                  <a:pt x="6144" y="2536"/>
                </a:moveTo>
                <a:cubicBezTo>
                  <a:pt x="6113" y="2536"/>
                  <a:pt x="6089" y="2586"/>
                  <a:pt x="6089" y="2647"/>
                </a:cubicBezTo>
                <a:cubicBezTo>
                  <a:pt x="6089" y="2709"/>
                  <a:pt x="6113" y="2758"/>
                  <a:pt x="6144" y="2758"/>
                </a:cubicBezTo>
                <a:cubicBezTo>
                  <a:pt x="6174" y="2758"/>
                  <a:pt x="6199" y="2709"/>
                  <a:pt x="6199" y="2647"/>
                </a:cubicBezTo>
                <a:cubicBezTo>
                  <a:pt x="6199" y="2586"/>
                  <a:pt x="6174" y="2536"/>
                  <a:pt x="6144" y="2536"/>
                </a:cubicBezTo>
                <a:close/>
                <a:moveTo>
                  <a:pt x="4890" y="2536"/>
                </a:moveTo>
                <a:cubicBezTo>
                  <a:pt x="4860" y="2536"/>
                  <a:pt x="4835" y="2586"/>
                  <a:pt x="4835" y="2647"/>
                </a:cubicBezTo>
                <a:cubicBezTo>
                  <a:pt x="4835" y="2709"/>
                  <a:pt x="4860" y="2758"/>
                  <a:pt x="4890" y="2758"/>
                </a:cubicBezTo>
                <a:cubicBezTo>
                  <a:pt x="4920" y="2758"/>
                  <a:pt x="4945" y="2709"/>
                  <a:pt x="4945" y="2647"/>
                </a:cubicBezTo>
                <a:cubicBezTo>
                  <a:pt x="4945" y="2586"/>
                  <a:pt x="4920" y="2536"/>
                  <a:pt x="4890" y="2536"/>
                </a:cubicBezTo>
                <a:close/>
                <a:moveTo>
                  <a:pt x="4711" y="2536"/>
                </a:moveTo>
                <a:cubicBezTo>
                  <a:pt x="4681" y="2536"/>
                  <a:pt x="4656" y="2586"/>
                  <a:pt x="4656" y="2647"/>
                </a:cubicBezTo>
                <a:cubicBezTo>
                  <a:pt x="4656" y="2709"/>
                  <a:pt x="4681" y="2758"/>
                  <a:pt x="4711" y="2758"/>
                </a:cubicBezTo>
                <a:cubicBezTo>
                  <a:pt x="4741" y="2758"/>
                  <a:pt x="4766" y="2709"/>
                  <a:pt x="4766" y="2647"/>
                </a:cubicBezTo>
                <a:cubicBezTo>
                  <a:pt x="4766" y="2586"/>
                  <a:pt x="4741" y="2536"/>
                  <a:pt x="4711" y="2536"/>
                </a:cubicBezTo>
                <a:close/>
                <a:moveTo>
                  <a:pt x="4532" y="2536"/>
                </a:moveTo>
                <a:cubicBezTo>
                  <a:pt x="4502" y="2536"/>
                  <a:pt x="4477" y="2586"/>
                  <a:pt x="4477" y="2647"/>
                </a:cubicBezTo>
                <a:cubicBezTo>
                  <a:pt x="4477" y="2709"/>
                  <a:pt x="4502" y="2758"/>
                  <a:pt x="4532" y="2758"/>
                </a:cubicBezTo>
                <a:cubicBezTo>
                  <a:pt x="4562" y="2758"/>
                  <a:pt x="4587" y="2709"/>
                  <a:pt x="4587" y="2647"/>
                </a:cubicBezTo>
                <a:cubicBezTo>
                  <a:pt x="4587" y="2586"/>
                  <a:pt x="4562" y="2536"/>
                  <a:pt x="4532" y="2536"/>
                </a:cubicBezTo>
                <a:close/>
                <a:moveTo>
                  <a:pt x="4353" y="2536"/>
                </a:moveTo>
                <a:cubicBezTo>
                  <a:pt x="4323" y="2536"/>
                  <a:pt x="4298" y="2586"/>
                  <a:pt x="4298" y="2647"/>
                </a:cubicBezTo>
                <a:cubicBezTo>
                  <a:pt x="4298" y="2709"/>
                  <a:pt x="4323" y="2758"/>
                  <a:pt x="4353" y="2758"/>
                </a:cubicBezTo>
                <a:cubicBezTo>
                  <a:pt x="4383" y="2758"/>
                  <a:pt x="4408" y="2709"/>
                  <a:pt x="4408" y="2647"/>
                </a:cubicBezTo>
                <a:cubicBezTo>
                  <a:pt x="4408" y="2586"/>
                  <a:pt x="4383" y="2536"/>
                  <a:pt x="4353" y="2536"/>
                </a:cubicBezTo>
                <a:close/>
                <a:moveTo>
                  <a:pt x="4174" y="2536"/>
                </a:moveTo>
                <a:cubicBezTo>
                  <a:pt x="4143" y="2536"/>
                  <a:pt x="4119" y="2586"/>
                  <a:pt x="4119" y="2647"/>
                </a:cubicBezTo>
                <a:cubicBezTo>
                  <a:pt x="4119" y="2709"/>
                  <a:pt x="4143" y="2758"/>
                  <a:pt x="4174" y="2758"/>
                </a:cubicBezTo>
                <a:cubicBezTo>
                  <a:pt x="4204" y="2758"/>
                  <a:pt x="4229" y="2709"/>
                  <a:pt x="4229" y="2647"/>
                </a:cubicBezTo>
                <a:cubicBezTo>
                  <a:pt x="4229" y="2586"/>
                  <a:pt x="4204" y="2536"/>
                  <a:pt x="4174" y="2536"/>
                </a:cubicBezTo>
                <a:close/>
                <a:moveTo>
                  <a:pt x="3995" y="2536"/>
                </a:moveTo>
                <a:cubicBezTo>
                  <a:pt x="3964" y="2536"/>
                  <a:pt x="3940" y="2586"/>
                  <a:pt x="3940" y="2647"/>
                </a:cubicBezTo>
                <a:cubicBezTo>
                  <a:pt x="3940" y="2709"/>
                  <a:pt x="3964" y="2758"/>
                  <a:pt x="3995" y="2758"/>
                </a:cubicBezTo>
                <a:cubicBezTo>
                  <a:pt x="4025" y="2758"/>
                  <a:pt x="4050" y="2709"/>
                  <a:pt x="4050" y="2647"/>
                </a:cubicBezTo>
                <a:cubicBezTo>
                  <a:pt x="4050" y="2586"/>
                  <a:pt x="4025" y="2536"/>
                  <a:pt x="3995" y="2536"/>
                </a:cubicBezTo>
                <a:close/>
                <a:moveTo>
                  <a:pt x="3816" y="2536"/>
                </a:moveTo>
                <a:cubicBezTo>
                  <a:pt x="3785" y="2536"/>
                  <a:pt x="3761" y="2586"/>
                  <a:pt x="3761" y="2647"/>
                </a:cubicBezTo>
                <a:cubicBezTo>
                  <a:pt x="3761" y="2709"/>
                  <a:pt x="3785" y="2758"/>
                  <a:pt x="3816" y="2758"/>
                </a:cubicBezTo>
                <a:cubicBezTo>
                  <a:pt x="3846" y="2758"/>
                  <a:pt x="3870" y="2709"/>
                  <a:pt x="3870" y="2647"/>
                </a:cubicBezTo>
                <a:cubicBezTo>
                  <a:pt x="3870" y="2586"/>
                  <a:pt x="3846" y="2536"/>
                  <a:pt x="3816" y="2536"/>
                </a:cubicBezTo>
                <a:close/>
                <a:moveTo>
                  <a:pt x="3637" y="2536"/>
                </a:moveTo>
                <a:cubicBezTo>
                  <a:pt x="3606" y="2536"/>
                  <a:pt x="3582" y="2586"/>
                  <a:pt x="3582" y="2647"/>
                </a:cubicBezTo>
                <a:cubicBezTo>
                  <a:pt x="3582" y="2709"/>
                  <a:pt x="3606" y="2758"/>
                  <a:pt x="3637" y="2758"/>
                </a:cubicBezTo>
                <a:cubicBezTo>
                  <a:pt x="3667" y="2758"/>
                  <a:pt x="3691" y="2709"/>
                  <a:pt x="3691" y="2647"/>
                </a:cubicBezTo>
                <a:cubicBezTo>
                  <a:pt x="3691" y="2586"/>
                  <a:pt x="3667" y="2536"/>
                  <a:pt x="3637" y="2536"/>
                </a:cubicBezTo>
                <a:close/>
                <a:moveTo>
                  <a:pt x="3457" y="2536"/>
                </a:moveTo>
                <a:cubicBezTo>
                  <a:pt x="3427" y="2536"/>
                  <a:pt x="3403" y="2586"/>
                  <a:pt x="3403" y="2647"/>
                </a:cubicBezTo>
                <a:cubicBezTo>
                  <a:pt x="3403" y="2709"/>
                  <a:pt x="3427" y="2758"/>
                  <a:pt x="3457" y="2758"/>
                </a:cubicBezTo>
                <a:cubicBezTo>
                  <a:pt x="3488" y="2758"/>
                  <a:pt x="3512" y="2709"/>
                  <a:pt x="3512" y="2647"/>
                </a:cubicBezTo>
                <a:cubicBezTo>
                  <a:pt x="3512" y="2586"/>
                  <a:pt x="3488" y="2536"/>
                  <a:pt x="3457" y="2536"/>
                </a:cubicBezTo>
                <a:close/>
                <a:moveTo>
                  <a:pt x="3278" y="2536"/>
                </a:moveTo>
                <a:cubicBezTo>
                  <a:pt x="3248" y="2536"/>
                  <a:pt x="3223" y="2586"/>
                  <a:pt x="3223" y="2647"/>
                </a:cubicBezTo>
                <a:cubicBezTo>
                  <a:pt x="3223" y="2709"/>
                  <a:pt x="3248" y="2758"/>
                  <a:pt x="3278" y="2758"/>
                </a:cubicBezTo>
                <a:cubicBezTo>
                  <a:pt x="3309" y="2758"/>
                  <a:pt x="3333" y="2709"/>
                  <a:pt x="3333" y="2647"/>
                </a:cubicBezTo>
                <a:cubicBezTo>
                  <a:pt x="3333" y="2586"/>
                  <a:pt x="3309" y="2536"/>
                  <a:pt x="3278" y="2536"/>
                </a:cubicBezTo>
                <a:close/>
                <a:moveTo>
                  <a:pt x="3099" y="2536"/>
                </a:moveTo>
                <a:cubicBezTo>
                  <a:pt x="3069" y="2536"/>
                  <a:pt x="3044" y="2586"/>
                  <a:pt x="3044" y="2647"/>
                </a:cubicBezTo>
                <a:cubicBezTo>
                  <a:pt x="3044" y="2709"/>
                  <a:pt x="3069" y="2758"/>
                  <a:pt x="3099" y="2758"/>
                </a:cubicBezTo>
                <a:cubicBezTo>
                  <a:pt x="3130" y="2758"/>
                  <a:pt x="3154" y="2709"/>
                  <a:pt x="3154" y="2647"/>
                </a:cubicBezTo>
                <a:cubicBezTo>
                  <a:pt x="3154" y="2586"/>
                  <a:pt x="3130" y="2536"/>
                  <a:pt x="3099" y="2536"/>
                </a:cubicBezTo>
                <a:close/>
                <a:moveTo>
                  <a:pt x="2920" y="2536"/>
                </a:moveTo>
                <a:cubicBezTo>
                  <a:pt x="2890" y="2536"/>
                  <a:pt x="2865" y="2586"/>
                  <a:pt x="2865" y="2647"/>
                </a:cubicBezTo>
                <a:cubicBezTo>
                  <a:pt x="2865" y="2709"/>
                  <a:pt x="2890" y="2758"/>
                  <a:pt x="2920" y="2758"/>
                </a:cubicBezTo>
                <a:cubicBezTo>
                  <a:pt x="2950" y="2758"/>
                  <a:pt x="2975" y="2709"/>
                  <a:pt x="2975" y="2647"/>
                </a:cubicBezTo>
                <a:cubicBezTo>
                  <a:pt x="2975" y="2586"/>
                  <a:pt x="2950" y="2536"/>
                  <a:pt x="2920" y="2536"/>
                </a:cubicBezTo>
                <a:close/>
                <a:moveTo>
                  <a:pt x="2741" y="2536"/>
                </a:moveTo>
                <a:cubicBezTo>
                  <a:pt x="2711" y="2536"/>
                  <a:pt x="2686" y="2586"/>
                  <a:pt x="2686" y="2647"/>
                </a:cubicBezTo>
                <a:cubicBezTo>
                  <a:pt x="2686" y="2709"/>
                  <a:pt x="2711" y="2758"/>
                  <a:pt x="2741" y="2758"/>
                </a:cubicBezTo>
                <a:cubicBezTo>
                  <a:pt x="2771" y="2758"/>
                  <a:pt x="2796" y="2709"/>
                  <a:pt x="2796" y="2647"/>
                </a:cubicBezTo>
                <a:cubicBezTo>
                  <a:pt x="2796" y="2586"/>
                  <a:pt x="2771" y="2536"/>
                  <a:pt x="2741" y="2536"/>
                </a:cubicBezTo>
                <a:close/>
                <a:moveTo>
                  <a:pt x="2562" y="2536"/>
                </a:moveTo>
                <a:cubicBezTo>
                  <a:pt x="2532" y="2536"/>
                  <a:pt x="2507" y="2586"/>
                  <a:pt x="2507" y="2647"/>
                </a:cubicBezTo>
                <a:cubicBezTo>
                  <a:pt x="2507" y="2709"/>
                  <a:pt x="2532" y="2758"/>
                  <a:pt x="2562" y="2758"/>
                </a:cubicBezTo>
                <a:cubicBezTo>
                  <a:pt x="2592" y="2758"/>
                  <a:pt x="2617" y="2709"/>
                  <a:pt x="2617" y="2647"/>
                </a:cubicBezTo>
                <a:cubicBezTo>
                  <a:pt x="2617" y="2586"/>
                  <a:pt x="2592" y="2536"/>
                  <a:pt x="2562" y="2536"/>
                </a:cubicBezTo>
                <a:close/>
                <a:moveTo>
                  <a:pt x="2383" y="2536"/>
                </a:moveTo>
                <a:cubicBezTo>
                  <a:pt x="2353" y="2536"/>
                  <a:pt x="2328" y="2586"/>
                  <a:pt x="2328" y="2647"/>
                </a:cubicBezTo>
                <a:cubicBezTo>
                  <a:pt x="2328" y="2709"/>
                  <a:pt x="2353" y="2758"/>
                  <a:pt x="2383" y="2758"/>
                </a:cubicBezTo>
                <a:cubicBezTo>
                  <a:pt x="2413" y="2758"/>
                  <a:pt x="2438" y="2709"/>
                  <a:pt x="2438" y="2647"/>
                </a:cubicBezTo>
                <a:cubicBezTo>
                  <a:pt x="2438" y="2586"/>
                  <a:pt x="2413" y="2536"/>
                  <a:pt x="2383" y="2536"/>
                </a:cubicBezTo>
                <a:close/>
                <a:moveTo>
                  <a:pt x="2204" y="2536"/>
                </a:moveTo>
                <a:cubicBezTo>
                  <a:pt x="2174" y="2536"/>
                  <a:pt x="2149" y="2586"/>
                  <a:pt x="2149" y="2647"/>
                </a:cubicBezTo>
                <a:cubicBezTo>
                  <a:pt x="2149" y="2709"/>
                  <a:pt x="2174" y="2758"/>
                  <a:pt x="2204" y="2758"/>
                </a:cubicBezTo>
                <a:cubicBezTo>
                  <a:pt x="2234" y="2758"/>
                  <a:pt x="2259" y="2709"/>
                  <a:pt x="2259" y="2647"/>
                </a:cubicBezTo>
                <a:cubicBezTo>
                  <a:pt x="2259" y="2586"/>
                  <a:pt x="2234" y="2536"/>
                  <a:pt x="2204" y="2536"/>
                </a:cubicBezTo>
                <a:close/>
                <a:moveTo>
                  <a:pt x="2025" y="2536"/>
                </a:moveTo>
                <a:cubicBezTo>
                  <a:pt x="1994" y="2536"/>
                  <a:pt x="1970" y="2586"/>
                  <a:pt x="1970" y="2647"/>
                </a:cubicBezTo>
                <a:cubicBezTo>
                  <a:pt x="1970" y="2709"/>
                  <a:pt x="1994" y="2758"/>
                  <a:pt x="2025" y="2758"/>
                </a:cubicBezTo>
                <a:cubicBezTo>
                  <a:pt x="2055" y="2758"/>
                  <a:pt x="2080" y="2709"/>
                  <a:pt x="2080" y="2647"/>
                </a:cubicBezTo>
                <a:cubicBezTo>
                  <a:pt x="2080" y="2586"/>
                  <a:pt x="2055" y="2536"/>
                  <a:pt x="2025" y="2536"/>
                </a:cubicBezTo>
                <a:close/>
                <a:moveTo>
                  <a:pt x="1846" y="2536"/>
                </a:moveTo>
                <a:cubicBezTo>
                  <a:pt x="1815" y="2536"/>
                  <a:pt x="1791" y="2586"/>
                  <a:pt x="1791" y="2647"/>
                </a:cubicBezTo>
                <a:cubicBezTo>
                  <a:pt x="1791" y="2709"/>
                  <a:pt x="1815" y="2758"/>
                  <a:pt x="1846" y="2758"/>
                </a:cubicBezTo>
                <a:cubicBezTo>
                  <a:pt x="1876" y="2758"/>
                  <a:pt x="1901" y="2709"/>
                  <a:pt x="1901" y="2647"/>
                </a:cubicBezTo>
                <a:cubicBezTo>
                  <a:pt x="1901" y="2586"/>
                  <a:pt x="1876" y="2536"/>
                  <a:pt x="1846" y="2536"/>
                </a:cubicBezTo>
                <a:close/>
                <a:moveTo>
                  <a:pt x="1667" y="2536"/>
                </a:moveTo>
                <a:cubicBezTo>
                  <a:pt x="1636" y="2536"/>
                  <a:pt x="1612" y="2586"/>
                  <a:pt x="1612" y="2647"/>
                </a:cubicBezTo>
                <a:cubicBezTo>
                  <a:pt x="1612" y="2709"/>
                  <a:pt x="1636" y="2758"/>
                  <a:pt x="1667" y="2758"/>
                </a:cubicBezTo>
                <a:cubicBezTo>
                  <a:pt x="1697" y="2758"/>
                  <a:pt x="1721" y="2709"/>
                  <a:pt x="1721" y="2647"/>
                </a:cubicBezTo>
                <a:cubicBezTo>
                  <a:pt x="1721" y="2586"/>
                  <a:pt x="1697" y="2536"/>
                  <a:pt x="1667" y="2536"/>
                </a:cubicBezTo>
                <a:close/>
                <a:moveTo>
                  <a:pt x="1488" y="2536"/>
                </a:moveTo>
                <a:cubicBezTo>
                  <a:pt x="1457" y="2536"/>
                  <a:pt x="1433" y="2586"/>
                  <a:pt x="1433" y="2647"/>
                </a:cubicBezTo>
                <a:cubicBezTo>
                  <a:pt x="1433" y="2709"/>
                  <a:pt x="1457" y="2758"/>
                  <a:pt x="1488" y="2758"/>
                </a:cubicBezTo>
                <a:cubicBezTo>
                  <a:pt x="1518" y="2758"/>
                  <a:pt x="1542" y="2709"/>
                  <a:pt x="1542" y="2647"/>
                </a:cubicBezTo>
                <a:cubicBezTo>
                  <a:pt x="1542" y="2586"/>
                  <a:pt x="1518" y="2536"/>
                  <a:pt x="1488" y="2536"/>
                </a:cubicBezTo>
                <a:close/>
                <a:moveTo>
                  <a:pt x="1308" y="2536"/>
                </a:moveTo>
                <a:cubicBezTo>
                  <a:pt x="1278" y="2536"/>
                  <a:pt x="1254" y="2586"/>
                  <a:pt x="1254" y="2647"/>
                </a:cubicBezTo>
                <a:cubicBezTo>
                  <a:pt x="1254" y="2709"/>
                  <a:pt x="1278" y="2758"/>
                  <a:pt x="1308" y="2758"/>
                </a:cubicBezTo>
                <a:cubicBezTo>
                  <a:pt x="1339" y="2758"/>
                  <a:pt x="1363" y="2709"/>
                  <a:pt x="1363" y="2647"/>
                </a:cubicBezTo>
                <a:cubicBezTo>
                  <a:pt x="1363" y="2586"/>
                  <a:pt x="1339" y="2536"/>
                  <a:pt x="1308" y="2536"/>
                </a:cubicBezTo>
                <a:close/>
                <a:moveTo>
                  <a:pt x="1129" y="2536"/>
                </a:moveTo>
                <a:cubicBezTo>
                  <a:pt x="1099" y="2536"/>
                  <a:pt x="1075" y="2586"/>
                  <a:pt x="1075" y="2647"/>
                </a:cubicBezTo>
                <a:cubicBezTo>
                  <a:pt x="1075" y="2709"/>
                  <a:pt x="1099" y="2758"/>
                  <a:pt x="1129" y="2758"/>
                </a:cubicBezTo>
                <a:cubicBezTo>
                  <a:pt x="1160" y="2758"/>
                  <a:pt x="1184" y="2709"/>
                  <a:pt x="1184" y="2647"/>
                </a:cubicBezTo>
                <a:cubicBezTo>
                  <a:pt x="1184" y="2586"/>
                  <a:pt x="1160" y="2536"/>
                  <a:pt x="1129" y="2536"/>
                </a:cubicBezTo>
                <a:close/>
                <a:moveTo>
                  <a:pt x="950" y="2536"/>
                </a:moveTo>
                <a:cubicBezTo>
                  <a:pt x="920" y="2536"/>
                  <a:pt x="895" y="2586"/>
                  <a:pt x="895" y="2647"/>
                </a:cubicBezTo>
                <a:cubicBezTo>
                  <a:pt x="895" y="2709"/>
                  <a:pt x="920" y="2758"/>
                  <a:pt x="950" y="2758"/>
                </a:cubicBezTo>
                <a:cubicBezTo>
                  <a:pt x="981" y="2758"/>
                  <a:pt x="1005" y="2709"/>
                  <a:pt x="1005" y="2647"/>
                </a:cubicBezTo>
                <a:cubicBezTo>
                  <a:pt x="1005" y="2586"/>
                  <a:pt x="981" y="2536"/>
                  <a:pt x="950" y="2536"/>
                </a:cubicBezTo>
                <a:close/>
                <a:moveTo>
                  <a:pt x="771" y="2536"/>
                </a:moveTo>
                <a:cubicBezTo>
                  <a:pt x="741" y="2536"/>
                  <a:pt x="716" y="2586"/>
                  <a:pt x="716" y="2647"/>
                </a:cubicBezTo>
                <a:cubicBezTo>
                  <a:pt x="716" y="2709"/>
                  <a:pt x="741" y="2758"/>
                  <a:pt x="771" y="2758"/>
                </a:cubicBezTo>
                <a:cubicBezTo>
                  <a:pt x="801" y="2758"/>
                  <a:pt x="826" y="2709"/>
                  <a:pt x="826" y="2647"/>
                </a:cubicBezTo>
                <a:cubicBezTo>
                  <a:pt x="826" y="2586"/>
                  <a:pt x="801" y="2536"/>
                  <a:pt x="771" y="2536"/>
                </a:cubicBezTo>
                <a:close/>
                <a:moveTo>
                  <a:pt x="592" y="2536"/>
                </a:moveTo>
                <a:cubicBezTo>
                  <a:pt x="562" y="2536"/>
                  <a:pt x="537" y="2586"/>
                  <a:pt x="537" y="2647"/>
                </a:cubicBezTo>
                <a:cubicBezTo>
                  <a:pt x="537" y="2709"/>
                  <a:pt x="562" y="2758"/>
                  <a:pt x="592" y="2758"/>
                </a:cubicBezTo>
                <a:cubicBezTo>
                  <a:pt x="622" y="2758"/>
                  <a:pt x="647" y="2709"/>
                  <a:pt x="647" y="2647"/>
                </a:cubicBezTo>
                <a:cubicBezTo>
                  <a:pt x="647" y="2586"/>
                  <a:pt x="622" y="2536"/>
                  <a:pt x="592" y="2536"/>
                </a:cubicBezTo>
                <a:close/>
                <a:moveTo>
                  <a:pt x="19933" y="2174"/>
                </a:moveTo>
                <a:cubicBezTo>
                  <a:pt x="19903" y="2174"/>
                  <a:pt x="19878" y="2224"/>
                  <a:pt x="19878" y="2285"/>
                </a:cubicBezTo>
                <a:cubicBezTo>
                  <a:pt x="19878" y="2346"/>
                  <a:pt x="19903" y="2396"/>
                  <a:pt x="19933" y="2396"/>
                </a:cubicBezTo>
                <a:cubicBezTo>
                  <a:pt x="19964" y="2396"/>
                  <a:pt x="19988" y="2346"/>
                  <a:pt x="19988" y="2285"/>
                </a:cubicBezTo>
                <a:cubicBezTo>
                  <a:pt x="19988" y="2224"/>
                  <a:pt x="19964" y="2174"/>
                  <a:pt x="19933" y="2174"/>
                </a:cubicBezTo>
                <a:close/>
                <a:moveTo>
                  <a:pt x="19754" y="2174"/>
                </a:moveTo>
                <a:cubicBezTo>
                  <a:pt x="19724" y="2174"/>
                  <a:pt x="19699" y="2224"/>
                  <a:pt x="19699" y="2285"/>
                </a:cubicBezTo>
                <a:cubicBezTo>
                  <a:pt x="19699" y="2346"/>
                  <a:pt x="19724" y="2396"/>
                  <a:pt x="19754" y="2396"/>
                </a:cubicBezTo>
                <a:cubicBezTo>
                  <a:pt x="19785" y="2396"/>
                  <a:pt x="19809" y="2346"/>
                  <a:pt x="19809" y="2285"/>
                </a:cubicBezTo>
                <a:cubicBezTo>
                  <a:pt x="19809" y="2224"/>
                  <a:pt x="19785" y="2174"/>
                  <a:pt x="19754" y="2174"/>
                </a:cubicBezTo>
                <a:close/>
                <a:moveTo>
                  <a:pt x="19575" y="2174"/>
                </a:moveTo>
                <a:cubicBezTo>
                  <a:pt x="19545" y="2174"/>
                  <a:pt x="19520" y="2224"/>
                  <a:pt x="19520" y="2285"/>
                </a:cubicBezTo>
                <a:cubicBezTo>
                  <a:pt x="19520" y="2346"/>
                  <a:pt x="19545" y="2396"/>
                  <a:pt x="19575" y="2396"/>
                </a:cubicBezTo>
                <a:cubicBezTo>
                  <a:pt x="19605" y="2396"/>
                  <a:pt x="19630" y="2346"/>
                  <a:pt x="19630" y="2285"/>
                </a:cubicBezTo>
                <a:cubicBezTo>
                  <a:pt x="19630" y="2224"/>
                  <a:pt x="19605" y="2174"/>
                  <a:pt x="19575" y="2174"/>
                </a:cubicBezTo>
                <a:close/>
                <a:moveTo>
                  <a:pt x="19396" y="2174"/>
                </a:moveTo>
                <a:cubicBezTo>
                  <a:pt x="19366" y="2174"/>
                  <a:pt x="19341" y="2224"/>
                  <a:pt x="19341" y="2285"/>
                </a:cubicBezTo>
                <a:cubicBezTo>
                  <a:pt x="19341" y="2346"/>
                  <a:pt x="19366" y="2396"/>
                  <a:pt x="19396" y="2396"/>
                </a:cubicBezTo>
                <a:cubicBezTo>
                  <a:pt x="19426" y="2396"/>
                  <a:pt x="19451" y="2346"/>
                  <a:pt x="19451" y="2285"/>
                </a:cubicBezTo>
                <a:cubicBezTo>
                  <a:pt x="19451" y="2224"/>
                  <a:pt x="19426" y="2174"/>
                  <a:pt x="19396" y="2174"/>
                </a:cubicBezTo>
                <a:close/>
                <a:moveTo>
                  <a:pt x="19217" y="2174"/>
                </a:moveTo>
                <a:cubicBezTo>
                  <a:pt x="19187" y="2174"/>
                  <a:pt x="19162" y="2224"/>
                  <a:pt x="19162" y="2285"/>
                </a:cubicBezTo>
                <a:cubicBezTo>
                  <a:pt x="19162" y="2346"/>
                  <a:pt x="19187" y="2396"/>
                  <a:pt x="19217" y="2396"/>
                </a:cubicBezTo>
                <a:cubicBezTo>
                  <a:pt x="19247" y="2396"/>
                  <a:pt x="19272" y="2346"/>
                  <a:pt x="19272" y="2285"/>
                </a:cubicBezTo>
                <a:cubicBezTo>
                  <a:pt x="19272" y="2224"/>
                  <a:pt x="19247" y="2174"/>
                  <a:pt x="19217" y="2174"/>
                </a:cubicBezTo>
                <a:close/>
                <a:moveTo>
                  <a:pt x="19038" y="2174"/>
                </a:moveTo>
                <a:cubicBezTo>
                  <a:pt x="19008" y="2174"/>
                  <a:pt x="18983" y="2224"/>
                  <a:pt x="18983" y="2285"/>
                </a:cubicBezTo>
                <a:cubicBezTo>
                  <a:pt x="18983" y="2346"/>
                  <a:pt x="19008" y="2396"/>
                  <a:pt x="19038" y="2396"/>
                </a:cubicBezTo>
                <a:cubicBezTo>
                  <a:pt x="19068" y="2396"/>
                  <a:pt x="19093" y="2346"/>
                  <a:pt x="19093" y="2285"/>
                </a:cubicBezTo>
                <a:cubicBezTo>
                  <a:pt x="19093" y="2224"/>
                  <a:pt x="19068" y="2174"/>
                  <a:pt x="19038" y="2174"/>
                </a:cubicBezTo>
                <a:close/>
                <a:moveTo>
                  <a:pt x="18859" y="2174"/>
                </a:moveTo>
                <a:cubicBezTo>
                  <a:pt x="18828" y="2174"/>
                  <a:pt x="18804" y="2224"/>
                  <a:pt x="18804" y="2285"/>
                </a:cubicBezTo>
                <a:cubicBezTo>
                  <a:pt x="18804" y="2346"/>
                  <a:pt x="18828" y="2396"/>
                  <a:pt x="18859" y="2396"/>
                </a:cubicBezTo>
                <a:cubicBezTo>
                  <a:pt x="18889" y="2396"/>
                  <a:pt x="18914" y="2346"/>
                  <a:pt x="18914" y="2285"/>
                </a:cubicBezTo>
                <a:cubicBezTo>
                  <a:pt x="18914" y="2224"/>
                  <a:pt x="18889" y="2174"/>
                  <a:pt x="18859" y="2174"/>
                </a:cubicBezTo>
                <a:close/>
                <a:moveTo>
                  <a:pt x="18680" y="2174"/>
                </a:moveTo>
                <a:cubicBezTo>
                  <a:pt x="18649" y="2174"/>
                  <a:pt x="18625" y="2224"/>
                  <a:pt x="18625" y="2285"/>
                </a:cubicBezTo>
                <a:cubicBezTo>
                  <a:pt x="18625" y="2346"/>
                  <a:pt x="18649" y="2396"/>
                  <a:pt x="18680" y="2396"/>
                </a:cubicBezTo>
                <a:cubicBezTo>
                  <a:pt x="18710" y="2396"/>
                  <a:pt x="18735" y="2346"/>
                  <a:pt x="18735" y="2285"/>
                </a:cubicBezTo>
                <a:cubicBezTo>
                  <a:pt x="18735" y="2224"/>
                  <a:pt x="18710" y="2174"/>
                  <a:pt x="18680" y="2174"/>
                </a:cubicBezTo>
                <a:close/>
                <a:moveTo>
                  <a:pt x="18501" y="2174"/>
                </a:moveTo>
                <a:cubicBezTo>
                  <a:pt x="18470" y="2174"/>
                  <a:pt x="18446" y="2224"/>
                  <a:pt x="18446" y="2285"/>
                </a:cubicBezTo>
                <a:cubicBezTo>
                  <a:pt x="18446" y="2346"/>
                  <a:pt x="18470" y="2396"/>
                  <a:pt x="18501" y="2396"/>
                </a:cubicBezTo>
                <a:cubicBezTo>
                  <a:pt x="18531" y="2396"/>
                  <a:pt x="18555" y="2346"/>
                  <a:pt x="18555" y="2285"/>
                </a:cubicBezTo>
                <a:cubicBezTo>
                  <a:pt x="18555" y="2224"/>
                  <a:pt x="18531" y="2174"/>
                  <a:pt x="18501" y="2174"/>
                </a:cubicBezTo>
                <a:close/>
                <a:moveTo>
                  <a:pt x="18321" y="2174"/>
                </a:moveTo>
                <a:cubicBezTo>
                  <a:pt x="18291" y="2174"/>
                  <a:pt x="18267" y="2224"/>
                  <a:pt x="18267" y="2285"/>
                </a:cubicBezTo>
                <a:cubicBezTo>
                  <a:pt x="18267" y="2346"/>
                  <a:pt x="18291" y="2396"/>
                  <a:pt x="18321" y="2396"/>
                </a:cubicBezTo>
                <a:cubicBezTo>
                  <a:pt x="18352" y="2396"/>
                  <a:pt x="18376" y="2346"/>
                  <a:pt x="18376" y="2285"/>
                </a:cubicBezTo>
                <a:cubicBezTo>
                  <a:pt x="18376" y="2224"/>
                  <a:pt x="18352" y="2174"/>
                  <a:pt x="18321" y="2174"/>
                </a:cubicBezTo>
                <a:close/>
                <a:moveTo>
                  <a:pt x="18142" y="2174"/>
                </a:moveTo>
                <a:cubicBezTo>
                  <a:pt x="18112" y="2174"/>
                  <a:pt x="18088" y="2224"/>
                  <a:pt x="18088" y="2285"/>
                </a:cubicBezTo>
                <a:cubicBezTo>
                  <a:pt x="18088" y="2346"/>
                  <a:pt x="18112" y="2396"/>
                  <a:pt x="18142" y="2396"/>
                </a:cubicBezTo>
                <a:cubicBezTo>
                  <a:pt x="18173" y="2396"/>
                  <a:pt x="18197" y="2346"/>
                  <a:pt x="18197" y="2285"/>
                </a:cubicBezTo>
                <a:cubicBezTo>
                  <a:pt x="18197" y="2224"/>
                  <a:pt x="18173" y="2174"/>
                  <a:pt x="18142" y="2174"/>
                </a:cubicBezTo>
                <a:close/>
                <a:moveTo>
                  <a:pt x="17963" y="2174"/>
                </a:moveTo>
                <a:cubicBezTo>
                  <a:pt x="17933" y="2174"/>
                  <a:pt x="17908" y="2224"/>
                  <a:pt x="17908" y="2285"/>
                </a:cubicBezTo>
                <a:cubicBezTo>
                  <a:pt x="17908" y="2346"/>
                  <a:pt x="17933" y="2396"/>
                  <a:pt x="17963" y="2396"/>
                </a:cubicBezTo>
                <a:cubicBezTo>
                  <a:pt x="17994" y="2396"/>
                  <a:pt x="18018" y="2346"/>
                  <a:pt x="18018" y="2285"/>
                </a:cubicBezTo>
                <a:cubicBezTo>
                  <a:pt x="18018" y="2224"/>
                  <a:pt x="17994" y="2174"/>
                  <a:pt x="17963" y="2174"/>
                </a:cubicBezTo>
                <a:close/>
                <a:moveTo>
                  <a:pt x="17784" y="2174"/>
                </a:moveTo>
                <a:cubicBezTo>
                  <a:pt x="17754" y="2174"/>
                  <a:pt x="17729" y="2224"/>
                  <a:pt x="17729" y="2285"/>
                </a:cubicBezTo>
                <a:cubicBezTo>
                  <a:pt x="17729" y="2346"/>
                  <a:pt x="17754" y="2396"/>
                  <a:pt x="17784" y="2396"/>
                </a:cubicBezTo>
                <a:cubicBezTo>
                  <a:pt x="17815" y="2396"/>
                  <a:pt x="17839" y="2346"/>
                  <a:pt x="17839" y="2285"/>
                </a:cubicBezTo>
                <a:cubicBezTo>
                  <a:pt x="17839" y="2224"/>
                  <a:pt x="17815" y="2174"/>
                  <a:pt x="17784" y="2174"/>
                </a:cubicBezTo>
                <a:close/>
                <a:moveTo>
                  <a:pt x="17605" y="2174"/>
                </a:moveTo>
                <a:cubicBezTo>
                  <a:pt x="17575" y="2174"/>
                  <a:pt x="17550" y="2224"/>
                  <a:pt x="17550" y="2285"/>
                </a:cubicBezTo>
                <a:cubicBezTo>
                  <a:pt x="17550" y="2346"/>
                  <a:pt x="17575" y="2396"/>
                  <a:pt x="17605" y="2396"/>
                </a:cubicBezTo>
                <a:cubicBezTo>
                  <a:pt x="17635" y="2396"/>
                  <a:pt x="17660" y="2346"/>
                  <a:pt x="17660" y="2285"/>
                </a:cubicBezTo>
                <a:cubicBezTo>
                  <a:pt x="17660" y="2224"/>
                  <a:pt x="17635" y="2174"/>
                  <a:pt x="17605" y="2174"/>
                </a:cubicBezTo>
                <a:close/>
                <a:moveTo>
                  <a:pt x="17426" y="2174"/>
                </a:moveTo>
                <a:cubicBezTo>
                  <a:pt x="17396" y="2174"/>
                  <a:pt x="17371" y="2224"/>
                  <a:pt x="17371" y="2285"/>
                </a:cubicBezTo>
                <a:cubicBezTo>
                  <a:pt x="17371" y="2346"/>
                  <a:pt x="17396" y="2396"/>
                  <a:pt x="17426" y="2396"/>
                </a:cubicBezTo>
                <a:cubicBezTo>
                  <a:pt x="17456" y="2396"/>
                  <a:pt x="17481" y="2346"/>
                  <a:pt x="17481" y="2285"/>
                </a:cubicBezTo>
                <a:cubicBezTo>
                  <a:pt x="17481" y="2224"/>
                  <a:pt x="17456" y="2174"/>
                  <a:pt x="17426" y="2174"/>
                </a:cubicBezTo>
                <a:close/>
                <a:moveTo>
                  <a:pt x="17247" y="2174"/>
                </a:moveTo>
                <a:cubicBezTo>
                  <a:pt x="17217" y="2174"/>
                  <a:pt x="17192" y="2224"/>
                  <a:pt x="17192" y="2285"/>
                </a:cubicBezTo>
                <a:cubicBezTo>
                  <a:pt x="17192" y="2346"/>
                  <a:pt x="17217" y="2396"/>
                  <a:pt x="17247" y="2396"/>
                </a:cubicBezTo>
                <a:cubicBezTo>
                  <a:pt x="17277" y="2396"/>
                  <a:pt x="17302" y="2346"/>
                  <a:pt x="17302" y="2285"/>
                </a:cubicBezTo>
                <a:cubicBezTo>
                  <a:pt x="17302" y="2224"/>
                  <a:pt x="17277" y="2174"/>
                  <a:pt x="17247" y="2174"/>
                </a:cubicBezTo>
                <a:close/>
                <a:moveTo>
                  <a:pt x="17068" y="2174"/>
                </a:moveTo>
                <a:cubicBezTo>
                  <a:pt x="17038" y="2174"/>
                  <a:pt x="17013" y="2224"/>
                  <a:pt x="17013" y="2285"/>
                </a:cubicBezTo>
                <a:cubicBezTo>
                  <a:pt x="17013" y="2346"/>
                  <a:pt x="17038" y="2396"/>
                  <a:pt x="17068" y="2396"/>
                </a:cubicBezTo>
                <a:cubicBezTo>
                  <a:pt x="17098" y="2396"/>
                  <a:pt x="17123" y="2346"/>
                  <a:pt x="17123" y="2285"/>
                </a:cubicBezTo>
                <a:cubicBezTo>
                  <a:pt x="17123" y="2224"/>
                  <a:pt x="17098" y="2174"/>
                  <a:pt x="17068" y="2174"/>
                </a:cubicBezTo>
                <a:close/>
                <a:moveTo>
                  <a:pt x="16889" y="2174"/>
                </a:moveTo>
                <a:cubicBezTo>
                  <a:pt x="16859" y="2174"/>
                  <a:pt x="16834" y="2224"/>
                  <a:pt x="16834" y="2285"/>
                </a:cubicBezTo>
                <a:cubicBezTo>
                  <a:pt x="16834" y="2346"/>
                  <a:pt x="16859" y="2396"/>
                  <a:pt x="16889" y="2396"/>
                </a:cubicBezTo>
                <a:cubicBezTo>
                  <a:pt x="16919" y="2396"/>
                  <a:pt x="16944" y="2346"/>
                  <a:pt x="16944" y="2285"/>
                </a:cubicBezTo>
                <a:cubicBezTo>
                  <a:pt x="16944" y="2224"/>
                  <a:pt x="16919" y="2174"/>
                  <a:pt x="16889" y="2174"/>
                </a:cubicBezTo>
                <a:close/>
                <a:moveTo>
                  <a:pt x="16710" y="2174"/>
                </a:moveTo>
                <a:cubicBezTo>
                  <a:pt x="16679" y="2174"/>
                  <a:pt x="16655" y="2224"/>
                  <a:pt x="16655" y="2285"/>
                </a:cubicBezTo>
                <a:cubicBezTo>
                  <a:pt x="16655" y="2346"/>
                  <a:pt x="16679" y="2396"/>
                  <a:pt x="16710" y="2396"/>
                </a:cubicBezTo>
                <a:cubicBezTo>
                  <a:pt x="16740" y="2396"/>
                  <a:pt x="16765" y="2346"/>
                  <a:pt x="16765" y="2285"/>
                </a:cubicBezTo>
                <a:cubicBezTo>
                  <a:pt x="16765" y="2224"/>
                  <a:pt x="16740" y="2174"/>
                  <a:pt x="16710" y="2174"/>
                </a:cubicBezTo>
                <a:close/>
                <a:moveTo>
                  <a:pt x="16531" y="2174"/>
                </a:moveTo>
                <a:cubicBezTo>
                  <a:pt x="16500" y="2174"/>
                  <a:pt x="16476" y="2224"/>
                  <a:pt x="16476" y="2285"/>
                </a:cubicBezTo>
                <a:cubicBezTo>
                  <a:pt x="16476" y="2346"/>
                  <a:pt x="16500" y="2396"/>
                  <a:pt x="16531" y="2396"/>
                </a:cubicBezTo>
                <a:cubicBezTo>
                  <a:pt x="16561" y="2396"/>
                  <a:pt x="16585" y="2346"/>
                  <a:pt x="16585" y="2285"/>
                </a:cubicBezTo>
                <a:cubicBezTo>
                  <a:pt x="16585" y="2224"/>
                  <a:pt x="16561" y="2174"/>
                  <a:pt x="16531" y="2174"/>
                </a:cubicBezTo>
                <a:close/>
                <a:moveTo>
                  <a:pt x="16352" y="2174"/>
                </a:moveTo>
                <a:cubicBezTo>
                  <a:pt x="16321" y="2174"/>
                  <a:pt x="16297" y="2224"/>
                  <a:pt x="16297" y="2285"/>
                </a:cubicBezTo>
                <a:cubicBezTo>
                  <a:pt x="16297" y="2346"/>
                  <a:pt x="16321" y="2396"/>
                  <a:pt x="16352" y="2396"/>
                </a:cubicBezTo>
                <a:cubicBezTo>
                  <a:pt x="16382" y="2396"/>
                  <a:pt x="16406" y="2346"/>
                  <a:pt x="16406" y="2285"/>
                </a:cubicBezTo>
                <a:cubicBezTo>
                  <a:pt x="16406" y="2224"/>
                  <a:pt x="16382" y="2174"/>
                  <a:pt x="16352" y="2174"/>
                </a:cubicBezTo>
                <a:close/>
                <a:moveTo>
                  <a:pt x="16172" y="2174"/>
                </a:moveTo>
                <a:cubicBezTo>
                  <a:pt x="16142" y="2174"/>
                  <a:pt x="16118" y="2224"/>
                  <a:pt x="16118" y="2285"/>
                </a:cubicBezTo>
                <a:cubicBezTo>
                  <a:pt x="16118" y="2346"/>
                  <a:pt x="16142" y="2396"/>
                  <a:pt x="16172" y="2396"/>
                </a:cubicBezTo>
                <a:cubicBezTo>
                  <a:pt x="16203" y="2396"/>
                  <a:pt x="16227" y="2346"/>
                  <a:pt x="16227" y="2285"/>
                </a:cubicBezTo>
                <a:cubicBezTo>
                  <a:pt x="16227" y="2224"/>
                  <a:pt x="16203" y="2174"/>
                  <a:pt x="16172" y="2174"/>
                </a:cubicBezTo>
                <a:close/>
                <a:moveTo>
                  <a:pt x="15993" y="2174"/>
                </a:moveTo>
                <a:cubicBezTo>
                  <a:pt x="15963" y="2174"/>
                  <a:pt x="15938" y="2224"/>
                  <a:pt x="15938" y="2285"/>
                </a:cubicBezTo>
                <a:cubicBezTo>
                  <a:pt x="15938" y="2346"/>
                  <a:pt x="15963" y="2396"/>
                  <a:pt x="15993" y="2396"/>
                </a:cubicBezTo>
                <a:cubicBezTo>
                  <a:pt x="16024" y="2396"/>
                  <a:pt x="16048" y="2346"/>
                  <a:pt x="16048" y="2285"/>
                </a:cubicBezTo>
                <a:cubicBezTo>
                  <a:pt x="16048" y="2224"/>
                  <a:pt x="16024" y="2174"/>
                  <a:pt x="15993" y="2174"/>
                </a:cubicBezTo>
                <a:close/>
                <a:moveTo>
                  <a:pt x="15814" y="2174"/>
                </a:moveTo>
                <a:cubicBezTo>
                  <a:pt x="15784" y="2174"/>
                  <a:pt x="15759" y="2224"/>
                  <a:pt x="15759" y="2285"/>
                </a:cubicBezTo>
                <a:cubicBezTo>
                  <a:pt x="15759" y="2346"/>
                  <a:pt x="15784" y="2396"/>
                  <a:pt x="15814" y="2396"/>
                </a:cubicBezTo>
                <a:cubicBezTo>
                  <a:pt x="15845" y="2396"/>
                  <a:pt x="15869" y="2346"/>
                  <a:pt x="15869" y="2285"/>
                </a:cubicBezTo>
                <a:cubicBezTo>
                  <a:pt x="15869" y="2224"/>
                  <a:pt x="15845" y="2174"/>
                  <a:pt x="15814" y="2174"/>
                </a:cubicBezTo>
                <a:close/>
                <a:moveTo>
                  <a:pt x="15635" y="2174"/>
                </a:moveTo>
                <a:cubicBezTo>
                  <a:pt x="15605" y="2174"/>
                  <a:pt x="15580" y="2224"/>
                  <a:pt x="15580" y="2285"/>
                </a:cubicBezTo>
                <a:cubicBezTo>
                  <a:pt x="15580" y="2346"/>
                  <a:pt x="15605" y="2396"/>
                  <a:pt x="15635" y="2396"/>
                </a:cubicBezTo>
                <a:cubicBezTo>
                  <a:pt x="15666" y="2396"/>
                  <a:pt x="15690" y="2346"/>
                  <a:pt x="15690" y="2285"/>
                </a:cubicBezTo>
                <a:cubicBezTo>
                  <a:pt x="15690" y="2224"/>
                  <a:pt x="15666" y="2174"/>
                  <a:pt x="15635" y="2174"/>
                </a:cubicBezTo>
                <a:close/>
                <a:moveTo>
                  <a:pt x="15456" y="2174"/>
                </a:moveTo>
                <a:cubicBezTo>
                  <a:pt x="15426" y="2174"/>
                  <a:pt x="15401" y="2224"/>
                  <a:pt x="15401" y="2285"/>
                </a:cubicBezTo>
                <a:cubicBezTo>
                  <a:pt x="15401" y="2346"/>
                  <a:pt x="15426" y="2396"/>
                  <a:pt x="15456" y="2396"/>
                </a:cubicBezTo>
                <a:cubicBezTo>
                  <a:pt x="15486" y="2396"/>
                  <a:pt x="15511" y="2346"/>
                  <a:pt x="15511" y="2285"/>
                </a:cubicBezTo>
                <a:cubicBezTo>
                  <a:pt x="15511" y="2224"/>
                  <a:pt x="15486" y="2174"/>
                  <a:pt x="15456" y="2174"/>
                </a:cubicBezTo>
                <a:close/>
                <a:moveTo>
                  <a:pt x="15277" y="2174"/>
                </a:moveTo>
                <a:cubicBezTo>
                  <a:pt x="15247" y="2174"/>
                  <a:pt x="15222" y="2224"/>
                  <a:pt x="15222" y="2285"/>
                </a:cubicBezTo>
                <a:cubicBezTo>
                  <a:pt x="15222" y="2346"/>
                  <a:pt x="15247" y="2396"/>
                  <a:pt x="15277" y="2396"/>
                </a:cubicBezTo>
                <a:cubicBezTo>
                  <a:pt x="15307" y="2396"/>
                  <a:pt x="15332" y="2346"/>
                  <a:pt x="15332" y="2285"/>
                </a:cubicBezTo>
                <a:cubicBezTo>
                  <a:pt x="15332" y="2224"/>
                  <a:pt x="15307" y="2174"/>
                  <a:pt x="15277" y="2174"/>
                </a:cubicBezTo>
                <a:close/>
                <a:moveTo>
                  <a:pt x="15098" y="2174"/>
                </a:moveTo>
                <a:cubicBezTo>
                  <a:pt x="15068" y="2174"/>
                  <a:pt x="15043" y="2224"/>
                  <a:pt x="15043" y="2285"/>
                </a:cubicBezTo>
                <a:cubicBezTo>
                  <a:pt x="15043" y="2346"/>
                  <a:pt x="15068" y="2396"/>
                  <a:pt x="15098" y="2396"/>
                </a:cubicBezTo>
                <a:cubicBezTo>
                  <a:pt x="15128" y="2396"/>
                  <a:pt x="15153" y="2346"/>
                  <a:pt x="15153" y="2285"/>
                </a:cubicBezTo>
                <a:cubicBezTo>
                  <a:pt x="15153" y="2224"/>
                  <a:pt x="15128" y="2174"/>
                  <a:pt x="15098" y="2174"/>
                </a:cubicBezTo>
                <a:close/>
                <a:moveTo>
                  <a:pt x="14919" y="2174"/>
                </a:moveTo>
                <a:cubicBezTo>
                  <a:pt x="14889" y="2174"/>
                  <a:pt x="14864" y="2224"/>
                  <a:pt x="14864" y="2285"/>
                </a:cubicBezTo>
                <a:cubicBezTo>
                  <a:pt x="14864" y="2346"/>
                  <a:pt x="14889" y="2396"/>
                  <a:pt x="14919" y="2396"/>
                </a:cubicBezTo>
                <a:cubicBezTo>
                  <a:pt x="14949" y="2396"/>
                  <a:pt x="14974" y="2346"/>
                  <a:pt x="14974" y="2285"/>
                </a:cubicBezTo>
                <a:cubicBezTo>
                  <a:pt x="14974" y="2224"/>
                  <a:pt x="14949" y="2174"/>
                  <a:pt x="14919" y="2174"/>
                </a:cubicBezTo>
                <a:close/>
                <a:moveTo>
                  <a:pt x="14740" y="2174"/>
                </a:moveTo>
                <a:cubicBezTo>
                  <a:pt x="14709" y="2174"/>
                  <a:pt x="14685" y="2224"/>
                  <a:pt x="14685" y="2285"/>
                </a:cubicBezTo>
                <a:cubicBezTo>
                  <a:pt x="14685" y="2346"/>
                  <a:pt x="14709" y="2396"/>
                  <a:pt x="14740" y="2396"/>
                </a:cubicBezTo>
                <a:cubicBezTo>
                  <a:pt x="14770" y="2396"/>
                  <a:pt x="14795" y="2346"/>
                  <a:pt x="14795" y="2285"/>
                </a:cubicBezTo>
                <a:cubicBezTo>
                  <a:pt x="14795" y="2224"/>
                  <a:pt x="14770" y="2174"/>
                  <a:pt x="14740" y="2174"/>
                </a:cubicBezTo>
                <a:close/>
                <a:moveTo>
                  <a:pt x="14561" y="2174"/>
                </a:moveTo>
                <a:cubicBezTo>
                  <a:pt x="14530" y="2174"/>
                  <a:pt x="14506" y="2224"/>
                  <a:pt x="14506" y="2285"/>
                </a:cubicBezTo>
                <a:cubicBezTo>
                  <a:pt x="14506" y="2346"/>
                  <a:pt x="14530" y="2396"/>
                  <a:pt x="14561" y="2396"/>
                </a:cubicBezTo>
                <a:cubicBezTo>
                  <a:pt x="14591" y="2396"/>
                  <a:pt x="14616" y="2346"/>
                  <a:pt x="14616" y="2285"/>
                </a:cubicBezTo>
                <a:cubicBezTo>
                  <a:pt x="14616" y="2224"/>
                  <a:pt x="14591" y="2174"/>
                  <a:pt x="14561" y="2174"/>
                </a:cubicBezTo>
                <a:close/>
                <a:moveTo>
                  <a:pt x="14382" y="2174"/>
                </a:moveTo>
                <a:cubicBezTo>
                  <a:pt x="14351" y="2174"/>
                  <a:pt x="14327" y="2224"/>
                  <a:pt x="14327" y="2285"/>
                </a:cubicBezTo>
                <a:cubicBezTo>
                  <a:pt x="14327" y="2346"/>
                  <a:pt x="14351" y="2396"/>
                  <a:pt x="14382" y="2396"/>
                </a:cubicBezTo>
                <a:cubicBezTo>
                  <a:pt x="14412" y="2396"/>
                  <a:pt x="14436" y="2346"/>
                  <a:pt x="14436" y="2285"/>
                </a:cubicBezTo>
                <a:cubicBezTo>
                  <a:pt x="14436" y="2224"/>
                  <a:pt x="14412" y="2174"/>
                  <a:pt x="14382" y="2174"/>
                </a:cubicBezTo>
                <a:close/>
                <a:moveTo>
                  <a:pt x="14202" y="2174"/>
                </a:moveTo>
                <a:cubicBezTo>
                  <a:pt x="14172" y="2174"/>
                  <a:pt x="14148" y="2224"/>
                  <a:pt x="14148" y="2285"/>
                </a:cubicBezTo>
                <a:cubicBezTo>
                  <a:pt x="14148" y="2346"/>
                  <a:pt x="14172" y="2396"/>
                  <a:pt x="14202" y="2396"/>
                </a:cubicBezTo>
                <a:cubicBezTo>
                  <a:pt x="14233" y="2396"/>
                  <a:pt x="14257" y="2346"/>
                  <a:pt x="14257" y="2285"/>
                </a:cubicBezTo>
                <a:cubicBezTo>
                  <a:pt x="14257" y="2224"/>
                  <a:pt x="14233" y="2174"/>
                  <a:pt x="14202" y="2174"/>
                </a:cubicBezTo>
                <a:close/>
                <a:moveTo>
                  <a:pt x="14023" y="2174"/>
                </a:moveTo>
                <a:cubicBezTo>
                  <a:pt x="13993" y="2174"/>
                  <a:pt x="13969" y="2224"/>
                  <a:pt x="13969" y="2285"/>
                </a:cubicBezTo>
                <a:cubicBezTo>
                  <a:pt x="13969" y="2346"/>
                  <a:pt x="13993" y="2396"/>
                  <a:pt x="14023" y="2396"/>
                </a:cubicBezTo>
                <a:cubicBezTo>
                  <a:pt x="14054" y="2396"/>
                  <a:pt x="14078" y="2346"/>
                  <a:pt x="14078" y="2285"/>
                </a:cubicBezTo>
                <a:cubicBezTo>
                  <a:pt x="14078" y="2224"/>
                  <a:pt x="14054" y="2174"/>
                  <a:pt x="14023" y="2174"/>
                </a:cubicBezTo>
                <a:close/>
                <a:moveTo>
                  <a:pt x="13844" y="2174"/>
                </a:moveTo>
                <a:cubicBezTo>
                  <a:pt x="13814" y="2174"/>
                  <a:pt x="13789" y="2224"/>
                  <a:pt x="13789" y="2285"/>
                </a:cubicBezTo>
                <a:cubicBezTo>
                  <a:pt x="13789" y="2346"/>
                  <a:pt x="13814" y="2396"/>
                  <a:pt x="13844" y="2396"/>
                </a:cubicBezTo>
                <a:cubicBezTo>
                  <a:pt x="13875" y="2396"/>
                  <a:pt x="13899" y="2346"/>
                  <a:pt x="13899" y="2285"/>
                </a:cubicBezTo>
                <a:cubicBezTo>
                  <a:pt x="13899" y="2224"/>
                  <a:pt x="13875" y="2174"/>
                  <a:pt x="13844" y="2174"/>
                </a:cubicBezTo>
                <a:close/>
                <a:moveTo>
                  <a:pt x="13665" y="2174"/>
                </a:moveTo>
                <a:cubicBezTo>
                  <a:pt x="13635" y="2174"/>
                  <a:pt x="13610" y="2224"/>
                  <a:pt x="13610" y="2285"/>
                </a:cubicBezTo>
                <a:cubicBezTo>
                  <a:pt x="13610" y="2346"/>
                  <a:pt x="13635" y="2396"/>
                  <a:pt x="13665" y="2396"/>
                </a:cubicBezTo>
                <a:cubicBezTo>
                  <a:pt x="13696" y="2396"/>
                  <a:pt x="13720" y="2346"/>
                  <a:pt x="13720" y="2285"/>
                </a:cubicBezTo>
                <a:cubicBezTo>
                  <a:pt x="13720" y="2224"/>
                  <a:pt x="13696" y="2174"/>
                  <a:pt x="13665" y="2174"/>
                </a:cubicBezTo>
                <a:close/>
                <a:moveTo>
                  <a:pt x="13486" y="2174"/>
                </a:moveTo>
                <a:cubicBezTo>
                  <a:pt x="13456" y="2174"/>
                  <a:pt x="13431" y="2224"/>
                  <a:pt x="13431" y="2285"/>
                </a:cubicBezTo>
                <a:cubicBezTo>
                  <a:pt x="13431" y="2346"/>
                  <a:pt x="13456" y="2396"/>
                  <a:pt x="13486" y="2396"/>
                </a:cubicBezTo>
                <a:cubicBezTo>
                  <a:pt x="13516" y="2396"/>
                  <a:pt x="13541" y="2346"/>
                  <a:pt x="13541" y="2285"/>
                </a:cubicBezTo>
                <a:cubicBezTo>
                  <a:pt x="13541" y="2224"/>
                  <a:pt x="13516" y="2174"/>
                  <a:pt x="13486" y="2174"/>
                </a:cubicBezTo>
                <a:close/>
                <a:moveTo>
                  <a:pt x="13307" y="2174"/>
                </a:moveTo>
                <a:cubicBezTo>
                  <a:pt x="13277" y="2174"/>
                  <a:pt x="13252" y="2224"/>
                  <a:pt x="13252" y="2285"/>
                </a:cubicBezTo>
                <a:cubicBezTo>
                  <a:pt x="13252" y="2346"/>
                  <a:pt x="13277" y="2396"/>
                  <a:pt x="13307" y="2396"/>
                </a:cubicBezTo>
                <a:cubicBezTo>
                  <a:pt x="13337" y="2396"/>
                  <a:pt x="13362" y="2346"/>
                  <a:pt x="13362" y="2285"/>
                </a:cubicBezTo>
                <a:cubicBezTo>
                  <a:pt x="13362" y="2224"/>
                  <a:pt x="13337" y="2174"/>
                  <a:pt x="13307" y="2174"/>
                </a:cubicBezTo>
                <a:close/>
                <a:moveTo>
                  <a:pt x="13128" y="2174"/>
                </a:moveTo>
                <a:cubicBezTo>
                  <a:pt x="13098" y="2174"/>
                  <a:pt x="13073" y="2224"/>
                  <a:pt x="13073" y="2285"/>
                </a:cubicBezTo>
                <a:cubicBezTo>
                  <a:pt x="13073" y="2346"/>
                  <a:pt x="13098" y="2396"/>
                  <a:pt x="13128" y="2396"/>
                </a:cubicBezTo>
                <a:cubicBezTo>
                  <a:pt x="13158" y="2396"/>
                  <a:pt x="13183" y="2346"/>
                  <a:pt x="13183" y="2285"/>
                </a:cubicBezTo>
                <a:cubicBezTo>
                  <a:pt x="13183" y="2224"/>
                  <a:pt x="13158" y="2174"/>
                  <a:pt x="13128" y="2174"/>
                </a:cubicBezTo>
                <a:close/>
                <a:moveTo>
                  <a:pt x="12949" y="2174"/>
                </a:moveTo>
                <a:cubicBezTo>
                  <a:pt x="12919" y="2174"/>
                  <a:pt x="12894" y="2224"/>
                  <a:pt x="12894" y="2285"/>
                </a:cubicBezTo>
                <a:cubicBezTo>
                  <a:pt x="12894" y="2346"/>
                  <a:pt x="12919" y="2396"/>
                  <a:pt x="12949" y="2396"/>
                </a:cubicBezTo>
                <a:cubicBezTo>
                  <a:pt x="12979" y="2396"/>
                  <a:pt x="13004" y="2346"/>
                  <a:pt x="13004" y="2285"/>
                </a:cubicBezTo>
                <a:cubicBezTo>
                  <a:pt x="13004" y="2224"/>
                  <a:pt x="12979" y="2174"/>
                  <a:pt x="12949" y="2174"/>
                </a:cubicBezTo>
                <a:close/>
                <a:moveTo>
                  <a:pt x="12770" y="2174"/>
                </a:moveTo>
                <a:cubicBezTo>
                  <a:pt x="12740" y="2174"/>
                  <a:pt x="12715" y="2224"/>
                  <a:pt x="12715" y="2285"/>
                </a:cubicBezTo>
                <a:cubicBezTo>
                  <a:pt x="12715" y="2346"/>
                  <a:pt x="12740" y="2396"/>
                  <a:pt x="12770" y="2396"/>
                </a:cubicBezTo>
                <a:cubicBezTo>
                  <a:pt x="12800" y="2396"/>
                  <a:pt x="12825" y="2346"/>
                  <a:pt x="12825" y="2285"/>
                </a:cubicBezTo>
                <a:cubicBezTo>
                  <a:pt x="12825" y="2224"/>
                  <a:pt x="12800" y="2174"/>
                  <a:pt x="12770" y="2174"/>
                </a:cubicBezTo>
                <a:close/>
                <a:moveTo>
                  <a:pt x="12591" y="2174"/>
                </a:moveTo>
                <a:cubicBezTo>
                  <a:pt x="12560" y="2174"/>
                  <a:pt x="12536" y="2224"/>
                  <a:pt x="12536" y="2285"/>
                </a:cubicBezTo>
                <a:cubicBezTo>
                  <a:pt x="12536" y="2346"/>
                  <a:pt x="12560" y="2396"/>
                  <a:pt x="12591" y="2396"/>
                </a:cubicBezTo>
                <a:cubicBezTo>
                  <a:pt x="12621" y="2396"/>
                  <a:pt x="12646" y="2346"/>
                  <a:pt x="12646" y="2285"/>
                </a:cubicBezTo>
                <a:cubicBezTo>
                  <a:pt x="12646" y="2224"/>
                  <a:pt x="12621" y="2174"/>
                  <a:pt x="12591" y="2174"/>
                </a:cubicBezTo>
                <a:close/>
                <a:moveTo>
                  <a:pt x="12412" y="2174"/>
                </a:moveTo>
                <a:cubicBezTo>
                  <a:pt x="12381" y="2174"/>
                  <a:pt x="12357" y="2224"/>
                  <a:pt x="12357" y="2285"/>
                </a:cubicBezTo>
                <a:cubicBezTo>
                  <a:pt x="12357" y="2346"/>
                  <a:pt x="12381" y="2396"/>
                  <a:pt x="12412" y="2396"/>
                </a:cubicBezTo>
                <a:cubicBezTo>
                  <a:pt x="12442" y="2396"/>
                  <a:pt x="12466" y="2346"/>
                  <a:pt x="12466" y="2285"/>
                </a:cubicBezTo>
                <a:cubicBezTo>
                  <a:pt x="12466" y="2224"/>
                  <a:pt x="12442" y="2174"/>
                  <a:pt x="12412" y="2174"/>
                </a:cubicBezTo>
                <a:close/>
                <a:moveTo>
                  <a:pt x="12233" y="2174"/>
                </a:moveTo>
                <a:cubicBezTo>
                  <a:pt x="12202" y="2174"/>
                  <a:pt x="12178" y="2224"/>
                  <a:pt x="12178" y="2285"/>
                </a:cubicBezTo>
                <a:cubicBezTo>
                  <a:pt x="12178" y="2346"/>
                  <a:pt x="12202" y="2396"/>
                  <a:pt x="12233" y="2396"/>
                </a:cubicBezTo>
                <a:cubicBezTo>
                  <a:pt x="12263" y="2396"/>
                  <a:pt x="12287" y="2346"/>
                  <a:pt x="12287" y="2285"/>
                </a:cubicBezTo>
                <a:cubicBezTo>
                  <a:pt x="12287" y="2224"/>
                  <a:pt x="12263" y="2174"/>
                  <a:pt x="12233" y="2174"/>
                </a:cubicBezTo>
                <a:close/>
                <a:moveTo>
                  <a:pt x="12053" y="2174"/>
                </a:moveTo>
                <a:cubicBezTo>
                  <a:pt x="12023" y="2174"/>
                  <a:pt x="11999" y="2224"/>
                  <a:pt x="11999" y="2285"/>
                </a:cubicBezTo>
                <a:cubicBezTo>
                  <a:pt x="11999" y="2346"/>
                  <a:pt x="12023" y="2396"/>
                  <a:pt x="12053" y="2396"/>
                </a:cubicBezTo>
                <a:cubicBezTo>
                  <a:pt x="12084" y="2396"/>
                  <a:pt x="12108" y="2346"/>
                  <a:pt x="12108" y="2285"/>
                </a:cubicBezTo>
                <a:cubicBezTo>
                  <a:pt x="12108" y="2224"/>
                  <a:pt x="12084" y="2174"/>
                  <a:pt x="12053" y="2174"/>
                </a:cubicBezTo>
                <a:close/>
                <a:moveTo>
                  <a:pt x="11874" y="2174"/>
                </a:moveTo>
                <a:cubicBezTo>
                  <a:pt x="11844" y="2174"/>
                  <a:pt x="11819" y="2224"/>
                  <a:pt x="11819" y="2285"/>
                </a:cubicBezTo>
                <a:cubicBezTo>
                  <a:pt x="11819" y="2346"/>
                  <a:pt x="11844" y="2396"/>
                  <a:pt x="11874" y="2396"/>
                </a:cubicBezTo>
                <a:cubicBezTo>
                  <a:pt x="11905" y="2396"/>
                  <a:pt x="11929" y="2346"/>
                  <a:pt x="11929" y="2285"/>
                </a:cubicBezTo>
                <a:cubicBezTo>
                  <a:pt x="11929" y="2224"/>
                  <a:pt x="11905" y="2174"/>
                  <a:pt x="11874" y="2174"/>
                </a:cubicBezTo>
                <a:close/>
                <a:moveTo>
                  <a:pt x="11695" y="2174"/>
                </a:moveTo>
                <a:cubicBezTo>
                  <a:pt x="11665" y="2174"/>
                  <a:pt x="11640" y="2224"/>
                  <a:pt x="11640" y="2285"/>
                </a:cubicBezTo>
                <a:cubicBezTo>
                  <a:pt x="11640" y="2346"/>
                  <a:pt x="11665" y="2396"/>
                  <a:pt x="11695" y="2396"/>
                </a:cubicBezTo>
                <a:cubicBezTo>
                  <a:pt x="11726" y="2396"/>
                  <a:pt x="11750" y="2346"/>
                  <a:pt x="11750" y="2285"/>
                </a:cubicBezTo>
                <a:cubicBezTo>
                  <a:pt x="11750" y="2224"/>
                  <a:pt x="11726" y="2174"/>
                  <a:pt x="11695" y="2174"/>
                </a:cubicBezTo>
                <a:close/>
                <a:moveTo>
                  <a:pt x="11516" y="2174"/>
                </a:moveTo>
                <a:cubicBezTo>
                  <a:pt x="11486" y="2174"/>
                  <a:pt x="11461" y="2224"/>
                  <a:pt x="11461" y="2285"/>
                </a:cubicBezTo>
                <a:cubicBezTo>
                  <a:pt x="11461" y="2346"/>
                  <a:pt x="11486" y="2396"/>
                  <a:pt x="11516" y="2396"/>
                </a:cubicBezTo>
                <a:cubicBezTo>
                  <a:pt x="11546" y="2396"/>
                  <a:pt x="11571" y="2346"/>
                  <a:pt x="11571" y="2285"/>
                </a:cubicBezTo>
                <a:cubicBezTo>
                  <a:pt x="11571" y="2224"/>
                  <a:pt x="11546" y="2174"/>
                  <a:pt x="11516" y="2174"/>
                </a:cubicBezTo>
                <a:close/>
                <a:moveTo>
                  <a:pt x="11337" y="2174"/>
                </a:moveTo>
                <a:cubicBezTo>
                  <a:pt x="11307" y="2174"/>
                  <a:pt x="11282" y="2224"/>
                  <a:pt x="11282" y="2285"/>
                </a:cubicBezTo>
                <a:cubicBezTo>
                  <a:pt x="11282" y="2346"/>
                  <a:pt x="11307" y="2396"/>
                  <a:pt x="11337" y="2396"/>
                </a:cubicBezTo>
                <a:cubicBezTo>
                  <a:pt x="11367" y="2396"/>
                  <a:pt x="11392" y="2346"/>
                  <a:pt x="11392" y="2285"/>
                </a:cubicBezTo>
                <a:cubicBezTo>
                  <a:pt x="11392" y="2224"/>
                  <a:pt x="11367" y="2174"/>
                  <a:pt x="11337" y="2174"/>
                </a:cubicBezTo>
                <a:close/>
                <a:moveTo>
                  <a:pt x="11158" y="2174"/>
                </a:moveTo>
                <a:cubicBezTo>
                  <a:pt x="11128" y="2174"/>
                  <a:pt x="11103" y="2224"/>
                  <a:pt x="11103" y="2285"/>
                </a:cubicBezTo>
                <a:cubicBezTo>
                  <a:pt x="11103" y="2346"/>
                  <a:pt x="11128" y="2396"/>
                  <a:pt x="11158" y="2396"/>
                </a:cubicBezTo>
                <a:cubicBezTo>
                  <a:pt x="11188" y="2396"/>
                  <a:pt x="11213" y="2346"/>
                  <a:pt x="11213" y="2285"/>
                </a:cubicBezTo>
                <a:cubicBezTo>
                  <a:pt x="11213" y="2224"/>
                  <a:pt x="11188" y="2174"/>
                  <a:pt x="11158" y="2174"/>
                </a:cubicBezTo>
                <a:close/>
                <a:moveTo>
                  <a:pt x="10979" y="2174"/>
                </a:moveTo>
                <a:cubicBezTo>
                  <a:pt x="10949" y="2174"/>
                  <a:pt x="10924" y="2224"/>
                  <a:pt x="10924" y="2285"/>
                </a:cubicBezTo>
                <a:cubicBezTo>
                  <a:pt x="10924" y="2346"/>
                  <a:pt x="10949" y="2396"/>
                  <a:pt x="10979" y="2396"/>
                </a:cubicBezTo>
                <a:cubicBezTo>
                  <a:pt x="11009" y="2396"/>
                  <a:pt x="11034" y="2346"/>
                  <a:pt x="11034" y="2285"/>
                </a:cubicBezTo>
                <a:cubicBezTo>
                  <a:pt x="11034" y="2224"/>
                  <a:pt x="11009" y="2174"/>
                  <a:pt x="10979" y="2174"/>
                </a:cubicBezTo>
                <a:close/>
                <a:moveTo>
                  <a:pt x="10800" y="2174"/>
                </a:moveTo>
                <a:cubicBezTo>
                  <a:pt x="10770" y="2174"/>
                  <a:pt x="10745" y="2224"/>
                  <a:pt x="10745" y="2285"/>
                </a:cubicBezTo>
                <a:cubicBezTo>
                  <a:pt x="10745" y="2346"/>
                  <a:pt x="10770" y="2396"/>
                  <a:pt x="10800" y="2396"/>
                </a:cubicBezTo>
                <a:cubicBezTo>
                  <a:pt x="10830" y="2396"/>
                  <a:pt x="10855" y="2346"/>
                  <a:pt x="10855" y="2285"/>
                </a:cubicBezTo>
                <a:cubicBezTo>
                  <a:pt x="10855" y="2224"/>
                  <a:pt x="10830" y="2174"/>
                  <a:pt x="10800" y="2174"/>
                </a:cubicBezTo>
                <a:close/>
                <a:moveTo>
                  <a:pt x="10621" y="2174"/>
                </a:moveTo>
                <a:cubicBezTo>
                  <a:pt x="10590" y="2174"/>
                  <a:pt x="10566" y="2224"/>
                  <a:pt x="10566" y="2285"/>
                </a:cubicBezTo>
                <a:cubicBezTo>
                  <a:pt x="10566" y="2346"/>
                  <a:pt x="10590" y="2396"/>
                  <a:pt x="10621" y="2396"/>
                </a:cubicBezTo>
                <a:cubicBezTo>
                  <a:pt x="10651" y="2396"/>
                  <a:pt x="10676" y="2346"/>
                  <a:pt x="10676" y="2285"/>
                </a:cubicBezTo>
                <a:cubicBezTo>
                  <a:pt x="10676" y="2224"/>
                  <a:pt x="10651" y="2174"/>
                  <a:pt x="10621" y="2174"/>
                </a:cubicBezTo>
                <a:close/>
                <a:moveTo>
                  <a:pt x="9009" y="2174"/>
                </a:moveTo>
                <a:cubicBezTo>
                  <a:pt x="8979" y="2174"/>
                  <a:pt x="8954" y="2224"/>
                  <a:pt x="8954" y="2285"/>
                </a:cubicBezTo>
                <a:cubicBezTo>
                  <a:pt x="8954" y="2346"/>
                  <a:pt x="8979" y="2396"/>
                  <a:pt x="9009" y="2396"/>
                </a:cubicBezTo>
                <a:cubicBezTo>
                  <a:pt x="9039" y="2396"/>
                  <a:pt x="9064" y="2346"/>
                  <a:pt x="9064" y="2285"/>
                </a:cubicBezTo>
                <a:cubicBezTo>
                  <a:pt x="9064" y="2224"/>
                  <a:pt x="9039" y="2174"/>
                  <a:pt x="9009" y="2174"/>
                </a:cubicBezTo>
                <a:close/>
                <a:moveTo>
                  <a:pt x="8830" y="2174"/>
                </a:moveTo>
                <a:cubicBezTo>
                  <a:pt x="8800" y="2174"/>
                  <a:pt x="8775" y="2224"/>
                  <a:pt x="8775" y="2285"/>
                </a:cubicBezTo>
                <a:cubicBezTo>
                  <a:pt x="8775" y="2346"/>
                  <a:pt x="8800" y="2396"/>
                  <a:pt x="8830" y="2396"/>
                </a:cubicBezTo>
                <a:cubicBezTo>
                  <a:pt x="8860" y="2396"/>
                  <a:pt x="8885" y="2346"/>
                  <a:pt x="8885" y="2285"/>
                </a:cubicBezTo>
                <a:cubicBezTo>
                  <a:pt x="8885" y="2224"/>
                  <a:pt x="8860" y="2174"/>
                  <a:pt x="8830" y="2174"/>
                </a:cubicBezTo>
                <a:close/>
                <a:moveTo>
                  <a:pt x="8651" y="2174"/>
                </a:moveTo>
                <a:cubicBezTo>
                  <a:pt x="8621" y="2174"/>
                  <a:pt x="8596" y="2224"/>
                  <a:pt x="8596" y="2285"/>
                </a:cubicBezTo>
                <a:cubicBezTo>
                  <a:pt x="8596" y="2346"/>
                  <a:pt x="8621" y="2396"/>
                  <a:pt x="8651" y="2396"/>
                </a:cubicBezTo>
                <a:cubicBezTo>
                  <a:pt x="8681" y="2396"/>
                  <a:pt x="8706" y="2346"/>
                  <a:pt x="8706" y="2285"/>
                </a:cubicBezTo>
                <a:cubicBezTo>
                  <a:pt x="8706" y="2224"/>
                  <a:pt x="8681" y="2174"/>
                  <a:pt x="8651" y="2174"/>
                </a:cubicBezTo>
                <a:close/>
                <a:moveTo>
                  <a:pt x="7934" y="2174"/>
                </a:moveTo>
                <a:cubicBezTo>
                  <a:pt x="7904" y="2174"/>
                  <a:pt x="7880" y="2224"/>
                  <a:pt x="7880" y="2285"/>
                </a:cubicBezTo>
                <a:cubicBezTo>
                  <a:pt x="7880" y="2346"/>
                  <a:pt x="7904" y="2396"/>
                  <a:pt x="7934" y="2396"/>
                </a:cubicBezTo>
                <a:cubicBezTo>
                  <a:pt x="7965" y="2396"/>
                  <a:pt x="7989" y="2346"/>
                  <a:pt x="7989" y="2285"/>
                </a:cubicBezTo>
                <a:cubicBezTo>
                  <a:pt x="7989" y="2224"/>
                  <a:pt x="7965" y="2174"/>
                  <a:pt x="7934" y="2174"/>
                </a:cubicBezTo>
                <a:close/>
                <a:moveTo>
                  <a:pt x="7755" y="2174"/>
                </a:moveTo>
                <a:cubicBezTo>
                  <a:pt x="7725" y="2174"/>
                  <a:pt x="7701" y="2224"/>
                  <a:pt x="7701" y="2285"/>
                </a:cubicBezTo>
                <a:cubicBezTo>
                  <a:pt x="7701" y="2346"/>
                  <a:pt x="7725" y="2396"/>
                  <a:pt x="7755" y="2396"/>
                </a:cubicBezTo>
                <a:cubicBezTo>
                  <a:pt x="7786" y="2396"/>
                  <a:pt x="7810" y="2346"/>
                  <a:pt x="7810" y="2285"/>
                </a:cubicBezTo>
                <a:cubicBezTo>
                  <a:pt x="7810" y="2224"/>
                  <a:pt x="7786" y="2174"/>
                  <a:pt x="7755" y="2174"/>
                </a:cubicBezTo>
                <a:close/>
                <a:moveTo>
                  <a:pt x="7576" y="2174"/>
                </a:moveTo>
                <a:cubicBezTo>
                  <a:pt x="7546" y="2174"/>
                  <a:pt x="7521" y="2224"/>
                  <a:pt x="7521" y="2285"/>
                </a:cubicBezTo>
                <a:cubicBezTo>
                  <a:pt x="7521" y="2346"/>
                  <a:pt x="7546" y="2396"/>
                  <a:pt x="7576" y="2396"/>
                </a:cubicBezTo>
                <a:cubicBezTo>
                  <a:pt x="7607" y="2396"/>
                  <a:pt x="7631" y="2346"/>
                  <a:pt x="7631" y="2285"/>
                </a:cubicBezTo>
                <a:cubicBezTo>
                  <a:pt x="7631" y="2224"/>
                  <a:pt x="7607" y="2174"/>
                  <a:pt x="7576" y="2174"/>
                </a:cubicBezTo>
                <a:close/>
                <a:moveTo>
                  <a:pt x="7397" y="2174"/>
                </a:moveTo>
                <a:cubicBezTo>
                  <a:pt x="7367" y="2174"/>
                  <a:pt x="7342" y="2224"/>
                  <a:pt x="7342" y="2285"/>
                </a:cubicBezTo>
                <a:cubicBezTo>
                  <a:pt x="7342" y="2346"/>
                  <a:pt x="7367" y="2396"/>
                  <a:pt x="7397" y="2396"/>
                </a:cubicBezTo>
                <a:cubicBezTo>
                  <a:pt x="7428" y="2396"/>
                  <a:pt x="7452" y="2346"/>
                  <a:pt x="7452" y="2285"/>
                </a:cubicBezTo>
                <a:cubicBezTo>
                  <a:pt x="7452" y="2224"/>
                  <a:pt x="7428" y="2174"/>
                  <a:pt x="7397" y="2174"/>
                </a:cubicBezTo>
                <a:close/>
                <a:moveTo>
                  <a:pt x="7218" y="2174"/>
                </a:moveTo>
                <a:cubicBezTo>
                  <a:pt x="7188" y="2174"/>
                  <a:pt x="7163" y="2224"/>
                  <a:pt x="7163" y="2285"/>
                </a:cubicBezTo>
                <a:cubicBezTo>
                  <a:pt x="7163" y="2346"/>
                  <a:pt x="7188" y="2396"/>
                  <a:pt x="7218" y="2396"/>
                </a:cubicBezTo>
                <a:cubicBezTo>
                  <a:pt x="7248" y="2396"/>
                  <a:pt x="7273" y="2346"/>
                  <a:pt x="7273" y="2285"/>
                </a:cubicBezTo>
                <a:cubicBezTo>
                  <a:pt x="7273" y="2224"/>
                  <a:pt x="7248" y="2174"/>
                  <a:pt x="7218" y="2174"/>
                </a:cubicBezTo>
                <a:close/>
                <a:moveTo>
                  <a:pt x="6502" y="2174"/>
                </a:moveTo>
                <a:cubicBezTo>
                  <a:pt x="6472" y="2174"/>
                  <a:pt x="6447" y="2224"/>
                  <a:pt x="6447" y="2285"/>
                </a:cubicBezTo>
                <a:cubicBezTo>
                  <a:pt x="6447" y="2346"/>
                  <a:pt x="6472" y="2396"/>
                  <a:pt x="6502" y="2396"/>
                </a:cubicBezTo>
                <a:cubicBezTo>
                  <a:pt x="6532" y="2396"/>
                  <a:pt x="6557" y="2346"/>
                  <a:pt x="6557" y="2285"/>
                </a:cubicBezTo>
                <a:cubicBezTo>
                  <a:pt x="6557" y="2224"/>
                  <a:pt x="6532" y="2174"/>
                  <a:pt x="6502" y="2174"/>
                </a:cubicBezTo>
                <a:close/>
                <a:moveTo>
                  <a:pt x="6323" y="2174"/>
                </a:moveTo>
                <a:cubicBezTo>
                  <a:pt x="6292" y="2174"/>
                  <a:pt x="6268" y="2224"/>
                  <a:pt x="6268" y="2285"/>
                </a:cubicBezTo>
                <a:cubicBezTo>
                  <a:pt x="6268" y="2346"/>
                  <a:pt x="6292" y="2396"/>
                  <a:pt x="6323" y="2396"/>
                </a:cubicBezTo>
                <a:cubicBezTo>
                  <a:pt x="6353" y="2396"/>
                  <a:pt x="6378" y="2346"/>
                  <a:pt x="6378" y="2285"/>
                </a:cubicBezTo>
                <a:cubicBezTo>
                  <a:pt x="6378" y="2224"/>
                  <a:pt x="6353" y="2174"/>
                  <a:pt x="6323" y="2174"/>
                </a:cubicBezTo>
                <a:close/>
                <a:moveTo>
                  <a:pt x="6144" y="2174"/>
                </a:moveTo>
                <a:cubicBezTo>
                  <a:pt x="6113" y="2174"/>
                  <a:pt x="6089" y="2224"/>
                  <a:pt x="6089" y="2285"/>
                </a:cubicBezTo>
                <a:cubicBezTo>
                  <a:pt x="6089" y="2346"/>
                  <a:pt x="6113" y="2396"/>
                  <a:pt x="6144" y="2396"/>
                </a:cubicBezTo>
                <a:cubicBezTo>
                  <a:pt x="6174" y="2396"/>
                  <a:pt x="6199" y="2346"/>
                  <a:pt x="6199" y="2285"/>
                </a:cubicBezTo>
                <a:cubicBezTo>
                  <a:pt x="6199" y="2224"/>
                  <a:pt x="6174" y="2174"/>
                  <a:pt x="6144" y="2174"/>
                </a:cubicBezTo>
                <a:close/>
                <a:moveTo>
                  <a:pt x="5965" y="2174"/>
                </a:moveTo>
                <a:cubicBezTo>
                  <a:pt x="5934" y="2174"/>
                  <a:pt x="5910" y="2224"/>
                  <a:pt x="5910" y="2285"/>
                </a:cubicBezTo>
                <a:cubicBezTo>
                  <a:pt x="5910" y="2346"/>
                  <a:pt x="5934" y="2396"/>
                  <a:pt x="5965" y="2396"/>
                </a:cubicBezTo>
                <a:cubicBezTo>
                  <a:pt x="5995" y="2396"/>
                  <a:pt x="6019" y="2346"/>
                  <a:pt x="6019" y="2285"/>
                </a:cubicBezTo>
                <a:cubicBezTo>
                  <a:pt x="6019" y="2224"/>
                  <a:pt x="5995" y="2174"/>
                  <a:pt x="5965" y="2174"/>
                </a:cubicBezTo>
                <a:close/>
                <a:moveTo>
                  <a:pt x="5786" y="2174"/>
                </a:moveTo>
                <a:cubicBezTo>
                  <a:pt x="5755" y="2174"/>
                  <a:pt x="5731" y="2224"/>
                  <a:pt x="5731" y="2285"/>
                </a:cubicBezTo>
                <a:cubicBezTo>
                  <a:pt x="5731" y="2346"/>
                  <a:pt x="5755" y="2396"/>
                  <a:pt x="5786" y="2396"/>
                </a:cubicBezTo>
                <a:cubicBezTo>
                  <a:pt x="5816" y="2396"/>
                  <a:pt x="5840" y="2346"/>
                  <a:pt x="5840" y="2285"/>
                </a:cubicBezTo>
                <a:cubicBezTo>
                  <a:pt x="5840" y="2224"/>
                  <a:pt x="5816" y="2174"/>
                  <a:pt x="5786" y="2174"/>
                </a:cubicBezTo>
                <a:close/>
                <a:moveTo>
                  <a:pt x="5427" y="2174"/>
                </a:moveTo>
                <a:cubicBezTo>
                  <a:pt x="5397" y="2174"/>
                  <a:pt x="5372" y="2224"/>
                  <a:pt x="5372" y="2285"/>
                </a:cubicBezTo>
                <a:cubicBezTo>
                  <a:pt x="5372" y="2346"/>
                  <a:pt x="5397" y="2396"/>
                  <a:pt x="5427" y="2396"/>
                </a:cubicBezTo>
                <a:cubicBezTo>
                  <a:pt x="5458" y="2396"/>
                  <a:pt x="5482" y="2346"/>
                  <a:pt x="5482" y="2285"/>
                </a:cubicBezTo>
                <a:cubicBezTo>
                  <a:pt x="5482" y="2224"/>
                  <a:pt x="5458" y="2174"/>
                  <a:pt x="5427" y="2174"/>
                </a:cubicBezTo>
                <a:close/>
                <a:moveTo>
                  <a:pt x="5248" y="2174"/>
                </a:moveTo>
                <a:cubicBezTo>
                  <a:pt x="5218" y="2174"/>
                  <a:pt x="5193" y="2224"/>
                  <a:pt x="5193" y="2285"/>
                </a:cubicBezTo>
                <a:cubicBezTo>
                  <a:pt x="5193" y="2346"/>
                  <a:pt x="5218" y="2396"/>
                  <a:pt x="5248" y="2396"/>
                </a:cubicBezTo>
                <a:cubicBezTo>
                  <a:pt x="5279" y="2396"/>
                  <a:pt x="5303" y="2346"/>
                  <a:pt x="5303" y="2285"/>
                </a:cubicBezTo>
                <a:cubicBezTo>
                  <a:pt x="5303" y="2224"/>
                  <a:pt x="5279" y="2174"/>
                  <a:pt x="5248" y="2174"/>
                </a:cubicBezTo>
                <a:close/>
                <a:moveTo>
                  <a:pt x="5069" y="2174"/>
                </a:moveTo>
                <a:cubicBezTo>
                  <a:pt x="5039" y="2174"/>
                  <a:pt x="5014" y="2224"/>
                  <a:pt x="5014" y="2285"/>
                </a:cubicBezTo>
                <a:cubicBezTo>
                  <a:pt x="5014" y="2346"/>
                  <a:pt x="5039" y="2396"/>
                  <a:pt x="5069" y="2396"/>
                </a:cubicBezTo>
                <a:cubicBezTo>
                  <a:pt x="5099" y="2396"/>
                  <a:pt x="5124" y="2346"/>
                  <a:pt x="5124" y="2285"/>
                </a:cubicBezTo>
                <a:cubicBezTo>
                  <a:pt x="5124" y="2224"/>
                  <a:pt x="5099" y="2174"/>
                  <a:pt x="5069" y="2174"/>
                </a:cubicBezTo>
                <a:close/>
                <a:moveTo>
                  <a:pt x="4890" y="2174"/>
                </a:moveTo>
                <a:cubicBezTo>
                  <a:pt x="4860" y="2174"/>
                  <a:pt x="4835" y="2224"/>
                  <a:pt x="4835" y="2285"/>
                </a:cubicBezTo>
                <a:cubicBezTo>
                  <a:pt x="4835" y="2346"/>
                  <a:pt x="4860" y="2396"/>
                  <a:pt x="4890" y="2396"/>
                </a:cubicBezTo>
                <a:cubicBezTo>
                  <a:pt x="4920" y="2396"/>
                  <a:pt x="4945" y="2346"/>
                  <a:pt x="4945" y="2285"/>
                </a:cubicBezTo>
                <a:cubicBezTo>
                  <a:pt x="4945" y="2224"/>
                  <a:pt x="4920" y="2174"/>
                  <a:pt x="4890" y="2174"/>
                </a:cubicBezTo>
                <a:close/>
                <a:moveTo>
                  <a:pt x="4711" y="2174"/>
                </a:moveTo>
                <a:cubicBezTo>
                  <a:pt x="4681" y="2174"/>
                  <a:pt x="4656" y="2224"/>
                  <a:pt x="4656" y="2285"/>
                </a:cubicBezTo>
                <a:cubicBezTo>
                  <a:pt x="4656" y="2346"/>
                  <a:pt x="4681" y="2396"/>
                  <a:pt x="4711" y="2396"/>
                </a:cubicBezTo>
                <a:cubicBezTo>
                  <a:pt x="4741" y="2396"/>
                  <a:pt x="4766" y="2346"/>
                  <a:pt x="4766" y="2285"/>
                </a:cubicBezTo>
                <a:cubicBezTo>
                  <a:pt x="4766" y="2224"/>
                  <a:pt x="4741" y="2174"/>
                  <a:pt x="4711" y="2174"/>
                </a:cubicBezTo>
                <a:close/>
                <a:moveTo>
                  <a:pt x="4532" y="2174"/>
                </a:moveTo>
                <a:cubicBezTo>
                  <a:pt x="4502" y="2174"/>
                  <a:pt x="4477" y="2224"/>
                  <a:pt x="4477" y="2285"/>
                </a:cubicBezTo>
                <a:cubicBezTo>
                  <a:pt x="4477" y="2346"/>
                  <a:pt x="4502" y="2396"/>
                  <a:pt x="4532" y="2396"/>
                </a:cubicBezTo>
                <a:cubicBezTo>
                  <a:pt x="4562" y="2396"/>
                  <a:pt x="4587" y="2346"/>
                  <a:pt x="4587" y="2285"/>
                </a:cubicBezTo>
                <a:cubicBezTo>
                  <a:pt x="4587" y="2224"/>
                  <a:pt x="4562" y="2174"/>
                  <a:pt x="4532" y="2174"/>
                </a:cubicBezTo>
                <a:close/>
                <a:moveTo>
                  <a:pt x="4353" y="2174"/>
                </a:moveTo>
                <a:cubicBezTo>
                  <a:pt x="4323" y="2174"/>
                  <a:pt x="4298" y="2224"/>
                  <a:pt x="4298" y="2285"/>
                </a:cubicBezTo>
                <a:cubicBezTo>
                  <a:pt x="4298" y="2346"/>
                  <a:pt x="4323" y="2396"/>
                  <a:pt x="4353" y="2396"/>
                </a:cubicBezTo>
                <a:cubicBezTo>
                  <a:pt x="4383" y="2396"/>
                  <a:pt x="4408" y="2346"/>
                  <a:pt x="4408" y="2285"/>
                </a:cubicBezTo>
                <a:cubicBezTo>
                  <a:pt x="4408" y="2224"/>
                  <a:pt x="4383" y="2174"/>
                  <a:pt x="4353" y="2174"/>
                </a:cubicBezTo>
                <a:close/>
                <a:moveTo>
                  <a:pt x="4174" y="2174"/>
                </a:moveTo>
                <a:cubicBezTo>
                  <a:pt x="4143" y="2174"/>
                  <a:pt x="4119" y="2224"/>
                  <a:pt x="4119" y="2285"/>
                </a:cubicBezTo>
                <a:cubicBezTo>
                  <a:pt x="4119" y="2346"/>
                  <a:pt x="4143" y="2396"/>
                  <a:pt x="4174" y="2396"/>
                </a:cubicBezTo>
                <a:cubicBezTo>
                  <a:pt x="4204" y="2396"/>
                  <a:pt x="4229" y="2346"/>
                  <a:pt x="4229" y="2285"/>
                </a:cubicBezTo>
                <a:cubicBezTo>
                  <a:pt x="4229" y="2224"/>
                  <a:pt x="4204" y="2174"/>
                  <a:pt x="4174" y="2174"/>
                </a:cubicBezTo>
                <a:close/>
                <a:moveTo>
                  <a:pt x="3995" y="2174"/>
                </a:moveTo>
                <a:cubicBezTo>
                  <a:pt x="3964" y="2174"/>
                  <a:pt x="3940" y="2224"/>
                  <a:pt x="3940" y="2285"/>
                </a:cubicBezTo>
                <a:cubicBezTo>
                  <a:pt x="3940" y="2346"/>
                  <a:pt x="3964" y="2396"/>
                  <a:pt x="3995" y="2396"/>
                </a:cubicBezTo>
                <a:cubicBezTo>
                  <a:pt x="4025" y="2396"/>
                  <a:pt x="4050" y="2346"/>
                  <a:pt x="4050" y="2285"/>
                </a:cubicBezTo>
                <a:cubicBezTo>
                  <a:pt x="4050" y="2224"/>
                  <a:pt x="4025" y="2174"/>
                  <a:pt x="3995" y="2174"/>
                </a:cubicBezTo>
                <a:close/>
                <a:moveTo>
                  <a:pt x="3816" y="2174"/>
                </a:moveTo>
                <a:cubicBezTo>
                  <a:pt x="3785" y="2174"/>
                  <a:pt x="3761" y="2224"/>
                  <a:pt x="3761" y="2285"/>
                </a:cubicBezTo>
                <a:cubicBezTo>
                  <a:pt x="3761" y="2346"/>
                  <a:pt x="3785" y="2396"/>
                  <a:pt x="3816" y="2396"/>
                </a:cubicBezTo>
                <a:cubicBezTo>
                  <a:pt x="3846" y="2396"/>
                  <a:pt x="3870" y="2346"/>
                  <a:pt x="3870" y="2285"/>
                </a:cubicBezTo>
                <a:cubicBezTo>
                  <a:pt x="3870" y="2224"/>
                  <a:pt x="3846" y="2174"/>
                  <a:pt x="3816" y="2174"/>
                </a:cubicBezTo>
                <a:close/>
                <a:moveTo>
                  <a:pt x="3637" y="2174"/>
                </a:moveTo>
                <a:cubicBezTo>
                  <a:pt x="3606" y="2174"/>
                  <a:pt x="3582" y="2224"/>
                  <a:pt x="3582" y="2285"/>
                </a:cubicBezTo>
                <a:cubicBezTo>
                  <a:pt x="3582" y="2346"/>
                  <a:pt x="3606" y="2396"/>
                  <a:pt x="3637" y="2396"/>
                </a:cubicBezTo>
                <a:cubicBezTo>
                  <a:pt x="3667" y="2396"/>
                  <a:pt x="3691" y="2346"/>
                  <a:pt x="3691" y="2285"/>
                </a:cubicBezTo>
                <a:cubicBezTo>
                  <a:pt x="3691" y="2224"/>
                  <a:pt x="3667" y="2174"/>
                  <a:pt x="3637" y="2174"/>
                </a:cubicBezTo>
                <a:close/>
                <a:moveTo>
                  <a:pt x="3457" y="2174"/>
                </a:moveTo>
                <a:cubicBezTo>
                  <a:pt x="3427" y="2174"/>
                  <a:pt x="3403" y="2224"/>
                  <a:pt x="3403" y="2285"/>
                </a:cubicBezTo>
                <a:cubicBezTo>
                  <a:pt x="3403" y="2346"/>
                  <a:pt x="3427" y="2396"/>
                  <a:pt x="3457" y="2396"/>
                </a:cubicBezTo>
                <a:cubicBezTo>
                  <a:pt x="3488" y="2396"/>
                  <a:pt x="3512" y="2346"/>
                  <a:pt x="3512" y="2285"/>
                </a:cubicBezTo>
                <a:cubicBezTo>
                  <a:pt x="3512" y="2224"/>
                  <a:pt x="3488" y="2174"/>
                  <a:pt x="3457" y="2174"/>
                </a:cubicBezTo>
                <a:close/>
                <a:moveTo>
                  <a:pt x="3278" y="2174"/>
                </a:moveTo>
                <a:cubicBezTo>
                  <a:pt x="3248" y="2174"/>
                  <a:pt x="3223" y="2224"/>
                  <a:pt x="3223" y="2285"/>
                </a:cubicBezTo>
                <a:cubicBezTo>
                  <a:pt x="3223" y="2346"/>
                  <a:pt x="3248" y="2396"/>
                  <a:pt x="3278" y="2396"/>
                </a:cubicBezTo>
                <a:cubicBezTo>
                  <a:pt x="3309" y="2396"/>
                  <a:pt x="3333" y="2346"/>
                  <a:pt x="3333" y="2285"/>
                </a:cubicBezTo>
                <a:cubicBezTo>
                  <a:pt x="3333" y="2224"/>
                  <a:pt x="3309" y="2174"/>
                  <a:pt x="3278" y="2174"/>
                </a:cubicBezTo>
                <a:close/>
                <a:moveTo>
                  <a:pt x="3099" y="2174"/>
                </a:moveTo>
                <a:cubicBezTo>
                  <a:pt x="3069" y="2174"/>
                  <a:pt x="3044" y="2224"/>
                  <a:pt x="3044" y="2285"/>
                </a:cubicBezTo>
                <a:cubicBezTo>
                  <a:pt x="3044" y="2346"/>
                  <a:pt x="3069" y="2396"/>
                  <a:pt x="3099" y="2396"/>
                </a:cubicBezTo>
                <a:cubicBezTo>
                  <a:pt x="3130" y="2396"/>
                  <a:pt x="3154" y="2346"/>
                  <a:pt x="3154" y="2285"/>
                </a:cubicBezTo>
                <a:cubicBezTo>
                  <a:pt x="3154" y="2224"/>
                  <a:pt x="3130" y="2174"/>
                  <a:pt x="3099" y="2174"/>
                </a:cubicBezTo>
                <a:close/>
                <a:moveTo>
                  <a:pt x="2920" y="2174"/>
                </a:moveTo>
                <a:cubicBezTo>
                  <a:pt x="2890" y="2174"/>
                  <a:pt x="2865" y="2224"/>
                  <a:pt x="2865" y="2285"/>
                </a:cubicBezTo>
                <a:cubicBezTo>
                  <a:pt x="2865" y="2346"/>
                  <a:pt x="2890" y="2396"/>
                  <a:pt x="2920" y="2396"/>
                </a:cubicBezTo>
                <a:cubicBezTo>
                  <a:pt x="2950" y="2396"/>
                  <a:pt x="2975" y="2346"/>
                  <a:pt x="2975" y="2285"/>
                </a:cubicBezTo>
                <a:cubicBezTo>
                  <a:pt x="2975" y="2224"/>
                  <a:pt x="2950" y="2174"/>
                  <a:pt x="2920" y="2174"/>
                </a:cubicBezTo>
                <a:close/>
                <a:moveTo>
                  <a:pt x="2741" y="2174"/>
                </a:moveTo>
                <a:cubicBezTo>
                  <a:pt x="2711" y="2174"/>
                  <a:pt x="2686" y="2224"/>
                  <a:pt x="2686" y="2285"/>
                </a:cubicBezTo>
                <a:cubicBezTo>
                  <a:pt x="2686" y="2346"/>
                  <a:pt x="2711" y="2396"/>
                  <a:pt x="2741" y="2396"/>
                </a:cubicBezTo>
                <a:cubicBezTo>
                  <a:pt x="2771" y="2396"/>
                  <a:pt x="2796" y="2346"/>
                  <a:pt x="2796" y="2285"/>
                </a:cubicBezTo>
                <a:cubicBezTo>
                  <a:pt x="2796" y="2224"/>
                  <a:pt x="2771" y="2174"/>
                  <a:pt x="2741" y="2174"/>
                </a:cubicBezTo>
                <a:close/>
                <a:moveTo>
                  <a:pt x="2562" y="2174"/>
                </a:moveTo>
                <a:cubicBezTo>
                  <a:pt x="2532" y="2174"/>
                  <a:pt x="2507" y="2224"/>
                  <a:pt x="2507" y="2285"/>
                </a:cubicBezTo>
                <a:cubicBezTo>
                  <a:pt x="2507" y="2346"/>
                  <a:pt x="2532" y="2396"/>
                  <a:pt x="2562" y="2396"/>
                </a:cubicBezTo>
                <a:cubicBezTo>
                  <a:pt x="2592" y="2396"/>
                  <a:pt x="2617" y="2346"/>
                  <a:pt x="2617" y="2285"/>
                </a:cubicBezTo>
                <a:cubicBezTo>
                  <a:pt x="2617" y="2224"/>
                  <a:pt x="2592" y="2174"/>
                  <a:pt x="2562" y="2174"/>
                </a:cubicBezTo>
                <a:close/>
                <a:moveTo>
                  <a:pt x="2383" y="2174"/>
                </a:moveTo>
                <a:cubicBezTo>
                  <a:pt x="2353" y="2174"/>
                  <a:pt x="2328" y="2224"/>
                  <a:pt x="2328" y="2285"/>
                </a:cubicBezTo>
                <a:cubicBezTo>
                  <a:pt x="2328" y="2346"/>
                  <a:pt x="2353" y="2396"/>
                  <a:pt x="2383" y="2396"/>
                </a:cubicBezTo>
                <a:cubicBezTo>
                  <a:pt x="2413" y="2396"/>
                  <a:pt x="2438" y="2346"/>
                  <a:pt x="2438" y="2285"/>
                </a:cubicBezTo>
                <a:cubicBezTo>
                  <a:pt x="2438" y="2224"/>
                  <a:pt x="2413" y="2174"/>
                  <a:pt x="2383" y="2174"/>
                </a:cubicBezTo>
                <a:close/>
                <a:moveTo>
                  <a:pt x="2204" y="2174"/>
                </a:moveTo>
                <a:cubicBezTo>
                  <a:pt x="2174" y="2174"/>
                  <a:pt x="2149" y="2224"/>
                  <a:pt x="2149" y="2285"/>
                </a:cubicBezTo>
                <a:cubicBezTo>
                  <a:pt x="2149" y="2346"/>
                  <a:pt x="2174" y="2396"/>
                  <a:pt x="2204" y="2396"/>
                </a:cubicBezTo>
                <a:cubicBezTo>
                  <a:pt x="2234" y="2396"/>
                  <a:pt x="2259" y="2346"/>
                  <a:pt x="2259" y="2285"/>
                </a:cubicBezTo>
                <a:cubicBezTo>
                  <a:pt x="2259" y="2224"/>
                  <a:pt x="2234" y="2174"/>
                  <a:pt x="2204" y="2174"/>
                </a:cubicBezTo>
                <a:close/>
                <a:moveTo>
                  <a:pt x="2025" y="2174"/>
                </a:moveTo>
                <a:cubicBezTo>
                  <a:pt x="1994" y="2174"/>
                  <a:pt x="1970" y="2224"/>
                  <a:pt x="1970" y="2285"/>
                </a:cubicBezTo>
                <a:cubicBezTo>
                  <a:pt x="1970" y="2346"/>
                  <a:pt x="1994" y="2396"/>
                  <a:pt x="2025" y="2396"/>
                </a:cubicBezTo>
                <a:cubicBezTo>
                  <a:pt x="2055" y="2396"/>
                  <a:pt x="2080" y="2346"/>
                  <a:pt x="2080" y="2285"/>
                </a:cubicBezTo>
                <a:cubicBezTo>
                  <a:pt x="2080" y="2224"/>
                  <a:pt x="2055" y="2174"/>
                  <a:pt x="2025" y="2174"/>
                </a:cubicBezTo>
                <a:close/>
                <a:moveTo>
                  <a:pt x="1846" y="2174"/>
                </a:moveTo>
                <a:cubicBezTo>
                  <a:pt x="1815" y="2174"/>
                  <a:pt x="1791" y="2224"/>
                  <a:pt x="1791" y="2285"/>
                </a:cubicBezTo>
                <a:cubicBezTo>
                  <a:pt x="1791" y="2346"/>
                  <a:pt x="1815" y="2396"/>
                  <a:pt x="1846" y="2396"/>
                </a:cubicBezTo>
                <a:cubicBezTo>
                  <a:pt x="1876" y="2396"/>
                  <a:pt x="1901" y="2346"/>
                  <a:pt x="1901" y="2285"/>
                </a:cubicBezTo>
                <a:cubicBezTo>
                  <a:pt x="1901" y="2224"/>
                  <a:pt x="1876" y="2174"/>
                  <a:pt x="1846" y="2174"/>
                </a:cubicBezTo>
                <a:close/>
                <a:moveTo>
                  <a:pt x="1667" y="2174"/>
                </a:moveTo>
                <a:cubicBezTo>
                  <a:pt x="1636" y="2174"/>
                  <a:pt x="1612" y="2224"/>
                  <a:pt x="1612" y="2285"/>
                </a:cubicBezTo>
                <a:cubicBezTo>
                  <a:pt x="1612" y="2346"/>
                  <a:pt x="1636" y="2396"/>
                  <a:pt x="1667" y="2396"/>
                </a:cubicBezTo>
                <a:cubicBezTo>
                  <a:pt x="1697" y="2396"/>
                  <a:pt x="1721" y="2346"/>
                  <a:pt x="1721" y="2285"/>
                </a:cubicBezTo>
                <a:cubicBezTo>
                  <a:pt x="1721" y="2224"/>
                  <a:pt x="1697" y="2174"/>
                  <a:pt x="1667" y="2174"/>
                </a:cubicBezTo>
                <a:close/>
                <a:moveTo>
                  <a:pt x="1488" y="2174"/>
                </a:moveTo>
                <a:cubicBezTo>
                  <a:pt x="1457" y="2174"/>
                  <a:pt x="1433" y="2224"/>
                  <a:pt x="1433" y="2285"/>
                </a:cubicBezTo>
                <a:cubicBezTo>
                  <a:pt x="1433" y="2346"/>
                  <a:pt x="1457" y="2396"/>
                  <a:pt x="1488" y="2396"/>
                </a:cubicBezTo>
                <a:cubicBezTo>
                  <a:pt x="1518" y="2396"/>
                  <a:pt x="1542" y="2346"/>
                  <a:pt x="1542" y="2285"/>
                </a:cubicBezTo>
                <a:cubicBezTo>
                  <a:pt x="1542" y="2224"/>
                  <a:pt x="1518" y="2174"/>
                  <a:pt x="1488" y="2174"/>
                </a:cubicBezTo>
                <a:close/>
                <a:moveTo>
                  <a:pt x="1308" y="2174"/>
                </a:moveTo>
                <a:cubicBezTo>
                  <a:pt x="1278" y="2174"/>
                  <a:pt x="1254" y="2224"/>
                  <a:pt x="1254" y="2285"/>
                </a:cubicBezTo>
                <a:cubicBezTo>
                  <a:pt x="1254" y="2346"/>
                  <a:pt x="1278" y="2396"/>
                  <a:pt x="1308" y="2396"/>
                </a:cubicBezTo>
                <a:cubicBezTo>
                  <a:pt x="1339" y="2396"/>
                  <a:pt x="1363" y="2346"/>
                  <a:pt x="1363" y="2285"/>
                </a:cubicBezTo>
                <a:cubicBezTo>
                  <a:pt x="1363" y="2224"/>
                  <a:pt x="1339" y="2174"/>
                  <a:pt x="1308" y="2174"/>
                </a:cubicBezTo>
                <a:close/>
                <a:moveTo>
                  <a:pt x="1129" y="2174"/>
                </a:moveTo>
                <a:cubicBezTo>
                  <a:pt x="1099" y="2174"/>
                  <a:pt x="1075" y="2224"/>
                  <a:pt x="1075" y="2285"/>
                </a:cubicBezTo>
                <a:cubicBezTo>
                  <a:pt x="1075" y="2346"/>
                  <a:pt x="1099" y="2396"/>
                  <a:pt x="1129" y="2396"/>
                </a:cubicBezTo>
                <a:cubicBezTo>
                  <a:pt x="1160" y="2396"/>
                  <a:pt x="1184" y="2346"/>
                  <a:pt x="1184" y="2285"/>
                </a:cubicBezTo>
                <a:cubicBezTo>
                  <a:pt x="1184" y="2224"/>
                  <a:pt x="1160" y="2174"/>
                  <a:pt x="1129" y="2174"/>
                </a:cubicBezTo>
                <a:close/>
                <a:moveTo>
                  <a:pt x="950" y="2174"/>
                </a:moveTo>
                <a:cubicBezTo>
                  <a:pt x="920" y="2174"/>
                  <a:pt x="895" y="2224"/>
                  <a:pt x="895" y="2285"/>
                </a:cubicBezTo>
                <a:cubicBezTo>
                  <a:pt x="895" y="2346"/>
                  <a:pt x="920" y="2396"/>
                  <a:pt x="950" y="2396"/>
                </a:cubicBezTo>
                <a:cubicBezTo>
                  <a:pt x="981" y="2396"/>
                  <a:pt x="1005" y="2346"/>
                  <a:pt x="1005" y="2285"/>
                </a:cubicBezTo>
                <a:cubicBezTo>
                  <a:pt x="1005" y="2224"/>
                  <a:pt x="981" y="2174"/>
                  <a:pt x="950" y="2174"/>
                </a:cubicBezTo>
                <a:close/>
                <a:moveTo>
                  <a:pt x="19575" y="1812"/>
                </a:moveTo>
                <a:cubicBezTo>
                  <a:pt x="19545" y="1812"/>
                  <a:pt x="19520" y="1861"/>
                  <a:pt x="19520" y="1923"/>
                </a:cubicBezTo>
                <a:cubicBezTo>
                  <a:pt x="19520" y="1984"/>
                  <a:pt x="19545" y="2034"/>
                  <a:pt x="19575" y="2034"/>
                </a:cubicBezTo>
                <a:cubicBezTo>
                  <a:pt x="19605" y="2034"/>
                  <a:pt x="19630" y="1984"/>
                  <a:pt x="19630" y="1923"/>
                </a:cubicBezTo>
                <a:cubicBezTo>
                  <a:pt x="19630" y="1861"/>
                  <a:pt x="19605" y="1812"/>
                  <a:pt x="19575" y="1812"/>
                </a:cubicBezTo>
                <a:close/>
                <a:moveTo>
                  <a:pt x="19396" y="1812"/>
                </a:moveTo>
                <a:cubicBezTo>
                  <a:pt x="19366" y="1812"/>
                  <a:pt x="19341" y="1861"/>
                  <a:pt x="19341" y="1923"/>
                </a:cubicBezTo>
                <a:cubicBezTo>
                  <a:pt x="19341" y="1984"/>
                  <a:pt x="19366" y="2034"/>
                  <a:pt x="19396" y="2034"/>
                </a:cubicBezTo>
                <a:cubicBezTo>
                  <a:pt x="19426" y="2034"/>
                  <a:pt x="19451" y="1984"/>
                  <a:pt x="19451" y="1923"/>
                </a:cubicBezTo>
                <a:cubicBezTo>
                  <a:pt x="19451" y="1861"/>
                  <a:pt x="19426" y="1812"/>
                  <a:pt x="19396" y="1812"/>
                </a:cubicBezTo>
                <a:close/>
                <a:moveTo>
                  <a:pt x="19217" y="1812"/>
                </a:moveTo>
                <a:cubicBezTo>
                  <a:pt x="19187" y="1812"/>
                  <a:pt x="19162" y="1861"/>
                  <a:pt x="19162" y="1923"/>
                </a:cubicBezTo>
                <a:cubicBezTo>
                  <a:pt x="19162" y="1984"/>
                  <a:pt x="19187" y="2034"/>
                  <a:pt x="19217" y="2034"/>
                </a:cubicBezTo>
                <a:cubicBezTo>
                  <a:pt x="19247" y="2034"/>
                  <a:pt x="19272" y="1984"/>
                  <a:pt x="19272" y="1923"/>
                </a:cubicBezTo>
                <a:cubicBezTo>
                  <a:pt x="19272" y="1861"/>
                  <a:pt x="19247" y="1812"/>
                  <a:pt x="19217" y="1812"/>
                </a:cubicBezTo>
                <a:close/>
                <a:moveTo>
                  <a:pt x="19038" y="1812"/>
                </a:moveTo>
                <a:cubicBezTo>
                  <a:pt x="19008" y="1812"/>
                  <a:pt x="18983" y="1861"/>
                  <a:pt x="18983" y="1923"/>
                </a:cubicBezTo>
                <a:cubicBezTo>
                  <a:pt x="18983" y="1984"/>
                  <a:pt x="19008" y="2034"/>
                  <a:pt x="19038" y="2034"/>
                </a:cubicBezTo>
                <a:cubicBezTo>
                  <a:pt x="19068" y="2034"/>
                  <a:pt x="19093" y="1984"/>
                  <a:pt x="19093" y="1923"/>
                </a:cubicBezTo>
                <a:cubicBezTo>
                  <a:pt x="19093" y="1861"/>
                  <a:pt x="19068" y="1812"/>
                  <a:pt x="19038" y="1812"/>
                </a:cubicBezTo>
                <a:close/>
                <a:moveTo>
                  <a:pt x="18859" y="1812"/>
                </a:moveTo>
                <a:cubicBezTo>
                  <a:pt x="18828" y="1812"/>
                  <a:pt x="18804" y="1861"/>
                  <a:pt x="18804" y="1923"/>
                </a:cubicBezTo>
                <a:cubicBezTo>
                  <a:pt x="18804" y="1984"/>
                  <a:pt x="18828" y="2034"/>
                  <a:pt x="18859" y="2034"/>
                </a:cubicBezTo>
                <a:cubicBezTo>
                  <a:pt x="18889" y="2034"/>
                  <a:pt x="18914" y="1984"/>
                  <a:pt x="18914" y="1923"/>
                </a:cubicBezTo>
                <a:cubicBezTo>
                  <a:pt x="18914" y="1861"/>
                  <a:pt x="18889" y="1812"/>
                  <a:pt x="18859" y="1812"/>
                </a:cubicBezTo>
                <a:close/>
                <a:moveTo>
                  <a:pt x="18680" y="1812"/>
                </a:moveTo>
                <a:cubicBezTo>
                  <a:pt x="18649" y="1812"/>
                  <a:pt x="18625" y="1861"/>
                  <a:pt x="18625" y="1923"/>
                </a:cubicBezTo>
                <a:cubicBezTo>
                  <a:pt x="18625" y="1984"/>
                  <a:pt x="18649" y="2034"/>
                  <a:pt x="18680" y="2034"/>
                </a:cubicBezTo>
                <a:cubicBezTo>
                  <a:pt x="18710" y="2034"/>
                  <a:pt x="18735" y="1984"/>
                  <a:pt x="18735" y="1923"/>
                </a:cubicBezTo>
                <a:cubicBezTo>
                  <a:pt x="18735" y="1861"/>
                  <a:pt x="18710" y="1812"/>
                  <a:pt x="18680" y="1812"/>
                </a:cubicBezTo>
                <a:close/>
                <a:moveTo>
                  <a:pt x="18501" y="1812"/>
                </a:moveTo>
                <a:cubicBezTo>
                  <a:pt x="18470" y="1812"/>
                  <a:pt x="18446" y="1861"/>
                  <a:pt x="18446" y="1923"/>
                </a:cubicBezTo>
                <a:cubicBezTo>
                  <a:pt x="18446" y="1984"/>
                  <a:pt x="18470" y="2034"/>
                  <a:pt x="18501" y="2034"/>
                </a:cubicBezTo>
                <a:cubicBezTo>
                  <a:pt x="18531" y="2034"/>
                  <a:pt x="18555" y="1984"/>
                  <a:pt x="18555" y="1923"/>
                </a:cubicBezTo>
                <a:cubicBezTo>
                  <a:pt x="18555" y="1861"/>
                  <a:pt x="18531" y="1812"/>
                  <a:pt x="18501" y="1812"/>
                </a:cubicBezTo>
                <a:close/>
                <a:moveTo>
                  <a:pt x="18321" y="1812"/>
                </a:moveTo>
                <a:cubicBezTo>
                  <a:pt x="18291" y="1812"/>
                  <a:pt x="18267" y="1861"/>
                  <a:pt x="18267" y="1923"/>
                </a:cubicBezTo>
                <a:cubicBezTo>
                  <a:pt x="18267" y="1984"/>
                  <a:pt x="18291" y="2034"/>
                  <a:pt x="18321" y="2034"/>
                </a:cubicBezTo>
                <a:cubicBezTo>
                  <a:pt x="18352" y="2034"/>
                  <a:pt x="18376" y="1984"/>
                  <a:pt x="18376" y="1923"/>
                </a:cubicBezTo>
                <a:cubicBezTo>
                  <a:pt x="18376" y="1861"/>
                  <a:pt x="18352" y="1812"/>
                  <a:pt x="18321" y="1812"/>
                </a:cubicBezTo>
                <a:close/>
                <a:moveTo>
                  <a:pt x="18142" y="1812"/>
                </a:moveTo>
                <a:cubicBezTo>
                  <a:pt x="18112" y="1812"/>
                  <a:pt x="18088" y="1861"/>
                  <a:pt x="18088" y="1923"/>
                </a:cubicBezTo>
                <a:cubicBezTo>
                  <a:pt x="18088" y="1984"/>
                  <a:pt x="18112" y="2034"/>
                  <a:pt x="18142" y="2034"/>
                </a:cubicBezTo>
                <a:cubicBezTo>
                  <a:pt x="18173" y="2034"/>
                  <a:pt x="18197" y="1984"/>
                  <a:pt x="18197" y="1923"/>
                </a:cubicBezTo>
                <a:cubicBezTo>
                  <a:pt x="18197" y="1861"/>
                  <a:pt x="18173" y="1812"/>
                  <a:pt x="18142" y="1812"/>
                </a:cubicBezTo>
                <a:close/>
                <a:moveTo>
                  <a:pt x="17963" y="1812"/>
                </a:moveTo>
                <a:cubicBezTo>
                  <a:pt x="17933" y="1812"/>
                  <a:pt x="17908" y="1861"/>
                  <a:pt x="17908" y="1923"/>
                </a:cubicBezTo>
                <a:cubicBezTo>
                  <a:pt x="17908" y="1984"/>
                  <a:pt x="17933" y="2034"/>
                  <a:pt x="17963" y="2034"/>
                </a:cubicBezTo>
                <a:cubicBezTo>
                  <a:pt x="17994" y="2034"/>
                  <a:pt x="18018" y="1984"/>
                  <a:pt x="18018" y="1923"/>
                </a:cubicBezTo>
                <a:cubicBezTo>
                  <a:pt x="18018" y="1861"/>
                  <a:pt x="17994" y="1812"/>
                  <a:pt x="17963" y="1812"/>
                </a:cubicBezTo>
                <a:close/>
                <a:moveTo>
                  <a:pt x="17784" y="1812"/>
                </a:moveTo>
                <a:cubicBezTo>
                  <a:pt x="17754" y="1812"/>
                  <a:pt x="17729" y="1861"/>
                  <a:pt x="17729" y="1923"/>
                </a:cubicBezTo>
                <a:cubicBezTo>
                  <a:pt x="17729" y="1984"/>
                  <a:pt x="17754" y="2034"/>
                  <a:pt x="17784" y="2034"/>
                </a:cubicBezTo>
                <a:cubicBezTo>
                  <a:pt x="17815" y="2034"/>
                  <a:pt x="17839" y="1984"/>
                  <a:pt x="17839" y="1923"/>
                </a:cubicBezTo>
                <a:cubicBezTo>
                  <a:pt x="17839" y="1861"/>
                  <a:pt x="17815" y="1812"/>
                  <a:pt x="17784" y="1812"/>
                </a:cubicBezTo>
                <a:close/>
                <a:moveTo>
                  <a:pt x="17605" y="1812"/>
                </a:moveTo>
                <a:cubicBezTo>
                  <a:pt x="17575" y="1812"/>
                  <a:pt x="17550" y="1861"/>
                  <a:pt x="17550" y="1923"/>
                </a:cubicBezTo>
                <a:cubicBezTo>
                  <a:pt x="17550" y="1984"/>
                  <a:pt x="17575" y="2034"/>
                  <a:pt x="17605" y="2034"/>
                </a:cubicBezTo>
                <a:cubicBezTo>
                  <a:pt x="17635" y="2034"/>
                  <a:pt x="17660" y="1984"/>
                  <a:pt x="17660" y="1923"/>
                </a:cubicBezTo>
                <a:cubicBezTo>
                  <a:pt x="17660" y="1861"/>
                  <a:pt x="17635" y="1812"/>
                  <a:pt x="17605" y="1812"/>
                </a:cubicBezTo>
                <a:close/>
                <a:moveTo>
                  <a:pt x="17426" y="1812"/>
                </a:moveTo>
                <a:cubicBezTo>
                  <a:pt x="17396" y="1812"/>
                  <a:pt x="17371" y="1861"/>
                  <a:pt x="17371" y="1923"/>
                </a:cubicBezTo>
                <a:cubicBezTo>
                  <a:pt x="17371" y="1984"/>
                  <a:pt x="17396" y="2034"/>
                  <a:pt x="17426" y="2034"/>
                </a:cubicBezTo>
                <a:cubicBezTo>
                  <a:pt x="17456" y="2034"/>
                  <a:pt x="17481" y="1984"/>
                  <a:pt x="17481" y="1923"/>
                </a:cubicBezTo>
                <a:cubicBezTo>
                  <a:pt x="17481" y="1861"/>
                  <a:pt x="17456" y="1812"/>
                  <a:pt x="17426" y="1812"/>
                </a:cubicBezTo>
                <a:close/>
                <a:moveTo>
                  <a:pt x="17247" y="1812"/>
                </a:moveTo>
                <a:cubicBezTo>
                  <a:pt x="17217" y="1812"/>
                  <a:pt x="17192" y="1861"/>
                  <a:pt x="17192" y="1923"/>
                </a:cubicBezTo>
                <a:cubicBezTo>
                  <a:pt x="17192" y="1984"/>
                  <a:pt x="17217" y="2034"/>
                  <a:pt x="17247" y="2034"/>
                </a:cubicBezTo>
                <a:cubicBezTo>
                  <a:pt x="17277" y="2034"/>
                  <a:pt x="17302" y="1984"/>
                  <a:pt x="17302" y="1923"/>
                </a:cubicBezTo>
                <a:cubicBezTo>
                  <a:pt x="17302" y="1861"/>
                  <a:pt x="17277" y="1812"/>
                  <a:pt x="17247" y="1812"/>
                </a:cubicBezTo>
                <a:close/>
                <a:moveTo>
                  <a:pt x="17068" y="1812"/>
                </a:moveTo>
                <a:cubicBezTo>
                  <a:pt x="17038" y="1812"/>
                  <a:pt x="17013" y="1861"/>
                  <a:pt x="17013" y="1923"/>
                </a:cubicBezTo>
                <a:cubicBezTo>
                  <a:pt x="17013" y="1984"/>
                  <a:pt x="17038" y="2034"/>
                  <a:pt x="17068" y="2034"/>
                </a:cubicBezTo>
                <a:cubicBezTo>
                  <a:pt x="17098" y="2034"/>
                  <a:pt x="17123" y="1984"/>
                  <a:pt x="17123" y="1923"/>
                </a:cubicBezTo>
                <a:cubicBezTo>
                  <a:pt x="17123" y="1861"/>
                  <a:pt x="17098" y="1812"/>
                  <a:pt x="17068" y="1812"/>
                </a:cubicBezTo>
                <a:close/>
                <a:moveTo>
                  <a:pt x="16889" y="1812"/>
                </a:moveTo>
                <a:cubicBezTo>
                  <a:pt x="16859" y="1812"/>
                  <a:pt x="16834" y="1861"/>
                  <a:pt x="16834" y="1923"/>
                </a:cubicBezTo>
                <a:cubicBezTo>
                  <a:pt x="16834" y="1984"/>
                  <a:pt x="16859" y="2034"/>
                  <a:pt x="16889" y="2034"/>
                </a:cubicBezTo>
                <a:cubicBezTo>
                  <a:pt x="16919" y="2034"/>
                  <a:pt x="16944" y="1984"/>
                  <a:pt x="16944" y="1923"/>
                </a:cubicBezTo>
                <a:cubicBezTo>
                  <a:pt x="16944" y="1861"/>
                  <a:pt x="16919" y="1812"/>
                  <a:pt x="16889" y="1812"/>
                </a:cubicBezTo>
                <a:close/>
                <a:moveTo>
                  <a:pt x="16710" y="1812"/>
                </a:moveTo>
                <a:cubicBezTo>
                  <a:pt x="16679" y="1812"/>
                  <a:pt x="16655" y="1861"/>
                  <a:pt x="16655" y="1923"/>
                </a:cubicBezTo>
                <a:cubicBezTo>
                  <a:pt x="16655" y="1984"/>
                  <a:pt x="16679" y="2034"/>
                  <a:pt x="16710" y="2034"/>
                </a:cubicBezTo>
                <a:cubicBezTo>
                  <a:pt x="16740" y="2034"/>
                  <a:pt x="16765" y="1984"/>
                  <a:pt x="16765" y="1923"/>
                </a:cubicBezTo>
                <a:cubicBezTo>
                  <a:pt x="16765" y="1861"/>
                  <a:pt x="16740" y="1812"/>
                  <a:pt x="16710" y="1812"/>
                </a:cubicBezTo>
                <a:close/>
                <a:moveTo>
                  <a:pt x="16531" y="1812"/>
                </a:moveTo>
                <a:cubicBezTo>
                  <a:pt x="16500" y="1812"/>
                  <a:pt x="16476" y="1861"/>
                  <a:pt x="16476" y="1923"/>
                </a:cubicBezTo>
                <a:cubicBezTo>
                  <a:pt x="16476" y="1984"/>
                  <a:pt x="16500" y="2034"/>
                  <a:pt x="16531" y="2034"/>
                </a:cubicBezTo>
                <a:cubicBezTo>
                  <a:pt x="16561" y="2034"/>
                  <a:pt x="16585" y="1984"/>
                  <a:pt x="16585" y="1923"/>
                </a:cubicBezTo>
                <a:cubicBezTo>
                  <a:pt x="16585" y="1861"/>
                  <a:pt x="16561" y="1812"/>
                  <a:pt x="16531" y="1812"/>
                </a:cubicBezTo>
                <a:close/>
                <a:moveTo>
                  <a:pt x="16352" y="1812"/>
                </a:moveTo>
                <a:cubicBezTo>
                  <a:pt x="16321" y="1812"/>
                  <a:pt x="16297" y="1861"/>
                  <a:pt x="16297" y="1923"/>
                </a:cubicBezTo>
                <a:cubicBezTo>
                  <a:pt x="16297" y="1984"/>
                  <a:pt x="16321" y="2034"/>
                  <a:pt x="16352" y="2034"/>
                </a:cubicBezTo>
                <a:cubicBezTo>
                  <a:pt x="16382" y="2034"/>
                  <a:pt x="16406" y="1984"/>
                  <a:pt x="16406" y="1923"/>
                </a:cubicBezTo>
                <a:cubicBezTo>
                  <a:pt x="16406" y="1861"/>
                  <a:pt x="16382" y="1812"/>
                  <a:pt x="16352" y="1812"/>
                </a:cubicBezTo>
                <a:close/>
                <a:moveTo>
                  <a:pt x="16172" y="1812"/>
                </a:moveTo>
                <a:cubicBezTo>
                  <a:pt x="16142" y="1812"/>
                  <a:pt x="16118" y="1861"/>
                  <a:pt x="16118" y="1923"/>
                </a:cubicBezTo>
                <a:cubicBezTo>
                  <a:pt x="16118" y="1984"/>
                  <a:pt x="16142" y="2034"/>
                  <a:pt x="16172" y="2034"/>
                </a:cubicBezTo>
                <a:cubicBezTo>
                  <a:pt x="16203" y="2034"/>
                  <a:pt x="16227" y="1984"/>
                  <a:pt x="16227" y="1923"/>
                </a:cubicBezTo>
                <a:cubicBezTo>
                  <a:pt x="16227" y="1861"/>
                  <a:pt x="16203" y="1812"/>
                  <a:pt x="16172" y="1812"/>
                </a:cubicBezTo>
                <a:close/>
                <a:moveTo>
                  <a:pt x="15993" y="1812"/>
                </a:moveTo>
                <a:cubicBezTo>
                  <a:pt x="15963" y="1812"/>
                  <a:pt x="15938" y="1861"/>
                  <a:pt x="15938" y="1923"/>
                </a:cubicBezTo>
                <a:cubicBezTo>
                  <a:pt x="15938" y="1984"/>
                  <a:pt x="15963" y="2034"/>
                  <a:pt x="15993" y="2034"/>
                </a:cubicBezTo>
                <a:cubicBezTo>
                  <a:pt x="16024" y="2034"/>
                  <a:pt x="16048" y="1984"/>
                  <a:pt x="16048" y="1923"/>
                </a:cubicBezTo>
                <a:cubicBezTo>
                  <a:pt x="16048" y="1861"/>
                  <a:pt x="16024" y="1812"/>
                  <a:pt x="15993" y="1812"/>
                </a:cubicBezTo>
                <a:close/>
                <a:moveTo>
                  <a:pt x="15814" y="1812"/>
                </a:moveTo>
                <a:cubicBezTo>
                  <a:pt x="15784" y="1812"/>
                  <a:pt x="15759" y="1861"/>
                  <a:pt x="15759" y="1923"/>
                </a:cubicBezTo>
                <a:cubicBezTo>
                  <a:pt x="15759" y="1984"/>
                  <a:pt x="15784" y="2034"/>
                  <a:pt x="15814" y="2034"/>
                </a:cubicBezTo>
                <a:cubicBezTo>
                  <a:pt x="15845" y="2034"/>
                  <a:pt x="15869" y="1984"/>
                  <a:pt x="15869" y="1923"/>
                </a:cubicBezTo>
                <a:cubicBezTo>
                  <a:pt x="15869" y="1861"/>
                  <a:pt x="15845" y="1812"/>
                  <a:pt x="15814" y="1812"/>
                </a:cubicBezTo>
                <a:close/>
                <a:moveTo>
                  <a:pt x="15635" y="1812"/>
                </a:moveTo>
                <a:cubicBezTo>
                  <a:pt x="15605" y="1812"/>
                  <a:pt x="15580" y="1861"/>
                  <a:pt x="15580" y="1923"/>
                </a:cubicBezTo>
                <a:cubicBezTo>
                  <a:pt x="15580" y="1984"/>
                  <a:pt x="15605" y="2034"/>
                  <a:pt x="15635" y="2034"/>
                </a:cubicBezTo>
                <a:cubicBezTo>
                  <a:pt x="15666" y="2034"/>
                  <a:pt x="15690" y="1984"/>
                  <a:pt x="15690" y="1923"/>
                </a:cubicBezTo>
                <a:cubicBezTo>
                  <a:pt x="15690" y="1861"/>
                  <a:pt x="15666" y="1812"/>
                  <a:pt x="15635" y="1812"/>
                </a:cubicBezTo>
                <a:close/>
                <a:moveTo>
                  <a:pt x="15456" y="1812"/>
                </a:moveTo>
                <a:cubicBezTo>
                  <a:pt x="15426" y="1812"/>
                  <a:pt x="15401" y="1861"/>
                  <a:pt x="15401" y="1923"/>
                </a:cubicBezTo>
                <a:cubicBezTo>
                  <a:pt x="15401" y="1984"/>
                  <a:pt x="15426" y="2034"/>
                  <a:pt x="15456" y="2034"/>
                </a:cubicBezTo>
                <a:cubicBezTo>
                  <a:pt x="15486" y="2034"/>
                  <a:pt x="15511" y="1984"/>
                  <a:pt x="15511" y="1923"/>
                </a:cubicBezTo>
                <a:cubicBezTo>
                  <a:pt x="15511" y="1861"/>
                  <a:pt x="15486" y="1812"/>
                  <a:pt x="15456" y="1812"/>
                </a:cubicBezTo>
                <a:close/>
                <a:moveTo>
                  <a:pt x="15277" y="1812"/>
                </a:moveTo>
                <a:cubicBezTo>
                  <a:pt x="15247" y="1812"/>
                  <a:pt x="15222" y="1861"/>
                  <a:pt x="15222" y="1923"/>
                </a:cubicBezTo>
                <a:cubicBezTo>
                  <a:pt x="15222" y="1984"/>
                  <a:pt x="15247" y="2034"/>
                  <a:pt x="15277" y="2034"/>
                </a:cubicBezTo>
                <a:cubicBezTo>
                  <a:pt x="15307" y="2034"/>
                  <a:pt x="15332" y="1984"/>
                  <a:pt x="15332" y="1923"/>
                </a:cubicBezTo>
                <a:cubicBezTo>
                  <a:pt x="15332" y="1861"/>
                  <a:pt x="15307" y="1812"/>
                  <a:pt x="15277" y="1812"/>
                </a:cubicBezTo>
                <a:close/>
                <a:moveTo>
                  <a:pt x="15098" y="1812"/>
                </a:moveTo>
                <a:cubicBezTo>
                  <a:pt x="15068" y="1812"/>
                  <a:pt x="15043" y="1861"/>
                  <a:pt x="15043" y="1923"/>
                </a:cubicBezTo>
                <a:cubicBezTo>
                  <a:pt x="15043" y="1984"/>
                  <a:pt x="15068" y="2034"/>
                  <a:pt x="15098" y="2034"/>
                </a:cubicBezTo>
                <a:cubicBezTo>
                  <a:pt x="15128" y="2034"/>
                  <a:pt x="15153" y="1984"/>
                  <a:pt x="15153" y="1923"/>
                </a:cubicBezTo>
                <a:cubicBezTo>
                  <a:pt x="15153" y="1861"/>
                  <a:pt x="15128" y="1812"/>
                  <a:pt x="15098" y="1812"/>
                </a:cubicBezTo>
                <a:close/>
                <a:moveTo>
                  <a:pt x="14919" y="1812"/>
                </a:moveTo>
                <a:cubicBezTo>
                  <a:pt x="14889" y="1812"/>
                  <a:pt x="14864" y="1861"/>
                  <a:pt x="14864" y="1923"/>
                </a:cubicBezTo>
                <a:cubicBezTo>
                  <a:pt x="14864" y="1984"/>
                  <a:pt x="14889" y="2034"/>
                  <a:pt x="14919" y="2034"/>
                </a:cubicBezTo>
                <a:cubicBezTo>
                  <a:pt x="14949" y="2034"/>
                  <a:pt x="14974" y="1984"/>
                  <a:pt x="14974" y="1923"/>
                </a:cubicBezTo>
                <a:cubicBezTo>
                  <a:pt x="14974" y="1861"/>
                  <a:pt x="14949" y="1812"/>
                  <a:pt x="14919" y="1812"/>
                </a:cubicBezTo>
                <a:close/>
                <a:moveTo>
                  <a:pt x="14740" y="1812"/>
                </a:moveTo>
                <a:cubicBezTo>
                  <a:pt x="14709" y="1812"/>
                  <a:pt x="14685" y="1861"/>
                  <a:pt x="14685" y="1923"/>
                </a:cubicBezTo>
                <a:cubicBezTo>
                  <a:pt x="14685" y="1984"/>
                  <a:pt x="14709" y="2034"/>
                  <a:pt x="14740" y="2034"/>
                </a:cubicBezTo>
                <a:cubicBezTo>
                  <a:pt x="14770" y="2034"/>
                  <a:pt x="14795" y="1984"/>
                  <a:pt x="14795" y="1923"/>
                </a:cubicBezTo>
                <a:cubicBezTo>
                  <a:pt x="14795" y="1861"/>
                  <a:pt x="14770" y="1812"/>
                  <a:pt x="14740" y="1812"/>
                </a:cubicBezTo>
                <a:close/>
                <a:moveTo>
                  <a:pt x="14561" y="1812"/>
                </a:moveTo>
                <a:cubicBezTo>
                  <a:pt x="14530" y="1812"/>
                  <a:pt x="14506" y="1861"/>
                  <a:pt x="14506" y="1923"/>
                </a:cubicBezTo>
                <a:cubicBezTo>
                  <a:pt x="14506" y="1984"/>
                  <a:pt x="14530" y="2034"/>
                  <a:pt x="14561" y="2034"/>
                </a:cubicBezTo>
                <a:cubicBezTo>
                  <a:pt x="14591" y="2034"/>
                  <a:pt x="14616" y="1984"/>
                  <a:pt x="14616" y="1923"/>
                </a:cubicBezTo>
                <a:cubicBezTo>
                  <a:pt x="14616" y="1861"/>
                  <a:pt x="14591" y="1812"/>
                  <a:pt x="14561" y="1812"/>
                </a:cubicBezTo>
                <a:close/>
                <a:moveTo>
                  <a:pt x="14382" y="1812"/>
                </a:moveTo>
                <a:cubicBezTo>
                  <a:pt x="14351" y="1812"/>
                  <a:pt x="14327" y="1861"/>
                  <a:pt x="14327" y="1923"/>
                </a:cubicBezTo>
                <a:cubicBezTo>
                  <a:pt x="14327" y="1984"/>
                  <a:pt x="14351" y="2034"/>
                  <a:pt x="14382" y="2034"/>
                </a:cubicBezTo>
                <a:cubicBezTo>
                  <a:pt x="14412" y="2034"/>
                  <a:pt x="14436" y="1984"/>
                  <a:pt x="14436" y="1923"/>
                </a:cubicBezTo>
                <a:cubicBezTo>
                  <a:pt x="14436" y="1861"/>
                  <a:pt x="14412" y="1812"/>
                  <a:pt x="14382" y="1812"/>
                </a:cubicBezTo>
                <a:close/>
                <a:moveTo>
                  <a:pt x="14202" y="1812"/>
                </a:moveTo>
                <a:cubicBezTo>
                  <a:pt x="14172" y="1812"/>
                  <a:pt x="14148" y="1861"/>
                  <a:pt x="14148" y="1923"/>
                </a:cubicBezTo>
                <a:cubicBezTo>
                  <a:pt x="14148" y="1984"/>
                  <a:pt x="14172" y="2034"/>
                  <a:pt x="14202" y="2034"/>
                </a:cubicBezTo>
                <a:cubicBezTo>
                  <a:pt x="14233" y="2034"/>
                  <a:pt x="14257" y="1984"/>
                  <a:pt x="14257" y="1923"/>
                </a:cubicBezTo>
                <a:cubicBezTo>
                  <a:pt x="14257" y="1861"/>
                  <a:pt x="14233" y="1812"/>
                  <a:pt x="14202" y="1812"/>
                </a:cubicBezTo>
                <a:close/>
                <a:moveTo>
                  <a:pt x="14023" y="1812"/>
                </a:moveTo>
                <a:cubicBezTo>
                  <a:pt x="13993" y="1812"/>
                  <a:pt x="13969" y="1861"/>
                  <a:pt x="13969" y="1923"/>
                </a:cubicBezTo>
                <a:cubicBezTo>
                  <a:pt x="13969" y="1984"/>
                  <a:pt x="13993" y="2034"/>
                  <a:pt x="14023" y="2034"/>
                </a:cubicBezTo>
                <a:cubicBezTo>
                  <a:pt x="14054" y="2034"/>
                  <a:pt x="14078" y="1984"/>
                  <a:pt x="14078" y="1923"/>
                </a:cubicBezTo>
                <a:cubicBezTo>
                  <a:pt x="14078" y="1861"/>
                  <a:pt x="14054" y="1812"/>
                  <a:pt x="14023" y="1812"/>
                </a:cubicBezTo>
                <a:close/>
                <a:moveTo>
                  <a:pt x="13844" y="1812"/>
                </a:moveTo>
                <a:cubicBezTo>
                  <a:pt x="13814" y="1812"/>
                  <a:pt x="13789" y="1861"/>
                  <a:pt x="13789" y="1923"/>
                </a:cubicBezTo>
                <a:cubicBezTo>
                  <a:pt x="13789" y="1984"/>
                  <a:pt x="13814" y="2034"/>
                  <a:pt x="13844" y="2034"/>
                </a:cubicBezTo>
                <a:cubicBezTo>
                  <a:pt x="13875" y="2034"/>
                  <a:pt x="13899" y="1984"/>
                  <a:pt x="13899" y="1923"/>
                </a:cubicBezTo>
                <a:cubicBezTo>
                  <a:pt x="13899" y="1861"/>
                  <a:pt x="13875" y="1812"/>
                  <a:pt x="13844" y="1812"/>
                </a:cubicBezTo>
                <a:close/>
                <a:moveTo>
                  <a:pt x="13665" y="1812"/>
                </a:moveTo>
                <a:cubicBezTo>
                  <a:pt x="13635" y="1812"/>
                  <a:pt x="13610" y="1861"/>
                  <a:pt x="13610" y="1923"/>
                </a:cubicBezTo>
                <a:cubicBezTo>
                  <a:pt x="13610" y="1984"/>
                  <a:pt x="13635" y="2034"/>
                  <a:pt x="13665" y="2034"/>
                </a:cubicBezTo>
                <a:cubicBezTo>
                  <a:pt x="13696" y="2034"/>
                  <a:pt x="13720" y="1984"/>
                  <a:pt x="13720" y="1923"/>
                </a:cubicBezTo>
                <a:cubicBezTo>
                  <a:pt x="13720" y="1861"/>
                  <a:pt x="13696" y="1812"/>
                  <a:pt x="13665" y="1812"/>
                </a:cubicBezTo>
                <a:close/>
                <a:moveTo>
                  <a:pt x="13486" y="1812"/>
                </a:moveTo>
                <a:cubicBezTo>
                  <a:pt x="13456" y="1812"/>
                  <a:pt x="13431" y="1861"/>
                  <a:pt x="13431" y="1923"/>
                </a:cubicBezTo>
                <a:cubicBezTo>
                  <a:pt x="13431" y="1984"/>
                  <a:pt x="13456" y="2034"/>
                  <a:pt x="13486" y="2034"/>
                </a:cubicBezTo>
                <a:cubicBezTo>
                  <a:pt x="13516" y="2034"/>
                  <a:pt x="13541" y="1984"/>
                  <a:pt x="13541" y="1923"/>
                </a:cubicBezTo>
                <a:cubicBezTo>
                  <a:pt x="13541" y="1861"/>
                  <a:pt x="13516" y="1812"/>
                  <a:pt x="13486" y="1812"/>
                </a:cubicBezTo>
                <a:close/>
                <a:moveTo>
                  <a:pt x="13307" y="1812"/>
                </a:moveTo>
                <a:cubicBezTo>
                  <a:pt x="13277" y="1812"/>
                  <a:pt x="13252" y="1861"/>
                  <a:pt x="13252" y="1923"/>
                </a:cubicBezTo>
                <a:cubicBezTo>
                  <a:pt x="13252" y="1984"/>
                  <a:pt x="13277" y="2034"/>
                  <a:pt x="13307" y="2034"/>
                </a:cubicBezTo>
                <a:cubicBezTo>
                  <a:pt x="13337" y="2034"/>
                  <a:pt x="13362" y="1984"/>
                  <a:pt x="13362" y="1923"/>
                </a:cubicBezTo>
                <a:cubicBezTo>
                  <a:pt x="13362" y="1861"/>
                  <a:pt x="13337" y="1812"/>
                  <a:pt x="13307" y="1812"/>
                </a:cubicBezTo>
                <a:close/>
                <a:moveTo>
                  <a:pt x="13128" y="1812"/>
                </a:moveTo>
                <a:cubicBezTo>
                  <a:pt x="13098" y="1812"/>
                  <a:pt x="13073" y="1861"/>
                  <a:pt x="13073" y="1923"/>
                </a:cubicBezTo>
                <a:cubicBezTo>
                  <a:pt x="13073" y="1984"/>
                  <a:pt x="13098" y="2034"/>
                  <a:pt x="13128" y="2034"/>
                </a:cubicBezTo>
                <a:cubicBezTo>
                  <a:pt x="13158" y="2034"/>
                  <a:pt x="13183" y="1984"/>
                  <a:pt x="13183" y="1923"/>
                </a:cubicBezTo>
                <a:cubicBezTo>
                  <a:pt x="13183" y="1861"/>
                  <a:pt x="13158" y="1812"/>
                  <a:pt x="13128" y="1812"/>
                </a:cubicBezTo>
                <a:close/>
                <a:moveTo>
                  <a:pt x="12949" y="1812"/>
                </a:moveTo>
                <a:cubicBezTo>
                  <a:pt x="12919" y="1812"/>
                  <a:pt x="12894" y="1861"/>
                  <a:pt x="12894" y="1923"/>
                </a:cubicBezTo>
                <a:cubicBezTo>
                  <a:pt x="12894" y="1984"/>
                  <a:pt x="12919" y="2034"/>
                  <a:pt x="12949" y="2034"/>
                </a:cubicBezTo>
                <a:cubicBezTo>
                  <a:pt x="12979" y="2034"/>
                  <a:pt x="13004" y="1984"/>
                  <a:pt x="13004" y="1923"/>
                </a:cubicBezTo>
                <a:cubicBezTo>
                  <a:pt x="13004" y="1861"/>
                  <a:pt x="12979" y="1812"/>
                  <a:pt x="12949" y="1812"/>
                </a:cubicBezTo>
                <a:close/>
                <a:moveTo>
                  <a:pt x="12770" y="1812"/>
                </a:moveTo>
                <a:cubicBezTo>
                  <a:pt x="12740" y="1812"/>
                  <a:pt x="12715" y="1861"/>
                  <a:pt x="12715" y="1923"/>
                </a:cubicBezTo>
                <a:cubicBezTo>
                  <a:pt x="12715" y="1984"/>
                  <a:pt x="12740" y="2034"/>
                  <a:pt x="12770" y="2034"/>
                </a:cubicBezTo>
                <a:cubicBezTo>
                  <a:pt x="12800" y="2034"/>
                  <a:pt x="12825" y="1984"/>
                  <a:pt x="12825" y="1923"/>
                </a:cubicBezTo>
                <a:cubicBezTo>
                  <a:pt x="12825" y="1861"/>
                  <a:pt x="12800" y="1812"/>
                  <a:pt x="12770" y="1812"/>
                </a:cubicBezTo>
                <a:close/>
                <a:moveTo>
                  <a:pt x="12591" y="1812"/>
                </a:moveTo>
                <a:cubicBezTo>
                  <a:pt x="12560" y="1812"/>
                  <a:pt x="12536" y="1861"/>
                  <a:pt x="12536" y="1923"/>
                </a:cubicBezTo>
                <a:cubicBezTo>
                  <a:pt x="12536" y="1984"/>
                  <a:pt x="12560" y="2034"/>
                  <a:pt x="12591" y="2034"/>
                </a:cubicBezTo>
                <a:cubicBezTo>
                  <a:pt x="12621" y="2034"/>
                  <a:pt x="12646" y="1984"/>
                  <a:pt x="12646" y="1923"/>
                </a:cubicBezTo>
                <a:cubicBezTo>
                  <a:pt x="12646" y="1861"/>
                  <a:pt x="12621" y="1812"/>
                  <a:pt x="12591" y="1812"/>
                </a:cubicBezTo>
                <a:close/>
                <a:moveTo>
                  <a:pt x="12412" y="1812"/>
                </a:moveTo>
                <a:cubicBezTo>
                  <a:pt x="12381" y="1812"/>
                  <a:pt x="12357" y="1861"/>
                  <a:pt x="12357" y="1923"/>
                </a:cubicBezTo>
                <a:cubicBezTo>
                  <a:pt x="12357" y="1984"/>
                  <a:pt x="12381" y="2034"/>
                  <a:pt x="12412" y="2034"/>
                </a:cubicBezTo>
                <a:cubicBezTo>
                  <a:pt x="12442" y="2034"/>
                  <a:pt x="12466" y="1984"/>
                  <a:pt x="12466" y="1923"/>
                </a:cubicBezTo>
                <a:cubicBezTo>
                  <a:pt x="12466" y="1861"/>
                  <a:pt x="12442" y="1812"/>
                  <a:pt x="12412" y="1812"/>
                </a:cubicBezTo>
                <a:close/>
                <a:moveTo>
                  <a:pt x="12233" y="1812"/>
                </a:moveTo>
                <a:cubicBezTo>
                  <a:pt x="12202" y="1812"/>
                  <a:pt x="12178" y="1861"/>
                  <a:pt x="12178" y="1923"/>
                </a:cubicBezTo>
                <a:cubicBezTo>
                  <a:pt x="12178" y="1984"/>
                  <a:pt x="12202" y="2034"/>
                  <a:pt x="12233" y="2034"/>
                </a:cubicBezTo>
                <a:cubicBezTo>
                  <a:pt x="12263" y="2034"/>
                  <a:pt x="12287" y="1984"/>
                  <a:pt x="12287" y="1923"/>
                </a:cubicBezTo>
                <a:cubicBezTo>
                  <a:pt x="12287" y="1861"/>
                  <a:pt x="12263" y="1812"/>
                  <a:pt x="12233" y="1812"/>
                </a:cubicBezTo>
                <a:close/>
                <a:moveTo>
                  <a:pt x="11874" y="1812"/>
                </a:moveTo>
                <a:cubicBezTo>
                  <a:pt x="11844" y="1812"/>
                  <a:pt x="11819" y="1861"/>
                  <a:pt x="11819" y="1923"/>
                </a:cubicBezTo>
                <a:cubicBezTo>
                  <a:pt x="11819" y="1984"/>
                  <a:pt x="11844" y="2034"/>
                  <a:pt x="11874" y="2034"/>
                </a:cubicBezTo>
                <a:cubicBezTo>
                  <a:pt x="11905" y="2034"/>
                  <a:pt x="11929" y="1984"/>
                  <a:pt x="11929" y="1923"/>
                </a:cubicBezTo>
                <a:cubicBezTo>
                  <a:pt x="11929" y="1861"/>
                  <a:pt x="11905" y="1812"/>
                  <a:pt x="11874" y="1812"/>
                </a:cubicBezTo>
                <a:close/>
                <a:moveTo>
                  <a:pt x="11695" y="1812"/>
                </a:moveTo>
                <a:cubicBezTo>
                  <a:pt x="11665" y="1812"/>
                  <a:pt x="11640" y="1861"/>
                  <a:pt x="11640" y="1923"/>
                </a:cubicBezTo>
                <a:cubicBezTo>
                  <a:pt x="11640" y="1984"/>
                  <a:pt x="11665" y="2034"/>
                  <a:pt x="11695" y="2034"/>
                </a:cubicBezTo>
                <a:cubicBezTo>
                  <a:pt x="11726" y="2034"/>
                  <a:pt x="11750" y="1984"/>
                  <a:pt x="11750" y="1923"/>
                </a:cubicBezTo>
                <a:cubicBezTo>
                  <a:pt x="11750" y="1861"/>
                  <a:pt x="11726" y="1812"/>
                  <a:pt x="11695" y="1812"/>
                </a:cubicBezTo>
                <a:close/>
                <a:moveTo>
                  <a:pt x="11516" y="1812"/>
                </a:moveTo>
                <a:cubicBezTo>
                  <a:pt x="11486" y="1812"/>
                  <a:pt x="11461" y="1861"/>
                  <a:pt x="11461" y="1923"/>
                </a:cubicBezTo>
                <a:cubicBezTo>
                  <a:pt x="11461" y="1984"/>
                  <a:pt x="11486" y="2034"/>
                  <a:pt x="11516" y="2034"/>
                </a:cubicBezTo>
                <a:cubicBezTo>
                  <a:pt x="11546" y="2034"/>
                  <a:pt x="11571" y="1984"/>
                  <a:pt x="11571" y="1923"/>
                </a:cubicBezTo>
                <a:cubicBezTo>
                  <a:pt x="11571" y="1861"/>
                  <a:pt x="11546" y="1812"/>
                  <a:pt x="11516" y="1812"/>
                </a:cubicBezTo>
                <a:close/>
                <a:moveTo>
                  <a:pt x="11337" y="1812"/>
                </a:moveTo>
                <a:cubicBezTo>
                  <a:pt x="11307" y="1812"/>
                  <a:pt x="11282" y="1861"/>
                  <a:pt x="11282" y="1923"/>
                </a:cubicBezTo>
                <a:cubicBezTo>
                  <a:pt x="11282" y="1984"/>
                  <a:pt x="11307" y="2034"/>
                  <a:pt x="11337" y="2034"/>
                </a:cubicBezTo>
                <a:cubicBezTo>
                  <a:pt x="11367" y="2034"/>
                  <a:pt x="11392" y="1984"/>
                  <a:pt x="11392" y="1923"/>
                </a:cubicBezTo>
                <a:cubicBezTo>
                  <a:pt x="11392" y="1861"/>
                  <a:pt x="11367" y="1812"/>
                  <a:pt x="11337" y="1812"/>
                </a:cubicBezTo>
                <a:close/>
                <a:moveTo>
                  <a:pt x="11158" y="1812"/>
                </a:moveTo>
                <a:cubicBezTo>
                  <a:pt x="11128" y="1812"/>
                  <a:pt x="11103" y="1861"/>
                  <a:pt x="11103" y="1923"/>
                </a:cubicBezTo>
                <a:cubicBezTo>
                  <a:pt x="11103" y="1984"/>
                  <a:pt x="11128" y="2034"/>
                  <a:pt x="11158" y="2034"/>
                </a:cubicBezTo>
                <a:cubicBezTo>
                  <a:pt x="11188" y="2034"/>
                  <a:pt x="11213" y="1984"/>
                  <a:pt x="11213" y="1923"/>
                </a:cubicBezTo>
                <a:cubicBezTo>
                  <a:pt x="11213" y="1861"/>
                  <a:pt x="11188" y="1812"/>
                  <a:pt x="11158" y="1812"/>
                </a:cubicBezTo>
                <a:close/>
                <a:moveTo>
                  <a:pt x="10979" y="1812"/>
                </a:moveTo>
                <a:cubicBezTo>
                  <a:pt x="10949" y="1812"/>
                  <a:pt x="10924" y="1861"/>
                  <a:pt x="10924" y="1923"/>
                </a:cubicBezTo>
                <a:cubicBezTo>
                  <a:pt x="10924" y="1984"/>
                  <a:pt x="10949" y="2034"/>
                  <a:pt x="10979" y="2034"/>
                </a:cubicBezTo>
                <a:cubicBezTo>
                  <a:pt x="11009" y="2034"/>
                  <a:pt x="11034" y="1984"/>
                  <a:pt x="11034" y="1923"/>
                </a:cubicBezTo>
                <a:cubicBezTo>
                  <a:pt x="11034" y="1861"/>
                  <a:pt x="11009" y="1812"/>
                  <a:pt x="10979" y="1812"/>
                </a:cubicBezTo>
                <a:close/>
                <a:moveTo>
                  <a:pt x="10800" y="1812"/>
                </a:moveTo>
                <a:cubicBezTo>
                  <a:pt x="10770" y="1812"/>
                  <a:pt x="10745" y="1861"/>
                  <a:pt x="10745" y="1923"/>
                </a:cubicBezTo>
                <a:cubicBezTo>
                  <a:pt x="10745" y="1984"/>
                  <a:pt x="10770" y="2034"/>
                  <a:pt x="10800" y="2034"/>
                </a:cubicBezTo>
                <a:cubicBezTo>
                  <a:pt x="10830" y="2034"/>
                  <a:pt x="10855" y="1984"/>
                  <a:pt x="10855" y="1923"/>
                </a:cubicBezTo>
                <a:cubicBezTo>
                  <a:pt x="10855" y="1861"/>
                  <a:pt x="10830" y="1812"/>
                  <a:pt x="10800" y="1812"/>
                </a:cubicBezTo>
                <a:close/>
                <a:moveTo>
                  <a:pt x="10621" y="1812"/>
                </a:moveTo>
                <a:cubicBezTo>
                  <a:pt x="10590" y="1812"/>
                  <a:pt x="10566" y="1861"/>
                  <a:pt x="10566" y="1923"/>
                </a:cubicBezTo>
                <a:cubicBezTo>
                  <a:pt x="10566" y="1984"/>
                  <a:pt x="10590" y="2034"/>
                  <a:pt x="10621" y="2034"/>
                </a:cubicBezTo>
                <a:cubicBezTo>
                  <a:pt x="10651" y="2034"/>
                  <a:pt x="10676" y="1984"/>
                  <a:pt x="10676" y="1923"/>
                </a:cubicBezTo>
                <a:cubicBezTo>
                  <a:pt x="10676" y="1861"/>
                  <a:pt x="10651" y="1812"/>
                  <a:pt x="10621" y="1812"/>
                </a:cubicBezTo>
                <a:close/>
                <a:moveTo>
                  <a:pt x="8472" y="1812"/>
                </a:moveTo>
                <a:cubicBezTo>
                  <a:pt x="8441" y="1812"/>
                  <a:pt x="8417" y="1861"/>
                  <a:pt x="8417" y="1923"/>
                </a:cubicBezTo>
                <a:cubicBezTo>
                  <a:pt x="8417" y="1984"/>
                  <a:pt x="8441" y="2034"/>
                  <a:pt x="8472" y="2034"/>
                </a:cubicBezTo>
                <a:cubicBezTo>
                  <a:pt x="8502" y="2034"/>
                  <a:pt x="8527" y="1984"/>
                  <a:pt x="8527" y="1923"/>
                </a:cubicBezTo>
                <a:cubicBezTo>
                  <a:pt x="8527" y="1861"/>
                  <a:pt x="8502" y="1812"/>
                  <a:pt x="8472" y="1812"/>
                </a:cubicBezTo>
                <a:close/>
                <a:moveTo>
                  <a:pt x="8293" y="1812"/>
                </a:moveTo>
                <a:cubicBezTo>
                  <a:pt x="8262" y="1812"/>
                  <a:pt x="8238" y="1861"/>
                  <a:pt x="8238" y="1923"/>
                </a:cubicBezTo>
                <a:cubicBezTo>
                  <a:pt x="8238" y="1984"/>
                  <a:pt x="8262" y="2034"/>
                  <a:pt x="8293" y="2034"/>
                </a:cubicBezTo>
                <a:cubicBezTo>
                  <a:pt x="8323" y="2034"/>
                  <a:pt x="8348" y="1984"/>
                  <a:pt x="8348" y="1923"/>
                </a:cubicBezTo>
                <a:cubicBezTo>
                  <a:pt x="8348" y="1861"/>
                  <a:pt x="8323" y="1812"/>
                  <a:pt x="8293" y="1812"/>
                </a:cubicBezTo>
                <a:close/>
                <a:moveTo>
                  <a:pt x="8114" y="1812"/>
                </a:moveTo>
                <a:cubicBezTo>
                  <a:pt x="8083" y="1812"/>
                  <a:pt x="8059" y="1861"/>
                  <a:pt x="8059" y="1923"/>
                </a:cubicBezTo>
                <a:cubicBezTo>
                  <a:pt x="8059" y="1984"/>
                  <a:pt x="8083" y="2034"/>
                  <a:pt x="8114" y="2034"/>
                </a:cubicBezTo>
                <a:cubicBezTo>
                  <a:pt x="8144" y="2034"/>
                  <a:pt x="8168" y="1984"/>
                  <a:pt x="8168" y="1923"/>
                </a:cubicBezTo>
                <a:cubicBezTo>
                  <a:pt x="8168" y="1861"/>
                  <a:pt x="8144" y="1812"/>
                  <a:pt x="8114" y="1812"/>
                </a:cubicBezTo>
                <a:close/>
                <a:moveTo>
                  <a:pt x="7934" y="1812"/>
                </a:moveTo>
                <a:cubicBezTo>
                  <a:pt x="7904" y="1812"/>
                  <a:pt x="7880" y="1861"/>
                  <a:pt x="7880" y="1923"/>
                </a:cubicBezTo>
                <a:cubicBezTo>
                  <a:pt x="7880" y="1984"/>
                  <a:pt x="7904" y="2034"/>
                  <a:pt x="7934" y="2034"/>
                </a:cubicBezTo>
                <a:cubicBezTo>
                  <a:pt x="7965" y="2034"/>
                  <a:pt x="7989" y="1984"/>
                  <a:pt x="7989" y="1923"/>
                </a:cubicBezTo>
                <a:cubicBezTo>
                  <a:pt x="7989" y="1861"/>
                  <a:pt x="7965" y="1812"/>
                  <a:pt x="7934" y="1812"/>
                </a:cubicBezTo>
                <a:close/>
                <a:moveTo>
                  <a:pt x="7755" y="1812"/>
                </a:moveTo>
                <a:cubicBezTo>
                  <a:pt x="7725" y="1812"/>
                  <a:pt x="7701" y="1861"/>
                  <a:pt x="7701" y="1923"/>
                </a:cubicBezTo>
                <a:cubicBezTo>
                  <a:pt x="7701" y="1984"/>
                  <a:pt x="7725" y="2034"/>
                  <a:pt x="7755" y="2034"/>
                </a:cubicBezTo>
                <a:cubicBezTo>
                  <a:pt x="7786" y="2034"/>
                  <a:pt x="7810" y="1984"/>
                  <a:pt x="7810" y="1923"/>
                </a:cubicBezTo>
                <a:cubicBezTo>
                  <a:pt x="7810" y="1861"/>
                  <a:pt x="7786" y="1812"/>
                  <a:pt x="7755" y="1812"/>
                </a:cubicBezTo>
                <a:close/>
                <a:moveTo>
                  <a:pt x="7576" y="1812"/>
                </a:moveTo>
                <a:cubicBezTo>
                  <a:pt x="7546" y="1812"/>
                  <a:pt x="7521" y="1861"/>
                  <a:pt x="7521" y="1923"/>
                </a:cubicBezTo>
                <a:cubicBezTo>
                  <a:pt x="7521" y="1984"/>
                  <a:pt x="7546" y="2034"/>
                  <a:pt x="7576" y="2034"/>
                </a:cubicBezTo>
                <a:cubicBezTo>
                  <a:pt x="7607" y="2034"/>
                  <a:pt x="7631" y="1984"/>
                  <a:pt x="7631" y="1923"/>
                </a:cubicBezTo>
                <a:cubicBezTo>
                  <a:pt x="7631" y="1861"/>
                  <a:pt x="7607" y="1812"/>
                  <a:pt x="7576" y="1812"/>
                </a:cubicBezTo>
                <a:close/>
                <a:moveTo>
                  <a:pt x="7397" y="1812"/>
                </a:moveTo>
                <a:cubicBezTo>
                  <a:pt x="7367" y="1812"/>
                  <a:pt x="7342" y="1861"/>
                  <a:pt x="7342" y="1923"/>
                </a:cubicBezTo>
                <a:cubicBezTo>
                  <a:pt x="7342" y="1984"/>
                  <a:pt x="7367" y="2034"/>
                  <a:pt x="7397" y="2034"/>
                </a:cubicBezTo>
                <a:cubicBezTo>
                  <a:pt x="7428" y="2034"/>
                  <a:pt x="7452" y="1984"/>
                  <a:pt x="7452" y="1923"/>
                </a:cubicBezTo>
                <a:cubicBezTo>
                  <a:pt x="7452" y="1861"/>
                  <a:pt x="7428" y="1812"/>
                  <a:pt x="7397" y="1812"/>
                </a:cubicBezTo>
                <a:close/>
                <a:moveTo>
                  <a:pt x="7218" y="1812"/>
                </a:moveTo>
                <a:cubicBezTo>
                  <a:pt x="7188" y="1812"/>
                  <a:pt x="7163" y="1861"/>
                  <a:pt x="7163" y="1923"/>
                </a:cubicBezTo>
                <a:cubicBezTo>
                  <a:pt x="7163" y="1984"/>
                  <a:pt x="7188" y="2034"/>
                  <a:pt x="7218" y="2034"/>
                </a:cubicBezTo>
                <a:cubicBezTo>
                  <a:pt x="7248" y="2034"/>
                  <a:pt x="7273" y="1984"/>
                  <a:pt x="7273" y="1923"/>
                </a:cubicBezTo>
                <a:cubicBezTo>
                  <a:pt x="7273" y="1861"/>
                  <a:pt x="7248" y="1812"/>
                  <a:pt x="7218" y="1812"/>
                </a:cubicBezTo>
                <a:close/>
                <a:moveTo>
                  <a:pt x="6502" y="1812"/>
                </a:moveTo>
                <a:cubicBezTo>
                  <a:pt x="6472" y="1812"/>
                  <a:pt x="6447" y="1861"/>
                  <a:pt x="6447" y="1923"/>
                </a:cubicBezTo>
                <a:cubicBezTo>
                  <a:pt x="6447" y="1984"/>
                  <a:pt x="6472" y="2034"/>
                  <a:pt x="6502" y="2034"/>
                </a:cubicBezTo>
                <a:cubicBezTo>
                  <a:pt x="6532" y="2034"/>
                  <a:pt x="6557" y="1984"/>
                  <a:pt x="6557" y="1923"/>
                </a:cubicBezTo>
                <a:cubicBezTo>
                  <a:pt x="6557" y="1861"/>
                  <a:pt x="6532" y="1812"/>
                  <a:pt x="6502" y="1812"/>
                </a:cubicBezTo>
                <a:close/>
                <a:moveTo>
                  <a:pt x="6323" y="1812"/>
                </a:moveTo>
                <a:cubicBezTo>
                  <a:pt x="6292" y="1812"/>
                  <a:pt x="6268" y="1861"/>
                  <a:pt x="6268" y="1923"/>
                </a:cubicBezTo>
                <a:cubicBezTo>
                  <a:pt x="6268" y="1984"/>
                  <a:pt x="6292" y="2034"/>
                  <a:pt x="6323" y="2034"/>
                </a:cubicBezTo>
                <a:cubicBezTo>
                  <a:pt x="6353" y="2034"/>
                  <a:pt x="6378" y="1984"/>
                  <a:pt x="6378" y="1923"/>
                </a:cubicBezTo>
                <a:cubicBezTo>
                  <a:pt x="6378" y="1861"/>
                  <a:pt x="6353" y="1812"/>
                  <a:pt x="6323" y="1812"/>
                </a:cubicBezTo>
                <a:close/>
                <a:moveTo>
                  <a:pt x="6144" y="1812"/>
                </a:moveTo>
                <a:cubicBezTo>
                  <a:pt x="6113" y="1812"/>
                  <a:pt x="6089" y="1861"/>
                  <a:pt x="6089" y="1923"/>
                </a:cubicBezTo>
                <a:cubicBezTo>
                  <a:pt x="6089" y="1984"/>
                  <a:pt x="6113" y="2034"/>
                  <a:pt x="6144" y="2034"/>
                </a:cubicBezTo>
                <a:cubicBezTo>
                  <a:pt x="6174" y="2034"/>
                  <a:pt x="6199" y="1984"/>
                  <a:pt x="6199" y="1923"/>
                </a:cubicBezTo>
                <a:cubicBezTo>
                  <a:pt x="6199" y="1861"/>
                  <a:pt x="6174" y="1812"/>
                  <a:pt x="6144" y="1812"/>
                </a:cubicBezTo>
                <a:close/>
                <a:moveTo>
                  <a:pt x="5606" y="1812"/>
                </a:moveTo>
                <a:cubicBezTo>
                  <a:pt x="5576" y="1812"/>
                  <a:pt x="5552" y="1861"/>
                  <a:pt x="5552" y="1923"/>
                </a:cubicBezTo>
                <a:cubicBezTo>
                  <a:pt x="5552" y="1984"/>
                  <a:pt x="5576" y="2034"/>
                  <a:pt x="5606" y="2034"/>
                </a:cubicBezTo>
                <a:cubicBezTo>
                  <a:pt x="5637" y="2034"/>
                  <a:pt x="5661" y="1984"/>
                  <a:pt x="5661" y="1923"/>
                </a:cubicBezTo>
                <a:cubicBezTo>
                  <a:pt x="5661" y="1861"/>
                  <a:pt x="5637" y="1812"/>
                  <a:pt x="5606" y="1812"/>
                </a:cubicBezTo>
                <a:close/>
                <a:moveTo>
                  <a:pt x="5427" y="1812"/>
                </a:moveTo>
                <a:cubicBezTo>
                  <a:pt x="5397" y="1812"/>
                  <a:pt x="5372" y="1861"/>
                  <a:pt x="5372" y="1923"/>
                </a:cubicBezTo>
                <a:cubicBezTo>
                  <a:pt x="5372" y="1984"/>
                  <a:pt x="5397" y="2034"/>
                  <a:pt x="5427" y="2034"/>
                </a:cubicBezTo>
                <a:cubicBezTo>
                  <a:pt x="5458" y="2034"/>
                  <a:pt x="5482" y="1984"/>
                  <a:pt x="5482" y="1923"/>
                </a:cubicBezTo>
                <a:cubicBezTo>
                  <a:pt x="5482" y="1861"/>
                  <a:pt x="5458" y="1812"/>
                  <a:pt x="5427" y="1812"/>
                </a:cubicBezTo>
                <a:close/>
                <a:moveTo>
                  <a:pt x="5248" y="1812"/>
                </a:moveTo>
                <a:cubicBezTo>
                  <a:pt x="5218" y="1812"/>
                  <a:pt x="5193" y="1861"/>
                  <a:pt x="5193" y="1923"/>
                </a:cubicBezTo>
                <a:cubicBezTo>
                  <a:pt x="5193" y="1984"/>
                  <a:pt x="5218" y="2034"/>
                  <a:pt x="5248" y="2034"/>
                </a:cubicBezTo>
                <a:cubicBezTo>
                  <a:pt x="5279" y="2034"/>
                  <a:pt x="5303" y="1984"/>
                  <a:pt x="5303" y="1923"/>
                </a:cubicBezTo>
                <a:cubicBezTo>
                  <a:pt x="5303" y="1861"/>
                  <a:pt x="5279" y="1812"/>
                  <a:pt x="5248" y="1812"/>
                </a:cubicBezTo>
                <a:close/>
                <a:moveTo>
                  <a:pt x="5069" y="1812"/>
                </a:moveTo>
                <a:cubicBezTo>
                  <a:pt x="5039" y="1812"/>
                  <a:pt x="5014" y="1861"/>
                  <a:pt x="5014" y="1923"/>
                </a:cubicBezTo>
                <a:cubicBezTo>
                  <a:pt x="5014" y="1984"/>
                  <a:pt x="5039" y="2034"/>
                  <a:pt x="5069" y="2034"/>
                </a:cubicBezTo>
                <a:cubicBezTo>
                  <a:pt x="5099" y="2034"/>
                  <a:pt x="5124" y="1984"/>
                  <a:pt x="5124" y="1923"/>
                </a:cubicBezTo>
                <a:cubicBezTo>
                  <a:pt x="5124" y="1861"/>
                  <a:pt x="5099" y="1812"/>
                  <a:pt x="5069" y="1812"/>
                </a:cubicBezTo>
                <a:close/>
                <a:moveTo>
                  <a:pt x="4890" y="1812"/>
                </a:moveTo>
                <a:cubicBezTo>
                  <a:pt x="4860" y="1812"/>
                  <a:pt x="4835" y="1861"/>
                  <a:pt x="4835" y="1923"/>
                </a:cubicBezTo>
                <a:cubicBezTo>
                  <a:pt x="4835" y="1984"/>
                  <a:pt x="4860" y="2034"/>
                  <a:pt x="4890" y="2034"/>
                </a:cubicBezTo>
                <a:cubicBezTo>
                  <a:pt x="4920" y="2034"/>
                  <a:pt x="4945" y="1984"/>
                  <a:pt x="4945" y="1923"/>
                </a:cubicBezTo>
                <a:cubicBezTo>
                  <a:pt x="4945" y="1861"/>
                  <a:pt x="4920" y="1812"/>
                  <a:pt x="4890" y="1812"/>
                </a:cubicBezTo>
                <a:close/>
                <a:moveTo>
                  <a:pt x="4711" y="1812"/>
                </a:moveTo>
                <a:cubicBezTo>
                  <a:pt x="4681" y="1812"/>
                  <a:pt x="4656" y="1861"/>
                  <a:pt x="4656" y="1923"/>
                </a:cubicBezTo>
                <a:cubicBezTo>
                  <a:pt x="4656" y="1984"/>
                  <a:pt x="4681" y="2034"/>
                  <a:pt x="4711" y="2034"/>
                </a:cubicBezTo>
                <a:cubicBezTo>
                  <a:pt x="4741" y="2034"/>
                  <a:pt x="4766" y="1984"/>
                  <a:pt x="4766" y="1923"/>
                </a:cubicBezTo>
                <a:cubicBezTo>
                  <a:pt x="4766" y="1861"/>
                  <a:pt x="4741" y="1812"/>
                  <a:pt x="4711" y="1812"/>
                </a:cubicBezTo>
                <a:close/>
                <a:moveTo>
                  <a:pt x="4532" y="1812"/>
                </a:moveTo>
                <a:cubicBezTo>
                  <a:pt x="4502" y="1812"/>
                  <a:pt x="4477" y="1861"/>
                  <a:pt x="4477" y="1923"/>
                </a:cubicBezTo>
                <a:cubicBezTo>
                  <a:pt x="4477" y="1984"/>
                  <a:pt x="4502" y="2034"/>
                  <a:pt x="4532" y="2034"/>
                </a:cubicBezTo>
                <a:cubicBezTo>
                  <a:pt x="4562" y="2034"/>
                  <a:pt x="4587" y="1984"/>
                  <a:pt x="4587" y="1923"/>
                </a:cubicBezTo>
                <a:cubicBezTo>
                  <a:pt x="4587" y="1861"/>
                  <a:pt x="4562" y="1812"/>
                  <a:pt x="4532" y="1812"/>
                </a:cubicBezTo>
                <a:close/>
                <a:moveTo>
                  <a:pt x="4353" y="1812"/>
                </a:moveTo>
                <a:cubicBezTo>
                  <a:pt x="4323" y="1812"/>
                  <a:pt x="4298" y="1861"/>
                  <a:pt x="4298" y="1923"/>
                </a:cubicBezTo>
                <a:cubicBezTo>
                  <a:pt x="4298" y="1984"/>
                  <a:pt x="4323" y="2034"/>
                  <a:pt x="4353" y="2034"/>
                </a:cubicBezTo>
                <a:cubicBezTo>
                  <a:pt x="4383" y="2034"/>
                  <a:pt x="4408" y="1984"/>
                  <a:pt x="4408" y="1923"/>
                </a:cubicBezTo>
                <a:cubicBezTo>
                  <a:pt x="4408" y="1861"/>
                  <a:pt x="4383" y="1812"/>
                  <a:pt x="4353" y="1812"/>
                </a:cubicBezTo>
                <a:close/>
                <a:moveTo>
                  <a:pt x="4174" y="1812"/>
                </a:moveTo>
                <a:cubicBezTo>
                  <a:pt x="4143" y="1812"/>
                  <a:pt x="4119" y="1861"/>
                  <a:pt x="4119" y="1923"/>
                </a:cubicBezTo>
                <a:cubicBezTo>
                  <a:pt x="4119" y="1984"/>
                  <a:pt x="4143" y="2034"/>
                  <a:pt x="4174" y="2034"/>
                </a:cubicBezTo>
                <a:cubicBezTo>
                  <a:pt x="4204" y="2034"/>
                  <a:pt x="4229" y="1984"/>
                  <a:pt x="4229" y="1923"/>
                </a:cubicBezTo>
                <a:cubicBezTo>
                  <a:pt x="4229" y="1861"/>
                  <a:pt x="4204" y="1812"/>
                  <a:pt x="4174" y="1812"/>
                </a:cubicBezTo>
                <a:close/>
                <a:moveTo>
                  <a:pt x="3995" y="1812"/>
                </a:moveTo>
                <a:cubicBezTo>
                  <a:pt x="3964" y="1812"/>
                  <a:pt x="3940" y="1861"/>
                  <a:pt x="3940" y="1923"/>
                </a:cubicBezTo>
                <a:cubicBezTo>
                  <a:pt x="3940" y="1984"/>
                  <a:pt x="3964" y="2034"/>
                  <a:pt x="3995" y="2034"/>
                </a:cubicBezTo>
                <a:cubicBezTo>
                  <a:pt x="4025" y="2034"/>
                  <a:pt x="4050" y="1984"/>
                  <a:pt x="4050" y="1923"/>
                </a:cubicBezTo>
                <a:cubicBezTo>
                  <a:pt x="4050" y="1861"/>
                  <a:pt x="4025" y="1812"/>
                  <a:pt x="3995" y="1812"/>
                </a:cubicBezTo>
                <a:close/>
                <a:moveTo>
                  <a:pt x="3816" y="1812"/>
                </a:moveTo>
                <a:cubicBezTo>
                  <a:pt x="3785" y="1812"/>
                  <a:pt x="3761" y="1861"/>
                  <a:pt x="3761" y="1923"/>
                </a:cubicBezTo>
                <a:cubicBezTo>
                  <a:pt x="3761" y="1984"/>
                  <a:pt x="3785" y="2034"/>
                  <a:pt x="3816" y="2034"/>
                </a:cubicBezTo>
                <a:cubicBezTo>
                  <a:pt x="3846" y="2034"/>
                  <a:pt x="3870" y="1984"/>
                  <a:pt x="3870" y="1923"/>
                </a:cubicBezTo>
                <a:cubicBezTo>
                  <a:pt x="3870" y="1861"/>
                  <a:pt x="3846" y="1812"/>
                  <a:pt x="3816" y="1812"/>
                </a:cubicBezTo>
                <a:close/>
                <a:moveTo>
                  <a:pt x="3637" y="1812"/>
                </a:moveTo>
                <a:cubicBezTo>
                  <a:pt x="3606" y="1812"/>
                  <a:pt x="3582" y="1861"/>
                  <a:pt x="3582" y="1923"/>
                </a:cubicBezTo>
                <a:cubicBezTo>
                  <a:pt x="3582" y="1984"/>
                  <a:pt x="3606" y="2034"/>
                  <a:pt x="3637" y="2034"/>
                </a:cubicBezTo>
                <a:cubicBezTo>
                  <a:pt x="3667" y="2034"/>
                  <a:pt x="3691" y="1984"/>
                  <a:pt x="3691" y="1923"/>
                </a:cubicBezTo>
                <a:cubicBezTo>
                  <a:pt x="3691" y="1861"/>
                  <a:pt x="3667" y="1812"/>
                  <a:pt x="3637" y="1812"/>
                </a:cubicBezTo>
                <a:close/>
                <a:moveTo>
                  <a:pt x="3457" y="1812"/>
                </a:moveTo>
                <a:cubicBezTo>
                  <a:pt x="3427" y="1812"/>
                  <a:pt x="3403" y="1861"/>
                  <a:pt x="3403" y="1923"/>
                </a:cubicBezTo>
                <a:cubicBezTo>
                  <a:pt x="3403" y="1984"/>
                  <a:pt x="3427" y="2034"/>
                  <a:pt x="3457" y="2034"/>
                </a:cubicBezTo>
                <a:cubicBezTo>
                  <a:pt x="3488" y="2034"/>
                  <a:pt x="3512" y="1984"/>
                  <a:pt x="3512" y="1923"/>
                </a:cubicBezTo>
                <a:cubicBezTo>
                  <a:pt x="3512" y="1861"/>
                  <a:pt x="3488" y="1812"/>
                  <a:pt x="3457" y="1812"/>
                </a:cubicBezTo>
                <a:close/>
                <a:moveTo>
                  <a:pt x="3278" y="1812"/>
                </a:moveTo>
                <a:cubicBezTo>
                  <a:pt x="3248" y="1812"/>
                  <a:pt x="3223" y="1861"/>
                  <a:pt x="3223" y="1923"/>
                </a:cubicBezTo>
                <a:cubicBezTo>
                  <a:pt x="3223" y="1984"/>
                  <a:pt x="3248" y="2034"/>
                  <a:pt x="3278" y="2034"/>
                </a:cubicBezTo>
                <a:cubicBezTo>
                  <a:pt x="3309" y="2034"/>
                  <a:pt x="3333" y="1984"/>
                  <a:pt x="3333" y="1923"/>
                </a:cubicBezTo>
                <a:cubicBezTo>
                  <a:pt x="3333" y="1861"/>
                  <a:pt x="3309" y="1812"/>
                  <a:pt x="3278" y="1812"/>
                </a:cubicBezTo>
                <a:close/>
                <a:moveTo>
                  <a:pt x="3099" y="1812"/>
                </a:moveTo>
                <a:cubicBezTo>
                  <a:pt x="3069" y="1812"/>
                  <a:pt x="3044" y="1861"/>
                  <a:pt x="3044" y="1923"/>
                </a:cubicBezTo>
                <a:cubicBezTo>
                  <a:pt x="3044" y="1984"/>
                  <a:pt x="3069" y="2034"/>
                  <a:pt x="3099" y="2034"/>
                </a:cubicBezTo>
                <a:cubicBezTo>
                  <a:pt x="3130" y="2034"/>
                  <a:pt x="3154" y="1984"/>
                  <a:pt x="3154" y="1923"/>
                </a:cubicBezTo>
                <a:cubicBezTo>
                  <a:pt x="3154" y="1861"/>
                  <a:pt x="3130" y="1812"/>
                  <a:pt x="3099" y="1812"/>
                </a:cubicBezTo>
                <a:close/>
                <a:moveTo>
                  <a:pt x="2920" y="1812"/>
                </a:moveTo>
                <a:cubicBezTo>
                  <a:pt x="2890" y="1812"/>
                  <a:pt x="2865" y="1861"/>
                  <a:pt x="2865" y="1923"/>
                </a:cubicBezTo>
                <a:cubicBezTo>
                  <a:pt x="2865" y="1984"/>
                  <a:pt x="2890" y="2034"/>
                  <a:pt x="2920" y="2034"/>
                </a:cubicBezTo>
                <a:cubicBezTo>
                  <a:pt x="2950" y="2034"/>
                  <a:pt x="2975" y="1984"/>
                  <a:pt x="2975" y="1923"/>
                </a:cubicBezTo>
                <a:cubicBezTo>
                  <a:pt x="2975" y="1861"/>
                  <a:pt x="2950" y="1812"/>
                  <a:pt x="2920" y="1812"/>
                </a:cubicBezTo>
                <a:close/>
                <a:moveTo>
                  <a:pt x="2741" y="1812"/>
                </a:moveTo>
                <a:cubicBezTo>
                  <a:pt x="2711" y="1812"/>
                  <a:pt x="2686" y="1861"/>
                  <a:pt x="2686" y="1923"/>
                </a:cubicBezTo>
                <a:cubicBezTo>
                  <a:pt x="2686" y="1984"/>
                  <a:pt x="2711" y="2034"/>
                  <a:pt x="2741" y="2034"/>
                </a:cubicBezTo>
                <a:cubicBezTo>
                  <a:pt x="2771" y="2034"/>
                  <a:pt x="2796" y="1984"/>
                  <a:pt x="2796" y="1923"/>
                </a:cubicBezTo>
                <a:cubicBezTo>
                  <a:pt x="2796" y="1861"/>
                  <a:pt x="2771" y="1812"/>
                  <a:pt x="2741" y="1812"/>
                </a:cubicBezTo>
                <a:close/>
                <a:moveTo>
                  <a:pt x="2562" y="1812"/>
                </a:moveTo>
                <a:cubicBezTo>
                  <a:pt x="2532" y="1812"/>
                  <a:pt x="2507" y="1861"/>
                  <a:pt x="2507" y="1923"/>
                </a:cubicBezTo>
                <a:cubicBezTo>
                  <a:pt x="2507" y="1984"/>
                  <a:pt x="2532" y="2034"/>
                  <a:pt x="2562" y="2034"/>
                </a:cubicBezTo>
                <a:cubicBezTo>
                  <a:pt x="2592" y="2034"/>
                  <a:pt x="2617" y="1984"/>
                  <a:pt x="2617" y="1923"/>
                </a:cubicBezTo>
                <a:cubicBezTo>
                  <a:pt x="2617" y="1861"/>
                  <a:pt x="2592" y="1812"/>
                  <a:pt x="2562" y="1812"/>
                </a:cubicBezTo>
                <a:close/>
                <a:moveTo>
                  <a:pt x="2383" y="1812"/>
                </a:moveTo>
                <a:cubicBezTo>
                  <a:pt x="2353" y="1812"/>
                  <a:pt x="2328" y="1861"/>
                  <a:pt x="2328" y="1923"/>
                </a:cubicBezTo>
                <a:cubicBezTo>
                  <a:pt x="2328" y="1984"/>
                  <a:pt x="2353" y="2034"/>
                  <a:pt x="2383" y="2034"/>
                </a:cubicBezTo>
                <a:cubicBezTo>
                  <a:pt x="2413" y="2034"/>
                  <a:pt x="2438" y="1984"/>
                  <a:pt x="2438" y="1923"/>
                </a:cubicBezTo>
                <a:cubicBezTo>
                  <a:pt x="2438" y="1861"/>
                  <a:pt x="2413" y="1812"/>
                  <a:pt x="2383" y="1812"/>
                </a:cubicBezTo>
                <a:close/>
                <a:moveTo>
                  <a:pt x="2204" y="1812"/>
                </a:moveTo>
                <a:cubicBezTo>
                  <a:pt x="2174" y="1812"/>
                  <a:pt x="2149" y="1861"/>
                  <a:pt x="2149" y="1923"/>
                </a:cubicBezTo>
                <a:cubicBezTo>
                  <a:pt x="2149" y="1984"/>
                  <a:pt x="2174" y="2034"/>
                  <a:pt x="2204" y="2034"/>
                </a:cubicBezTo>
                <a:cubicBezTo>
                  <a:pt x="2234" y="2034"/>
                  <a:pt x="2259" y="1984"/>
                  <a:pt x="2259" y="1923"/>
                </a:cubicBezTo>
                <a:cubicBezTo>
                  <a:pt x="2259" y="1861"/>
                  <a:pt x="2234" y="1812"/>
                  <a:pt x="2204" y="1812"/>
                </a:cubicBezTo>
                <a:close/>
                <a:moveTo>
                  <a:pt x="2025" y="1812"/>
                </a:moveTo>
                <a:cubicBezTo>
                  <a:pt x="1994" y="1812"/>
                  <a:pt x="1970" y="1861"/>
                  <a:pt x="1970" y="1923"/>
                </a:cubicBezTo>
                <a:cubicBezTo>
                  <a:pt x="1970" y="1984"/>
                  <a:pt x="1994" y="2034"/>
                  <a:pt x="2025" y="2034"/>
                </a:cubicBezTo>
                <a:cubicBezTo>
                  <a:pt x="2055" y="2034"/>
                  <a:pt x="2080" y="1984"/>
                  <a:pt x="2080" y="1923"/>
                </a:cubicBezTo>
                <a:cubicBezTo>
                  <a:pt x="2080" y="1861"/>
                  <a:pt x="2055" y="1812"/>
                  <a:pt x="2025" y="1812"/>
                </a:cubicBezTo>
                <a:close/>
                <a:moveTo>
                  <a:pt x="1846" y="1812"/>
                </a:moveTo>
                <a:cubicBezTo>
                  <a:pt x="1815" y="1812"/>
                  <a:pt x="1791" y="1861"/>
                  <a:pt x="1791" y="1923"/>
                </a:cubicBezTo>
                <a:cubicBezTo>
                  <a:pt x="1791" y="1984"/>
                  <a:pt x="1815" y="2034"/>
                  <a:pt x="1846" y="2034"/>
                </a:cubicBezTo>
                <a:cubicBezTo>
                  <a:pt x="1876" y="2034"/>
                  <a:pt x="1901" y="1984"/>
                  <a:pt x="1901" y="1923"/>
                </a:cubicBezTo>
                <a:cubicBezTo>
                  <a:pt x="1901" y="1861"/>
                  <a:pt x="1876" y="1812"/>
                  <a:pt x="1846" y="1812"/>
                </a:cubicBezTo>
                <a:close/>
                <a:moveTo>
                  <a:pt x="1667" y="1812"/>
                </a:moveTo>
                <a:cubicBezTo>
                  <a:pt x="1636" y="1812"/>
                  <a:pt x="1612" y="1861"/>
                  <a:pt x="1612" y="1923"/>
                </a:cubicBezTo>
                <a:cubicBezTo>
                  <a:pt x="1612" y="1984"/>
                  <a:pt x="1636" y="2034"/>
                  <a:pt x="1667" y="2034"/>
                </a:cubicBezTo>
                <a:cubicBezTo>
                  <a:pt x="1697" y="2034"/>
                  <a:pt x="1721" y="1984"/>
                  <a:pt x="1721" y="1923"/>
                </a:cubicBezTo>
                <a:cubicBezTo>
                  <a:pt x="1721" y="1861"/>
                  <a:pt x="1697" y="1812"/>
                  <a:pt x="1667" y="1812"/>
                </a:cubicBezTo>
                <a:close/>
                <a:moveTo>
                  <a:pt x="1488" y="1812"/>
                </a:moveTo>
                <a:cubicBezTo>
                  <a:pt x="1457" y="1812"/>
                  <a:pt x="1433" y="1861"/>
                  <a:pt x="1433" y="1923"/>
                </a:cubicBezTo>
                <a:cubicBezTo>
                  <a:pt x="1433" y="1984"/>
                  <a:pt x="1457" y="2034"/>
                  <a:pt x="1488" y="2034"/>
                </a:cubicBezTo>
                <a:cubicBezTo>
                  <a:pt x="1518" y="2034"/>
                  <a:pt x="1542" y="1984"/>
                  <a:pt x="1542" y="1923"/>
                </a:cubicBezTo>
                <a:cubicBezTo>
                  <a:pt x="1542" y="1861"/>
                  <a:pt x="1518" y="1812"/>
                  <a:pt x="1488" y="1812"/>
                </a:cubicBezTo>
                <a:close/>
                <a:moveTo>
                  <a:pt x="1308" y="1812"/>
                </a:moveTo>
                <a:cubicBezTo>
                  <a:pt x="1278" y="1812"/>
                  <a:pt x="1254" y="1861"/>
                  <a:pt x="1254" y="1923"/>
                </a:cubicBezTo>
                <a:cubicBezTo>
                  <a:pt x="1254" y="1984"/>
                  <a:pt x="1278" y="2034"/>
                  <a:pt x="1308" y="2034"/>
                </a:cubicBezTo>
                <a:cubicBezTo>
                  <a:pt x="1339" y="2034"/>
                  <a:pt x="1363" y="1984"/>
                  <a:pt x="1363" y="1923"/>
                </a:cubicBezTo>
                <a:cubicBezTo>
                  <a:pt x="1363" y="1861"/>
                  <a:pt x="1339" y="1812"/>
                  <a:pt x="1308" y="1812"/>
                </a:cubicBezTo>
                <a:close/>
                <a:moveTo>
                  <a:pt x="18680" y="1449"/>
                </a:moveTo>
                <a:cubicBezTo>
                  <a:pt x="18649" y="1449"/>
                  <a:pt x="18625" y="1499"/>
                  <a:pt x="18625" y="1560"/>
                </a:cubicBezTo>
                <a:cubicBezTo>
                  <a:pt x="18625" y="1622"/>
                  <a:pt x="18649" y="1671"/>
                  <a:pt x="18680" y="1671"/>
                </a:cubicBezTo>
                <a:cubicBezTo>
                  <a:pt x="18710" y="1671"/>
                  <a:pt x="18735" y="1622"/>
                  <a:pt x="18735" y="1560"/>
                </a:cubicBezTo>
                <a:cubicBezTo>
                  <a:pt x="18735" y="1499"/>
                  <a:pt x="18710" y="1449"/>
                  <a:pt x="18680" y="1449"/>
                </a:cubicBezTo>
                <a:close/>
                <a:moveTo>
                  <a:pt x="18501" y="1449"/>
                </a:moveTo>
                <a:cubicBezTo>
                  <a:pt x="18470" y="1449"/>
                  <a:pt x="18446" y="1499"/>
                  <a:pt x="18446" y="1560"/>
                </a:cubicBezTo>
                <a:cubicBezTo>
                  <a:pt x="18446" y="1622"/>
                  <a:pt x="18470" y="1671"/>
                  <a:pt x="18501" y="1671"/>
                </a:cubicBezTo>
                <a:cubicBezTo>
                  <a:pt x="18531" y="1671"/>
                  <a:pt x="18555" y="1622"/>
                  <a:pt x="18555" y="1560"/>
                </a:cubicBezTo>
                <a:cubicBezTo>
                  <a:pt x="18555" y="1499"/>
                  <a:pt x="18531" y="1449"/>
                  <a:pt x="18501" y="1449"/>
                </a:cubicBezTo>
                <a:close/>
                <a:moveTo>
                  <a:pt x="18321" y="1449"/>
                </a:moveTo>
                <a:cubicBezTo>
                  <a:pt x="18291" y="1449"/>
                  <a:pt x="18267" y="1499"/>
                  <a:pt x="18267" y="1560"/>
                </a:cubicBezTo>
                <a:cubicBezTo>
                  <a:pt x="18267" y="1622"/>
                  <a:pt x="18291" y="1671"/>
                  <a:pt x="18321" y="1671"/>
                </a:cubicBezTo>
                <a:cubicBezTo>
                  <a:pt x="18352" y="1671"/>
                  <a:pt x="18376" y="1622"/>
                  <a:pt x="18376" y="1560"/>
                </a:cubicBezTo>
                <a:cubicBezTo>
                  <a:pt x="18376" y="1499"/>
                  <a:pt x="18352" y="1449"/>
                  <a:pt x="18321" y="1449"/>
                </a:cubicBezTo>
                <a:close/>
                <a:moveTo>
                  <a:pt x="18142" y="1449"/>
                </a:moveTo>
                <a:cubicBezTo>
                  <a:pt x="18112" y="1449"/>
                  <a:pt x="18088" y="1499"/>
                  <a:pt x="18088" y="1560"/>
                </a:cubicBezTo>
                <a:cubicBezTo>
                  <a:pt x="18088" y="1622"/>
                  <a:pt x="18112" y="1671"/>
                  <a:pt x="18142" y="1671"/>
                </a:cubicBezTo>
                <a:cubicBezTo>
                  <a:pt x="18173" y="1671"/>
                  <a:pt x="18197" y="1622"/>
                  <a:pt x="18197" y="1560"/>
                </a:cubicBezTo>
                <a:cubicBezTo>
                  <a:pt x="18197" y="1499"/>
                  <a:pt x="18173" y="1449"/>
                  <a:pt x="18142" y="1449"/>
                </a:cubicBezTo>
                <a:close/>
                <a:moveTo>
                  <a:pt x="17963" y="1449"/>
                </a:moveTo>
                <a:cubicBezTo>
                  <a:pt x="17933" y="1449"/>
                  <a:pt x="17908" y="1499"/>
                  <a:pt x="17908" y="1560"/>
                </a:cubicBezTo>
                <a:cubicBezTo>
                  <a:pt x="17908" y="1622"/>
                  <a:pt x="17933" y="1671"/>
                  <a:pt x="17963" y="1671"/>
                </a:cubicBezTo>
                <a:cubicBezTo>
                  <a:pt x="17994" y="1671"/>
                  <a:pt x="18018" y="1622"/>
                  <a:pt x="18018" y="1560"/>
                </a:cubicBezTo>
                <a:cubicBezTo>
                  <a:pt x="18018" y="1499"/>
                  <a:pt x="17994" y="1449"/>
                  <a:pt x="17963" y="1449"/>
                </a:cubicBezTo>
                <a:close/>
                <a:moveTo>
                  <a:pt x="17784" y="1449"/>
                </a:moveTo>
                <a:cubicBezTo>
                  <a:pt x="17754" y="1449"/>
                  <a:pt x="17729" y="1499"/>
                  <a:pt x="17729" y="1560"/>
                </a:cubicBezTo>
                <a:cubicBezTo>
                  <a:pt x="17729" y="1622"/>
                  <a:pt x="17754" y="1671"/>
                  <a:pt x="17784" y="1671"/>
                </a:cubicBezTo>
                <a:cubicBezTo>
                  <a:pt x="17815" y="1671"/>
                  <a:pt x="17839" y="1622"/>
                  <a:pt x="17839" y="1560"/>
                </a:cubicBezTo>
                <a:cubicBezTo>
                  <a:pt x="17839" y="1499"/>
                  <a:pt x="17815" y="1449"/>
                  <a:pt x="17784" y="1449"/>
                </a:cubicBezTo>
                <a:close/>
                <a:moveTo>
                  <a:pt x="17605" y="1449"/>
                </a:moveTo>
                <a:cubicBezTo>
                  <a:pt x="17575" y="1449"/>
                  <a:pt x="17550" y="1499"/>
                  <a:pt x="17550" y="1560"/>
                </a:cubicBezTo>
                <a:cubicBezTo>
                  <a:pt x="17550" y="1622"/>
                  <a:pt x="17575" y="1671"/>
                  <a:pt x="17605" y="1671"/>
                </a:cubicBezTo>
                <a:cubicBezTo>
                  <a:pt x="17635" y="1671"/>
                  <a:pt x="17660" y="1622"/>
                  <a:pt x="17660" y="1560"/>
                </a:cubicBezTo>
                <a:cubicBezTo>
                  <a:pt x="17660" y="1499"/>
                  <a:pt x="17635" y="1449"/>
                  <a:pt x="17605" y="1449"/>
                </a:cubicBezTo>
                <a:close/>
                <a:moveTo>
                  <a:pt x="17426" y="1449"/>
                </a:moveTo>
                <a:cubicBezTo>
                  <a:pt x="17396" y="1449"/>
                  <a:pt x="17371" y="1499"/>
                  <a:pt x="17371" y="1560"/>
                </a:cubicBezTo>
                <a:cubicBezTo>
                  <a:pt x="17371" y="1622"/>
                  <a:pt x="17396" y="1671"/>
                  <a:pt x="17426" y="1671"/>
                </a:cubicBezTo>
                <a:cubicBezTo>
                  <a:pt x="17456" y="1671"/>
                  <a:pt x="17481" y="1622"/>
                  <a:pt x="17481" y="1560"/>
                </a:cubicBezTo>
                <a:cubicBezTo>
                  <a:pt x="17481" y="1499"/>
                  <a:pt x="17456" y="1449"/>
                  <a:pt x="17426" y="1449"/>
                </a:cubicBezTo>
                <a:close/>
                <a:moveTo>
                  <a:pt x="17247" y="1449"/>
                </a:moveTo>
                <a:cubicBezTo>
                  <a:pt x="17217" y="1449"/>
                  <a:pt x="17192" y="1499"/>
                  <a:pt x="17192" y="1560"/>
                </a:cubicBezTo>
                <a:cubicBezTo>
                  <a:pt x="17192" y="1622"/>
                  <a:pt x="17217" y="1671"/>
                  <a:pt x="17247" y="1671"/>
                </a:cubicBezTo>
                <a:cubicBezTo>
                  <a:pt x="17277" y="1671"/>
                  <a:pt x="17302" y="1622"/>
                  <a:pt x="17302" y="1560"/>
                </a:cubicBezTo>
                <a:cubicBezTo>
                  <a:pt x="17302" y="1499"/>
                  <a:pt x="17277" y="1449"/>
                  <a:pt x="17247" y="1449"/>
                </a:cubicBezTo>
                <a:close/>
                <a:moveTo>
                  <a:pt x="17068" y="1449"/>
                </a:moveTo>
                <a:cubicBezTo>
                  <a:pt x="17038" y="1449"/>
                  <a:pt x="17013" y="1499"/>
                  <a:pt x="17013" y="1560"/>
                </a:cubicBezTo>
                <a:cubicBezTo>
                  <a:pt x="17013" y="1622"/>
                  <a:pt x="17038" y="1671"/>
                  <a:pt x="17068" y="1671"/>
                </a:cubicBezTo>
                <a:cubicBezTo>
                  <a:pt x="17098" y="1671"/>
                  <a:pt x="17123" y="1622"/>
                  <a:pt x="17123" y="1560"/>
                </a:cubicBezTo>
                <a:cubicBezTo>
                  <a:pt x="17123" y="1499"/>
                  <a:pt x="17098" y="1449"/>
                  <a:pt x="17068" y="1449"/>
                </a:cubicBezTo>
                <a:close/>
                <a:moveTo>
                  <a:pt x="16889" y="1449"/>
                </a:moveTo>
                <a:cubicBezTo>
                  <a:pt x="16859" y="1449"/>
                  <a:pt x="16834" y="1499"/>
                  <a:pt x="16834" y="1560"/>
                </a:cubicBezTo>
                <a:cubicBezTo>
                  <a:pt x="16834" y="1622"/>
                  <a:pt x="16859" y="1671"/>
                  <a:pt x="16889" y="1671"/>
                </a:cubicBezTo>
                <a:cubicBezTo>
                  <a:pt x="16919" y="1671"/>
                  <a:pt x="16944" y="1622"/>
                  <a:pt x="16944" y="1560"/>
                </a:cubicBezTo>
                <a:cubicBezTo>
                  <a:pt x="16944" y="1499"/>
                  <a:pt x="16919" y="1449"/>
                  <a:pt x="16889" y="1449"/>
                </a:cubicBezTo>
                <a:close/>
                <a:moveTo>
                  <a:pt x="16710" y="1449"/>
                </a:moveTo>
                <a:cubicBezTo>
                  <a:pt x="16679" y="1449"/>
                  <a:pt x="16655" y="1499"/>
                  <a:pt x="16655" y="1560"/>
                </a:cubicBezTo>
                <a:cubicBezTo>
                  <a:pt x="16655" y="1622"/>
                  <a:pt x="16679" y="1671"/>
                  <a:pt x="16710" y="1671"/>
                </a:cubicBezTo>
                <a:cubicBezTo>
                  <a:pt x="16740" y="1671"/>
                  <a:pt x="16765" y="1622"/>
                  <a:pt x="16765" y="1560"/>
                </a:cubicBezTo>
                <a:cubicBezTo>
                  <a:pt x="16765" y="1499"/>
                  <a:pt x="16740" y="1449"/>
                  <a:pt x="16710" y="1449"/>
                </a:cubicBezTo>
                <a:close/>
                <a:moveTo>
                  <a:pt x="16531" y="1449"/>
                </a:moveTo>
                <a:cubicBezTo>
                  <a:pt x="16500" y="1449"/>
                  <a:pt x="16476" y="1499"/>
                  <a:pt x="16476" y="1560"/>
                </a:cubicBezTo>
                <a:cubicBezTo>
                  <a:pt x="16476" y="1622"/>
                  <a:pt x="16500" y="1671"/>
                  <a:pt x="16531" y="1671"/>
                </a:cubicBezTo>
                <a:cubicBezTo>
                  <a:pt x="16561" y="1671"/>
                  <a:pt x="16585" y="1622"/>
                  <a:pt x="16585" y="1560"/>
                </a:cubicBezTo>
                <a:cubicBezTo>
                  <a:pt x="16585" y="1499"/>
                  <a:pt x="16561" y="1449"/>
                  <a:pt x="16531" y="1449"/>
                </a:cubicBezTo>
                <a:close/>
                <a:moveTo>
                  <a:pt x="16352" y="1449"/>
                </a:moveTo>
                <a:cubicBezTo>
                  <a:pt x="16321" y="1449"/>
                  <a:pt x="16297" y="1499"/>
                  <a:pt x="16297" y="1560"/>
                </a:cubicBezTo>
                <a:cubicBezTo>
                  <a:pt x="16297" y="1622"/>
                  <a:pt x="16321" y="1671"/>
                  <a:pt x="16352" y="1671"/>
                </a:cubicBezTo>
                <a:cubicBezTo>
                  <a:pt x="16382" y="1671"/>
                  <a:pt x="16406" y="1622"/>
                  <a:pt x="16406" y="1560"/>
                </a:cubicBezTo>
                <a:cubicBezTo>
                  <a:pt x="16406" y="1499"/>
                  <a:pt x="16382" y="1449"/>
                  <a:pt x="16352" y="1449"/>
                </a:cubicBezTo>
                <a:close/>
                <a:moveTo>
                  <a:pt x="16172" y="1449"/>
                </a:moveTo>
                <a:cubicBezTo>
                  <a:pt x="16142" y="1449"/>
                  <a:pt x="16118" y="1499"/>
                  <a:pt x="16118" y="1560"/>
                </a:cubicBezTo>
                <a:cubicBezTo>
                  <a:pt x="16118" y="1622"/>
                  <a:pt x="16142" y="1671"/>
                  <a:pt x="16172" y="1671"/>
                </a:cubicBezTo>
                <a:cubicBezTo>
                  <a:pt x="16203" y="1671"/>
                  <a:pt x="16227" y="1622"/>
                  <a:pt x="16227" y="1560"/>
                </a:cubicBezTo>
                <a:cubicBezTo>
                  <a:pt x="16227" y="1499"/>
                  <a:pt x="16203" y="1449"/>
                  <a:pt x="16172" y="1449"/>
                </a:cubicBezTo>
                <a:close/>
                <a:moveTo>
                  <a:pt x="15993" y="1449"/>
                </a:moveTo>
                <a:cubicBezTo>
                  <a:pt x="15963" y="1449"/>
                  <a:pt x="15938" y="1499"/>
                  <a:pt x="15938" y="1560"/>
                </a:cubicBezTo>
                <a:cubicBezTo>
                  <a:pt x="15938" y="1622"/>
                  <a:pt x="15963" y="1671"/>
                  <a:pt x="15993" y="1671"/>
                </a:cubicBezTo>
                <a:cubicBezTo>
                  <a:pt x="16024" y="1671"/>
                  <a:pt x="16048" y="1622"/>
                  <a:pt x="16048" y="1560"/>
                </a:cubicBezTo>
                <a:cubicBezTo>
                  <a:pt x="16048" y="1499"/>
                  <a:pt x="16024" y="1449"/>
                  <a:pt x="15993" y="1449"/>
                </a:cubicBezTo>
                <a:close/>
                <a:moveTo>
                  <a:pt x="15814" y="1449"/>
                </a:moveTo>
                <a:cubicBezTo>
                  <a:pt x="15784" y="1449"/>
                  <a:pt x="15759" y="1499"/>
                  <a:pt x="15759" y="1560"/>
                </a:cubicBezTo>
                <a:cubicBezTo>
                  <a:pt x="15759" y="1622"/>
                  <a:pt x="15784" y="1671"/>
                  <a:pt x="15814" y="1671"/>
                </a:cubicBezTo>
                <a:cubicBezTo>
                  <a:pt x="15845" y="1671"/>
                  <a:pt x="15869" y="1622"/>
                  <a:pt x="15869" y="1560"/>
                </a:cubicBezTo>
                <a:cubicBezTo>
                  <a:pt x="15869" y="1499"/>
                  <a:pt x="15845" y="1449"/>
                  <a:pt x="15814" y="1449"/>
                </a:cubicBezTo>
                <a:close/>
                <a:moveTo>
                  <a:pt x="15635" y="1449"/>
                </a:moveTo>
                <a:cubicBezTo>
                  <a:pt x="15605" y="1449"/>
                  <a:pt x="15580" y="1499"/>
                  <a:pt x="15580" y="1560"/>
                </a:cubicBezTo>
                <a:cubicBezTo>
                  <a:pt x="15580" y="1622"/>
                  <a:pt x="15605" y="1671"/>
                  <a:pt x="15635" y="1671"/>
                </a:cubicBezTo>
                <a:cubicBezTo>
                  <a:pt x="15666" y="1671"/>
                  <a:pt x="15690" y="1622"/>
                  <a:pt x="15690" y="1560"/>
                </a:cubicBezTo>
                <a:cubicBezTo>
                  <a:pt x="15690" y="1499"/>
                  <a:pt x="15666" y="1449"/>
                  <a:pt x="15635" y="1449"/>
                </a:cubicBezTo>
                <a:close/>
                <a:moveTo>
                  <a:pt x="15456" y="1449"/>
                </a:moveTo>
                <a:cubicBezTo>
                  <a:pt x="15426" y="1449"/>
                  <a:pt x="15401" y="1499"/>
                  <a:pt x="15401" y="1560"/>
                </a:cubicBezTo>
                <a:cubicBezTo>
                  <a:pt x="15401" y="1622"/>
                  <a:pt x="15426" y="1671"/>
                  <a:pt x="15456" y="1671"/>
                </a:cubicBezTo>
                <a:cubicBezTo>
                  <a:pt x="15486" y="1671"/>
                  <a:pt x="15511" y="1622"/>
                  <a:pt x="15511" y="1560"/>
                </a:cubicBezTo>
                <a:cubicBezTo>
                  <a:pt x="15511" y="1499"/>
                  <a:pt x="15486" y="1449"/>
                  <a:pt x="15456" y="1449"/>
                </a:cubicBezTo>
                <a:close/>
                <a:moveTo>
                  <a:pt x="15277" y="1449"/>
                </a:moveTo>
                <a:cubicBezTo>
                  <a:pt x="15247" y="1449"/>
                  <a:pt x="15222" y="1499"/>
                  <a:pt x="15222" y="1560"/>
                </a:cubicBezTo>
                <a:cubicBezTo>
                  <a:pt x="15222" y="1622"/>
                  <a:pt x="15247" y="1671"/>
                  <a:pt x="15277" y="1671"/>
                </a:cubicBezTo>
                <a:cubicBezTo>
                  <a:pt x="15307" y="1671"/>
                  <a:pt x="15332" y="1622"/>
                  <a:pt x="15332" y="1560"/>
                </a:cubicBezTo>
                <a:cubicBezTo>
                  <a:pt x="15332" y="1499"/>
                  <a:pt x="15307" y="1449"/>
                  <a:pt x="15277" y="1449"/>
                </a:cubicBezTo>
                <a:close/>
                <a:moveTo>
                  <a:pt x="15098" y="1449"/>
                </a:moveTo>
                <a:cubicBezTo>
                  <a:pt x="15068" y="1449"/>
                  <a:pt x="15043" y="1499"/>
                  <a:pt x="15043" y="1560"/>
                </a:cubicBezTo>
                <a:cubicBezTo>
                  <a:pt x="15043" y="1622"/>
                  <a:pt x="15068" y="1671"/>
                  <a:pt x="15098" y="1671"/>
                </a:cubicBezTo>
                <a:cubicBezTo>
                  <a:pt x="15128" y="1671"/>
                  <a:pt x="15153" y="1622"/>
                  <a:pt x="15153" y="1560"/>
                </a:cubicBezTo>
                <a:cubicBezTo>
                  <a:pt x="15153" y="1499"/>
                  <a:pt x="15128" y="1449"/>
                  <a:pt x="15098" y="1449"/>
                </a:cubicBezTo>
                <a:close/>
                <a:moveTo>
                  <a:pt x="14919" y="1449"/>
                </a:moveTo>
                <a:cubicBezTo>
                  <a:pt x="14889" y="1449"/>
                  <a:pt x="14864" y="1499"/>
                  <a:pt x="14864" y="1560"/>
                </a:cubicBezTo>
                <a:cubicBezTo>
                  <a:pt x="14864" y="1622"/>
                  <a:pt x="14889" y="1671"/>
                  <a:pt x="14919" y="1671"/>
                </a:cubicBezTo>
                <a:cubicBezTo>
                  <a:pt x="14949" y="1671"/>
                  <a:pt x="14974" y="1622"/>
                  <a:pt x="14974" y="1560"/>
                </a:cubicBezTo>
                <a:cubicBezTo>
                  <a:pt x="14974" y="1499"/>
                  <a:pt x="14949" y="1449"/>
                  <a:pt x="14919" y="1449"/>
                </a:cubicBezTo>
                <a:close/>
                <a:moveTo>
                  <a:pt x="14740" y="1449"/>
                </a:moveTo>
                <a:cubicBezTo>
                  <a:pt x="14709" y="1449"/>
                  <a:pt x="14685" y="1499"/>
                  <a:pt x="14685" y="1560"/>
                </a:cubicBezTo>
                <a:cubicBezTo>
                  <a:pt x="14685" y="1622"/>
                  <a:pt x="14709" y="1671"/>
                  <a:pt x="14740" y="1671"/>
                </a:cubicBezTo>
                <a:cubicBezTo>
                  <a:pt x="14770" y="1671"/>
                  <a:pt x="14795" y="1622"/>
                  <a:pt x="14795" y="1560"/>
                </a:cubicBezTo>
                <a:cubicBezTo>
                  <a:pt x="14795" y="1499"/>
                  <a:pt x="14770" y="1449"/>
                  <a:pt x="14740" y="1449"/>
                </a:cubicBezTo>
                <a:close/>
                <a:moveTo>
                  <a:pt x="14561" y="1449"/>
                </a:moveTo>
                <a:cubicBezTo>
                  <a:pt x="14530" y="1449"/>
                  <a:pt x="14506" y="1499"/>
                  <a:pt x="14506" y="1560"/>
                </a:cubicBezTo>
                <a:cubicBezTo>
                  <a:pt x="14506" y="1622"/>
                  <a:pt x="14530" y="1671"/>
                  <a:pt x="14561" y="1671"/>
                </a:cubicBezTo>
                <a:cubicBezTo>
                  <a:pt x="14591" y="1671"/>
                  <a:pt x="14616" y="1622"/>
                  <a:pt x="14616" y="1560"/>
                </a:cubicBezTo>
                <a:cubicBezTo>
                  <a:pt x="14616" y="1499"/>
                  <a:pt x="14591" y="1449"/>
                  <a:pt x="14561" y="1449"/>
                </a:cubicBezTo>
                <a:close/>
                <a:moveTo>
                  <a:pt x="14382" y="1449"/>
                </a:moveTo>
                <a:cubicBezTo>
                  <a:pt x="14351" y="1449"/>
                  <a:pt x="14327" y="1499"/>
                  <a:pt x="14327" y="1560"/>
                </a:cubicBezTo>
                <a:cubicBezTo>
                  <a:pt x="14327" y="1622"/>
                  <a:pt x="14351" y="1671"/>
                  <a:pt x="14382" y="1671"/>
                </a:cubicBezTo>
                <a:cubicBezTo>
                  <a:pt x="14412" y="1671"/>
                  <a:pt x="14436" y="1622"/>
                  <a:pt x="14436" y="1560"/>
                </a:cubicBezTo>
                <a:cubicBezTo>
                  <a:pt x="14436" y="1499"/>
                  <a:pt x="14412" y="1449"/>
                  <a:pt x="14382" y="1449"/>
                </a:cubicBezTo>
                <a:close/>
                <a:moveTo>
                  <a:pt x="14202" y="1449"/>
                </a:moveTo>
                <a:cubicBezTo>
                  <a:pt x="14172" y="1449"/>
                  <a:pt x="14148" y="1499"/>
                  <a:pt x="14148" y="1560"/>
                </a:cubicBezTo>
                <a:cubicBezTo>
                  <a:pt x="14148" y="1622"/>
                  <a:pt x="14172" y="1671"/>
                  <a:pt x="14202" y="1671"/>
                </a:cubicBezTo>
                <a:cubicBezTo>
                  <a:pt x="14233" y="1671"/>
                  <a:pt x="14257" y="1622"/>
                  <a:pt x="14257" y="1560"/>
                </a:cubicBezTo>
                <a:cubicBezTo>
                  <a:pt x="14257" y="1499"/>
                  <a:pt x="14233" y="1449"/>
                  <a:pt x="14202" y="1449"/>
                </a:cubicBezTo>
                <a:close/>
                <a:moveTo>
                  <a:pt x="14023" y="1449"/>
                </a:moveTo>
                <a:cubicBezTo>
                  <a:pt x="13993" y="1449"/>
                  <a:pt x="13969" y="1499"/>
                  <a:pt x="13969" y="1560"/>
                </a:cubicBezTo>
                <a:cubicBezTo>
                  <a:pt x="13969" y="1622"/>
                  <a:pt x="13993" y="1671"/>
                  <a:pt x="14023" y="1671"/>
                </a:cubicBezTo>
                <a:cubicBezTo>
                  <a:pt x="14054" y="1671"/>
                  <a:pt x="14078" y="1622"/>
                  <a:pt x="14078" y="1560"/>
                </a:cubicBezTo>
                <a:cubicBezTo>
                  <a:pt x="14078" y="1499"/>
                  <a:pt x="14054" y="1449"/>
                  <a:pt x="14023" y="1449"/>
                </a:cubicBezTo>
                <a:close/>
                <a:moveTo>
                  <a:pt x="13844" y="1449"/>
                </a:moveTo>
                <a:cubicBezTo>
                  <a:pt x="13814" y="1449"/>
                  <a:pt x="13789" y="1499"/>
                  <a:pt x="13789" y="1560"/>
                </a:cubicBezTo>
                <a:cubicBezTo>
                  <a:pt x="13789" y="1622"/>
                  <a:pt x="13814" y="1671"/>
                  <a:pt x="13844" y="1671"/>
                </a:cubicBezTo>
                <a:cubicBezTo>
                  <a:pt x="13875" y="1671"/>
                  <a:pt x="13899" y="1622"/>
                  <a:pt x="13899" y="1560"/>
                </a:cubicBezTo>
                <a:cubicBezTo>
                  <a:pt x="13899" y="1499"/>
                  <a:pt x="13875" y="1449"/>
                  <a:pt x="13844" y="1449"/>
                </a:cubicBezTo>
                <a:close/>
                <a:moveTo>
                  <a:pt x="13665" y="1449"/>
                </a:moveTo>
                <a:cubicBezTo>
                  <a:pt x="13635" y="1449"/>
                  <a:pt x="13610" y="1499"/>
                  <a:pt x="13610" y="1560"/>
                </a:cubicBezTo>
                <a:cubicBezTo>
                  <a:pt x="13610" y="1622"/>
                  <a:pt x="13635" y="1671"/>
                  <a:pt x="13665" y="1671"/>
                </a:cubicBezTo>
                <a:cubicBezTo>
                  <a:pt x="13696" y="1671"/>
                  <a:pt x="13720" y="1622"/>
                  <a:pt x="13720" y="1560"/>
                </a:cubicBezTo>
                <a:cubicBezTo>
                  <a:pt x="13720" y="1499"/>
                  <a:pt x="13696" y="1449"/>
                  <a:pt x="13665" y="1449"/>
                </a:cubicBezTo>
                <a:close/>
                <a:moveTo>
                  <a:pt x="13486" y="1449"/>
                </a:moveTo>
                <a:cubicBezTo>
                  <a:pt x="13456" y="1449"/>
                  <a:pt x="13431" y="1499"/>
                  <a:pt x="13431" y="1560"/>
                </a:cubicBezTo>
                <a:cubicBezTo>
                  <a:pt x="13431" y="1622"/>
                  <a:pt x="13456" y="1671"/>
                  <a:pt x="13486" y="1671"/>
                </a:cubicBezTo>
                <a:cubicBezTo>
                  <a:pt x="13516" y="1671"/>
                  <a:pt x="13541" y="1622"/>
                  <a:pt x="13541" y="1560"/>
                </a:cubicBezTo>
                <a:cubicBezTo>
                  <a:pt x="13541" y="1499"/>
                  <a:pt x="13516" y="1449"/>
                  <a:pt x="13486" y="1449"/>
                </a:cubicBezTo>
                <a:close/>
                <a:moveTo>
                  <a:pt x="13307" y="1449"/>
                </a:moveTo>
                <a:cubicBezTo>
                  <a:pt x="13277" y="1449"/>
                  <a:pt x="13252" y="1499"/>
                  <a:pt x="13252" y="1560"/>
                </a:cubicBezTo>
                <a:cubicBezTo>
                  <a:pt x="13252" y="1622"/>
                  <a:pt x="13277" y="1671"/>
                  <a:pt x="13307" y="1671"/>
                </a:cubicBezTo>
                <a:cubicBezTo>
                  <a:pt x="13337" y="1671"/>
                  <a:pt x="13362" y="1622"/>
                  <a:pt x="13362" y="1560"/>
                </a:cubicBezTo>
                <a:cubicBezTo>
                  <a:pt x="13362" y="1499"/>
                  <a:pt x="13337" y="1449"/>
                  <a:pt x="13307" y="1449"/>
                </a:cubicBezTo>
                <a:close/>
                <a:moveTo>
                  <a:pt x="12949" y="1449"/>
                </a:moveTo>
                <a:cubicBezTo>
                  <a:pt x="12919" y="1449"/>
                  <a:pt x="12894" y="1499"/>
                  <a:pt x="12894" y="1560"/>
                </a:cubicBezTo>
                <a:cubicBezTo>
                  <a:pt x="12894" y="1622"/>
                  <a:pt x="12919" y="1671"/>
                  <a:pt x="12949" y="1671"/>
                </a:cubicBezTo>
                <a:cubicBezTo>
                  <a:pt x="12979" y="1671"/>
                  <a:pt x="13004" y="1622"/>
                  <a:pt x="13004" y="1560"/>
                </a:cubicBezTo>
                <a:cubicBezTo>
                  <a:pt x="13004" y="1499"/>
                  <a:pt x="12979" y="1449"/>
                  <a:pt x="12949" y="1449"/>
                </a:cubicBezTo>
                <a:close/>
                <a:moveTo>
                  <a:pt x="12770" y="1449"/>
                </a:moveTo>
                <a:cubicBezTo>
                  <a:pt x="12740" y="1449"/>
                  <a:pt x="12715" y="1499"/>
                  <a:pt x="12715" y="1560"/>
                </a:cubicBezTo>
                <a:cubicBezTo>
                  <a:pt x="12715" y="1622"/>
                  <a:pt x="12740" y="1671"/>
                  <a:pt x="12770" y="1671"/>
                </a:cubicBezTo>
                <a:cubicBezTo>
                  <a:pt x="12800" y="1671"/>
                  <a:pt x="12825" y="1622"/>
                  <a:pt x="12825" y="1560"/>
                </a:cubicBezTo>
                <a:cubicBezTo>
                  <a:pt x="12825" y="1499"/>
                  <a:pt x="12800" y="1449"/>
                  <a:pt x="12770" y="1449"/>
                </a:cubicBezTo>
                <a:close/>
                <a:moveTo>
                  <a:pt x="12591" y="1449"/>
                </a:moveTo>
                <a:cubicBezTo>
                  <a:pt x="12560" y="1449"/>
                  <a:pt x="12536" y="1499"/>
                  <a:pt x="12536" y="1560"/>
                </a:cubicBezTo>
                <a:cubicBezTo>
                  <a:pt x="12536" y="1622"/>
                  <a:pt x="12560" y="1671"/>
                  <a:pt x="12591" y="1671"/>
                </a:cubicBezTo>
                <a:cubicBezTo>
                  <a:pt x="12621" y="1671"/>
                  <a:pt x="12646" y="1622"/>
                  <a:pt x="12646" y="1560"/>
                </a:cubicBezTo>
                <a:cubicBezTo>
                  <a:pt x="12646" y="1499"/>
                  <a:pt x="12621" y="1449"/>
                  <a:pt x="12591" y="1449"/>
                </a:cubicBezTo>
                <a:close/>
                <a:moveTo>
                  <a:pt x="11516" y="1449"/>
                </a:moveTo>
                <a:cubicBezTo>
                  <a:pt x="11486" y="1449"/>
                  <a:pt x="11461" y="1499"/>
                  <a:pt x="11461" y="1560"/>
                </a:cubicBezTo>
                <a:cubicBezTo>
                  <a:pt x="11461" y="1622"/>
                  <a:pt x="11486" y="1671"/>
                  <a:pt x="11516" y="1671"/>
                </a:cubicBezTo>
                <a:cubicBezTo>
                  <a:pt x="11546" y="1671"/>
                  <a:pt x="11571" y="1622"/>
                  <a:pt x="11571" y="1560"/>
                </a:cubicBezTo>
                <a:cubicBezTo>
                  <a:pt x="11571" y="1499"/>
                  <a:pt x="11546" y="1449"/>
                  <a:pt x="11516" y="1449"/>
                </a:cubicBezTo>
                <a:close/>
                <a:moveTo>
                  <a:pt x="11337" y="1449"/>
                </a:moveTo>
                <a:cubicBezTo>
                  <a:pt x="11307" y="1449"/>
                  <a:pt x="11282" y="1499"/>
                  <a:pt x="11282" y="1560"/>
                </a:cubicBezTo>
                <a:cubicBezTo>
                  <a:pt x="11282" y="1622"/>
                  <a:pt x="11307" y="1671"/>
                  <a:pt x="11337" y="1671"/>
                </a:cubicBezTo>
                <a:cubicBezTo>
                  <a:pt x="11367" y="1671"/>
                  <a:pt x="11392" y="1622"/>
                  <a:pt x="11392" y="1560"/>
                </a:cubicBezTo>
                <a:cubicBezTo>
                  <a:pt x="11392" y="1499"/>
                  <a:pt x="11367" y="1449"/>
                  <a:pt x="11337" y="1449"/>
                </a:cubicBezTo>
                <a:close/>
                <a:moveTo>
                  <a:pt x="11158" y="1449"/>
                </a:moveTo>
                <a:cubicBezTo>
                  <a:pt x="11128" y="1449"/>
                  <a:pt x="11103" y="1499"/>
                  <a:pt x="11103" y="1560"/>
                </a:cubicBezTo>
                <a:cubicBezTo>
                  <a:pt x="11103" y="1622"/>
                  <a:pt x="11128" y="1671"/>
                  <a:pt x="11158" y="1671"/>
                </a:cubicBezTo>
                <a:cubicBezTo>
                  <a:pt x="11188" y="1671"/>
                  <a:pt x="11213" y="1622"/>
                  <a:pt x="11213" y="1560"/>
                </a:cubicBezTo>
                <a:cubicBezTo>
                  <a:pt x="11213" y="1499"/>
                  <a:pt x="11188" y="1449"/>
                  <a:pt x="11158" y="1449"/>
                </a:cubicBezTo>
                <a:close/>
                <a:moveTo>
                  <a:pt x="10979" y="1449"/>
                </a:moveTo>
                <a:cubicBezTo>
                  <a:pt x="10949" y="1449"/>
                  <a:pt x="10924" y="1499"/>
                  <a:pt x="10924" y="1560"/>
                </a:cubicBezTo>
                <a:cubicBezTo>
                  <a:pt x="10924" y="1622"/>
                  <a:pt x="10949" y="1671"/>
                  <a:pt x="10979" y="1671"/>
                </a:cubicBezTo>
                <a:cubicBezTo>
                  <a:pt x="11009" y="1671"/>
                  <a:pt x="11034" y="1622"/>
                  <a:pt x="11034" y="1560"/>
                </a:cubicBezTo>
                <a:cubicBezTo>
                  <a:pt x="11034" y="1499"/>
                  <a:pt x="11009" y="1449"/>
                  <a:pt x="10979" y="1449"/>
                </a:cubicBezTo>
                <a:close/>
                <a:moveTo>
                  <a:pt x="10800" y="1449"/>
                </a:moveTo>
                <a:cubicBezTo>
                  <a:pt x="10770" y="1449"/>
                  <a:pt x="10745" y="1499"/>
                  <a:pt x="10745" y="1560"/>
                </a:cubicBezTo>
                <a:cubicBezTo>
                  <a:pt x="10745" y="1622"/>
                  <a:pt x="10770" y="1671"/>
                  <a:pt x="10800" y="1671"/>
                </a:cubicBezTo>
                <a:cubicBezTo>
                  <a:pt x="10830" y="1671"/>
                  <a:pt x="10855" y="1622"/>
                  <a:pt x="10855" y="1560"/>
                </a:cubicBezTo>
                <a:cubicBezTo>
                  <a:pt x="10855" y="1499"/>
                  <a:pt x="10830" y="1449"/>
                  <a:pt x="10800" y="1449"/>
                </a:cubicBezTo>
                <a:close/>
                <a:moveTo>
                  <a:pt x="8830" y="1449"/>
                </a:moveTo>
                <a:cubicBezTo>
                  <a:pt x="8800" y="1449"/>
                  <a:pt x="8775" y="1499"/>
                  <a:pt x="8775" y="1560"/>
                </a:cubicBezTo>
                <a:cubicBezTo>
                  <a:pt x="8775" y="1622"/>
                  <a:pt x="8800" y="1671"/>
                  <a:pt x="8830" y="1671"/>
                </a:cubicBezTo>
                <a:cubicBezTo>
                  <a:pt x="8860" y="1671"/>
                  <a:pt x="8885" y="1622"/>
                  <a:pt x="8885" y="1560"/>
                </a:cubicBezTo>
                <a:cubicBezTo>
                  <a:pt x="8885" y="1499"/>
                  <a:pt x="8860" y="1449"/>
                  <a:pt x="8830" y="1449"/>
                </a:cubicBezTo>
                <a:close/>
                <a:moveTo>
                  <a:pt x="8651" y="1449"/>
                </a:moveTo>
                <a:cubicBezTo>
                  <a:pt x="8621" y="1449"/>
                  <a:pt x="8596" y="1499"/>
                  <a:pt x="8596" y="1560"/>
                </a:cubicBezTo>
                <a:cubicBezTo>
                  <a:pt x="8596" y="1622"/>
                  <a:pt x="8621" y="1671"/>
                  <a:pt x="8651" y="1671"/>
                </a:cubicBezTo>
                <a:cubicBezTo>
                  <a:pt x="8681" y="1671"/>
                  <a:pt x="8706" y="1622"/>
                  <a:pt x="8706" y="1560"/>
                </a:cubicBezTo>
                <a:cubicBezTo>
                  <a:pt x="8706" y="1499"/>
                  <a:pt x="8681" y="1449"/>
                  <a:pt x="8651" y="1449"/>
                </a:cubicBezTo>
                <a:close/>
                <a:moveTo>
                  <a:pt x="8472" y="1449"/>
                </a:moveTo>
                <a:cubicBezTo>
                  <a:pt x="8441" y="1449"/>
                  <a:pt x="8417" y="1499"/>
                  <a:pt x="8417" y="1560"/>
                </a:cubicBezTo>
                <a:cubicBezTo>
                  <a:pt x="8417" y="1622"/>
                  <a:pt x="8441" y="1671"/>
                  <a:pt x="8472" y="1671"/>
                </a:cubicBezTo>
                <a:cubicBezTo>
                  <a:pt x="8502" y="1671"/>
                  <a:pt x="8527" y="1622"/>
                  <a:pt x="8527" y="1560"/>
                </a:cubicBezTo>
                <a:cubicBezTo>
                  <a:pt x="8527" y="1499"/>
                  <a:pt x="8502" y="1449"/>
                  <a:pt x="8472" y="1449"/>
                </a:cubicBezTo>
                <a:close/>
                <a:moveTo>
                  <a:pt x="8293" y="1449"/>
                </a:moveTo>
                <a:cubicBezTo>
                  <a:pt x="8262" y="1449"/>
                  <a:pt x="8238" y="1499"/>
                  <a:pt x="8238" y="1560"/>
                </a:cubicBezTo>
                <a:cubicBezTo>
                  <a:pt x="8238" y="1622"/>
                  <a:pt x="8262" y="1671"/>
                  <a:pt x="8293" y="1671"/>
                </a:cubicBezTo>
                <a:cubicBezTo>
                  <a:pt x="8323" y="1671"/>
                  <a:pt x="8348" y="1622"/>
                  <a:pt x="8348" y="1560"/>
                </a:cubicBezTo>
                <a:cubicBezTo>
                  <a:pt x="8348" y="1499"/>
                  <a:pt x="8323" y="1449"/>
                  <a:pt x="8293" y="1449"/>
                </a:cubicBezTo>
                <a:close/>
                <a:moveTo>
                  <a:pt x="8114" y="1449"/>
                </a:moveTo>
                <a:cubicBezTo>
                  <a:pt x="8083" y="1449"/>
                  <a:pt x="8059" y="1499"/>
                  <a:pt x="8059" y="1560"/>
                </a:cubicBezTo>
                <a:cubicBezTo>
                  <a:pt x="8059" y="1622"/>
                  <a:pt x="8083" y="1671"/>
                  <a:pt x="8114" y="1671"/>
                </a:cubicBezTo>
                <a:cubicBezTo>
                  <a:pt x="8144" y="1671"/>
                  <a:pt x="8168" y="1622"/>
                  <a:pt x="8168" y="1560"/>
                </a:cubicBezTo>
                <a:cubicBezTo>
                  <a:pt x="8168" y="1499"/>
                  <a:pt x="8144" y="1449"/>
                  <a:pt x="8114" y="1449"/>
                </a:cubicBezTo>
                <a:close/>
                <a:moveTo>
                  <a:pt x="7934" y="1449"/>
                </a:moveTo>
                <a:cubicBezTo>
                  <a:pt x="7904" y="1449"/>
                  <a:pt x="7880" y="1499"/>
                  <a:pt x="7880" y="1560"/>
                </a:cubicBezTo>
                <a:cubicBezTo>
                  <a:pt x="7880" y="1622"/>
                  <a:pt x="7904" y="1671"/>
                  <a:pt x="7934" y="1671"/>
                </a:cubicBezTo>
                <a:cubicBezTo>
                  <a:pt x="7965" y="1671"/>
                  <a:pt x="7989" y="1622"/>
                  <a:pt x="7989" y="1560"/>
                </a:cubicBezTo>
                <a:cubicBezTo>
                  <a:pt x="7989" y="1499"/>
                  <a:pt x="7965" y="1449"/>
                  <a:pt x="7934" y="1449"/>
                </a:cubicBezTo>
                <a:close/>
                <a:moveTo>
                  <a:pt x="7755" y="1449"/>
                </a:moveTo>
                <a:cubicBezTo>
                  <a:pt x="7725" y="1449"/>
                  <a:pt x="7701" y="1499"/>
                  <a:pt x="7701" y="1560"/>
                </a:cubicBezTo>
                <a:cubicBezTo>
                  <a:pt x="7701" y="1622"/>
                  <a:pt x="7725" y="1671"/>
                  <a:pt x="7755" y="1671"/>
                </a:cubicBezTo>
                <a:cubicBezTo>
                  <a:pt x="7786" y="1671"/>
                  <a:pt x="7810" y="1622"/>
                  <a:pt x="7810" y="1560"/>
                </a:cubicBezTo>
                <a:cubicBezTo>
                  <a:pt x="7810" y="1499"/>
                  <a:pt x="7786" y="1449"/>
                  <a:pt x="7755" y="1449"/>
                </a:cubicBezTo>
                <a:close/>
                <a:moveTo>
                  <a:pt x="7576" y="1449"/>
                </a:moveTo>
                <a:cubicBezTo>
                  <a:pt x="7546" y="1449"/>
                  <a:pt x="7521" y="1499"/>
                  <a:pt x="7521" y="1560"/>
                </a:cubicBezTo>
                <a:cubicBezTo>
                  <a:pt x="7521" y="1622"/>
                  <a:pt x="7546" y="1671"/>
                  <a:pt x="7576" y="1671"/>
                </a:cubicBezTo>
                <a:cubicBezTo>
                  <a:pt x="7607" y="1671"/>
                  <a:pt x="7631" y="1622"/>
                  <a:pt x="7631" y="1560"/>
                </a:cubicBezTo>
                <a:cubicBezTo>
                  <a:pt x="7631" y="1499"/>
                  <a:pt x="7607" y="1449"/>
                  <a:pt x="7576" y="1449"/>
                </a:cubicBezTo>
                <a:close/>
                <a:moveTo>
                  <a:pt x="7397" y="1449"/>
                </a:moveTo>
                <a:cubicBezTo>
                  <a:pt x="7367" y="1449"/>
                  <a:pt x="7342" y="1499"/>
                  <a:pt x="7342" y="1560"/>
                </a:cubicBezTo>
                <a:cubicBezTo>
                  <a:pt x="7342" y="1622"/>
                  <a:pt x="7367" y="1671"/>
                  <a:pt x="7397" y="1671"/>
                </a:cubicBezTo>
                <a:cubicBezTo>
                  <a:pt x="7428" y="1671"/>
                  <a:pt x="7452" y="1622"/>
                  <a:pt x="7452" y="1560"/>
                </a:cubicBezTo>
                <a:cubicBezTo>
                  <a:pt x="7452" y="1499"/>
                  <a:pt x="7428" y="1449"/>
                  <a:pt x="7397" y="1449"/>
                </a:cubicBezTo>
                <a:close/>
                <a:moveTo>
                  <a:pt x="7218" y="1449"/>
                </a:moveTo>
                <a:cubicBezTo>
                  <a:pt x="7188" y="1449"/>
                  <a:pt x="7163" y="1499"/>
                  <a:pt x="7163" y="1560"/>
                </a:cubicBezTo>
                <a:cubicBezTo>
                  <a:pt x="7163" y="1622"/>
                  <a:pt x="7188" y="1671"/>
                  <a:pt x="7218" y="1671"/>
                </a:cubicBezTo>
                <a:cubicBezTo>
                  <a:pt x="7248" y="1671"/>
                  <a:pt x="7273" y="1622"/>
                  <a:pt x="7273" y="1560"/>
                </a:cubicBezTo>
                <a:cubicBezTo>
                  <a:pt x="7273" y="1499"/>
                  <a:pt x="7248" y="1449"/>
                  <a:pt x="7218" y="1449"/>
                </a:cubicBezTo>
                <a:close/>
                <a:moveTo>
                  <a:pt x="6323" y="1449"/>
                </a:moveTo>
                <a:cubicBezTo>
                  <a:pt x="6292" y="1449"/>
                  <a:pt x="6268" y="1499"/>
                  <a:pt x="6268" y="1560"/>
                </a:cubicBezTo>
                <a:cubicBezTo>
                  <a:pt x="6268" y="1622"/>
                  <a:pt x="6292" y="1671"/>
                  <a:pt x="6323" y="1671"/>
                </a:cubicBezTo>
                <a:cubicBezTo>
                  <a:pt x="6353" y="1671"/>
                  <a:pt x="6378" y="1622"/>
                  <a:pt x="6378" y="1560"/>
                </a:cubicBezTo>
                <a:cubicBezTo>
                  <a:pt x="6378" y="1499"/>
                  <a:pt x="6353" y="1449"/>
                  <a:pt x="6323" y="1449"/>
                </a:cubicBezTo>
                <a:close/>
                <a:moveTo>
                  <a:pt x="6144" y="1449"/>
                </a:moveTo>
                <a:cubicBezTo>
                  <a:pt x="6113" y="1449"/>
                  <a:pt x="6089" y="1499"/>
                  <a:pt x="6089" y="1560"/>
                </a:cubicBezTo>
                <a:cubicBezTo>
                  <a:pt x="6089" y="1622"/>
                  <a:pt x="6113" y="1671"/>
                  <a:pt x="6144" y="1671"/>
                </a:cubicBezTo>
                <a:cubicBezTo>
                  <a:pt x="6174" y="1671"/>
                  <a:pt x="6199" y="1622"/>
                  <a:pt x="6199" y="1560"/>
                </a:cubicBezTo>
                <a:cubicBezTo>
                  <a:pt x="6199" y="1499"/>
                  <a:pt x="6174" y="1449"/>
                  <a:pt x="6144" y="1449"/>
                </a:cubicBezTo>
                <a:close/>
                <a:moveTo>
                  <a:pt x="5965" y="1449"/>
                </a:moveTo>
                <a:cubicBezTo>
                  <a:pt x="5934" y="1449"/>
                  <a:pt x="5910" y="1499"/>
                  <a:pt x="5910" y="1560"/>
                </a:cubicBezTo>
                <a:cubicBezTo>
                  <a:pt x="5910" y="1622"/>
                  <a:pt x="5934" y="1671"/>
                  <a:pt x="5965" y="1671"/>
                </a:cubicBezTo>
                <a:cubicBezTo>
                  <a:pt x="5995" y="1671"/>
                  <a:pt x="6019" y="1622"/>
                  <a:pt x="6019" y="1560"/>
                </a:cubicBezTo>
                <a:cubicBezTo>
                  <a:pt x="6019" y="1499"/>
                  <a:pt x="5995" y="1449"/>
                  <a:pt x="5965" y="1449"/>
                </a:cubicBezTo>
                <a:close/>
                <a:moveTo>
                  <a:pt x="5786" y="1449"/>
                </a:moveTo>
                <a:cubicBezTo>
                  <a:pt x="5755" y="1449"/>
                  <a:pt x="5731" y="1499"/>
                  <a:pt x="5731" y="1560"/>
                </a:cubicBezTo>
                <a:cubicBezTo>
                  <a:pt x="5731" y="1622"/>
                  <a:pt x="5755" y="1671"/>
                  <a:pt x="5786" y="1671"/>
                </a:cubicBezTo>
                <a:cubicBezTo>
                  <a:pt x="5816" y="1671"/>
                  <a:pt x="5840" y="1622"/>
                  <a:pt x="5840" y="1560"/>
                </a:cubicBezTo>
                <a:cubicBezTo>
                  <a:pt x="5840" y="1499"/>
                  <a:pt x="5816" y="1449"/>
                  <a:pt x="5786" y="1449"/>
                </a:cubicBezTo>
                <a:close/>
                <a:moveTo>
                  <a:pt x="5606" y="1449"/>
                </a:moveTo>
                <a:cubicBezTo>
                  <a:pt x="5576" y="1449"/>
                  <a:pt x="5552" y="1499"/>
                  <a:pt x="5552" y="1560"/>
                </a:cubicBezTo>
                <a:cubicBezTo>
                  <a:pt x="5552" y="1622"/>
                  <a:pt x="5576" y="1671"/>
                  <a:pt x="5606" y="1671"/>
                </a:cubicBezTo>
                <a:cubicBezTo>
                  <a:pt x="5637" y="1671"/>
                  <a:pt x="5661" y="1622"/>
                  <a:pt x="5661" y="1560"/>
                </a:cubicBezTo>
                <a:cubicBezTo>
                  <a:pt x="5661" y="1499"/>
                  <a:pt x="5637" y="1449"/>
                  <a:pt x="5606" y="1449"/>
                </a:cubicBezTo>
                <a:close/>
                <a:moveTo>
                  <a:pt x="5427" y="1449"/>
                </a:moveTo>
                <a:cubicBezTo>
                  <a:pt x="5397" y="1449"/>
                  <a:pt x="5372" y="1499"/>
                  <a:pt x="5372" y="1560"/>
                </a:cubicBezTo>
                <a:cubicBezTo>
                  <a:pt x="5372" y="1622"/>
                  <a:pt x="5397" y="1671"/>
                  <a:pt x="5427" y="1671"/>
                </a:cubicBezTo>
                <a:cubicBezTo>
                  <a:pt x="5458" y="1671"/>
                  <a:pt x="5482" y="1622"/>
                  <a:pt x="5482" y="1560"/>
                </a:cubicBezTo>
                <a:cubicBezTo>
                  <a:pt x="5482" y="1499"/>
                  <a:pt x="5458" y="1449"/>
                  <a:pt x="5427" y="1449"/>
                </a:cubicBezTo>
                <a:close/>
                <a:moveTo>
                  <a:pt x="5248" y="1449"/>
                </a:moveTo>
                <a:cubicBezTo>
                  <a:pt x="5218" y="1449"/>
                  <a:pt x="5193" y="1499"/>
                  <a:pt x="5193" y="1560"/>
                </a:cubicBezTo>
                <a:cubicBezTo>
                  <a:pt x="5193" y="1622"/>
                  <a:pt x="5218" y="1671"/>
                  <a:pt x="5248" y="1671"/>
                </a:cubicBezTo>
                <a:cubicBezTo>
                  <a:pt x="5279" y="1671"/>
                  <a:pt x="5303" y="1622"/>
                  <a:pt x="5303" y="1560"/>
                </a:cubicBezTo>
                <a:cubicBezTo>
                  <a:pt x="5303" y="1499"/>
                  <a:pt x="5279" y="1449"/>
                  <a:pt x="5248" y="1449"/>
                </a:cubicBezTo>
                <a:close/>
                <a:moveTo>
                  <a:pt x="5069" y="1449"/>
                </a:moveTo>
                <a:cubicBezTo>
                  <a:pt x="5039" y="1449"/>
                  <a:pt x="5014" y="1499"/>
                  <a:pt x="5014" y="1560"/>
                </a:cubicBezTo>
                <a:cubicBezTo>
                  <a:pt x="5014" y="1622"/>
                  <a:pt x="5039" y="1671"/>
                  <a:pt x="5069" y="1671"/>
                </a:cubicBezTo>
                <a:cubicBezTo>
                  <a:pt x="5099" y="1671"/>
                  <a:pt x="5124" y="1622"/>
                  <a:pt x="5124" y="1560"/>
                </a:cubicBezTo>
                <a:cubicBezTo>
                  <a:pt x="5124" y="1499"/>
                  <a:pt x="5099" y="1449"/>
                  <a:pt x="5069" y="1449"/>
                </a:cubicBezTo>
                <a:close/>
                <a:moveTo>
                  <a:pt x="4532" y="1449"/>
                </a:moveTo>
                <a:cubicBezTo>
                  <a:pt x="4502" y="1449"/>
                  <a:pt x="4477" y="1499"/>
                  <a:pt x="4477" y="1560"/>
                </a:cubicBezTo>
                <a:cubicBezTo>
                  <a:pt x="4477" y="1622"/>
                  <a:pt x="4502" y="1671"/>
                  <a:pt x="4532" y="1671"/>
                </a:cubicBezTo>
                <a:cubicBezTo>
                  <a:pt x="4562" y="1671"/>
                  <a:pt x="4587" y="1622"/>
                  <a:pt x="4587" y="1560"/>
                </a:cubicBezTo>
                <a:cubicBezTo>
                  <a:pt x="4587" y="1499"/>
                  <a:pt x="4562" y="1449"/>
                  <a:pt x="4532" y="1449"/>
                </a:cubicBezTo>
                <a:close/>
                <a:moveTo>
                  <a:pt x="4353" y="1449"/>
                </a:moveTo>
                <a:cubicBezTo>
                  <a:pt x="4323" y="1449"/>
                  <a:pt x="4298" y="1499"/>
                  <a:pt x="4298" y="1560"/>
                </a:cubicBezTo>
                <a:cubicBezTo>
                  <a:pt x="4298" y="1622"/>
                  <a:pt x="4323" y="1671"/>
                  <a:pt x="4353" y="1671"/>
                </a:cubicBezTo>
                <a:cubicBezTo>
                  <a:pt x="4383" y="1671"/>
                  <a:pt x="4408" y="1622"/>
                  <a:pt x="4408" y="1560"/>
                </a:cubicBezTo>
                <a:cubicBezTo>
                  <a:pt x="4408" y="1499"/>
                  <a:pt x="4383" y="1449"/>
                  <a:pt x="4353" y="1449"/>
                </a:cubicBezTo>
                <a:close/>
                <a:moveTo>
                  <a:pt x="4174" y="1449"/>
                </a:moveTo>
                <a:cubicBezTo>
                  <a:pt x="4143" y="1449"/>
                  <a:pt x="4119" y="1499"/>
                  <a:pt x="4119" y="1560"/>
                </a:cubicBezTo>
                <a:cubicBezTo>
                  <a:pt x="4119" y="1622"/>
                  <a:pt x="4143" y="1671"/>
                  <a:pt x="4174" y="1671"/>
                </a:cubicBezTo>
                <a:cubicBezTo>
                  <a:pt x="4204" y="1671"/>
                  <a:pt x="4229" y="1622"/>
                  <a:pt x="4229" y="1560"/>
                </a:cubicBezTo>
                <a:cubicBezTo>
                  <a:pt x="4229" y="1499"/>
                  <a:pt x="4204" y="1449"/>
                  <a:pt x="4174" y="1449"/>
                </a:cubicBezTo>
                <a:close/>
                <a:moveTo>
                  <a:pt x="3995" y="1449"/>
                </a:moveTo>
                <a:cubicBezTo>
                  <a:pt x="3964" y="1449"/>
                  <a:pt x="3940" y="1499"/>
                  <a:pt x="3940" y="1560"/>
                </a:cubicBezTo>
                <a:cubicBezTo>
                  <a:pt x="3940" y="1622"/>
                  <a:pt x="3964" y="1671"/>
                  <a:pt x="3995" y="1671"/>
                </a:cubicBezTo>
                <a:cubicBezTo>
                  <a:pt x="4025" y="1671"/>
                  <a:pt x="4050" y="1622"/>
                  <a:pt x="4050" y="1560"/>
                </a:cubicBezTo>
                <a:cubicBezTo>
                  <a:pt x="4050" y="1499"/>
                  <a:pt x="4025" y="1449"/>
                  <a:pt x="3995" y="1449"/>
                </a:cubicBezTo>
                <a:close/>
                <a:moveTo>
                  <a:pt x="3637" y="1449"/>
                </a:moveTo>
                <a:cubicBezTo>
                  <a:pt x="3606" y="1449"/>
                  <a:pt x="3582" y="1499"/>
                  <a:pt x="3582" y="1560"/>
                </a:cubicBezTo>
                <a:cubicBezTo>
                  <a:pt x="3582" y="1622"/>
                  <a:pt x="3606" y="1671"/>
                  <a:pt x="3637" y="1671"/>
                </a:cubicBezTo>
                <a:cubicBezTo>
                  <a:pt x="3667" y="1671"/>
                  <a:pt x="3691" y="1622"/>
                  <a:pt x="3691" y="1560"/>
                </a:cubicBezTo>
                <a:cubicBezTo>
                  <a:pt x="3691" y="1499"/>
                  <a:pt x="3667" y="1449"/>
                  <a:pt x="3637" y="1449"/>
                </a:cubicBezTo>
                <a:close/>
                <a:moveTo>
                  <a:pt x="3457" y="1449"/>
                </a:moveTo>
                <a:cubicBezTo>
                  <a:pt x="3427" y="1449"/>
                  <a:pt x="3403" y="1499"/>
                  <a:pt x="3403" y="1560"/>
                </a:cubicBezTo>
                <a:cubicBezTo>
                  <a:pt x="3403" y="1622"/>
                  <a:pt x="3427" y="1671"/>
                  <a:pt x="3457" y="1671"/>
                </a:cubicBezTo>
                <a:cubicBezTo>
                  <a:pt x="3488" y="1671"/>
                  <a:pt x="3512" y="1622"/>
                  <a:pt x="3512" y="1560"/>
                </a:cubicBezTo>
                <a:cubicBezTo>
                  <a:pt x="3512" y="1499"/>
                  <a:pt x="3488" y="1449"/>
                  <a:pt x="3457" y="1449"/>
                </a:cubicBezTo>
                <a:close/>
                <a:moveTo>
                  <a:pt x="3278" y="1449"/>
                </a:moveTo>
                <a:cubicBezTo>
                  <a:pt x="3248" y="1449"/>
                  <a:pt x="3223" y="1499"/>
                  <a:pt x="3223" y="1560"/>
                </a:cubicBezTo>
                <a:cubicBezTo>
                  <a:pt x="3223" y="1622"/>
                  <a:pt x="3248" y="1671"/>
                  <a:pt x="3278" y="1671"/>
                </a:cubicBezTo>
                <a:cubicBezTo>
                  <a:pt x="3309" y="1671"/>
                  <a:pt x="3333" y="1622"/>
                  <a:pt x="3333" y="1560"/>
                </a:cubicBezTo>
                <a:cubicBezTo>
                  <a:pt x="3333" y="1499"/>
                  <a:pt x="3309" y="1449"/>
                  <a:pt x="3278" y="1449"/>
                </a:cubicBezTo>
                <a:close/>
                <a:moveTo>
                  <a:pt x="2741" y="1449"/>
                </a:moveTo>
                <a:cubicBezTo>
                  <a:pt x="2711" y="1449"/>
                  <a:pt x="2686" y="1499"/>
                  <a:pt x="2686" y="1560"/>
                </a:cubicBezTo>
                <a:cubicBezTo>
                  <a:pt x="2686" y="1622"/>
                  <a:pt x="2711" y="1671"/>
                  <a:pt x="2741" y="1671"/>
                </a:cubicBezTo>
                <a:cubicBezTo>
                  <a:pt x="2771" y="1671"/>
                  <a:pt x="2796" y="1622"/>
                  <a:pt x="2796" y="1560"/>
                </a:cubicBezTo>
                <a:cubicBezTo>
                  <a:pt x="2796" y="1499"/>
                  <a:pt x="2771" y="1449"/>
                  <a:pt x="2741" y="1449"/>
                </a:cubicBezTo>
                <a:close/>
                <a:moveTo>
                  <a:pt x="2562" y="1449"/>
                </a:moveTo>
                <a:cubicBezTo>
                  <a:pt x="2532" y="1449"/>
                  <a:pt x="2507" y="1499"/>
                  <a:pt x="2507" y="1560"/>
                </a:cubicBezTo>
                <a:cubicBezTo>
                  <a:pt x="2507" y="1622"/>
                  <a:pt x="2532" y="1671"/>
                  <a:pt x="2562" y="1671"/>
                </a:cubicBezTo>
                <a:cubicBezTo>
                  <a:pt x="2592" y="1671"/>
                  <a:pt x="2617" y="1622"/>
                  <a:pt x="2617" y="1560"/>
                </a:cubicBezTo>
                <a:cubicBezTo>
                  <a:pt x="2617" y="1499"/>
                  <a:pt x="2592" y="1449"/>
                  <a:pt x="2562" y="1449"/>
                </a:cubicBezTo>
                <a:close/>
                <a:moveTo>
                  <a:pt x="2383" y="1449"/>
                </a:moveTo>
                <a:cubicBezTo>
                  <a:pt x="2353" y="1449"/>
                  <a:pt x="2328" y="1499"/>
                  <a:pt x="2328" y="1560"/>
                </a:cubicBezTo>
                <a:cubicBezTo>
                  <a:pt x="2328" y="1622"/>
                  <a:pt x="2353" y="1671"/>
                  <a:pt x="2383" y="1671"/>
                </a:cubicBezTo>
                <a:cubicBezTo>
                  <a:pt x="2413" y="1671"/>
                  <a:pt x="2438" y="1622"/>
                  <a:pt x="2438" y="1560"/>
                </a:cubicBezTo>
                <a:cubicBezTo>
                  <a:pt x="2438" y="1499"/>
                  <a:pt x="2413" y="1449"/>
                  <a:pt x="2383" y="1449"/>
                </a:cubicBezTo>
                <a:close/>
                <a:moveTo>
                  <a:pt x="2204" y="1449"/>
                </a:moveTo>
                <a:cubicBezTo>
                  <a:pt x="2174" y="1449"/>
                  <a:pt x="2149" y="1499"/>
                  <a:pt x="2149" y="1560"/>
                </a:cubicBezTo>
                <a:cubicBezTo>
                  <a:pt x="2149" y="1622"/>
                  <a:pt x="2174" y="1671"/>
                  <a:pt x="2204" y="1671"/>
                </a:cubicBezTo>
                <a:cubicBezTo>
                  <a:pt x="2234" y="1671"/>
                  <a:pt x="2259" y="1622"/>
                  <a:pt x="2259" y="1560"/>
                </a:cubicBezTo>
                <a:cubicBezTo>
                  <a:pt x="2259" y="1499"/>
                  <a:pt x="2234" y="1449"/>
                  <a:pt x="2204" y="1449"/>
                </a:cubicBezTo>
                <a:close/>
                <a:moveTo>
                  <a:pt x="2025" y="1449"/>
                </a:moveTo>
                <a:cubicBezTo>
                  <a:pt x="1994" y="1449"/>
                  <a:pt x="1970" y="1499"/>
                  <a:pt x="1970" y="1560"/>
                </a:cubicBezTo>
                <a:cubicBezTo>
                  <a:pt x="1970" y="1622"/>
                  <a:pt x="1994" y="1671"/>
                  <a:pt x="2025" y="1671"/>
                </a:cubicBezTo>
                <a:cubicBezTo>
                  <a:pt x="2055" y="1671"/>
                  <a:pt x="2080" y="1622"/>
                  <a:pt x="2080" y="1560"/>
                </a:cubicBezTo>
                <a:cubicBezTo>
                  <a:pt x="2080" y="1499"/>
                  <a:pt x="2055" y="1449"/>
                  <a:pt x="2025" y="1449"/>
                </a:cubicBezTo>
                <a:close/>
                <a:moveTo>
                  <a:pt x="1846" y="1449"/>
                </a:moveTo>
                <a:cubicBezTo>
                  <a:pt x="1815" y="1449"/>
                  <a:pt x="1791" y="1499"/>
                  <a:pt x="1791" y="1560"/>
                </a:cubicBezTo>
                <a:cubicBezTo>
                  <a:pt x="1791" y="1622"/>
                  <a:pt x="1815" y="1671"/>
                  <a:pt x="1846" y="1671"/>
                </a:cubicBezTo>
                <a:cubicBezTo>
                  <a:pt x="1876" y="1671"/>
                  <a:pt x="1901" y="1622"/>
                  <a:pt x="1901" y="1560"/>
                </a:cubicBezTo>
                <a:cubicBezTo>
                  <a:pt x="1901" y="1499"/>
                  <a:pt x="1876" y="1449"/>
                  <a:pt x="1846" y="1449"/>
                </a:cubicBezTo>
                <a:close/>
                <a:moveTo>
                  <a:pt x="1667" y="1449"/>
                </a:moveTo>
                <a:cubicBezTo>
                  <a:pt x="1636" y="1449"/>
                  <a:pt x="1612" y="1499"/>
                  <a:pt x="1612" y="1560"/>
                </a:cubicBezTo>
                <a:cubicBezTo>
                  <a:pt x="1612" y="1622"/>
                  <a:pt x="1636" y="1671"/>
                  <a:pt x="1667" y="1671"/>
                </a:cubicBezTo>
                <a:cubicBezTo>
                  <a:pt x="1697" y="1671"/>
                  <a:pt x="1721" y="1622"/>
                  <a:pt x="1721" y="1560"/>
                </a:cubicBezTo>
                <a:cubicBezTo>
                  <a:pt x="1721" y="1499"/>
                  <a:pt x="1697" y="1449"/>
                  <a:pt x="1667" y="1449"/>
                </a:cubicBezTo>
                <a:close/>
                <a:moveTo>
                  <a:pt x="17247" y="1087"/>
                </a:moveTo>
                <a:cubicBezTo>
                  <a:pt x="17217" y="1087"/>
                  <a:pt x="17192" y="1137"/>
                  <a:pt x="17192" y="1198"/>
                </a:cubicBezTo>
                <a:cubicBezTo>
                  <a:pt x="17192" y="1259"/>
                  <a:pt x="17217" y="1309"/>
                  <a:pt x="17247" y="1309"/>
                </a:cubicBezTo>
                <a:cubicBezTo>
                  <a:pt x="17277" y="1309"/>
                  <a:pt x="17302" y="1259"/>
                  <a:pt x="17302" y="1198"/>
                </a:cubicBezTo>
                <a:cubicBezTo>
                  <a:pt x="17302" y="1137"/>
                  <a:pt x="17277" y="1087"/>
                  <a:pt x="17247" y="1087"/>
                </a:cubicBezTo>
                <a:close/>
                <a:moveTo>
                  <a:pt x="17068" y="1087"/>
                </a:moveTo>
                <a:cubicBezTo>
                  <a:pt x="17038" y="1087"/>
                  <a:pt x="17013" y="1137"/>
                  <a:pt x="17013" y="1198"/>
                </a:cubicBezTo>
                <a:cubicBezTo>
                  <a:pt x="17013" y="1259"/>
                  <a:pt x="17038" y="1309"/>
                  <a:pt x="17068" y="1309"/>
                </a:cubicBezTo>
                <a:cubicBezTo>
                  <a:pt x="17098" y="1309"/>
                  <a:pt x="17123" y="1259"/>
                  <a:pt x="17123" y="1198"/>
                </a:cubicBezTo>
                <a:cubicBezTo>
                  <a:pt x="17123" y="1137"/>
                  <a:pt x="17098" y="1087"/>
                  <a:pt x="17068" y="1087"/>
                </a:cubicBezTo>
                <a:close/>
                <a:moveTo>
                  <a:pt x="16889" y="1087"/>
                </a:moveTo>
                <a:cubicBezTo>
                  <a:pt x="16859" y="1087"/>
                  <a:pt x="16834" y="1137"/>
                  <a:pt x="16834" y="1198"/>
                </a:cubicBezTo>
                <a:cubicBezTo>
                  <a:pt x="16834" y="1259"/>
                  <a:pt x="16859" y="1309"/>
                  <a:pt x="16889" y="1309"/>
                </a:cubicBezTo>
                <a:cubicBezTo>
                  <a:pt x="16919" y="1309"/>
                  <a:pt x="16944" y="1259"/>
                  <a:pt x="16944" y="1198"/>
                </a:cubicBezTo>
                <a:cubicBezTo>
                  <a:pt x="16944" y="1137"/>
                  <a:pt x="16919" y="1087"/>
                  <a:pt x="16889" y="1087"/>
                </a:cubicBezTo>
                <a:close/>
                <a:moveTo>
                  <a:pt x="16172" y="1087"/>
                </a:moveTo>
                <a:cubicBezTo>
                  <a:pt x="16142" y="1087"/>
                  <a:pt x="16118" y="1137"/>
                  <a:pt x="16118" y="1198"/>
                </a:cubicBezTo>
                <a:cubicBezTo>
                  <a:pt x="16118" y="1259"/>
                  <a:pt x="16142" y="1309"/>
                  <a:pt x="16172" y="1309"/>
                </a:cubicBezTo>
                <a:cubicBezTo>
                  <a:pt x="16203" y="1309"/>
                  <a:pt x="16227" y="1259"/>
                  <a:pt x="16227" y="1198"/>
                </a:cubicBezTo>
                <a:cubicBezTo>
                  <a:pt x="16227" y="1137"/>
                  <a:pt x="16203" y="1087"/>
                  <a:pt x="16172" y="1087"/>
                </a:cubicBezTo>
                <a:close/>
                <a:moveTo>
                  <a:pt x="15993" y="1087"/>
                </a:moveTo>
                <a:cubicBezTo>
                  <a:pt x="15963" y="1087"/>
                  <a:pt x="15938" y="1137"/>
                  <a:pt x="15938" y="1198"/>
                </a:cubicBezTo>
                <a:cubicBezTo>
                  <a:pt x="15938" y="1259"/>
                  <a:pt x="15963" y="1309"/>
                  <a:pt x="15993" y="1309"/>
                </a:cubicBezTo>
                <a:cubicBezTo>
                  <a:pt x="16024" y="1309"/>
                  <a:pt x="16048" y="1259"/>
                  <a:pt x="16048" y="1198"/>
                </a:cubicBezTo>
                <a:cubicBezTo>
                  <a:pt x="16048" y="1137"/>
                  <a:pt x="16024" y="1087"/>
                  <a:pt x="15993" y="1087"/>
                </a:cubicBezTo>
                <a:close/>
                <a:moveTo>
                  <a:pt x="15814" y="1087"/>
                </a:moveTo>
                <a:cubicBezTo>
                  <a:pt x="15784" y="1087"/>
                  <a:pt x="15759" y="1137"/>
                  <a:pt x="15759" y="1198"/>
                </a:cubicBezTo>
                <a:cubicBezTo>
                  <a:pt x="15759" y="1259"/>
                  <a:pt x="15784" y="1309"/>
                  <a:pt x="15814" y="1309"/>
                </a:cubicBezTo>
                <a:cubicBezTo>
                  <a:pt x="15845" y="1309"/>
                  <a:pt x="15869" y="1259"/>
                  <a:pt x="15869" y="1198"/>
                </a:cubicBezTo>
                <a:cubicBezTo>
                  <a:pt x="15869" y="1137"/>
                  <a:pt x="15845" y="1087"/>
                  <a:pt x="15814" y="1087"/>
                </a:cubicBezTo>
                <a:close/>
                <a:moveTo>
                  <a:pt x="15635" y="1087"/>
                </a:moveTo>
                <a:cubicBezTo>
                  <a:pt x="15605" y="1087"/>
                  <a:pt x="15580" y="1137"/>
                  <a:pt x="15580" y="1198"/>
                </a:cubicBezTo>
                <a:cubicBezTo>
                  <a:pt x="15580" y="1259"/>
                  <a:pt x="15605" y="1309"/>
                  <a:pt x="15635" y="1309"/>
                </a:cubicBezTo>
                <a:cubicBezTo>
                  <a:pt x="15666" y="1309"/>
                  <a:pt x="15690" y="1259"/>
                  <a:pt x="15690" y="1198"/>
                </a:cubicBezTo>
                <a:cubicBezTo>
                  <a:pt x="15690" y="1137"/>
                  <a:pt x="15666" y="1087"/>
                  <a:pt x="15635" y="1087"/>
                </a:cubicBezTo>
                <a:close/>
                <a:moveTo>
                  <a:pt x="15456" y="1087"/>
                </a:moveTo>
                <a:cubicBezTo>
                  <a:pt x="15426" y="1087"/>
                  <a:pt x="15401" y="1137"/>
                  <a:pt x="15401" y="1198"/>
                </a:cubicBezTo>
                <a:cubicBezTo>
                  <a:pt x="15401" y="1259"/>
                  <a:pt x="15426" y="1309"/>
                  <a:pt x="15456" y="1309"/>
                </a:cubicBezTo>
                <a:cubicBezTo>
                  <a:pt x="15486" y="1309"/>
                  <a:pt x="15511" y="1259"/>
                  <a:pt x="15511" y="1198"/>
                </a:cubicBezTo>
                <a:cubicBezTo>
                  <a:pt x="15511" y="1137"/>
                  <a:pt x="15486" y="1087"/>
                  <a:pt x="15456" y="1087"/>
                </a:cubicBezTo>
                <a:close/>
                <a:moveTo>
                  <a:pt x="15277" y="1087"/>
                </a:moveTo>
                <a:cubicBezTo>
                  <a:pt x="15247" y="1087"/>
                  <a:pt x="15222" y="1137"/>
                  <a:pt x="15222" y="1198"/>
                </a:cubicBezTo>
                <a:cubicBezTo>
                  <a:pt x="15222" y="1259"/>
                  <a:pt x="15247" y="1309"/>
                  <a:pt x="15277" y="1309"/>
                </a:cubicBezTo>
                <a:cubicBezTo>
                  <a:pt x="15307" y="1309"/>
                  <a:pt x="15332" y="1259"/>
                  <a:pt x="15332" y="1198"/>
                </a:cubicBezTo>
                <a:cubicBezTo>
                  <a:pt x="15332" y="1137"/>
                  <a:pt x="15307" y="1087"/>
                  <a:pt x="15277" y="1087"/>
                </a:cubicBezTo>
                <a:close/>
                <a:moveTo>
                  <a:pt x="15098" y="1087"/>
                </a:moveTo>
                <a:cubicBezTo>
                  <a:pt x="15068" y="1087"/>
                  <a:pt x="15043" y="1137"/>
                  <a:pt x="15043" y="1198"/>
                </a:cubicBezTo>
                <a:cubicBezTo>
                  <a:pt x="15043" y="1259"/>
                  <a:pt x="15068" y="1309"/>
                  <a:pt x="15098" y="1309"/>
                </a:cubicBezTo>
                <a:cubicBezTo>
                  <a:pt x="15128" y="1309"/>
                  <a:pt x="15153" y="1259"/>
                  <a:pt x="15153" y="1198"/>
                </a:cubicBezTo>
                <a:cubicBezTo>
                  <a:pt x="15153" y="1137"/>
                  <a:pt x="15128" y="1087"/>
                  <a:pt x="15098" y="1087"/>
                </a:cubicBezTo>
                <a:close/>
                <a:moveTo>
                  <a:pt x="14919" y="1087"/>
                </a:moveTo>
                <a:cubicBezTo>
                  <a:pt x="14889" y="1087"/>
                  <a:pt x="14864" y="1137"/>
                  <a:pt x="14864" y="1198"/>
                </a:cubicBezTo>
                <a:cubicBezTo>
                  <a:pt x="14864" y="1259"/>
                  <a:pt x="14889" y="1309"/>
                  <a:pt x="14919" y="1309"/>
                </a:cubicBezTo>
                <a:cubicBezTo>
                  <a:pt x="14949" y="1309"/>
                  <a:pt x="14974" y="1259"/>
                  <a:pt x="14974" y="1198"/>
                </a:cubicBezTo>
                <a:cubicBezTo>
                  <a:pt x="14974" y="1137"/>
                  <a:pt x="14949" y="1087"/>
                  <a:pt x="14919" y="1087"/>
                </a:cubicBezTo>
                <a:close/>
                <a:moveTo>
                  <a:pt x="14740" y="1087"/>
                </a:moveTo>
                <a:cubicBezTo>
                  <a:pt x="14709" y="1087"/>
                  <a:pt x="14685" y="1137"/>
                  <a:pt x="14685" y="1198"/>
                </a:cubicBezTo>
                <a:cubicBezTo>
                  <a:pt x="14685" y="1259"/>
                  <a:pt x="14709" y="1309"/>
                  <a:pt x="14740" y="1309"/>
                </a:cubicBezTo>
                <a:cubicBezTo>
                  <a:pt x="14770" y="1309"/>
                  <a:pt x="14795" y="1259"/>
                  <a:pt x="14795" y="1198"/>
                </a:cubicBezTo>
                <a:cubicBezTo>
                  <a:pt x="14795" y="1137"/>
                  <a:pt x="14770" y="1087"/>
                  <a:pt x="14740" y="1087"/>
                </a:cubicBezTo>
                <a:close/>
                <a:moveTo>
                  <a:pt x="14561" y="1087"/>
                </a:moveTo>
                <a:cubicBezTo>
                  <a:pt x="14530" y="1087"/>
                  <a:pt x="14506" y="1137"/>
                  <a:pt x="14506" y="1198"/>
                </a:cubicBezTo>
                <a:cubicBezTo>
                  <a:pt x="14506" y="1259"/>
                  <a:pt x="14530" y="1309"/>
                  <a:pt x="14561" y="1309"/>
                </a:cubicBezTo>
                <a:cubicBezTo>
                  <a:pt x="14591" y="1309"/>
                  <a:pt x="14616" y="1259"/>
                  <a:pt x="14616" y="1198"/>
                </a:cubicBezTo>
                <a:cubicBezTo>
                  <a:pt x="14616" y="1137"/>
                  <a:pt x="14591" y="1087"/>
                  <a:pt x="14561" y="1087"/>
                </a:cubicBezTo>
                <a:close/>
                <a:moveTo>
                  <a:pt x="14382" y="1087"/>
                </a:moveTo>
                <a:cubicBezTo>
                  <a:pt x="14351" y="1087"/>
                  <a:pt x="14327" y="1137"/>
                  <a:pt x="14327" y="1198"/>
                </a:cubicBezTo>
                <a:cubicBezTo>
                  <a:pt x="14327" y="1259"/>
                  <a:pt x="14351" y="1309"/>
                  <a:pt x="14382" y="1309"/>
                </a:cubicBezTo>
                <a:cubicBezTo>
                  <a:pt x="14412" y="1309"/>
                  <a:pt x="14436" y="1259"/>
                  <a:pt x="14436" y="1198"/>
                </a:cubicBezTo>
                <a:cubicBezTo>
                  <a:pt x="14436" y="1137"/>
                  <a:pt x="14412" y="1087"/>
                  <a:pt x="14382" y="1087"/>
                </a:cubicBezTo>
                <a:close/>
                <a:moveTo>
                  <a:pt x="14202" y="1087"/>
                </a:moveTo>
                <a:cubicBezTo>
                  <a:pt x="14172" y="1087"/>
                  <a:pt x="14148" y="1137"/>
                  <a:pt x="14148" y="1198"/>
                </a:cubicBezTo>
                <a:cubicBezTo>
                  <a:pt x="14148" y="1259"/>
                  <a:pt x="14172" y="1309"/>
                  <a:pt x="14202" y="1309"/>
                </a:cubicBezTo>
                <a:cubicBezTo>
                  <a:pt x="14233" y="1309"/>
                  <a:pt x="14257" y="1259"/>
                  <a:pt x="14257" y="1198"/>
                </a:cubicBezTo>
                <a:cubicBezTo>
                  <a:pt x="14257" y="1137"/>
                  <a:pt x="14233" y="1087"/>
                  <a:pt x="14202" y="1087"/>
                </a:cubicBezTo>
                <a:close/>
                <a:moveTo>
                  <a:pt x="14023" y="1087"/>
                </a:moveTo>
                <a:cubicBezTo>
                  <a:pt x="13993" y="1087"/>
                  <a:pt x="13969" y="1137"/>
                  <a:pt x="13969" y="1198"/>
                </a:cubicBezTo>
                <a:cubicBezTo>
                  <a:pt x="13969" y="1259"/>
                  <a:pt x="13993" y="1309"/>
                  <a:pt x="14023" y="1309"/>
                </a:cubicBezTo>
                <a:cubicBezTo>
                  <a:pt x="14054" y="1309"/>
                  <a:pt x="14078" y="1259"/>
                  <a:pt x="14078" y="1198"/>
                </a:cubicBezTo>
                <a:cubicBezTo>
                  <a:pt x="14078" y="1137"/>
                  <a:pt x="14054" y="1087"/>
                  <a:pt x="14023" y="1087"/>
                </a:cubicBezTo>
                <a:close/>
                <a:moveTo>
                  <a:pt x="13844" y="1087"/>
                </a:moveTo>
                <a:cubicBezTo>
                  <a:pt x="13814" y="1087"/>
                  <a:pt x="13789" y="1137"/>
                  <a:pt x="13789" y="1198"/>
                </a:cubicBezTo>
                <a:cubicBezTo>
                  <a:pt x="13789" y="1259"/>
                  <a:pt x="13814" y="1309"/>
                  <a:pt x="13844" y="1309"/>
                </a:cubicBezTo>
                <a:cubicBezTo>
                  <a:pt x="13875" y="1309"/>
                  <a:pt x="13899" y="1259"/>
                  <a:pt x="13899" y="1198"/>
                </a:cubicBezTo>
                <a:cubicBezTo>
                  <a:pt x="13899" y="1137"/>
                  <a:pt x="13875" y="1087"/>
                  <a:pt x="13844" y="1087"/>
                </a:cubicBezTo>
                <a:close/>
                <a:moveTo>
                  <a:pt x="13665" y="1087"/>
                </a:moveTo>
                <a:cubicBezTo>
                  <a:pt x="13635" y="1087"/>
                  <a:pt x="13610" y="1137"/>
                  <a:pt x="13610" y="1198"/>
                </a:cubicBezTo>
                <a:cubicBezTo>
                  <a:pt x="13610" y="1259"/>
                  <a:pt x="13635" y="1309"/>
                  <a:pt x="13665" y="1309"/>
                </a:cubicBezTo>
                <a:cubicBezTo>
                  <a:pt x="13696" y="1309"/>
                  <a:pt x="13720" y="1259"/>
                  <a:pt x="13720" y="1198"/>
                </a:cubicBezTo>
                <a:cubicBezTo>
                  <a:pt x="13720" y="1137"/>
                  <a:pt x="13696" y="1087"/>
                  <a:pt x="13665" y="1087"/>
                </a:cubicBezTo>
                <a:close/>
                <a:moveTo>
                  <a:pt x="13486" y="1087"/>
                </a:moveTo>
                <a:cubicBezTo>
                  <a:pt x="13456" y="1087"/>
                  <a:pt x="13431" y="1137"/>
                  <a:pt x="13431" y="1198"/>
                </a:cubicBezTo>
                <a:cubicBezTo>
                  <a:pt x="13431" y="1259"/>
                  <a:pt x="13456" y="1309"/>
                  <a:pt x="13486" y="1309"/>
                </a:cubicBezTo>
                <a:cubicBezTo>
                  <a:pt x="13516" y="1309"/>
                  <a:pt x="13541" y="1259"/>
                  <a:pt x="13541" y="1198"/>
                </a:cubicBezTo>
                <a:cubicBezTo>
                  <a:pt x="13541" y="1137"/>
                  <a:pt x="13516" y="1087"/>
                  <a:pt x="13486" y="1087"/>
                </a:cubicBezTo>
                <a:close/>
                <a:moveTo>
                  <a:pt x="13307" y="1087"/>
                </a:moveTo>
                <a:cubicBezTo>
                  <a:pt x="13277" y="1087"/>
                  <a:pt x="13252" y="1137"/>
                  <a:pt x="13252" y="1198"/>
                </a:cubicBezTo>
                <a:cubicBezTo>
                  <a:pt x="13252" y="1259"/>
                  <a:pt x="13277" y="1309"/>
                  <a:pt x="13307" y="1309"/>
                </a:cubicBezTo>
                <a:cubicBezTo>
                  <a:pt x="13337" y="1309"/>
                  <a:pt x="13362" y="1259"/>
                  <a:pt x="13362" y="1198"/>
                </a:cubicBezTo>
                <a:cubicBezTo>
                  <a:pt x="13362" y="1137"/>
                  <a:pt x="13337" y="1087"/>
                  <a:pt x="13307" y="1087"/>
                </a:cubicBezTo>
                <a:close/>
                <a:moveTo>
                  <a:pt x="12770" y="1087"/>
                </a:moveTo>
                <a:cubicBezTo>
                  <a:pt x="12740" y="1087"/>
                  <a:pt x="12715" y="1137"/>
                  <a:pt x="12715" y="1198"/>
                </a:cubicBezTo>
                <a:cubicBezTo>
                  <a:pt x="12715" y="1259"/>
                  <a:pt x="12740" y="1309"/>
                  <a:pt x="12770" y="1309"/>
                </a:cubicBezTo>
                <a:cubicBezTo>
                  <a:pt x="12800" y="1309"/>
                  <a:pt x="12825" y="1259"/>
                  <a:pt x="12825" y="1198"/>
                </a:cubicBezTo>
                <a:cubicBezTo>
                  <a:pt x="12825" y="1137"/>
                  <a:pt x="12800" y="1087"/>
                  <a:pt x="12770" y="1087"/>
                </a:cubicBezTo>
                <a:close/>
                <a:moveTo>
                  <a:pt x="12591" y="1087"/>
                </a:moveTo>
                <a:cubicBezTo>
                  <a:pt x="12560" y="1087"/>
                  <a:pt x="12536" y="1137"/>
                  <a:pt x="12536" y="1198"/>
                </a:cubicBezTo>
                <a:cubicBezTo>
                  <a:pt x="12536" y="1259"/>
                  <a:pt x="12560" y="1309"/>
                  <a:pt x="12591" y="1309"/>
                </a:cubicBezTo>
                <a:cubicBezTo>
                  <a:pt x="12621" y="1309"/>
                  <a:pt x="12646" y="1259"/>
                  <a:pt x="12646" y="1198"/>
                </a:cubicBezTo>
                <a:cubicBezTo>
                  <a:pt x="12646" y="1137"/>
                  <a:pt x="12621" y="1087"/>
                  <a:pt x="12591" y="1087"/>
                </a:cubicBezTo>
                <a:close/>
                <a:moveTo>
                  <a:pt x="9009" y="1087"/>
                </a:moveTo>
                <a:cubicBezTo>
                  <a:pt x="8979" y="1087"/>
                  <a:pt x="8954" y="1137"/>
                  <a:pt x="8954" y="1198"/>
                </a:cubicBezTo>
                <a:cubicBezTo>
                  <a:pt x="8954" y="1259"/>
                  <a:pt x="8979" y="1309"/>
                  <a:pt x="9009" y="1309"/>
                </a:cubicBezTo>
                <a:cubicBezTo>
                  <a:pt x="9039" y="1309"/>
                  <a:pt x="9064" y="1259"/>
                  <a:pt x="9064" y="1198"/>
                </a:cubicBezTo>
                <a:cubicBezTo>
                  <a:pt x="9064" y="1137"/>
                  <a:pt x="9039" y="1087"/>
                  <a:pt x="9009" y="1087"/>
                </a:cubicBezTo>
                <a:close/>
                <a:moveTo>
                  <a:pt x="8830" y="1087"/>
                </a:moveTo>
                <a:cubicBezTo>
                  <a:pt x="8800" y="1087"/>
                  <a:pt x="8775" y="1137"/>
                  <a:pt x="8775" y="1198"/>
                </a:cubicBezTo>
                <a:cubicBezTo>
                  <a:pt x="8775" y="1259"/>
                  <a:pt x="8800" y="1309"/>
                  <a:pt x="8830" y="1309"/>
                </a:cubicBezTo>
                <a:cubicBezTo>
                  <a:pt x="8860" y="1309"/>
                  <a:pt x="8885" y="1259"/>
                  <a:pt x="8885" y="1198"/>
                </a:cubicBezTo>
                <a:cubicBezTo>
                  <a:pt x="8885" y="1137"/>
                  <a:pt x="8860" y="1087"/>
                  <a:pt x="8830" y="1087"/>
                </a:cubicBezTo>
                <a:close/>
                <a:moveTo>
                  <a:pt x="8651" y="1087"/>
                </a:moveTo>
                <a:cubicBezTo>
                  <a:pt x="8621" y="1087"/>
                  <a:pt x="8596" y="1137"/>
                  <a:pt x="8596" y="1198"/>
                </a:cubicBezTo>
                <a:cubicBezTo>
                  <a:pt x="8596" y="1259"/>
                  <a:pt x="8621" y="1309"/>
                  <a:pt x="8651" y="1309"/>
                </a:cubicBezTo>
                <a:cubicBezTo>
                  <a:pt x="8681" y="1309"/>
                  <a:pt x="8706" y="1259"/>
                  <a:pt x="8706" y="1198"/>
                </a:cubicBezTo>
                <a:cubicBezTo>
                  <a:pt x="8706" y="1137"/>
                  <a:pt x="8681" y="1087"/>
                  <a:pt x="8651" y="1087"/>
                </a:cubicBezTo>
                <a:close/>
                <a:moveTo>
                  <a:pt x="8472" y="1087"/>
                </a:moveTo>
                <a:cubicBezTo>
                  <a:pt x="8441" y="1087"/>
                  <a:pt x="8417" y="1137"/>
                  <a:pt x="8417" y="1198"/>
                </a:cubicBezTo>
                <a:cubicBezTo>
                  <a:pt x="8417" y="1259"/>
                  <a:pt x="8441" y="1309"/>
                  <a:pt x="8472" y="1309"/>
                </a:cubicBezTo>
                <a:cubicBezTo>
                  <a:pt x="8502" y="1309"/>
                  <a:pt x="8527" y="1259"/>
                  <a:pt x="8527" y="1198"/>
                </a:cubicBezTo>
                <a:cubicBezTo>
                  <a:pt x="8527" y="1137"/>
                  <a:pt x="8502" y="1087"/>
                  <a:pt x="8472" y="1087"/>
                </a:cubicBezTo>
                <a:close/>
                <a:moveTo>
                  <a:pt x="8293" y="1087"/>
                </a:moveTo>
                <a:cubicBezTo>
                  <a:pt x="8262" y="1087"/>
                  <a:pt x="8238" y="1137"/>
                  <a:pt x="8238" y="1198"/>
                </a:cubicBezTo>
                <a:cubicBezTo>
                  <a:pt x="8238" y="1259"/>
                  <a:pt x="8262" y="1309"/>
                  <a:pt x="8293" y="1309"/>
                </a:cubicBezTo>
                <a:cubicBezTo>
                  <a:pt x="8323" y="1309"/>
                  <a:pt x="8348" y="1259"/>
                  <a:pt x="8348" y="1198"/>
                </a:cubicBezTo>
                <a:cubicBezTo>
                  <a:pt x="8348" y="1137"/>
                  <a:pt x="8323" y="1087"/>
                  <a:pt x="8293" y="1087"/>
                </a:cubicBezTo>
                <a:close/>
                <a:moveTo>
                  <a:pt x="8114" y="1087"/>
                </a:moveTo>
                <a:cubicBezTo>
                  <a:pt x="8083" y="1087"/>
                  <a:pt x="8059" y="1137"/>
                  <a:pt x="8059" y="1198"/>
                </a:cubicBezTo>
                <a:cubicBezTo>
                  <a:pt x="8059" y="1259"/>
                  <a:pt x="8083" y="1309"/>
                  <a:pt x="8114" y="1309"/>
                </a:cubicBezTo>
                <a:cubicBezTo>
                  <a:pt x="8144" y="1309"/>
                  <a:pt x="8168" y="1259"/>
                  <a:pt x="8168" y="1198"/>
                </a:cubicBezTo>
                <a:cubicBezTo>
                  <a:pt x="8168" y="1137"/>
                  <a:pt x="8144" y="1087"/>
                  <a:pt x="8114" y="1087"/>
                </a:cubicBezTo>
                <a:close/>
                <a:moveTo>
                  <a:pt x="7934" y="1087"/>
                </a:moveTo>
                <a:cubicBezTo>
                  <a:pt x="7904" y="1087"/>
                  <a:pt x="7880" y="1137"/>
                  <a:pt x="7880" y="1198"/>
                </a:cubicBezTo>
                <a:cubicBezTo>
                  <a:pt x="7880" y="1259"/>
                  <a:pt x="7904" y="1309"/>
                  <a:pt x="7934" y="1309"/>
                </a:cubicBezTo>
                <a:cubicBezTo>
                  <a:pt x="7965" y="1309"/>
                  <a:pt x="7989" y="1259"/>
                  <a:pt x="7989" y="1198"/>
                </a:cubicBezTo>
                <a:cubicBezTo>
                  <a:pt x="7989" y="1137"/>
                  <a:pt x="7965" y="1087"/>
                  <a:pt x="7934" y="1087"/>
                </a:cubicBezTo>
                <a:close/>
                <a:moveTo>
                  <a:pt x="7755" y="1087"/>
                </a:moveTo>
                <a:cubicBezTo>
                  <a:pt x="7725" y="1087"/>
                  <a:pt x="7701" y="1137"/>
                  <a:pt x="7701" y="1198"/>
                </a:cubicBezTo>
                <a:cubicBezTo>
                  <a:pt x="7701" y="1259"/>
                  <a:pt x="7725" y="1309"/>
                  <a:pt x="7755" y="1309"/>
                </a:cubicBezTo>
                <a:cubicBezTo>
                  <a:pt x="7786" y="1309"/>
                  <a:pt x="7810" y="1259"/>
                  <a:pt x="7810" y="1198"/>
                </a:cubicBezTo>
                <a:cubicBezTo>
                  <a:pt x="7810" y="1137"/>
                  <a:pt x="7786" y="1087"/>
                  <a:pt x="7755" y="1087"/>
                </a:cubicBezTo>
                <a:close/>
                <a:moveTo>
                  <a:pt x="7576" y="1087"/>
                </a:moveTo>
                <a:cubicBezTo>
                  <a:pt x="7546" y="1087"/>
                  <a:pt x="7521" y="1137"/>
                  <a:pt x="7521" y="1198"/>
                </a:cubicBezTo>
                <a:cubicBezTo>
                  <a:pt x="7521" y="1259"/>
                  <a:pt x="7546" y="1309"/>
                  <a:pt x="7576" y="1309"/>
                </a:cubicBezTo>
                <a:cubicBezTo>
                  <a:pt x="7607" y="1309"/>
                  <a:pt x="7631" y="1259"/>
                  <a:pt x="7631" y="1198"/>
                </a:cubicBezTo>
                <a:cubicBezTo>
                  <a:pt x="7631" y="1137"/>
                  <a:pt x="7607" y="1087"/>
                  <a:pt x="7576" y="1087"/>
                </a:cubicBezTo>
                <a:close/>
                <a:moveTo>
                  <a:pt x="7397" y="1087"/>
                </a:moveTo>
                <a:cubicBezTo>
                  <a:pt x="7367" y="1087"/>
                  <a:pt x="7342" y="1137"/>
                  <a:pt x="7342" y="1198"/>
                </a:cubicBezTo>
                <a:cubicBezTo>
                  <a:pt x="7342" y="1259"/>
                  <a:pt x="7367" y="1309"/>
                  <a:pt x="7397" y="1309"/>
                </a:cubicBezTo>
                <a:cubicBezTo>
                  <a:pt x="7428" y="1309"/>
                  <a:pt x="7452" y="1259"/>
                  <a:pt x="7452" y="1198"/>
                </a:cubicBezTo>
                <a:cubicBezTo>
                  <a:pt x="7452" y="1137"/>
                  <a:pt x="7428" y="1087"/>
                  <a:pt x="7397" y="1087"/>
                </a:cubicBezTo>
                <a:close/>
                <a:moveTo>
                  <a:pt x="7218" y="1087"/>
                </a:moveTo>
                <a:cubicBezTo>
                  <a:pt x="7188" y="1087"/>
                  <a:pt x="7163" y="1137"/>
                  <a:pt x="7163" y="1198"/>
                </a:cubicBezTo>
                <a:cubicBezTo>
                  <a:pt x="7163" y="1259"/>
                  <a:pt x="7188" y="1309"/>
                  <a:pt x="7218" y="1309"/>
                </a:cubicBezTo>
                <a:cubicBezTo>
                  <a:pt x="7248" y="1309"/>
                  <a:pt x="7273" y="1259"/>
                  <a:pt x="7273" y="1198"/>
                </a:cubicBezTo>
                <a:cubicBezTo>
                  <a:pt x="7273" y="1137"/>
                  <a:pt x="7248" y="1087"/>
                  <a:pt x="7218" y="1087"/>
                </a:cubicBezTo>
                <a:close/>
                <a:moveTo>
                  <a:pt x="6144" y="1087"/>
                </a:moveTo>
                <a:cubicBezTo>
                  <a:pt x="6113" y="1087"/>
                  <a:pt x="6089" y="1137"/>
                  <a:pt x="6089" y="1198"/>
                </a:cubicBezTo>
                <a:cubicBezTo>
                  <a:pt x="6089" y="1259"/>
                  <a:pt x="6113" y="1309"/>
                  <a:pt x="6144" y="1309"/>
                </a:cubicBezTo>
                <a:cubicBezTo>
                  <a:pt x="6174" y="1309"/>
                  <a:pt x="6199" y="1259"/>
                  <a:pt x="6199" y="1198"/>
                </a:cubicBezTo>
                <a:cubicBezTo>
                  <a:pt x="6199" y="1137"/>
                  <a:pt x="6174" y="1087"/>
                  <a:pt x="6144" y="1087"/>
                </a:cubicBezTo>
                <a:close/>
                <a:moveTo>
                  <a:pt x="5965" y="1087"/>
                </a:moveTo>
                <a:cubicBezTo>
                  <a:pt x="5934" y="1087"/>
                  <a:pt x="5910" y="1137"/>
                  <a:pt x="5910" y="1198"/>
                </a:cubicBezTo>
                <a:cubicBezTo>
                  <a:pt x="5910" y="1259"/>
                  <a:pt x="5934" y="1309"/>
                  <a:pt x="5965" y="1309"/>
                </a:cubicBezTo>
                <a:cubicBezTo>
                  <a:pt x="5995" y="1309"/>
                  <a:pt x="6019" y="1259"/>
                  <a:pt x="6019" y="1198"/>
                </a:cubicBezTo>
                <a:cubicBezTo>
                  <a:pt x="6019" y="1137"/>
                  <a:pt x="5995" y="1087"/>
                  <a:pt x="5965" y="1087"/>
                </a:cubicBezTo>
                <a:close/>
                <a:moveTo>
                  <a:pt x="5786" y="1087"/>
                </a:moveTo>
                <a:cubicBezTo>
                  <a:pt x="5755" y="1087"/>
                  <a:pt x="5731" y="1137"/>
                  <a:pt x="5731" y="1198"/>
                </a:cubicBezTo>
                <a:cubicBezTo>
                  <a:pt x="5731" y="1259"/>
                  <a:pt x="5755" y="1309"/>
                  <a:pt x="5786" y="1309"/>
                </a:cubicBezTo>
                <a:cubicBezTo>
                  <a:pt x="5816" y="1309"/>
                  <a:pt x="5840" y="1259"/>
                  <a:pt x="5840" y="1198"/>
                </a:cubicBezTo>
                <a:cubicBezTo>
                  <a:pt x="5840" y="1137"/>
                  <a:pt x="5816" y="1087"/>
                  <a:pt x="5786" y="1087"/>
                </a:cubicBezTo>
                <a:close/>
                <a:moveTo>
                  <a:pt x="5606" y="1087"/>
                </a:moveTo>
                <a:cubicBezTo>
                  <a:pt x="5576" y="1087"/>
                  <a:pt x="5552" y="1137"/>
                  <a:pt x="5552" y="1198"/>
                </a:cubicBezTo>
                <a:cubicBezTo>
                  <a:pt x="5552" y="1259"/>
                  <a:pt x="5576" y="1309"/>
                  <a:pt x="5606" y="1309"/>
                </a:cubicBezTo>
                <a:cubicBezTo>
                  <a:pt x="5637" y="1309"/>
                  <a:pt x="5661" y="1259"/>
                  <a:pt x="5661" y="1198"/>
                </a:cubicBezTo>
                <a:cubicBezTo>
                  <a:pt x="5661" y="1137"/>
                  <a:pt x="5637" y="1087"/>
                  <a:pt x="5606" y="1087"/>
                </a:cubicBezTo>
                <a:close/>
                <a:moveTo>
                  <a:pt x="5427" y="1087"/>
                </a:moveTo>
                <a:cubicBezTo>
                  <a:pt x="5397" y="1087"/>
                  <a:pt x="5372" y="1137"/>
                  <a:pt x="5372" y="1198"/>
                </a:cubicBezTo>
                <a:cubicBezTo>
                  <a:pt x="5372" y="1259"/>
                  <a:pt x="5397" y="1309"/>
                  <a:pt x="5427" y="1309"/>
                </a:cubicBezTo>
                <a:cubicBezTo>
                  <a:pt x="5458" y="1309"/>
                  <a:pt x="5482" y="1259"/>
                  <a:pt x="5482" y="1198"/>
                </a:cubicBezTo>
                <a:cubicBezTo>
                  <a:pt x="5482" y="1137"/>
                  <a:pt x="5458" y="1087"/>
                  <a:pt x="5427" y="1087"/>
                </a:cubicBezTo>
                <a:close/>
                <a:moveTo>
                  <a:pt x="5248" y="1087"/>
                </a:moveTo>
                <a:cubicBezTo>
                  <a:pt x="5218" y="1087"/>
                  <a:pt x="5193" y="1137"/>
                  <a:pt x="5193" y="1198"/>
                </a:cubicBezTo>
                <a:cubicBezTo>
                  <a:pt x="5193" y="1259"/>
                  <a:pt x="5218" y="1309"/>
                  <a:pt x="5248" y="1309"/>
                </a:cubicBezTo>
                <a:cubicBezTo>
                  <a:pt x="5279" y="1309"/>
                  <a:pt x="5303" y="1259"/>
                  <a:pt x="5303" y="1198"/>
                </a:cubicBezTo>
                <a:cubicBezTo>
                  <a:pt x="5303" y="1137"/>
                  <a:pt x="5279" y="1087"/>
                  <a:pt x="5248" y="1087"/>
                </a:cubicBezTo>
                <a:close/>
                <a:moveTo>
                  <a:pt x="5069" y="1087"/>
                </a:moveTo>
                <a:cubicBezTo>
                  <a:pt x="5039" y="1087"/>
                  <a:pt x="5014" y="1137"/>
                  <a:pt x="5014" y="1198"/>
                </a:cubicBezTo>
                <a:cubicBezTo>
                  <a:pt x="5014" y="1259"/>
                  <a:pt x="5039" y="1309"/>
                  <a:pt x="5069" y="1309"/>
                </a:cubicBezTo>
                <a:cubicBezTo>
                  <a:pt x="5099" y="1309"/>
                  <a:pt x="5124" y="1259"/>
                  <a:pt x="5124" y="1198"/>
                </a:cubicBezTo>
                <a:cubicBezTo>
                  <a:pt x="5124" y="1137"/>
                  <a:pt x="5099" y="1087"/>
                  <a:pt x="5069" y="1087"/>
                </a:cubicBezTo>
                <a:close/>
                <a:moveTo>
                  <a:pt x="4890" y="1087"/>
                </a:moveTo>
                <a:cubicBezTo>
                  <a:pt x="4860" y="1087"/>
                  <a:pt x="4835" y="1137"/>
                  <a:pt x="4835" y="1198"/>
                </a:cubicBezTo>
                <a:cubicBezTo>
                  <a:pt x="4835" y="1259"/>
                  <a:pt x="4860" y="1309"/>
                  <a:pt x="4890" y="1309"/>
                </a:cubicBezTo>
                <a:cubicBezTo>
                  <a:pt x="4920" y="1309"/>
                  <a:pt x="4945" y="1259"/>
                  <a:pt x="4945" y="1198"/>
                </a:cubicBezTo>
                <a:cubicBezTo>
                  <a:pt x="4945" y="1137"/>
                  <a:pt x="4920" y="1087"/>
                  <a:pt x="4890" y="1087"/>
                </a:cubicBezTo>
                <a:close/>
                <a:moveTo>
                  <a:pt x="4711" y="1087"/>
                </a:moveTo>
                <a:cubicBezTo>
                  <a:pt x="4681" y="1087"/>
                  <a:pt x="4656" y="1137"/>
                  <a:pt x="4656" y="1198"/>
                </a:cubicBezTo>
                <a:cubicBezTo>
                  <a:pt x="4656" y="1259"/>
                  <a:pt x="4681" y="1309"/>
                  <a:pt x="4711" y="1309"/>
                </a:cubicBezTo>
                <a:cubicBezTo>
                  <a:pt x="4741" y="1309"/>
                  <a:pt x="4766" y="1259"/>
                  <a:pt x="4766" y="1198"/>
                </a:cubicBezTo>
                <a:cubicBezTo>
                  <a:pt x="4766" y="1137"/>
                  <a:pt x="4741" y="1087"/>
                  <a:pt x="4711" y="1087"/>
                </a:cubicBezTo>
                <a:close/>
                <a:moveTo>
                  <a:pt x="4532" y="1087"/>
                </a:moveTo>
                <a:cubicBezTo>
                  <a:pt x="4502" y="1087"/>
                  <a:pt x="4477" y="1137"/>
                  <a:pt x="4477" y="1198"/>
                </a:cubicBezTo>
                <a:cubicBezTo>
                  <a:pt x="4477" y="1259"/>
                  <a:pt x="4502" y="1309"/>
                  <a:pt x="4532" y="1309"/>
                </a:cubicBezTo>
                <a:cubicBezTo>
                  <a:pt x="4562" y="1309"/>
                  <a:pt x="4587" y="1259"/>
                  <a:pt x="4587" y="1198"/>
                </a:cubicBezTo>
                <a:cubicBezTo>
                  <a:pt x="4587" y="1137"/>
                  <a:pt x="4562" y="1087"/>
                  <a:pt x="4532" y="1087"/>
                </a:cubicBezTo>
                <a:close/>
                <a:moveTo>
                  <a:pt x="4353" y="1087"/>
                </a:moveTo>
                <a:cubicBezTo>
                  <a:pt x="4323" y="1087"/>
                  <a:pt x="4298" y="1137"/>
                  <a:pt x="4298" y="1198"/>
                </a:cubicBezTo>
                <a:cubicBezTo>
                  <a:pt x="4298" y="1259"/>
                  <a:pt x="4323" y="1309"/>
                  <a:pt x="4353" y="1309"/>
                </a:cubicBezTo>
                <a:cubicBezTo>
                  <a:pt x="4383" y="1309"/>
                  <a:pt x="4408" y="1259"/>
                  <a:pt x="4408" y="1198"/>
                </a:cubicBezTo>
                <a:cubicBezTo>
                  <a:pt x="4408" y="1137"/>
                  <a:pt x="4383" y="1087"/>
                  <a:pt x="4353" y="1087"/>
                </a:cubicBezTo>
                <a:close/>
                <a:moveTo>
                  <a:pt x="4174" y="1087"/>
                </a:moveTo>
                <a:cubicBezTo>
                  <a:pt x="4143" y="1087"/>
                  <a:pt x="4119" y="1137"/>
                  <a:pt x="4119" y="1198"/>
                </a:cubicBezTo>
                <a:cubicBezTo>
                  <a:pt x="4119" y="1259"/>
                  <a:pt x="4143" y="1309"/>
                  <a:pt x="4174" y="1309"/>
                </a:cubicBezTo>
                <a:cubicBezTo>
                  <a:pt x="4204" y="1309"/>
                  <a:pt x="4229" y="1259"/>
                  <a:pt x="4229" y="1198"/>
                </a:cubicBezTo>
                <a:cubicBezTo>
                  <a:pt x="4229" y="1137"/>
                  <a:pt x="4204" y="1087"/>
                  <a:pt x="4174" y="1087"/>
                </a:cubicBezTo>
                <a:close/>
                <a:moveTo>
                  <a:pt x="3995" y="1087"/>
                </a:moveTo>
                <a:cubicBezTo>
                  <a:pt x="3964" y="1087"/>
                  <a:pt x="3940" y="1137"/>
                  <a:pt x="3940" y="1198"/>
                </a:cubicBezTo>
                <a:cubicBezTo>
                  <a:pt x="3940" y="1259"/>
                  <a:pt x="3964" y="1309"/>
                  <a:pt x="3995" y="1309"/>
                </a:cubicBezTo>
                <a:cubicBezTo>
                  <a:pt x="4025" y="1309"/>
                  <a:pt x="4050" y="1259"/>
                  <a:pt x="4050" y="1198"/>
                </a:cubicBezTo>
                <a:cubicBezTo>
                  <a:pt x="4050" y="1137"/>
                  <a:pt x="4025" y="1087"/>
                  <a:pt x="3995" y="1087"/>
                </a:cubicBezTo>
                <a:close/>
                <a:moveTo>
                  <a:pt x="3816" y="1087"/>
                </a:moveTo>
                <a:cubicBezTo>
                  <a:pt x="3785" y="1087"/>
                  <a:pt x="3761" y="1137"/>
                  <a:pt x="3761" y="1198"/>
                </a:cubicBezTo>
                <a:cubicBezTo>
                  <a:pt x="3761" y="1259"/>
                  <a:pt x="3785" y="1309"/>
                  <a:pt x="3816" y="1309"/>
                </a:cubicBezTo>
                <a:cubicBezTo>
                  <a:pt x="3846" y="1309"/>
                  <a:pt x="3870" y="1259"/>
                  <a:pt x="3870" y="1198"/>
                </a:cubicBezTo>
                <a:cubicBezTo>
                  <a:pt x="3870" y="1137"/>
                  <a:pt x="3846" y="1087"/>
                  <a:pt x="3816" y="1087"/>
                </a:cubicBezTo>
                <a:close/>
                <a:moveTo>
                  <a:pt x="16710" y="725"/>
                </a:moveTo>
                <a:cubicBezTo>
                  <a:pt x="16679" y="725"/>
                  <a:pt x="16655" y="774"/>
                  <a:pt x="16655" y="836"/>
                </a:cubicBezTo>
                <a:cubicBezTo>
                  <a:pt x="16655" y="897"/>
                  <a:pt x="16679" y="947"/>
                  <a:pt x="16710" y="947"/>
                </a:cubicBezTo>
                <a:cubicBezTo>
                  <a:pt x="16740" y="947"/>
                  <a:pt x="16765" y="897"/>
                  <a:pt x="16765" y="836"/>
                </a:cubicBezTo>
                <a:cubicBezTo>
                  <a:pt x="16765" y="774"/>
                  <a:pt x="16740" y="725"/>
                  <a:pt x="16710" y="725"/>
                </a:cubicBezTo>
                <a:close/>
                <a:moveTo>
                  <a:pt x="16531" y="725"/>
                </a:moveTo>
                <a:cubicBezTo>
                  <a:pt x="16500" y="725"/>
                  <a:pt x="16476" y="774"/>
                  <a:pt x="16476" y="836"/>
                </a:cubicBezTo>
                <a:cubicBezTo>
                  <a:pt x="16476" y="897"/>
                  <a:pt x="16500" y="947"/>
                  <a:pt x="16531" y="947"/>
                </a:cubicBezTo>
                <a:cubicBezTo>
                  <a:pt x="16561" y="947"/>
                  <a:pt x="16585" y="897"/>
                  <a:pt x="16585" y="836"/>
                </a:cubicBezTo>
                <a:cubicBezTo>
                  <a:pt x="16585" y="774"/>
                  <a:pt x="16561" y="725"/>
                  <a:pt x="16531" y="725"/>
                </a:cubicBezTo>
                <a:close/>
                <a:moveTo>
                  <a:pt x="15277" y="725"/>
                </a:moveTo>
                <a:cubicBezTo>
                  <a:pt x="15247" y="725"/>
                  <a:pt x="15222" y="774"/>
                  <a:pt x="15222" y="836"/>
                </a:cubicBezTo>
                <a:cubicBezTo>
                  <a:pt x="15222" y="897"/>
                  <a:pt x="15247" y="947"/>
                  <a:pt x="15277" y="947"/>
                </a:cubicBezTo>
                <a:cubicBezTo>
                  <a:pt x="15307" y="947"/>
                  <a:pt x="15332" y="897"/>
                  <a:pt x="15332" y="836"/>
                </a:cubicBezTo>
                <a:cubicBezTo>
                  <a:pt x="15332" y="774"/>
                  <a:pt x="15307" y="725"/>
                  <a:pt x="15277" y="725"/>
                </a:cubicBezTo>
                <a:close/>
                <a:moveTo>
                  <a:pt x="15098" y="725"/>
                </a:moveTo>
                <a:cubicBezTo>
                  <a:pt x="15068" y="725"/>
                  <a:pt x="15043" y="774"/>
                  <a:pt x="15043" y="836"/>
                </a:cubicBezTo>
                <a:cubicBezTo>
                  <a:pt x="15043" y="897"/>
                  <a:pt x="15068" y="947"/>
                  <a:pt x="15098" y="947"/>
                </a:cubicBezTo>
                <a:cubicBezTo>
                  <a:pt x="15128" y="947"/>
                  <a:pt x="15153" y="897"/>
                  <a:pt x="15153" y="836"/>
                </a:cubicBezTo>
                <a:cubicBezTo>
                  <a:pt x="15153" y="774"/>
                  <a:pt x="15128" y="725"/>
                  <a:pt x="15098" y="725"/>
                </a:cubicBezTo>
                <a:close/>
                <a:moveTo>
                  <a:pt x="14919" y="725"/>
                </a:moveTo>
                <a:cubicBezTo>
                  <a:pt x="14889" y="725"/>
                  <a:pt x="14864" y="774"/>
                  <a:pt x="14864" y="836"/>
                </a:cubicBezTo>
                <a:cubicBezTo>
                  <a:pt x="14864" y="897"/>
                  <a:pt x="14889" y="947"/>
                  <a:pt x="14919" y="947"/>
                </a:cubicBezTo>
                <a:cubicBezTo>
                  <a:pt x="14949" y="947"/>
                  <a:pt x="14974" y="897"/>
                  <a:pt x="14974" y="836"/>
                </a:cubicBezTo>
                <a:cubicBezTo>
                  <a:pt x="14974" y="774"/>
                  <a:pt x="14949" y="725"/>
                  <a:pt x="14919" y="725"/>
                </a:cubicBezTo>
                <a:close/>
                <a:moveTo>
                  <a:pt x="14740" y="725"/>
                </a:moveTo>
                <a:cubicBezTo>
                  <a:pt x="14709" y="725"/>
                  <a:pt x="14685" y="774"/>
                  <a:pt x="14685" y="836"/>
                </a:cubicBezTo>
                <a:cubicBezTo>
                  <a:pt x="14685" y="897"/>
                  <a:pt x="14709" y="947"/>
                  <a:pt x="14740" y="947"/>
                </a:cubicBezTo>
                <a:cubicBezTo>
                  <a:pt x="14770" y="947"/>
                  <a:pt x="14795" y="897"/>
                  <a:pt x="14795" y="836"/>
                </a:cubicBezTo>
                <a:cubicBezTo>
                  <a:pt x="14795" y="774"/>
                  <a:pt x="14770" y="725"/>
                  <a:pt x="14740" y="725"/>
                </a:cubicBezTo>
                <a:close/>
                <a:moveTo>
                  <a:pt x="14561" y="725"/>
                </a:moveTo>
                <a:cubicBezTo>
                  <a:pt x="14530" y="725"/>
                  <a:pt x="14506" y="774"/>
                  <a:pt x="14506" y="836"/>
                </a:cubicBezTo>
                <a:cubicBezTo>
                  <a:pt x="14506" y="897"/>
                  <a:pt x="14530" y="947"/>
                  <a:pt x="14561" y="947"/>
                </a:cubicBezTo>
                <a:cubicBezTo>
                  <a:pt x="14591" y="947"/>
                  <a:pt x="14616" y="897"/>
                  <a:pt x="14616" y="836"/>
                </a:cubicBezTo>
                <a:cubicBezTo>
                  <a:pt x="14616" y="774"/>
                  <a:pt x="14591" y="725"/>
                  <a:pt x="14561" y="725"/>
                </a:cubicBezTo>
                <a:close/>
                <a:moveTo>
                  <a:pt x="14382" y="725"/>
                </a:moveTo>
                <a:cubicBezTo>
                  <a:pt x="14351" y="725"/>
                  <a:pt x="14327" y="774"/>
                  <a:pt x="14327" y="836"/>
                </a:cubicBezTo>
                <a:cubicBezTo>
                  <a:pt x="14327" y="897"/>
                  <a:pt x="14351" y="947"/>
                  <a:pt x="14382" y="947"/>
                </a:cubicBezTo>
                <a:cubicBezTo>
                  <a:pt x="14412" y="947"/>
                  <a:pt x="14436" y="897"/>
                  <a:pt x="14436" y="836"/>
                </a:cubicBezTo>
                <a:cubicBezTo>
                  <a:pt x="14436" y="774"/>
                  <a:pt x="14412" y="725"/>
                  <a:pt x="14382" y="725"/>
                </a:cubicBezTo>
                <a:close/>
                <a:moveTo>
                  <a:pt x="14202" y="725"/>
                </a:moveTo>
                <a:cubicBezTo>
                  <a:pt x="14172" y="725"/>
                  <a:pt x="14148" y="774"/>
                  <a:pt x="14148" y="836"/>
                </a:cubicBezTo>
                <a:cubicBezTo>
                  <a:pt x="14148" y="897"/>
                  <a:pt x="14172" y="947"/>
                  <a:pt x="14202" y="947"/>
                </a:cubicBezTo>
                <a:cubicBezTo>
                  <a:pt x="14233" y="947"/>
                  <a:pt x="14257" y="897"/>
                  <a:pt x="14257" y="836"/>
                </a:cubicBezTo>
                <a:cubicBezTo>
                  <a:pt x="14257" y="774"/>
                  <a:pt x="14233" y="725"/>
                  <a:pt x="14202" y="725"/>
                </a:cubicBezTo>
                <a:close/>
                <a:moveTo>
                  <a:pt x="13128" y="725"/>
                </a:moveTo>
                <a:cubicBezTo>
                  <a:pt x="13098" y="725"/>
                  <a:pt x="13073" y="774"/>
                  <a:pt x="13073" y="836"/>
                </a:cubicBezTo>
                <a:cubicBezTo>
                  <a:pt x="13073" y="897"/>
                  <a:pt x="13098" y="947"/>
                  <a:pt x="13128" y="947"/>
                </a:cubicBezTo>
                <a:cubicBezTo>
                  <a:pt x="13158" y="947"/>
                  <a:pt x="13183" y="897"/>
                  <a:pt x="13183" y="836"/>
                </a:cubicBezTo>
                <a:cubicBezTo>
                  <a:pt x="13183" y="774"/>
                  <a:pt x="13158" y="725"/>
                  <a:pt x="13128" y="725"/>
                </a:cubicBezTo>
                <a:close/>
                <a:moveTo>
                  <a:pt x="12949" y="725"/>
                </a:moveTo>
                <a:cubicBezTo>
                  <a:pt x="12919" y="725"/>
                  <a:pt x="12894" y="774"/>
                  <a:pt x="12894" y="836"/>
                </a:cubicBezTo>
                <a:cubicBezTo>
                  <a:pt x="12894" y="897"/>
                  <a:pt x="12919" y="947"/>
                  <a:pt x="12949" y="947"/>
                </a:cubicBezTo>
                <a:cubicBezTo>
                  <a:pt x="12979" y="947"/>
                  <a:pt x="13004" y="897"/>
                  <a:pt x="13004" y="836"/>
                </a:cubicBezTo>
                <a:cubicBezTo>
                  <a:pt x="13004" y="774"/>
                  <a:pt x="12979" y="725"/>
                  <a:pt x="12949" y="725"/>
                </a:cubicBezTo>
                <a:close/>
                <a:moveTo>
                  <a:pt x="12770" y="725"/>
                </a:moveTo>
                <a:cubicBezTo>
                  <a:pt x="12740" y="725"/>
                  <a:pt x="12715" y="774"/>
                  <a:pt x="12715" y="836"/>
                </a:cubicBezTo>
                <a:cubicBezTo>
                  <a:pt x="12715" y="897"/>
                  <a:pt x="12740" y="947"/>
                  <a:pt x="12770" y="947"/>
                </a:cubicBezTo>
                <a:cubicBezTo>
                  <a:pt x="12800" y="947"/>
                  <a:pt x="12825" y="897"/>
                  <a:pt x="12825" y="836"/>
                </a:cubicBezTo>
                <a:cubicBezTo>
                  <a:pt x="12825" y="774"/>
                  <a:pt x="12800" y="725"/>
                  <a:pt x="12770" y="725"/>
                </a:cubicBezTo>
                <a:close/>
                <a:moveTo>
                  <a:pt x="10979" y="725"/>
                </a:moveTo>
                <a:cubicBezTo>
                  <a:pt x="10949" y="725"/>
                  <a:pt x="10924" y="774"/>
                  <a:pt x="10924" y="836"/>
                </a:cubicBezTo>
                <a:cubicBezTo>
                  <a:pt x="10924" y="897"/>
                  <a:pt x="10949" y="947"/>
                  <a:pt x="10979" y="947"/>
                </a:cubicBezTo>
                <a:cubicBezTo>
                  <a:pt x="11009" y="947"/>
                  <a:pt x="11034" y="897"/>
                  <a:pt x="11034" y="836"/>
                </a:cubicBezTo>
                <a:cubicBezTo>
                  <a:pt x="11034" y="774"/>
                  <a:pt x="11009" y="725"/>
                  <a:pt x="10979" y="725"/>
                </a:cubicBezTo>
                <a:close/>
                <a:moveTo>
                  <a:pt x="10800" y="725"/>
                </a:moveTo>
                <a:cubicBezTo>
                  <a:pt x="10770" y="725"/>
                  <a:pt x="10745" y="774"/>
                  <a:pt x="10745" y="836"/>
                </a:cubicBezTo>
                <a:cubicBezTo>
                  <a:pt x="10745" y="897"/>
                  <a:pt x="10770" y="947"/>
                  <a:pt x="10800" y="947"/>
                </a:cubicBezTo>
                <a:cubicBezTo>
                  <a:pt x="10830" y="947"/>
                  <a:pt x="10855" y="897"/>
                  <a:pt x="10855" y="836"/>
                </a:cubicBezTo>
                <a:cubicBezTo>
                  <a:pt x="10855" y="774"/>
                  <a:pt x="10830" y="725"/>
                  <a:pt x="10800" y="725"/>
                </a:cubicBezTo>
                <a:close/>
                <a:moveTo>
                  <a:pt x="10621" y="725"/>
                </a:moveTo>
                <a:cubicBezTo>
                  <a:pt x="10590" y="725"/>
                  <a:pt x="10566" y="774"/>
                  <a:pt x="10566" y="836"/>
                </a:cubicBezTo>
                <a:cubicBezTo>
                  <a:pt x="10566" y="897"/>
                  <a:pt x="10590" y="947"/>
                  <a:pt x="10621" y="947"/>
                </a:cubicBezTo>
                <a:cubicBezTo>
                  <a:pt x="10651" y="947"/>
                  <a:pt x="10676" y="897"/>
                  <a:pt x="10676" y="836"/>
                </a:cubicBezTo>
                <a:cubicBezTo>
                  <a:pt x="10676" y="774"/>
                  <a:pt x="10651" y="725"/>
                  <a:pt x="10621" y="725"/>
                </a:cubicBezTo>
                <a:close/>
                <a:moveTo>
                  <a:pt x="9009" y="725"/>
                </a:moveTo>
                <a:cubicBezTo>
                  <a:pt x="8979" y="725"/>
                  <a:pt x="8954" y="774"/>
                  <a:pt x="8954" y="836"/>
                </a:cubicBezTo>
                <a:cubicBezTo>
                  <a:pt x="8954" y="897"/>
                  <a:pt x="8979" y="947"/>
                  <a:pt x="9009" y="947"/>
                </a:cubicBezTo>
                <a:cubicBezTo>
                  <a:pt x="9039" y="947"/>
                  <a:pt x="9064" y="897"/>
                  <a:pt x="9064" y="836"/>
                </a:cubicBezTo>
                <a:cubicBezTo>
                  <a:pt x="9064" y="774"/>
                  <a:pt x="9039" y="725"/>
                  <a:pt x="9009" y="725"/>
                </a:cubicBezTo>
                <a:close/>
                <a:moveTo>
                  <a:pt x="8830" y="725"/>
                </a:moveTo>
                <a:cubicBezTo>
                  <a:pt x="8800" y="725"/>
                  <a:pt x="8775" y="774"/>
                  <a:pt x="8775" y="836"/>
                </a:cubicBezTo>
                <a:cubicBezTo>
                  <a:pt x="8775" y="897"/>
                  <a:pt x="8800" y="947"/>
                  <a:pt x="8830" y="947"/>
                </a:cubicBezTo>
                <a:cubicBezTo>
                  <a:pt x="8860" y="947"/>
                  <a:pt x="8885" y="897"/>
                  <a:pt x="8885" y="836"/>
                </a:cubicBezTo>
                <a:cubicBezTo>
                  <a:pt x="8885" y="774"/>
                  <a:pt x="8860" y="725"/>
                  <a:pt x="8830" y="725"/>
                </a:cubicBezTo>
                <a:close/>
                <a:moveTo>
                  <a:pt x="8651" y="725"/>
                </a:moveTo>
                <a:cubicBezTo>
                  <a:pt x="8621" y="725"/>
                  <a:pt x="8596" y="774"/>
                  <a:pt x="8596" y="836"/>
                </a:cubicBezTo>
                <a:cubicBezTo>
                  <a:pt x="8596" y="897"/>
                  <a:pt x="8621" y="947"/>
                  <a:pt x="8651" y="947"/>
                </a:cubicBezTo>
                <a:cubicBezTo>
                  <a:pt x="8681" y="947"/>
                  <a:pt x="8706" y="897"/>
                  <a:pt x="8706" y="836"/>
                </a:cubicBezTo>
                <a:cubicBezTo>
                  <a:pt x="8706" y="774"/>
                  <a:pt x="8681" y="725"/>
                  <a:pt x="8651" y="725"/>
                </a:cubicBezTo>
                <a:close/>
                <a:moveTo>
                  <a:pt x="8472" y="725"/>
                </a:moveTo>
                <a:cubicBezTo>
                  <a:pt x="8441" y="725"/>
                  <a:pt x="8417" y="774"/>
                  <a:pt x="8417" y="836"/>
                </a:cubicBezTo>
                <a:cubicBezTo>
                  <a:pt x="8417" y="897"/>
                  <a:pt x="8441" y="947"/>
                  <a:pt x="8472" y="947"/>
                </a:cubicBezTo>
                <a:cubicBezTo>
                  <a:pt x="8502" y="947"/>
                  <a:pt x="8527" y="897"/>
                  <a:pt x="8527" y="836"/>
                </a:cubicBezTo>
                <a:cubicBezTo>
                  <a:pt x="8527" y="774"/>
                  <a:pt x="8502" y="725"/>
                  <a:pt x="8472" y="725"/>
                </a:cubicBezTo>
                <a:close/>
                <a:moveTo>
                  <a:pt x="8293" y="725"/>
                </a:moveTo>
                <a:cubicBezTo>
                  <a:pt x="8262" y="725"/>
                  <a:pt x="8238" y="774"/>
                  <a:pt x="8238" y="836"/>
                </a:cubicBezTo>
                <a:cubicBezTo>
                  <a:pt x="8238" y="897"/>
                  <a:pt x="8262" y="947"/>
                  <a:pt x="8293" y="947"/>
                </a:cubicBezTo>
                <a:cubicBezTo>
                  <a:pt x="8323" y="947"/>
                  <a:pt x="8348" y="897"/>
                  <a:pt x="8348" y="836"/>
                </a:cubicBezTo>
                <a:cubicBezTo>
                  <a:pt x="8348" y="774"/>
                  <a:pt x="8323" y="725"/>
                  <a:pt x="8293" y="725"/>
                </a:cubicBezTo>
                <a:close/>
                <a:moveTo>
                  <a:pt x="8114" y="725"/>
                </a:moveTo>
                <a:cubicBezTo>
                  <a:pt x="8083" y="725"/>
                  <a:pt x="8059" y="774"/>
                  <a:pt x="8059" y="836"/>
                </a:cubicBezTo>
                <a:cubicBezTo>
                  <a:pt x="8059" y="897"/>
                  <a:pt x="8083" y="947"/>
                  <a:pt x="8114" y="947"/>
                </a:cubicBezTo>
                <a:cubicBezTo>
                  <a:pt x="8144" y="947"/>
                  <a:pt x="8168" y="897"/>
                  <a:pt x="8168" y="836"/>
                </a:cubicBezTo>
                <a:cubicBezTo>
                  <a:pt x="8168" y="774"/>
                  <a:pt x="8144" y="725"/>
                  <a:pt x="8114" y="725"/>
                </a:cubicBezTo>
                <a:close/>
                <a:moveTo>
                  <a:pt x="7934" y="725"/>
                </a:moveTo>
                <a:cubicBezTo>
                  <a:pt x="7904" y="725"/>
                  <a:pt x="7880" y="774"/>
                  <a:pt x="7880" y="836"/>
                </a:cubicBezTo>
                <a:cubicBezTo>
                  <a:pt x="7880" y="897"/>
                  <a:pt x="7904" y="947"/>
                  <a:pt x="7934" y="947"/>
                </a:cubicBezTo>
                <a:cubicBezTo>
                  <a:pt x="7965" y="947"/>
                  <a:pt x="7989" y="897"/>
                  <a:pt x="7989" y="836"/>
                </a:cubicBezTo>
                <a:cubicBezTo>
                  <a:pt x="7989" y="774"/>
                  <a:pt x="7965" y="725"/>
                  <a:pt x="7934" y="725"/>
                </a:cubicBezTo>
                <a:close/>
                <a:moveTo>
                  <a:pt x="7755" y="725"/>
                </a:moveTo>
                <a:cubicBezTo>
                  <a:pt x="7725" y="725"/>
                  <a:pt x="7701" y="774"/>
                  <a:pt x="7701" y="836"/>
                </a:cubicBezTo>
                <a:cubicBezTo>
                  <a:pt x="7701" y="897"/>
                  <a:pt x="7725" y="947"/>
                  <a:pt x="7755" y="947"/>
                </a:cubicBezTo>
                <a:cubicBezTo>
                  <a:pt x="7786" y="947"/>
                  <a:pt x="7810" y="897"/>
                  <a:pt x="7810" y="836"/>
                </a:cubicBezTo>
                <a:cubicBezTo>
                  <a:pt x="7810" y="774"/>
                  <a:pt x="7786" y="725"/>
                  <a:pt x="7755" y="725"/>
                </a:cubicBezTo>
                <a:close/>
                <a:moveTo>
                  <a:pt x="7576" y="725"/>
                </a:moveTo>
                <a:cubicBezTo>
                  <a:pt x="7546" y="725"/>
                  <a:pt x="7521" y="774"/>
                  <a:pt x="7521" y="836"/>
                </a:cubicBezTo>
                <a:cubicBezTo>
                  <a:pt x="7521" y="897"/>
                  <a:pt x="7546" y="947"/>
                  <a:pt x="7576" y="947"/>
                </a:cubicBezTo>
                <a:cubicBezTo>
                  <a:pt x="7607" y="947"/>
                  <a:pt x="7631" y="897"/>
                  <a:pt x="7631" y="836"/>
                </a:cubicBezTo>
                <a:cubicBezTo>
                  <a:pt x="7631" y="774"/>
                  <a:pt x="7607" y="725"/>
                  <a:pt x="7576" y="725"/>
                </a:cubicBezTo>
                <a:close/>
                <a:moveTo>
                  <a:pt x="7397" y="725"/>
                </a:moveTo>
                <a:cubicBezTo>
                  <a:pt x="7367" y="725"/>
                  <a:pt x="7342" y="774"/>
                  <a:pt x="7342" y="836"/>
                </a:cubicBezTo>
                <a:cubicBezTo>
                  <a:pt x="7342" y="897"/>
                  <a:pt x="7367" y="947"/>
                  <a:pt x="7397" y="947"/>
                </a:cubicBezTo>
                <a:cubicBezTo>
                  <a:pt x="7428" y="947"/>
                  <a:pt x="7452" y="897"/>
                  <a:pt x="7452" y="836"/>
                </a:cubicBezTo>
                <a:cubicBezTo>
                  <a:pt x="7452" y="774"/>
                  <a:pt x="7428" y="725"/>
                  <a:pt x="7397" y="725"/>
                </a:cubicBezTo>
                <a:close/>
                <a:moveTo>
                  <a:pt x="7218" y="725"/>
                </a:moveTo>
                <a:cubicBezTo>
                  <a:pt x="7188" y="725"/>
                  <a:pt x="7163" y="774"/>
                  <a:pt x="7163" y="836"/>
                </a:cubicBezTo>
                <a:cubicBezTo>
                  <a:pt x="7163" y="897"/>
                  <a:pt x="7188" y="947"/>
                  <a:pt x="7218" y="947"/>
                </a:cubicBezTo>
                <a:cubicBezTo>
                  <a:pt x="7248" y="947"/>
                  <a:pt x="7273" y="897"/>
                  <a:pt x="7273" y="836"/>
                </a:cubicBezTo>
                <a:cubicBezTo>
                  <a:pt x="7273" y="774"/>
                  <a:pt x="7248" y="725"/>
                  <a:pt x="7218" y="725"/>
                </a:cubicBezTo>
                <a:close/>
                <a:moveTo>
                  <a:pt x="7039" y="725"/>
                </a:moveTo>
                <a:cubicBezTo>
                  <a:pt x="7009" y="725"/>
                  <a:pt x="6984" y="774"/>
                  <a:pt x="6984" y="836"/>
                </a:cubicBezTo>
                <a:cubicBezTo>
                  <a:pt x="6984" y="897"/>
                  <a:pt x="7009" y="947"/>
                  <a:pt x="7039" y="947"/>
                </a:cubicBezTo>
                <a:cubicBezTo>
                  <a:pt x="7069" y="947"/>
                  <a:pt x="7094" y="897"/>
                  <a:pt x="7094" y="836"/>
                </a:cubicBezTo>
                <a:cubicBezTo>
                  <a:pt x="7094" y="774"/>
                  <a:pt x="7069" y="725"/>
                  <a:pt x="7039" y="725"/>
                </a:cubicBezTo>
                <a:close/>
                <a:moveTo>
                  <a:pt x="6860" y="725"/>
                </a:moveTo>
                <a:cubicBezTo>
                  <a:pt x="6830" y="725"/>
                  <a:pt x="6805" y="774"/>
                  <a:pt x="6805" y="836"/>
                </a:cubicBezTo>
                <a:cubicBezTo>
                  <a:pt x="6805" y="897"/>
                  <a:pt x="6830" y="947"/>
                  <a:pt x="6860" y="947"/>
                </a:cubicBezTo>
                <a:cubicBezTo>
                  <a:pt x="6890" y="947"/>
                  <a:pt x="6915" y="897"/>
                  <a:pt x="6915" y="836"/>
                </a:cubicBezTo>
                <a:cubicBezTo>
                  <a:pt x="6915" y="774"/>
                  <a:pt x="6890" y="725"/>
                  <a:pt x="6860" y="725"/>
                </a:cubicBezTo>
                <a:close/>
                <a:moveTo>
                  <a:pt x="6681" y="725"/>
                </a:moveTo>
                <a:cubicBezTo>
                  <a:pt x="6651" y="725"/>
                  <a:pt x="6626" y="774"/>
                  <a:pt x="6626" y="836"/>
                </a:cubicBezTo>
                <a:cubicBezTo>
                  <a:pt x="6626" y="897"/>
                  <a:pt x="6651" y="947"/>
                  <a:pt x="6681" y="947"/>
                </a:cubicBezTo>
                <a:cubicBezTo>
                  <a:pt x="6711" y="947"/>
                  <a:pt x="6736" y="897"/>
                  <a:pt x="6736" y="836"/>
                </a:cubicBezTo>
                <a:cubicBezTo>
                  <a:pt x="6736" y="774"/>
                  <a:pt x="6711" y="725"/>
                  <a:pt x="6681" y="725"/>
                </a:cubicBezTo>
                <a:close/>
                <a:moveTo>
                  <a:pt x="6323" y="725"/>
                </a:moveTo>
                <a:cubicBezTo>
                  <a:pt x="6292" y="725"/>
                  <a:pt x="6268" y="774"/>
                  <a:pt x="6268" y="836"/>
                </a:cubicBezTo>
                <a:cubicBezTo>
                  <a:pt x="6268" y="897"/>
                  <a:pt x="6292" y="947"/>
                  <a:pt x="6323" y="947"/>
                </a:cubicBezTo>
                <a:cubicBezTo>
                  <a:pt x="6353" y="947"/>
                  <a:pt x="6378" y="897"/>
                  <a:pt x="6378" y="836"/>
                </a:cubicBezTo>
                <a:cubicBezTo>
                  <a:pt x="6378" y="774"/>
                  <a:pt x="6353" y="725"/>
                  <a:pt x="6323" y="725"/>
                </a:cubicBezTo>
                <a:close/>
                <a:moveTo>
                  <a:pt x="6144" y="725"/>
                </a:moveTo>
                <a:cubicBezTo>
                  <a:pt x="6113" y="725"/>
                  <a:pt x="6089" y="774"/>
                  <a:pt x="6089" y="836"/>
                </a:cubicBezTo>
                <a:cubicBezTo>
                  <a:pt x="6089" y="897"/>
                  <a:pt x="6113" y="947"/>
                  <a:pt x="6144" y="947"/>
                </a:cubicBezTo>
                <a:cubicBezTo>
                  <a:pt x="6174" y="947"/>
                  <a:pt x="6199" y="897"/>
                  <a:pt x="6199" y="836"/>
                </a:cubicBezTo>
                <a:cubicBezTo>
                  <a:pt x="6199" y="774"/>
                  <a:pt x="6174" y="725"/>
                  <a:pt x="6144" y="725"/>
                </a:cubicBezTo>
                <a:close/>
                <a:moveTo>
                  <a:pt x="5965" y="725"/>
                </a:moveTo>
                <a:cubicBezTo>
                  <a:pt x="5934" y="725"/>
                  <a:pt x="5910" y="774"/>
                  <a:pt x="5910" y="836"/>
                </a:cubicBezTo>
                <a:cubicBezTo>
                  <a:pt x="5910" y="897"/>
                  <a:pt x="5934" y="947"/>
                  <a:pt x="5965" y="947"/>
                </a:cubicBezTo>
                <a:cubicBezTo>
                  <a:pt x="5995" y="947"/>
                  <a:pt x="6019" y="897"/>
                  <a:pt x="6019" y="836"/>
                </a:cubicBezTo>
                <a:cubicBezTo>
                  <a:pt x="6019" y="774"/>
                  <a:pt x="5995" y="725"/>
                  <a:pt x="5965" y="725"/>
                </a:cubicBezTo>
                <a:close/>
                <a:moveTo>
                  <a:pt x="5786" y="725"/>
                </a:moveTo>
                <a:cubicBezTo>
                  <a:pt x="5755" y="725"/>
                  <a:pt x="5731" y="774"/>
                  <a:pt x="5731" y="836"/>
                </a:cubicBezTo>
                <a:cubicBezTo>
                  <a:pt x="5731" y="897"/>
                  <a:pt x="5755" y="947"/>
                  <a:pt x="5786" y="947"/>
                </a:cubicBezTo>
                <a:cubicBezTo>
                  <a:pt x="5816" y="947"/>
                  <a:pt x="5840" y="897"/>
                  <a:pt x="5840" y="836"/>
                </a:cubicBezTo>
                <a:cubicBezTo>
                  <a:pt x="5840" y="774"/>
                  <a:pt x="5816" y="725"/>
                  <a:pt x="5786" y="725"/>
                </a:cubicBezTo>
                <a:close/>
                <a:moveTo>
                  <a:pt x="5606" y="725"/>
                </a:moveTo>
                <a:cubicBezTo>
                  <a:pt x="5576" y="725"/>
                  <a:pt x="5552" y="774"/>
                  <a:pt x="5552" y="836"/>
                </a:cubicBezTo>
                <a:cubicBezTo>
                  <a:pt x="5552" y="897"/>
                  <a:pt x="5576" y="947"/>
                  <a:pt x="5606" y="947"/>
                </a:cubicBezTo>
                <a:cubicBezTo>
                  <a:pt x="5637" y="947"/>
                  <a:pt x="5661" y="897"/>
                  <a:pt x="5661" y="836"/>
                </a:cubicBezTo>
                <a:cubicBezTo>
                  <a:pt x="5661" y="774"/>
                  <a:pt x="5637" y="725"/>
                  <a:pt x="5606" y="725"/>
                </a:cubicBezTo>
                <a:close/>
                <a:moveTo>
                  <a:pt x="5427" y="725"/>
                </a:moveTo>
                <a:cubicBezTo>
                  <a:pt x="5397" y="725"/>
                  <a:pt x="5372" y="774"/>
                  <a:pt x="5372" y="836"/>
                </a:cubicBezTo>
                <a:cubicBezTo>
                  <a:pt x="5372" y="897"/>
                  <a:pt x="5397" y="947"/>
                  <a:pt x="5427" y="947"/>
                </a:cubicBezTo>
                <a:cubicBezTo>
                  <a:pt x="5458" y="947"/>
                  <a:pt x="5482" y="897"/>
                  <a:pt x="5482" y="836"/>
                </a:cubicBezTo>
                <a:cubicBezTo>
                  <a:pt x="5482" y="774"/>
                  <a:pt x="5458" y="725"/>
                  <a:pt x="5427" y="725"/>
                </a:cubicBezTo>
                <a:close/>
                <a:moveTo>
                  <a:pt x="5248" y="725"/>
                </a:moveTo>
                <a:cubicBezTo>
                  <a:pt x="5218" y="725"/>
                  <a:pt x="5193" y="774"/>
                  <a:pt x="5193" y="836"/>
                </a:cubicBezTo>
                <a:cubicBezTo>
                  <a:pt x="5193" y="897"/>
                  <a:pt x="5218" y="947"/>
                  <a:pt x="5248" y="947"/>
                </a:cubicBezTo>
                <a:cubicBezTo>
                  <a:pt x="5279" y="947"/>
                  <a:pt x="5303" y="897"/>
                  <a:pt x="5303" y="836"/>
                </a:cubicBezTo>
                <a:cubicBezTo>
                  <a:pt x="5303" y="774"/>
                  <a:pt x="5279" y="725"/>
                  <a:pt x="5248" y="725"/>
                </a:cubicBezTo>
                <a:close/>
                <a:moveTo>
                  <a:pt x="5069" y="725"/>
                </a:moveTo>
                <a:cubicBezTo>
                  <a:pt x="5039" y="725"/>
                  <a:pt x="5014" y="774"/>
                  <a:pt x="5014" y="836"/>
                </a:cubicBezTo>
                <a:cubicBezTo>
                  <a:pt x="5014" y="897"/>
                  <a:pt x="5039" y="947"/>
                  <a:pt x="5069" y="947"/>
                </a:cubicBezTo>
                <a:cubicBezTo>
                  <a:pt x="5099" y="947"/>
                  <a:pt x="5124" y="897"/>
                  <a:pt x="5124" y="836"/>
                </a:cubicBezTo>
                <a:cubicBezTo>
                  <a:pt x="5124" y="774"/>
                  <a:pt x="5099" y="725"/>
                  <a:pt x="5069" y="725"/>
                </a:cubicBezTo>
                <a:close/>
                <a:moveTo>
                  <a:pt x="4890" y="725"/>
                </a:moveTo>
                <a:cubicBezTo>
                  <a:pt x="4860" y="725"/>
                  <a:pt x="4835" y="774"/>
                  <a:pt x="4835" y="836"/>
                </a:cubicBezTo>
                <a:cubicBezTo>
                  <a:pt x="4835" y="897"/>
                  <a:pt x="4860" y="947"/>
                  <a:pt x="4890" y="947"/>
                </a:cubicBezTo>
                <a:cubicBezTo>
                  <a:pt x="4920" y="947"/>
                  <a:pt x="4945" y="897"/>
                  <a:pt x="4945" y="836"/>
                </a:cubicBezTo>
                <a:cubicBezTo>
                  <a:pt x="4945" y="774"/>
                  <a:pt x="4920" y="725"/>
                  <a:pt x="4890" y="725"/>
                </a:cubicBezTo>
                <a:close/>
                <a:moveTo>
                  <a:pt x="4711" y="725"/>
                </a:moveTo>
                <a:cubicBezTo>
                  <a:pt x="4681" y="725"/>
                  <a:pt x="4656" y="774"/>
                  <a:pt x="4656" y="836"/>
                </a:cubicBezTo>
                <a:cubicBezTo>
                  <a:pt x="4656" y="897"/>
                  <a:pt x="4681" y="947"/>
                  <a:pt x="4711" y="947"/>
                </a:cubicBezTo>
                <a:cubicBezTo>
                  <a:pt x="4741" y="947"/>
                  <a:pt x="4766" y="897"/>
                  <a:pt x="4766" y="836"/>
                </a:cubicBezTo>
                <a:cubicBezTo>
                  <a:pt x="4766" y="774"/>
                  <a:pt x="4741" y="725"/>
                  <a:pt x="4711" y="725"/>
                </a:cubicBezTo>
                <a:close/>
                <a:moveTo>
                  <a:pt x="4532" y="725"/>
                </a:moveTo>
                <a:cubicBezTo>
                  <a:pt x="4502" y="725"/>
                  <a:pt x="4477" y="774"/>
                  <a:pt x="4477" y="836"/>
                </a:cubicBezTo>
                <a:cubicBezTo>
                  <a:pt x="4477" y="897"/>
                  <a:pt x="4502" y="947"/>
                  <a:pt x="4532" y="947"/>
                </a:cubicBezTo>
                <a:cubicBezTo>
                  <a:pt x="4562" y="947"/>
                  <a:pt x="4587" y="897"/>
                  <a:pt x="4587" y="836"/>
                </a:cubicBezTo>
                <a:cubicBezTo>
                  <a:pt x="4587" y="774"/>
                  <a:pt x="4562" y="725"/>
                  <a:pt x="4532" y="725"/>
                </a:cubicBezTo>
                <a:close/>
                <a:moveTo>
                  <a:pt x="4353" y="725"/>
                </a:moveTo>
                <a:cubicBezTo>
                  <a:pt x="4323" y="725"/>
                  <a:pt x="4298" y="774"/>
                  <a:pt x="4298" y="836"/>
                </a:cubicBezTo>
                <a:cubicBezTo>
                  <a:pt x="4298" y="897"/>
                  <a:pt x="4323" y="947"/>
                  <a:pt x="4353" y="947"/>
                </a:cubicBezTo>
                <a:cubicBezTo>
                  <a:pt x="4383" y="947"/>
                  <a:pt x="4408" y="897"/>
                  <a:pt x="4408" y="836"/>
                </a:cubicBezTo>
                <a:cubicBezTo>
                  <a:pt x="4408" y="774"/>
                  <a:pt x="4383" y="725"/>
                  <a:pt x="4353" y="725"/>
                </a:cubicBezTo>
                <a:close/>
                <a:moveTo>
                  <a:pt x="4174" y="725"/>
                </a:moveTo>
                <a:cubicBezTo>
                  <a:pt x="4143" y="725"/>
                  <a:pt x="4119" y="774"/>
                  <a:pt x="4119" y="836"/>
                </a:cubicBezTo>
                <a:cubicBezTo>
                  <a:pt x="4119" y="897"/>
                  <a:pt x="4143" y="947"/>
                  <a:pt x="4174" y="947"/>
                </a:cubicBezTo>
                <a:cubicBezTo>
                  <a:pt x="4204" y="947"/>
                  <a:pt x="4229" y="897"/>
                  <a:pt x="4229" y="836"/>
                </a:cubicBezTo>
                <a:cubicBezTo>
                  <a:pt x="4229" y="774"/>
                  <a:pt x="4204" y="725"/>
                  <a:pt x="4174" y="725"/>
                </a:cubicBezTo>
                <a:close/>
                <a:moveTo>
                  <a:pt x="14561" y="362"/>
                </a:moveTo>
                <a:cubicBezTo>
                  <a:pt x="14530" y="362"/>
                  <a:pt x="14506" y="412"/>
                  <a:pt x="14506" y="473"/>
                </a:cubicBezTo>
                <a:cubicBezTo>
                  <a:pt x="14506" y="535"/>
                  <a:pt x="14530" y="584"/>
                  <a:pt x="14561" y="584"/>
                </a:cubicBezTo>
                <a:cubicBezTo>
                  <a:pt x="14591" y="584"/>
                  <a:pt x="14616" y="535"/>
                  <a:pt x="14616" y="473"/>
                </a:cubicBezTo>
                <a:cubicBezTo>
                  <a:pt x="14616" y="412"/>
                  <a:pt x="14591" y="362"/>
                  <a:pt x="14561" y="362"/>
                </a:cubicBezTo>
                <a:close/>
                <a:moveTo>
                  <a:pt x="14382" y="362"/>
                </a:moveTo>
                <a:cubicBezTo>
                  <a:pt x="14351" y="362"/>
                  <a:pt x="14327" y="412"/>
                  <a:pt x="14327" y="473"/>
                </a:cubicBezTo>
                <a:cubicBezTo>
                  <a:pt x="14327" y="535"/>
                  <a:pt x="14351" y="584"/>
                  <a:pt x="14382" y="584"/>
                </a:cubicBezTo>
                <a:cubicBezTo>
                  <a:pt x="14412" y="584"/>
                  <a:pt x="14436" y="535"/>
                  <a:pt x="14436" y="473"/>
                </a:cubicBezTo>
                <a:cubicBezTo>
                  <a:pt x="14436" y="412"/>
                  <a:pt x="14412" y="362"/>
                  <a:pt x="14382" y="362"/>
                </a:cubicBezTo>
                <a:close/>
                <a:moveTo>
                  <a:pt x="14202" y="362"/>
                </a:moveTo>
                <a:cubicBezTo>
                  <a:pt x="14172" y="362"/>
                  <a:pt x="14148" y="412"/>
                  <a:pt x="14148" y="473"/>
                </a:cubicBezTo>
                <a:cubicBezTo>
                  <a:pt x="14148" y="535"/>
                  <a:pt x="14172" y="584"/>
                  <a:pt x="14202" y="584"/>
                </a:cubicBezTo>
                <a:cubicBezTo>
                  <a:pt x="14233" y="584"/>
                  <a:pt x="14257" y="535"/>
                  <a:pt x="14257" y="473"/>
                </a:cubicBezTo>
                <a:cubicBezTo>
                  <a:pt x="14257" y="412"/>
                  <a:pt x="14233" y="362"/>
                  <a:pt x="14202" y="362"/>
                </a:cubicBezTo>
                <a:close/>
                <a:moveTo>
                  <a:pt x="14023" y="362"/>
                </a:moveTo>
                <a:cubicBezTo>
                  <a:pt x="13993" y="362"/>
                  <a:pt x="13969" y="412"/>
                  <a:pt x="13969" y="473"/>
                </a:cubicBezTo>
                <a:cubicBezTo>
                  <a:pt x="13969" y="535"/>
                  <a:pt x="13993" y="584"/>
                  <a:pt x="14023" y="584"/>
                </a:cubicBezTo>
                <a:cubicBezTo>
                  <a:pt x="14054" y="584"/>
                  <a:pt x="14078" y="535"/>
                  <a:pt x="14078" y="473"/>
                </a:cubicBezTo>
                <a:cubicBezTo>
                  <a:pt x="14078" y="412"/>
                  <a:pt x="14054" y="362"/>
                  <a:pt x="14023" y="362"/>
                </a:cubicBezTo>
                <a:close/>
                <a:moveTo>
                  <a:pt x="12770" y="362"/>
                </a:moveTo>
                <a:cubicBezTo>
                  <a:pt x="12740" y="362"/>
                  <a:pt x="12715" y="412"/>
                  <a:pt x="12715" y="473"/>
                </a:cubicBezTo>
                <a:cubicBezTo>
                  <a:pt x="12715" y="535"/>
                  <a:pt x="12740" y="584"/>
                  <a:pt x="12770" y="584"/>
                </a:cubicBezTo>
                <a:cubicBezTo>
                  <a:pt x="12800" y="584"/>
                  <a:pt x="12825" y="535"/>
                  <a:pt x="12825" y="473"/>
                </a:cubicBezTo>
                <a:cubicBezTo>
                  <a:pt x="12825" y="412"/>
                  <a:pt x="12800" y="362"/>
                  <a:pt x="12770" y="362"/>
                </a:cubicBezTo>
                <a:close/>
                <a:moveTo>
                  <a:pt x="12591" y="362"/>
                </a:moveTo>
                <a:cubicBezTo>
                  <a:pt x="12560" y="362"/>
                  <a:pt x="12536" y="412"/>
                  <a:pt x="12536" y="473"/>
                </a:cubicBezTo>
                <a:cubicBezTo>
                  <a:pt x="12536" y="535"/>
                  <a:pt x="12560" y="584"/>
                  <a:pt x="12591" y="584"/>
                </a:cubicBezTo>
                <a:cubicBezTo>
                  <a:pt x="12621" y="584"/>
                  <a:pt x="12646" y="535"/>
                  <a:pt x="12646" y="473"/>
                </a:cubicBezTo>
                <a:cubicBezTo>
                  <a:pt x="12646" y="412"/>
                  <a:pt x="12621" y="362"/>
                  <a:pt x="12591" y="362"/>
                </a:cubicBezTo>
                <a:close/>
                <a:moveTo>
                  <a:pt x="12412" y="362"/>
                </a:moveTo>
                <a:cubicBezTo>
                  <a:pt x="12381" y="362"/>
                  <a:pt x="12357" y="412"/>
                  <a:pt x="12357" y="473"/>
                </a:cubicBezTo>
                <a:cubicBezTo>
                  <a:pt x="12357" y="535"/>
                  <a:pt x="12381" y="584"/>
                  <a:pt x="12412" y="584"/>
                </a:cubicBezTo>
                <a:cubicBezTo>
                  <a:pt x="12442" y="584"/>
                  <a:pt x="12466" y="535"/>
                  <a:pt x="12466" y="473"/>
                </a:cubicBezTo>
                <a:cubicBezTo>
                  <a:pt x="12466" y="412"/>
                  <a:pt x="12442" y="362"/>
                  <a:pt x="12412" y="362"/>
                </a:cubicBezTo>
                <a:close/>
                <a:moveTo>
                  <a:pt x="12233" y="362"/>
                </a:moveTo>
                <a:cubicBezTo>
                  <a:pt x="12202" y="362"/>
                  <a:pt x="12178" y="412"/>
                  <a:pt x="12178" y="473"/>
                </a:cubicBezTo>
                <a:cubicBezTo>
                  <a:pt x="12178" y="535"/>
                  <a:pt x="12202" y="584"/>
                  <a:pt x="12233" y="584"/>
                </a:cubicBezTo>
                <a:cubicBezTo>
                  <a:pt x="12263" y="584"/>
                  <a:pt x="12287" y="535"/>
                  <a:pt x="12287" y="473"/>
                </a:cubicBezTo>
                <a:cubicBezTo>
                  <a:pt x="12287" y="412"/>
                  <a:pt x="12263" y="362"/>
                  <a:pt x="12233" y="362"/>
                </a:cubicBezTo>
                <a:close/>
                <a:moveTo>
                  <a:pt x="12053" y="362"/>
                </a:moveTo>
                <a:cubicBezTo>
                  <a:pt x="12023" y="362"/>
                  <a:pt x="11999" y="412"/>
                  <a:pt x="11999" y="473"/>
                </a:cubicBezTo>
                <a:cubicBezTo>
                  <a:pt x="11999" y="535"/>
                  <a:pt x="12023" y="584"/>
                  <a:pt x="12053" y="584"/>
                </a:cubicBezTo>
                <a:cubicBezTo>
                  <a:pt x="12084" y="584"/>
                  <a:pt x="12108" y="535"/>
                  <a:pt x="12108" y="473"/>
                </a:cubicBezTo>
                <a:cubicBezTo>
                  <a:pt x="12108" y="412"/>
                  <a:pt x="12084" y="362"/>
                  <a:pt x="12053" y="362"/>
                </a:cubicBezTo>
                <a:close/>
                <a:moveTo>
                  <a:pt x="11158" y="362"/>
                </a:moveTo>
                <a:cubicBezTo>
                  <a:pt x="11128" y="362"/>
                  <a:pt x="11103" y="412"/>
                  <a:pt x="11103" y="473"/>
                </a:cubicBezTo>
                <a:cubicBezTo>
                  <a:pt x="11103" y="535"/>
                  <a:pt x="11128" y="584"/>
                  <a:pt x="11158" y="584"/>
                </a:cubicBezTo>
                <a:cubicBezTo>
                  <a:pt x="11188" y="584"/>
                  <a:pt x="11213" y="535"/>
                  <a:pt x="11213" y="473"/>
                </a:cubicBezTo>
                <a:cubicBezTo>
                  <a:pt x="11213" y="412"/>
                  <a:pt x="11188" y="362"/>
                  <a:pt x="11158" y="362"/>
                </a:cubicBezTo>
                <a:close/>
                <a:moveTo>
                  <a:pt x="10979" y="362"/>
                </a:moveTo>
                <a:cubicBezTo>
                  <a:pt x="10949" y="362"/>
                  <a:pt x="10924" y="412"/>
                  <a:pt x="10924" y="473"/>
                </a:cubicBezTo>
                <a:cubicBezTo>
                  <a:pt x="10924" y="535"/>
                  <a:pt x="10949" y="584"/>
                  <a:pt x="10979" y="584"/>
                </a:cubicBezTo>
                <a:cubicBezTo>
                  <a:pt x="11009" y="584"/>
                  <a:pt x="11034" y="535"/>
                  <a:pt x="11034" y="473"/>
                </a:cubicBezTo>
                <a:cubicBezTo>
                  <a:pt x="11034" y="412"/>
                  <a:pt x="11009" y="362"/>
                  <a:pt x="10979" y="362"/>
                </a:cubicBezTo>
                <a:close/>
                <a:moveTo>
                  <a:pt x="10800" y="362"/>
                </a:moveTo>
                <a:cubicBezTo>
                  <a:pt x="10770" y="362"/>
                  <a:pt x="10745" y="412"/>
                  <a:pt x="10745" y="473"/>
                </a:cubicBezTo>
                <a:cubicBezTo>
                  <a:pt x="10745" y="535"/>
                  <a:pt x="10770" y="584"/>
                  <a:pt x="10800" y="584"/>
                </a:cubicBezTo>
                <a:cubicBezTo>
                  <a:pt x="10830" y="584"/>
                  <a:pt x="10855" y="535"/>
                  <a:pt x="10855" y="473"/>
                </a:cubicBezTo>
                <a:cubicBezTo>
                  <a:pt x="10855" y="412"/>
                  <a:pt x="10830" y="362"/>
                  <a:pt x="10800" y="362"/>
                </a:cubicBezTo>
                <a:close/>
                <a:moveTo>
                  <a:pt x="10621" y="362"/>
                </a:moveTo>
                <a:cubicBezTo>
                  <a:pt x="10590" y="362"/>
                  <a:pt x="10566" y="412"/>
                  <a:pt x="10566" y="473"/>
                </a:cubicBezTo>
                <a:cubicBezTo>
                  <a:pt x="10566" y="535"/>
                  <a:pt x="10590" y="584"/>
                  <a:pt x="10621" y="584"/>
                </a:cubicBezTo>
                <a:cubicBezTo>
                  <a:pt x="10651" y="584"/>
                  <a:pt x="10676" y="535"/>
                  <a:pt x="10676" y="473"/>
                </a:cubicBezTo>
                <a:cubicBezTo>
                  <a:pt x="10676" y="412"/>
                  <a:pt x="10651" y="362"/>
                  <a:pt x="10621" y="362"/>
                </a:cubicBezTo>
                <a:close/>
                <a:moveTo>
                  <a:pt x="10442" y="362"/>
                </a:moveTo>
                <a:cubicBezTo>
                  <a:pt x="10411" y="362"/>
                  <a:pt x="10387" y="412"/>
                  <a:pt x="10387" y="473"/>
                </a:cubicBezTo>
                <a:cubicBezTo>
                  <a:pt x="10387" y="535"/>
                  <a:pt x="10411" y="584"/>
                  <a:pt x="10442" y="584"/>
                </a:cubicBezTo>
                <a:cubicBezTo>
                  <a:pt x="10472" y="584"/>
                  <a:pt x="10497" y="535"/>
                  <a:pt x="10497" y="473"/>
                </a:cubicBezTo>
                <a:cubicBezTo>
                  <a:pt x="10497" y="412"/>
                  <a:pt x="10472" y="362"/>
                  <a:pt x="10442" y="362"/>
                </a:cubicBezTo>
                <a:close/>
                <a:moveTo>
                  <a:pt x="9367" y="165"/>
                </a:moveTo>
                <a:cubicBezTo>
                  <a:pt x="9337" y="165"/>
                  <a:pt x="9312" y="214"/>
                  <a:pt x="9312" y="276"/>
                </a:cubicBezTo>
                <a:cubicBezTo>
                  <a:pt x="9312" y="337"/>
                  <a:pt x="9337" y="387"/>
                  <a:pt x="9367" y="387"/>
                </a:cubicBezTo>
                <a:cubicBezTo>
                  <a:pt x="9397" y="387"/>
                  <a:pt x="9422" y="337"/>
                  <a:pt x="9422" y="276"/>
                </a:cubicBezTo>
                <a:cubicBezTo>
                  <a:pt x="9422" y="214"/>
                  <a:pt x="9397" y="165"/>
                  <a:pt x="9367" y="165"/>
                </a:cubicBezTo>
                <a:close/>
                <a:moveTo>
                  <a:pt x="9188" y="165"/>
                </a:moveTo>
                <a:cubicBezTo>
                  <a:pt x="9158" y="165"/>
                  <a:pt x="9133" y="214"/>
                  <a:pt x="9133" y="276"/>
                </a:cubicBezTo>
                <a:cubicBezTo>
                  <a:pt x="9133" y="337"/>
                  <a:pt x="9158" y="387"/>
                  <a:pt x="9188" y="387"/>
                </a:cubicBezTo>
                <a:cubicBezTo>
                  <a:pt x="9218" y="387"/>
                  <a:pt x="9243" y="337"/>
                  <a:pt x="9243" y="276"/>
                </a:cubicBezTo>
                <a:cubicBezTo>
                  <a:pt x="9243" y="214"/>
                  <a:pt x="9218" y="165"/>
                  <a:pt x="9188" y="165"/>
                </a:cubicBezTo>
                <a:close/>
                <a:moveTo>
                  <a:pt x="9009" y="362"/>
                </a:moveTo>
                <a:cubicBezTo>
                  <a:pt x="8979" y="362"/>
                  <a:pt x="8954" y="412"/>
                  <a:pt x="8954" y="473"/>
                </a:cubicBezTo>
                <a:cubicBezTo>
                  <a:pt x="8954" y="535"/>
                  <a:pt x="8979" y="584"/>
                  <a:pt x="9009" y="584"/>
                </a:cubicBezTo>
                <a:cubicBezTo>
                  <a:pt x="9039" y="584"/>
                  <a:pt x="9064" y="535"/>
                  <a:pt x="9064" y="473"/>
                </a:cubicBezTo>
                <a:cubicBezTo>
                  <a:pt x="9064" y="412"/>
                  <a:pt x="9039" y="362"/>
                  <a:pt x="9009" y="362"/>
                </a:cubicBezTo>
                <a:close/>
                <a:moveTo>
                  <a:pt x="8830" y="362"/>
                </a:moveTo>
                <a:cubicBezTo>
                  <a:pt x="8800" y="362"/>
                  <a:pt x="8775" y="412"/>
                  <a:pt x="8775" y="473"/>
                </a:cubicBezTo>
                <a:cubicBezTo>
                  <a:pt x="8775" y="535"/>
                  <a:pt x="8800" y="584"/>
                  <a:pt x="8830" y="584"/>
                </a:cubicBezTo>
                <a:cubicBezTo>
                  <a:pt x="8860" y="584"/>
                  <a:pt x="8885" y="535"/>
                  <a:pt x="8885" y="473"/>
                </a:cubicBezTo>
                <a:cubicBezTo>
                  <a:pt x="8885" y="412"/>
                  <a:pt x="8860" y="362"/>
                  <a:pt x="8830" y="362"/>
                </a:cubicBezTo>
                <a:close/>
                <a:moveTo>
                  <a:pt x="8651" y="362"/>
                </a:moveTo>
                <a:cubicBezTo>
                  <a:pt x="8621" y="362"/>
                  <a:pt x="8596" y="412"/>
                  <a:pt x="8596" y="473"/>
                </a:cubicBezTo>
                <a:cubicBezTo>
                  <a:pt x="8596" y="535"/>
                  <a:pt x="8621" y="584"/>
                  <a:pt x="8651" y="584"/>
                </a:cubicBezTo>
                <a:cubicBezTo>
                  <a:pt x="8681" y="584"/>
                  <a:pt x="8706" y="535"/>
                  <a:pt x="8706" y="473"/>
                </a:cubicBezTo>
                <a:cubicBezTo>
                  <a:pt x="8706" y="412"/>
                  <a:pt x="8681" y="362"/>
                  <a:pt x="8651" y="362"/>
                </a:cubicBezTo>
                <a:close/>
                <a:moveTo>
                  <a:pt x="8472" y="362"/>
                </a:moveTo>
                <a:cubicBezTo>
                  <a:pt x="8441" y="362"/>
                  <a:pt x="8417" y="412"/>
                  <a:pt x="8417" y="473"/>
                </a:cubicBezTo>
                <a:cubicBezTo>
                  <a:pt x="8417" y="535"/>
                  <a:pt x="8441" y="584"/>
                  <a:pt x="8472" y="584"/>
                </a:cubicBezTo>
                <a:cubicBezTo>
                  <a:pt x="8502" y="584"/>
                  <a:pt x="8527" y="535"/>
                  <a:pt x="8527" y="473"/>
                </a:cubicBezTo>
                <a:cubicBezTo>
                  <a:pt x="8527" y="412"/>
                  <a:pt x="8502" y="362"/>
                  <a:pt x="8472" y="362"/>
                </a:cubicBezTo>
                <a:close/>
                <a:moveTo>
                  <a:pt x="8293" y="362"/>
                </a:moveTo>
                <a:cubicBezTo>
                  <a:pt x="8262" y="362"/>
                  <a:pt x="8238" y="412"/>
                  <a:pt x="8238" y="473"/>
                </a:cubicBezTo>
                <a:cubicBezTo>
                  <a:pt x="8238" y="535"/>
                  <a:pt x="8262" y="584"/>
                  <a:pt x="8293" y="584"/>
                </a:cubicBezTo>
                <a:cubicBezTo>
                  <a:pt x="8323" y="584"/>
                  <a:pt x="8348" y="535"/>
                  <a:pt x="8348" y="473"/>
                </a:cubicBezTo>
                <a:cubicBezTo>
                  <a:pt x="8348" y="412"/>
                  <a:pt x="8323" y="362"/>
                  <a:pt x="8293" y="362"/>
                </a:cubicBezTo>
                <a:close/>
                <a:moveTo>
                  <a:pt x="8114" y="362"/>
                </a:moveTo>
                <a:cubicBezTo>
                  <a:pt x="8083" y="362"/>
                  <a:pt x="8059" y="412"/>
                  <a:pt x="8059" y="473"/>
                </a:cubicBezTo>
                <a:cubicBezTo>
                  <a:pt x="8059" y="535"/>
                  <a:pt x="8083" y="584"/>
                  <a:pt x="8114" y="584"/>
                </a:cubicBezTo>
                <a:cubicBezTo>
                  <a:pt x="8144" y="584"/>
                  <a:pt x="8168" y="535"/>
                  <a:pt x="8168" y="473"/>
                </a:cubicBezTo>
                <a:cubicBezTo>
                  <a:pt x="8168" y="412"/>
                  <a:pt x="8144" y="362"/>
                  <a:pt x="8114" y="362"/>
                </a:cubicBezTo>
                <a:close/>
                <a:moveTo>
                  <a:pt x="7934" y="362"/>
                </a:moveTo>
                <a:cubicBezTo>
                  <a:pt x="7904" y="362"/>
                  <a:pt x="7880" y="412"/>
                  <a:pt x="7880" y="473"/>
                </a:cubicBezTo>
                <a:cubicBezTo>
                  <a:pt x="7880" y="535"/>
                  <a:pt x="7904" y="584"/>
                  <a:pt x="7934" y="584"/>
                </a:cubicBezTo>
                <a:cubicBezTo>
                  <a:pt x="7965" y="584"/>
                  <a:pt x="7989" y="535"/>
                  <a:pt x="7989" y="473"/>
                </a:cubicBezTo>
                <a:cubicBezTo>
                  <a:pt x="7989" y="412"/>
                  <a:pt x="7965" y="362"/>
                  <a:pt x="7934" y="362"/>
                </a:cubicBezTo>
                <a:close/>
                <a:moveTo>
                  <a:pt x="7755" y="362"/>
                </a:moveTo>
                <a:cubicBezTo>
                  <a:pt x="7725" y="362"/>
                  <a:pt x="7701" y="412"/>
                  <a:pt x="7701" y="473"/>
                </a:cubicBezTo>
                <a:cubicBezTo>
                  <a:pt x="7701" y="535"/>
                  <a:pt x="7725" y="584"/>
                  <a:pt x="7755" y="584"/>
                </a:cubicBezTo>
                <a:cubicBezTo>
                  <a:pt x="7786" y="584"/>
                  <a:pt x="7810" y="535"/>
                  <a:pt x="7810" y="473"/>
                </a:cubicBezTo>
                <a:cubicBezTo>
                  <a:pt x="7810" y="412"/>
                  <a:pt x="7786" y="362"/>
                  <a:pt x="7755" y="362"/>
                </a:cubicBezTo>
                <a:close/>
                <a:moveTo>
                  <a:pt x="7576" y="362"/>
                </a:moveTo>
                <a:cubicBezTo>
                  <a:pt x="7546" y="362"/>
                  <a:pt x="7521" y="412"/>
                  <a:pt x="7521" y="473"/>
                </a:cubicBezTo>
                <a:cubicBezTo>
                  <a:pt x="7521" y="535"/>
                  <a:pt x="7546" y="584"/>
                  <a:pt x="7576" y="584"/>
                </a:cubicBezTo>
                <a:cubicBezTo>
                  <a:pt x="7607" y="584"/>
                  <a:pt x="7631" y="535"/>
                  <a:pt x="7631" y="473"/>
                </a:cubicBezTo>
                <a:cubicBezTo>
                  <a:pt x="7631" y="412"/>
                  <a:pt x="7607" y="362"/>
                  <a:pt x="7576" y="362"/>
                </a:cubicBezTo>
                <a:close/>
                <a:moveTo>
                  <a:pt x="7397" y="362"/>
                </a:moveTo>
                <a:cubicBezTo>
                  <a:pt x="7367" y="362"/>
                  <a:pt x="7342" y="412"/>
                  <a:pt x="7342" y="473"/>
                </a:cubicBezTo>
                <a:cubicBezTo>
                  <a:pt x="7342" y="535"/>
                  <a:pt x="7367" y="584"/>
                  <a:pt x="7397" y="584"/>
                </a:cubicBezTo>
                <a:cubicBezTo>
                  <a:pt x="7428" y="584"/>
                  <a:pt x="7452" y="535"/>
                  <a:pt x="7452" y="473"/>
                </a:cubicBezTo>
                <a:cubicBezTo>
                  <a:pt x="7452" y="412"/>
                  <a:pt x="7428" y="362"/>
                  <a:pt x="7397" y="362"/>
                </a:cubicBezTo>
                <a:close/>
                <a:moveTo>
                  <a:pt x="7218" y="362"/>
                </a:moveTo>
                <a:cubicBezTo>
                  <a:pt x="7188" y="362"/>
                  <a:pt x="7163" y="412"/>
                  <a:pt x="7163" y="473"/>
                </a:cubicBezTo>
                <a:cubicBezTo>
                  <a:pt x="7163" y="535"/>
                  <a:pt x="7188" y="584"/>
                  <a:pt x="7218" y="584"/>
                </a:cubicBezTo>
                <a:cubicBezTo>
                  <a:pt x="7248" y="584"/>
                  <a:pt x="7273" y="535"/>
                  <a:pt x="7273" y="473"/>
                </a:cubicBezTo>
                <a:cubicBezTo>
                  <a:pt x="7273" y="412"/>
                  <a:pt x="7248" y="362"/>
                  <a:pt x="7218" y="362"/>
                </a:cubicBezTo>
                <a:close/>
                <a:moveTo>
                  <a:pt x="7039" y="362"/>
                </a:moveTo>
                <a:cubicBezTo>
                  <a:pt x="7009" y="362"/>
                  <a:pt x="6984" y="412"/>
                  <a:pt x="6984" y="473"/>
                </a:cubicBezTo>
                <a:cubicBezTo>
                  <a:pt x="6984" y="535"/>
                  <a:pt x="7009" y="584"/>
                  <a:pt x="7039" y="584"/>
                </a:cubicBezTo>
                <a:cubicBezTo>
                  <a:pt x="7069" y="584"/>
                  <a:pt x="7094" y="535"/>
                  <a:pt x="7094" y="473"/>
                </a:cubicBezTo>
                <a:cubicBezTo>
                  <a:pt x="7094" y="412"/>
                  <a:pt x="7069" y="362"/>
                  <a:pt x="7039" y="362"/>
                </a:cubicBezTo>
                <a:close/>
                <a:moveTo>
                  <a:pt x="6860" y="362"/>
                </a:moveTo>
                <a:cubicBezTo>
                  <a:pt x="6830" y="362"/>
                  <a:pt x="6805" y="412"/>
                  <a:pt x="6805" y="473"/>
                </a:cubicBezTo>
                <a:cubicBezTo>
                  <a:pt x="6805" y="535"/>
                  <a:pt x="6830" y="584"/>
                  <a:pt x="6860" y="584"/>
                </a:cubicBezTo>
                <a:cubicBezTo>
                  <a:pt x="6890" y="584"/>
                  <a:pt x="6915" y="535"/>
                  <a:pt x="6915" y="473"/>
                </a:cubicBezTo>
                <a:cubicBezTo>
                  <a:pt x="6915" y="412"/>
                  <a:pt x="6890" y="362"/>
                  <a:pt x="6860" y="362"/>
                </a:cubicBezTo>
                <a:close/>
                <a:moveTo>
                  <a:pt x="6681" y="362"/>
                </a:moveTo>
                <a:cubicBezTo>
                  <a:pt x="6651" y="362"/>
                  <a:pt x="6626" y="412"/>
                  <a:pt x="6626" y="473"/>
                </a:cubicBezTo>
                <a:cubicBezTo>
                  <a:pt x="6626" y="535"/>
                  <a:pt x="6651" y="584"/>
                  <a:pt x="6681" y="584"/>
                </a:cubicBezTo>
                <a:cubicBezTo>
                  <a:pt x="6711" y="584"/>
                  <a:pt x="6736" y="535"/>
                  <a:pt x="6736" y="473"/>
                </a:cubicBezTo>
                <a:cubicBezTo>
                  <a:pt x="6736" y="412"/>
                  <a:pt x="6711" y="362"/>
                  <a:pt x="6681" y="362"/>
                </a:cubicBezTo>
                <a:close/>
                <a:moveTo>
                  <a:pt x="6502" y="362"/>
                </a:moveTo>
                <a:cubicBezTo>
                  <a:pt x="6472" y="362"/>
                  <a:pt x="6447" y="412"/>
                  <a:pt x="6447" y="473"/>
                </a:cubicBezTo>
                <a:cubicBezTo>
                  <a:pt x="6447" y="535"/>
                  <a:pt x="6472" y="584"/>
                  <a:pt x="6502" y="584"/>
                </a:cubicBezTo>
                <a:cubicBezTo>
                  <a:pt x="6532" y="584"/>
                  <a:pt x="6557" y="535"/>
                  <a:pt x="6557" y="473"/>
                </a:cubicBezTo>
                <a:cubicBezTo>
                  <a:pt x="6557" y="412"/>
                  <a:pt x="6532" y="362"/>
                  <a:pt x="6502" y="362"/>
                </a:cubicBezTo>
                <a:close/>
                <a:moveTo>
                  <a:pt x="6323" y="362"/>
                </a:moveTo>
                <a:cubicBezTo>
                  <a:pt x="6292" y="362"/>
                  <a:pt x="6268" y="412"/>
                  <a:pt x="6268" y="473"/>
                </a:cubicBezTo>
                <a:cubicBezTo>
                  <a:pt x="6268" y="535"/>
                  <a:pt x="6292" y="584"/>
                  <a:pt x="6323" y="584"/>
                </a:cubicBezTo>
                <a:cubicBezTo>
                  <a:pt x="6353" y="584"/>
                  <a:pt x="6378" y="535"/>
                  <a:pt x="6378" y="473"/>
                </a:cubicBezTo>
                <a:cubicBezTo>
                  <a:pt x="6378" y="412"/>
                  <a:pt x="6353" y="362"/>
                  <a:pt x="6323" y="362"/>
                </a:cubicBezTo>
                <a:close/>
                <a:moveTo>
                  <a:pt x="6144" y="362"/>
                </a:moveTo>
                <a:cubicBezTo>
                  <a:pt x="6113" y="362"/>
                  <a:pt x="6089" y="412"/>
                  <a:pt x="6089" y="473"/>
                </a:cubicBezTo>
                <a:cubicBezTo>
                  <a:pt x="6089" y="535"/>
                  <a:pt x="6113" y="584"/>
                  <a:pt x="6144" y="584"/>
                </a:cubicBezTo>
                <a:cubicBezTo>
                  <a:pt x="6174" y="584"/>
                  <a:pt x="6199" y="535"/>
                  <a:pt x="6199" y="473"/>
                </a:cubicBezTo>
                <a:cubicBezTo>
                  <a:pt x="6199" y="412"/>
                  <a:pt x="6174" y="362"/>
                  <a:pt x="6144" y="362"/>
                </a:cubicBezTo>
                <a:close/>
                <a:moveTo>
                  <a:pt x="5965" y="362"/>
                </a:moveTo>
                <a:cubicBezTo>
                  <a:pt x="5934" y="362"/>
                  <a:pt x="5910" y="412"/>
                  <a:pt x="5910" y="473"/>
                </a:cubicBezTo>
                <a:cubicBezTo>
                  <a:pt x="5910" y="535"/>
                  <a:pt x="5934" y="584"/>
                  <a:pt x="5965" y="584"/>
                </a:cubicBezTo>
                <a:cubicBezTo>
                  <a:pt x="5995" y="584"/>
                  <a:pt x="6019" y="535"/>
                  <a:pt x="6019" y="473"/>
                </a:cubicBezTo>
                <a:cubicBezTo>
                  <a:pt x="6019" y="412"/>
                  <a:pt x="5995" y="362"/>
                  <a:pt x="5965" y="362"/>
                </a:cubicBezTo>
                <a:close/>
                <a:moveTo>
                  <a:pt x="5786" y="362"/>
                </a:moveTo>
                <a:cubicBezTo>
                  <a:pt x="5755" y="362"/>
                  <a:pt x="5731" y="412"/>
                  <a:pt x="5731" y="473"/>
                </a:cubicBezTo>
                <a:cubicBezTo>
                  <a:pt x="5731" y="535"/>
                  <a:pt x="5755" y="584"/>
                  <a:pt x="5786" y="584"/>
                </a:cubicBezTo>
                <a:cubicBezTo>
                  <a:pt x="5816" y="584"/>
                  <a:pt x="5840" y="535"/>
                  <a:pt x="5840" y="473"/>
                </a:cubicBezTo>
                <a:cubicBezTo>
                  <a:pt x="5840" y="412"/>
                  <a:pt x="5816" y="362"/>
                  <a:pt x="5786" y="362"/>
                </a:cubicBezTo>
                <a:close/>
                <a:moveTo>
                  <a:pt x="5606" y="362"/>
                </a:moveTo>
                <a:cubicBezTo>
                  <a:pt x="5576" y="362"/>
                  <a:pt x="5552" y="412"/>
                  <a:pt x="5552" y="473"/>
                </a:cubicBezTo>
                <a:cubicBezTo>
                  <a:pt x="5552" y="535"/>
                  <a:pt x="5576" y="584"/>
                  <a:pt x="5606" y="584"/>
                </a:cubicBezTo>
                <a:cubicBezTo>
                  <a:pt x="5637" y="584"/>
                  <a:pt x="5661" y="535"/>
                  <a:pt x="5661" y="473"/>
                </a:cubicBezTo>
                <a:cubicBezTo>
                  <a:pt x="5661" y="412"/>
                  <a:pt x="5637" y="362"/>
                  <a:pt x="5606" y="362"/>
                </a:cubicBezTo>
                <a:close/>
                <a:moveTo>
                  <a:pt x="5427" y="362"/>
                </a:moveTo>
                <a:cubicBezTo>
                  <a:pt x="5397" y="362"/>
                  <a:pt x="5372" y="412"/>
                  <a:pt x="5372" y="473"/>
                </a:cubicBezTo>
                <a:cubicBezTo>
                  <a:pt x="5372" y="535"/>
                  <a:pt x="5397" y="584"/>
                  <a:pt x="5427" y="584"/>
                </a:cubicBezTo>
                <a:cubicBezTo>
                  <a:pt x="5458" y="584"/>
                  <a:pt x="5482" y="535"/>
                  <a:pt x="5482" y="473"/>
                </a:cubicBezTo>
                <a:cubicBezTo>
                  <a:pt x="5482" y="412"/>
                  <a:pt x="5458" y="362"/>
                  <a:pt x="5427" y="362"/>
                </a:cubicBezTo>
                <a:close/>
                <a:moveTo>
                  <a:pt x="5248" y="362"/>
                </a:moveTo>
                <a:cubicBezTo>
                  <a:pt x="5218" y="362"/>
                  <a:pt x="5193" y="412"/>
                  <a:pt x="5193" y="473"/>
                </a:cubicBezTo>
                <a:cubicBezTo>
                  <a:pt x="5193" y="535"/>
                  <a:pt x="5218" y="584"/>
                  <a:pt x="5248" y="584"/>
                </a:cubicBezTo>
                <a:cubicBezTo>
                  <a:pt x="5279" y="584"/>
                  <a:pt x="5303" y="535"/>
                  <a:pt x="5303" y="473"/>
                </a:cubicBezTo>
                <a:cubicBezTo>
                  <a:pt x="5303" y="412"/>
                  <a:pt x="5279" y="362"/>
                  <a:pt x="5248" y="362"/>
                </a:cubicBezTo>
                <a:close/>
                <a:moveTo>
                  <a:pt x="4890" y="362"/>
                </a:moveTo>
                <a:cubicBezTo>
                  <a:pt x="4860" y="362"/>
                  <a:pt x="4835" y="412"/>
                  <a:pt x="4835" y="473"/>
                </a:cubicBezTo>
                <a:cubicBezTo>
                  <a:pt x="4835" y="535"/>
                  <a:pt x="4860" y="584"/>
                  <a:pt x="4890" y="584"/>
                </a:cubicBezTo>
                <a:cubicBezTo>
                  <a:pt x="4920" y="584"/>
                  <a:pt x="4945" y="535"/>
                  <a:pt x="4945" y="473"/>
                </a:cubicBezTo>
                <a:cubicBezTo>
                  <a:pt x="4945" y="412"/>
                  <a:pt x="4920" y="362"/>
                  <a:pt x="4890" y="362"/>
                </a:cubicBezTo>
                <a:close/>
                <a:moveTo>
                  <a:pt x="9009" y="0"/>
                </a:moveTo>
                <a:cubicBezTo>
                  <a:pt x="8979" y="0"/>
                  <a:pt x="8954" y="50"/>
                  <a:pt x="8954" y="111"/>
                </a:cubicBezTo>
                <a:cubicBezTo>
                  <a:pt x="8954" y="172"/>
                  <a:pt x="8979" y="222"/>
                  <a:pt x="9009" y="222"/>
                </a:cubicBezTo>
                <a:cubicBezTo>
                  <a:pt x="9039" y="222"/>
                  <a:pt x="9064" y="172"/>
                  <a:pt x="9064" y="111"/>
                </a:cubicBezTo>
                <a:cubicBezTo>
                  <a:pt x="9064" y="50"/>
                  <a:pt x="9039" y="0"/>
                  <a:pt x="9009" y="0"/>
                </a:cubicBezTo>
                <a:close/>
                <a:moveTo>
                  <a:pt x="8830" y="0"/>
                </a:moveTo>
                <a:cubicBezTo>
                  <a:pt x="8800" y="0"/>
                  <a:pt x="8775" y="50"/>
                  <a:pt x="8775" y="111"/>
                </a:cubicBezTo>
                <a:cubicBezTo>
                  <a:pt x="8775" y="172"/>
                  <a:pt x="8800" y="222"/>
                  <a:pt x="8830" y="222"/>
                </a:cubicBezTo>
                <a:cubicBezTo>
                  <a:pt x="8860" y="222"/>
                  <a:pt x="8885" y="172"/>
                  <a:pt x="8885" y="111"/>
                </a:cubicBezTo>
                <a:cubicBezTo>
                  <a:pt x="8885" y="50"/>
                  <a:pt x="8860" y="0"/>
                  <a:pt x="8830" y="0"/>
                </a:cubicBezTo>
                <a:close/>
                <a:moveTo>
                  <a:pt x="8651" y="0"/>
                </a:moveTo>
                <a:cubicBezTo>
                  <a:pt x="8621" y="0"/>
                  <a:pt x="8596" y="50"/>
                  <a:pt x="8596" y="111"/>
                </a:cubicBezTo>
                <a:cubicBezTo>
                  <a:pt x="8596" y="172"/>
                  <a:pt x="8621" y="222"/>
                  <a:pt x="8651" y="222"/>
                </a:cubicBezTo>
                <a:cubicBezTo>
                  <a:pt x="8681" y="222"/>
                  <a:pt x="8706" y="172"/>
                  <a:pt x="8706" y="111"/>
                </a:cubicBezTo>
                <a:cubicBezTo>
                  <a:pt x="8706" y="50"/>
                  <a:pt x="8681" y="0"/>
                  <a:pt x="8651" y="0"/>
                </a:cubicBezTo>
                <a:close/>
                <a:moveTo>
                  <a:pt x="8472" y="0"/>
                </a:moveTo>
                <a:cubicBezTo>
                  <a:pt x="8441" y="0"/>
                  <a:pt x="8417" y="50"/>
                  <a:pt x="8417" y="111"/>
                </a:cubicBezTo>
                <a:cubicBezTo>
                  <a:pt x="8417" y="172"/>
                  <a:pt x="8441" y="222"/>
                  <a:pt x="8472" y="222"/>
                </a:cubicBezTo>
                <a:cubicBezTo>
                  <a:pt x="8502" y="222"/>
                  <a:pt x="8527" y="172"/>
                  <a:pt x="8527" y="111"/>
                </a:cubicBezTo>
                <a:cubicBezTo>
                  <a:pt x="8527" y="50"/>
                  <a:pt x="8502" y="0"/>
                  <a:pt x="8472" y="0"/>
                </a:cubicBezTo>
                <a:close/>
                <a:moveTo>
                  <a:pt x="8293" y="0"/>
                </a:moveTo>
                <a:cubicBezTo>
                  <a:pt x="8262" y="0"/>
                  <a:pt x="8238" y="50"/>
                  <a:pt x="8238" y="111"/>
                </a:cubicBezTo>
                <a:cubicBezTo>
                  <a:pt x="8238" y="172"/>
                  <a:pt x="8262" y="222"/>
                  <a:pt x="8293" y="222"/>
                </a:cubicBezTo>
                <a:cubicBezTo>
                  <a:pt x="8323" y="222"/>
                  <a:pt x="8348" y="172"/>
                  <a:pt x="8348" y="111"/>
                </a:cubicBezTo>
                <a:cubicBezTo>
                  <a:pt x="8348" y="50"/>
                  <a:pt x="8323" y="0"/>
                  <a:pt x="8293" y="0"/>
                </a:cubicBezTo>
                <a:close/>
                <a:moveTo>
                  <a:pt x="8114" y="0"/>
                </a:moveTo>
                <a:cubicBezTo>
                  <a:pt x="8083" y="0"/>
                  <a:pt x="8059" y="50"/>
                  <a:pt x="8059" y="111"/>
                </a:cubicBezTo>
                <a:cubicBezTo>
                  <a:pt x="8059" y="172"/>
                  <a:pt x="8083" y="222"/>
                  <a:pt x="8114" y="222"/>
                </a:cubicBezTo>
                <a:cubicBezTo>
                  <a:pt x="8144" y="222"/>
                  <a:pt x="8168" y="172"/>
                  <a:pt x="8168" y="111"/>
                </a:cubicBezTo>
                <a:cubicBezTo>
                  <a:pt x="8168" y="50"/>
                  <a:pt x="8144" y="0"/>
                  <a:pt x="8114" y="0"/>
                </a:cubicBezTo>
                <a:close/>
                <a:moveTo>
                  <a:pt x="7934" y="0"/>
                </a:moveTo>
                <a:cubicBezTo>
                  <a:pt x="7904" y="0"/>
                  <a:pt x="7880" y="50"/>
                  <a:pt x="7880" y="111"/>
                </a:cubicBezTo>
                <a:cubicBezTo>
                  <a:pt x="7880" y="172"/>
                  <a:pt x="7904" y="222"/>
                  <a:pt x="7934" y="222"/>
                </a:cubicBezTo>
                <a:cubicBezTo>
                  <a:pt x="7965" y="222"/>
                  <a:pt x="7989" y="172"/>
                  <a:pt x="7989" y="111"/>
                </a:cubicBezTo>
                <a:cubicBezTo>
                  <a:pt x="7989" y="50"/>
                  <a:pt x="7965" y="0"/>
                  <a:pt x="7934" y="0"/>
                </a:cubicBezTo>
                <a:close/>
                <a:moveTo>
                  <a:pt x="7755" y="0"/>
                </a:moveTo>
                <a:cubicBezTo>
                  <a:pt x="7725" y="0"/>
                  <a:pt x="7701" y="50"/>
                  <a:pt x="7701" y="111"/>
                </a:cubicBezTo>
                <a:cubicBezTo>
                  <a:pt x="7701" y="172"/>
                  <a:pt x="7725" y="222"/>
                  <a:pt x="7755" y="222"/>
                </a:cubicBezTo>
                <a:cubicBezTo>
                  <a:pt x="7786" y="222"/>
                  <a:pt x="7810" y="172"/>
                  <a:pt x="7810" y="111"/>
                </a:cubicBezTo>
                <a:cubicBezTo>
                  <a:pt x="7810" y="50"/>
                  <a:pt x="7786" y="0"/>
                  <a:pt x="7755" y="0"/>
                </a:cubicBezTo>
                <a:close/>
                <a:moveTo>
                  <a:pt x="7576" y="0"/>
                </a:moveTo>
                <a:cubicBezTo>
                  <a:pt x="7546" y="0"/>
                  <a:pt x="7521" y="50"/>
                  <a:pt x="7521" y="111"/>
                </a:cubicBezTo>
                <a:cubicBezTo>
                  <a:pt x="7521" y="172"/>
                  <a:pt x="7546" y="222"/>
                  <a:pt x="7576" y="222"/>
                </a:cubicBezTo>
                <a:cubicBezTo>
                  <a:pt x="7607" y="222"/>
                  <a:pt x="7631" y="172"/>
                  <a:pt x="7631" y="111"/>
                </a:cubicBezTo>
                <a:cubicBezTo>
                  <a:pt x="7631" y="50"/>
                  <a:pt x="7607" y="0"/>
                  <a:pt x="7576" y="0"/>
                </a:cubicBezTo>
                <a:close/>
                <a:moveTo>
                  <a:pt x="7397" y="0"/>
                </a:moveTo>
                <a:cubicBezTo>
                  <a:pt x="7367" y="0"/>
                  <a:pt x="7342" y="50"/>
                  <a:pt x="7342" y="111"/>
                </a:cubicBezTo>
                <a:cubicBezTo>
                  <a:pt x="7342" y="172"/>
                  <a:pt x="7367" y="222"/>
                  <a:pt x="7397" y="222"/>
                </a:cubicBezTo>
                <a:cubicBezTo>
                  <a:pt x="7428" y="222"/>
                  <a:pt x="7452" y="172"/>
                  <a:pt x="7452" y="111"/>
                </a:cubicBezTo>
                <a:cubicBezTo>
                  <a:pt x="7452" y="50"/>
                  <a:pt x="7428" y="0"/>
                  <a:pt x="7397" y="0"/>
                </a:cubicBezTo>
                <a:close/>
                <a:moveTo>
                  <a:pt x="7218" y="0"/>
                </a:moveTo>
                <a:cubicBezTo>
                  <a:pt x="7188" y="0"/>
                  <a:pt x="7163" y="50"/>
                  <a:pt x="7163" y="111"/>
                </a:cubicBezTo>
                <a:cubicBezTo>
                  <a:pt x="7163" y="172"/>
                  <a:pt x="7188" y="222"/>
                  <a:pt x="7218" y="222"/>
                </a:cubicBezTo>
                <a:cubicBezTo>
                  <a:pt x="7248" y="222"/>
                  <a:pt x="7273" y="172"/>
                  <a:pt x="7273" y="111"/>
                </a:cubicBezTo>
                <a:cubicBezTo>
                  <a:pt x="7273" y="50"/>
                  <a:pt x="7248" y="0"/>
                  <a:pt x="7218" y="0"/>
                </a:cubicBezTo>
                <a:close/>
                <a:moveTo>
                  <a:pt x="7039" y="0"/>
                </a:moveTo>
                <a:cubicBezTo>
                  <a:pt x="7009" y="0"/>
                  <a:pt x="6984" y="50"/>
                  <a:pt x="6984" y="111"/>
                </a:cubicBezTo>
                <a:cubicBezTo>
                  <a:pt x="6984" y="172"/>
                  <a:pt x="7009" y="222"/>
                  <a:pt x="7039" y="222"/>
                </a:cubicBezTo>
                <a:cubicBezTo>
                  <a:pt x="7069" y="222"/>
                  <a:pt x="7094" y="172"/>
                  <a:pt x="7094" y="111"/>
                </a:cubicBezTo>
                <a:cubicBezTo>
                  <a:pt x="7094" y="50"/>
                  <a:pt x="7069" y="0"/>
                  <a:pt x="7039" y="0"/>
                </a:cubicBezTo>
                <a:close/>
                <a:moveTo>
                  <a:pt x="6860" y="0"/>
                </a:moveTo>
                <a:cubicBezTo>
                  <a:pt x="6830" y="0"/>
                  <a:pt x="6805" y="50"/>
                  <a:pt x="6805" y="111"/>
                </a:cubicBezTo>
                <a:cubicBezTo>
                  <a:pt x="6805" y="172"/>
                  <a:pt x="6830" y="222"/>
                  <a:pt x="6860" y="222"/>
                </a:cubicBezTo>
                <a:cubicBezTo>
                  <a:pt x="6890" y="222"/>
                  <a:pt x="6915" y="172"/>
                  <a:pt x="6915" y="111"/>
                </a:cubicBezTo>
                <a:cubicBezTo>
                  <a:pt x="6915" y="50"/>
                  <a:pt x="6890" y="0"/>
                  <a:pt x="6860" y="0"/>
                </a:cubicBezTo>
                <a:close/>
                <a:moveTo>
                  <a:pt x="6681" y="0"/>
                </a:moveTo>
                <a:cubicBezTo>
                  <a:pt x="6651" y="0"/>
                  <a:pt x="6626" y="50"/>
                  <a:pt x="6626" y="111"/>
                </a:cubicBezTo>
                <a:cubicBezTo>
                  <a:pt x="6626" y="172"/>
                  <a:pt x="6651" y="222"/>
                  <a:pt x="6681" y="222"/>
                </a:cubicBezTo>
                <a:cubicBezTo>
                  <a:pt x="6711" y="222"/>
                  <a:pt x="6736" y="172"/>
                  <a:pt x="6736" y="111"/>
                </a:cubicBezTo>
                <a:cubicBezTo>
                  <a:pt x="6736" y="50"/>
                  <a:pt x="6711" y="0"/>
                  <a:pt x="6681" y="0"/>
                </a:cubicBezTo>
                <a:close/>
                <a:moveTo>
                  <a:pt x="6502" y="0"/>
                </a:moveTo>
                <a:cubicBezTo>
                  <a:pt x="6472" y="0"/>
                  <a:pt x="6447" y="50"/>
                  <a:pt x="6447" y="111"/>
                </a:cubicBezTo>
                <a:cubicBezTo>
                  <a:pt x="6447" y="172"/>
                  <a:pt x="6472" y="222"/>
                  <a:pt x="6502" y="222"/>
                </a:cubicBezTo>
                <a:cubicBezTo>
                  <a:pt x="6532" y="222"/>
                  <a:pt x="6557" y="172"/>
                  <a:pt x="6557" y="111"/>
                </a:cubicBezTo>
                <a:cubicBezTo>
                  <a:pt x="6557" y="50"/>
                  <a:pt x="6532" y="0"/>
                  <a:pt x="6502" y="0"/>
                </a:cubicBezTo>
                <a:close/>
                <a:moveTo>
                  <a:pt x="6323" y="0"/>
                </a:moveTo>
                <a:cubicBezTo>
                  <a:pt x="6292" y="0"/>
                  <a:pt x="6268" y="50"/>
                  <a:pt x="6268" y="111"/>
                </a:cubicBezTo>
                <a:cubicBezTo>
                  <a:pt x="6268" y="172"/>
                  <a:pt x="6292" y="222"/>
                  <a:pt x="6323" y="222"/>
                </a:cubicBezTo>
                <a:cubicBezTo>
                  <a:pt x="6353" y="222"/>
                  <a:pt x="6378" y="172"/>
                  <a:pt x="6378" y="111"/>
                </a:cubicBezTo>
                <a:cubicBezTo>
                  <a:pt x="6378" y="50"/>
                  <a:pt x="6353" y="0"/>
                  <a:pt x="6323" y="0"/>
                </a:cubicBezTo>
                <a:close/>
                <a:moveTo>
                  <a:pt x="6199" y="111"/>
                </a:moveTo>
                <a:cubicBezTo>
                  <a:pt x="6199" y="172"/>
                  <a:pt x="6174" y="222"/>
                  <a:pt x="6144" y="222"/>
                </a:cubicBezTo>
                <a:cubicBezTo>
                  <a:pt x="6113" y="222"/>
                  <a:pt x="6089" y="172"/>
                  <a:pt x="6089" y="111"/>
                </a:cubicBezTo>
                <a:cubicBezTo>
                  <a:pt x="6089" y="50"/>
                  <a:pt x="6113" y="0"/>
                  <a:pt x="6144" y="0"/>
                </a:cubicBezTo>
                <a:cubicBezTo>
                  <a:pt x="6174" y="0"/>
                  <a:pt x="6199" y="50"/>
                  <a:pt x="6199" y="111"/>
                </a:cubicBezTo>
                <a:close/>
              </a:path>
            </a:pathLst>
          </a:custGeom>
          <a:solidFill>
            <a:srgbClr val="E3E2E4">
              <a:alpha val="9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598784" y="5334039"/>
            <a:ext cx="5615583" cy="0"/>
          </a:xfrm>
          <a:prstGeom prst="line">
            <a:avLst/>
          </a:prstGeom>
          <a:ln w="63500">
            <a:solidFill>
              <a:srgbClr val="3F48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30" name="Group 30"/>
          <p:cNvGrpSpPr/>
          <p:nvPr/>
        </p:nvGrpSpPr>
        <p:grpSpPr>
          <a:xfrm rot="20640000">
            <a:off x="4735506" y="-371426"/>
            <a:ext cx="12075179" cy="10894170"/>
            <a:chOff x="648702" y="256475"/>
            <a:chExt cx="12075177" cy="10894168"/>
          </a:xfrm>
        </p:grpSpPr>
        <p:sp>
          <p:nvSpPr>
            <p:cNvPr id="28" name="Shape 28"/>
            <p:cNvSpPr/>
            <p:nvPr/>
          </p:nvSpPr>
          <p:spPr>
            <a:xfrm>
              <a:off x="648702" y="256475"/>
              <a:ext cx="11920805" cy="10894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83" y="315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3983" y="315"/>
                  </a:lnTo>
                  <a:close/>
                </a:path>
              </a:pathLst>
            </a:custGeom>
            <a:solidFill>
              <a:srgbClr val="ACD7E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374539" y="3339953"/>
              <a:ext cx="8349340" cy="7630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83" y="315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3983" y="315"/>
                  </a:lnTo>
                  <a:close/>
                </a:path>
              </a:pathLst>
            </a:custGeom>
            <a:solidFill>
              <a:srgbClr val="198BC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2"/>
          <p:cNvGrpSpPr/>
          <p:nvPr/>
        </p:nvGrpSpPr>
        <p:grpSpPr>
          <a:xfrm>
            <a:off x="-152400" y="4765991"/>
            <a:ext cx="14002611" cy="5090041"/>
            <a:chOff x="0" y="0"/>
            <a:chExt cx="14002610" cy="5090040"/>
          </a:xfrm>
        </p:grpSpPr>
        <p:grpSp>
          <p:nvGrpSpPr>
            <p:cNvPr id="50" name="Group 50" descr="Group 98"/>
            <p:cNvGrpSpPr/>
            <p:nvPr/>
          </p:nvGrpSpPr>
          <p:grpSpPr>
            <a:xfrm>
              <a:off x="152002" y="1317542"/>
              <a:ext cx="13005600" cy="3772499"/>
              <a:chOff x="0" y="-1"/>
              <a:chExt cx="13005598" cy="3772497"/>
            </a:xfrm>
          </p:grpSpPr>
          <p:sp>
            <p:nvSpPr>
              <p:cNvPr id="46" name="Shape 46" descr="Shape 94"/>
              <p:cNvSpPr/>
              <p:nvPr/>
            </p:nvSpPr>
            <p:spPr>
              <a:xfrm>
                <a:off x="594" y="-2"/>
                <a:ext cx="13004806" cy="3754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7082" y="0"/>
                      <a:pt x="3466" y="1508"/>
                      <a:pt x="0" y="4358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4358"/>
                    </a:lnTo>
                    <a:cubicBezTo>
                      <a:pt x="18134" y="1508"/>
                      <a:pt x="14518" y="0"/>
                      <a:pt x="10800" y="0"/>
                    </a:cubicBezTo>
                    <a:close/>
                  </a:path>
                </a:pathLst>
              </a:custGeom>
              <a:solidFill>
                <a:srgbClr val="DCDEE0">
                  <a:alpha val="996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120000"/>
                  </a:lnSpc>
                  <a:defRPr sz="6000" spc="119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7" name="Shape 47" descr="Shape 95"/>
              <p:cNvSpPr/>
              <p:nvPr/>
            </p:nvSpPr>
            <p:spPr>
              <a:xfrm>
                <a:off x="-1" y="521294"/>
                <a:ext cx="13004806" cy="3248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7082" y="0"/>
                      <a:pt x="3466" y="1743"/>
                      <a:pt x="0" y="5038"/>
                    </a:cubicBezTo>
                    <a:lnTo>
                      <a:pt x="0" y="21600"/>
                    </a:lnTo>
                    <a:lnTo>
                      <a:pt x="21600" y="21600"/>
                    </a:lnTo>
                    <a:cubicBezTo>
                      <a:pt x="21600" y="15555"/>
                      <a:pt x="21600" y="5038"/>
                      <a:pt x="21600" y="5038"/>
                    </a:cubicBezTo>
                    <a:cubicBezTo>
                      <a:pt x="18134" y="1743"/>
                      <a:pt x="14518" y="0"/>
                      <a:pt x="10800" y="0"/>
                    </a:cubicBezTo>
                    <a:close/>
                  </a:path>
                </a:pathLst>
              </a:custGeom>
              <a:solidFill>
                <a:srgbClr val="ECEE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120000"/>
                  </a:lnSpc>
                  <a:defRPr sz="6000" spc="119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8" name="Shape 48" descr="Shape 96"/>
              <p:cNvSpPr/>
              <p:nvPr/>
            </p:nvSpPr>
            <p:spPr>
              <a:xfrm>
                <a:off x="-1" y="521290"/>
                <a:ext cx="13005600" cy="32512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8" extrusionOk="0">
                    <a:moveTo>
                      <a:pt x="11007" y="2"/>
                    </a:moveTo>
                    <a:cubicBezTo>
                      <a:pt x="10245" y="-12"/>
                      <a:pt x="9483" y="47"/>
                      <a:pt x="8721" y="181"/>
                    </a:cubicBezTo>
                    <a:cubicBezTo>
                      <a:pt x="8722" y="188"/>
                      <a:pt x="8723" y="194"/>
                      <a:pt x="8723" y="200"/>
                    </a:cubicBezTo>
                    <a:cubicBezTo>
                      <a:pt x="8724" y="214"/>
                      <a:pt x="8724" y="223"/>
                      <a:pt x="8723" y="224"/>
                    </a:cubicBezTo>
                    <a:cubicBezTo>
                      <a:pt x="8647" y="243"/>
                      <a:pt x="8569" y="208"/>
                      <a:pt x="8492" y="224"/>
                    </a:cubicBezTo>
                    <a:cubicBezTo>
                      <a:pt x="8494" y="233"/>
                      <a:pt x="8496" y="244"/>
                      <a:pt x="8498" y="255"/>
                    </a:cubicBezTo>
                    <a:cubicBezTo>
                      <a:pt x="8450" y="259"/>
                      <a:pt x="8418" y="338"/>
                      <a:pt x="8388" y="477"/>
                    </a:cubicBezTo>
                    <a:cubicBezTo>
                      <a:pt x="8446" y="529"/>
                      <a:pt x="8513" y="632"/>
                      <a:pt x="8572" y="556"/>
                    </a:cubicBezTo>
                    <a:cubicBezTo>
                      <a:pt x="8608" y="511"/>
                      <a:pt x="8610" y="379"/>
                      <a:pt x="8649" y="401"/>
                    </a:cubicBezTo>
                    <a:cubicBezTo>
                      <a:pt x="8699" y="283"/>
                      <a:pt x="8660" y="666"/>
                      <a:pt x="8622" y="725"/>
                    </a:cubicBezTo>
                    <a:cubicBezTo>
                      <a:pt x="8560" y="824"/>
                      <a:pt x="8491" y="789"/>
                      <a:pt x="8430" y="913"/>
                    </a:cubicBezTo>
                    <a:cubicBezTo>
                      <a:pt x="8404" y="966"/>
                      <a:pt x="8288" y="1221"/>
                      <a:pt x="8376" y="1269"/>
                    </a:cubicBezTo>
                    <a:cubicBezTo>
                      <a:pt x="8371" y="1495"/>
                      <a:pt x="8281" y="1272"/>
                      <a:pt x="8320" y="1634"/>
                    </a:cubicBezTo>
                    <a:cubicBezTo>
                      <a:pt x="8327" y="1692"/>
                      <a:pt x="8346" y="1713"/>
                      <a:pt x="8349" y="1787"/>
                    </a:cubicBezTo>
                    <a:cubicBezTo>
                      <a:pt x="8354" y="1900"/>
                      <a:pt x="8319" y="1963"/>
                      <a:pt x="8320" y="2072"/>
                    </a:cubicBezTo>
                    <a:cubicBezTo>
                      <a:pt x="8313" y="2253"/>
                      <a:pt x="8342" y="2350"/>
                      <a:pt x="8368" y="2469"/>
                    </a:cubicBezTo>
                    <a:cubicBezTo>
                      <a:pt x="8389" y="2564"/>
                      <a:pt x="8364" y="2684"/>
                      <a:pt x="8399" y="2809"/>
                    </a:cubicBezTo>
                    <a:cubicBezTo>
                      <a:pt x="8425" y="2901"/>
                      <a:pt x="8456" y="3044"/>
                      <a:pt x="8455" y="3192"/>
                    </a:cubicBezTo>
                    <a:cubicBezTo>
                      <a:pt x="8507" y="3153"/>
                      <a:pt x="8655" y="3049"/>
                      <a:pt x="8682" y="3303"/>
                    </a:cubicBezTo>
                    <a:cubicBezTo>
                      <a:pt x="8698" y="3445"/>
                      <a:pt x="8752" y="3451"/>
                      <a:pt x="8786" y="3456"/>
                    </a:cubicBezTo>
                    <a:lnTo>
                      <a:pt x="8788" y="3443"/>
                    </a:lnTo>
                    <a:cubicBezTo>
                      <a:pt x="8855" y="3474"/>
                      <a:pt x="8986" y="3035"/>
                      <a:pt x="9028" y="2836"/>
                    </a:cubicBezTo>
                    <a:cubicBezTo>
                      <a:pt x="9063" y="2666"/>
                      <a:pt x="9084" y="2557"/>
                      <a:pt x="9134" y="2458"/>
                    </a:cubicBezTo>
                    <a:cubicBezTo>
                      <a:pt x="9151" y="2426"/>
                      <a:pt x="9301" y="2126"/>
                      <a:pt x="9219" y="2094"/>
                    </a:cubicBezTo>
                    <a:cubicBezTo>
                      <a:pt x="9230" y="2003"/>
                      <a:pt x="9301" y="2041"/>
                      <a:pt x="9304" y="1993"/>
                    </a:cubicBezTo>
                    <a:cubicBezTo>
                      <a:pt x="9309" y="1934"/>
                      <a:pt x="9277" y="1890"/>
                      <a:pt x="9282" y="1840"/>
                    </a:cubicBezTo>
                    <a:cubicBezTo>
                      <a:pt x="9284" y="1822"/>
                      <a:pt x="9334" y="1822"/>
                      <a:pt x="9346" y="1811"/>
                    </a:cubicBezTo>
                    <a:cubicBezTo>
                      <a:pt x="9385" y="1767"/>
                      <a:pt x="9417" y="1665"/>
                      <a:pt x="9459" y="1650"/>
                    </a:cubicBezTo>
                    <a:cubicBezTo>
                      <a:pt x="9509" y="1631"/>
                      <a:pt x="9560" y="1649"/>
                      <a:pt x="9610" y="1610"/>
                    </a:cubicBezTo>
                    <a:cubicBezTo>
                      <a:pt x="9690" y="1550"/>
                      <a:pt x="9773" y="1494"/>
                      <a:pt x="9852" y="1407"/>
                    </a:cubicBezTo>
                    <a:cubicBezTo>
                      <a:pt x="9901" y="1353"/>
                      <a:pt x="9938" y="1211"/>
                      <a:pt x="9981" y="1119"/>
                    </a:cubicBezTo>
                    <a:cubicBezTo>
                      <a:pt x="10014" y="1050"/>
                      <a:pt x="10079" y="1078"/>
                      <a:pt x="10103" y="963"/>
                    </a:cubicBezTo>
                    <a:cubicBezTo>
                      <a:pt x="10124" y="858"/>
                      <a:pt x="10125" y="898"/>
                      <a:pt x="10159" y="931"/>
                    </a:cubicBezTo>
                    <a:cubicBezTo>
                      <a:pt x="10236" y="1009"/>
                      <a:pt x="10319" y="910"/>
                      <a:pt x="10395" y="857"/>
                    </a:cubicBezTo>
                    <a:cubicBezTo>
                      <a:pt x="10480" y="799"/>
                      <a:pt x="10567" y="820"/>
                      <a:pt x="10650" y="704"/>
                    </a:cubicBezTo>
                    <a:cubicBezTo>
                      <a:pt x="10741" y="577"/>
                      <a:pt x="10833" y="489"/>
                      <a:pt x="10927" y="390"/>
                    </a:cubicBezTo>
                    <a:cubicBezTo>
                      <a:pt x="10886" y="363"/>
                      <a:pt x="10683" y="159"/>
                      <a:pt x="10652" y="311"/>
                    </a:cubicBezTo>
                    <a:cubicBezTo>
                      <a:pt x="10702" y="63"/>
                      <a:pt x="10756" y="-3"/>
                      <a:pt x="10823" y="128"/>
                    </a:cubicBezTo>
                    <a:cubicBezTo>
                      <a:pt x="10866" y="213"/>
                      <a:pt x="10916" y="328"/>
                      <a:pt x="10966" y="276"/>
                    </a:cubicBezTo>
                    <a:cubicBezTo>
                      <a:pt x="10998" y="245"/>
                      <a:pt x="11032" y="141"/>
                      <a:pt x="11007" y="2"/>
                    </a:cubicBezTo>
                    <a:close/>
                    <a:moveTo>
                      <a:pt x="7327" y="506"/>
                    </a:moveTo>
                    <a:cubicBezTo>
                      <a:pt x="7154" y="498"/>
                      <a:pt x="6802" y="667"/>
                      <a:pt x="6748" y="686"/>
                    </a:cubicBezTo>
                    <a:cubicBezTo>
                      <a:pt x="6749" y="689"/>
                      <a:pt x="6751" y="693"/>
                      <a:pt x="6752" y="696"/>
                    </a:cubicBezTo>
                    <a:cubicBezTo>
                      <a:pt x="6775" y="789"/>
                      <a:pt x="6809" y="783"/>
                      <a:pt x="6832" y="879"/>
                    </a:cubicBezTo>
                    <a:cubicBezTo>
                      <a:pt x="6887" y="1104"/>
                      <a:pt x="6790" y="1150"/>
                      <a:pt x="6762" y="1217"/>
                    </a:cubicBezTo>
                    <a:cubicBezTo>
                      <a:pt x="6723" y="1311"/>
                      <a:pt x="6679" y="1378"/>
                      <a:pt x="6634" y="1407"/>
                    </a:cubicBezTo>
                    <a:cubicBezTo>
                      <a:pt x="6537" y="1469"/>
                      <a:pt x="6609" y="1482"/>
                      <a:pt x="6607" y="1618"/>
                    </a:cubicBezTo>
                    <a:cubicBezTo>
                      <a:pt x="6605" y="1750"/>
                      <a:pt x="6259" y="1674"/>
                      <a:pt x="6262" y="1745"/>
                    </a:cubicBezTo>
                    <a:cubicBezTo>
                      <a:pt x="6231" y="1748"/>
                      <a:pt x="6102" y="1974"/>
                      <a:pt x="6189" y="2009"/>
                    </a:cubicBezTo>
                    <a:cubicBezTo>
                      <a:pt x="6236" y="2029"/>
                      <a:pt x="6286" y="1987"/>
                      <a:pt x="6334" y="1967"/>
                    </a:cubicBezTo>
                    <a:cubicBezTo>
                      <a:pt x="6347" y="1960"/>
                      <a:pt x="6481" y="2003"/>
                      <a:pt x="6465" y="1903"/>
                    </a:cubicBezTo>
                    <a:cubicBezTo>
                      <a:pt x="6470" y="1935"/>
                      <a:pt x="6472" y="1971"/>
                      <a:pt x="6474" y="2006"/>
                    </a:cubicBezTo>
                    <a:cubicBezTo>
                      <a:pt x="6495" y="1972"/>
                      <a:pt x="6519" y="1900"/>
                      <a:pt x="6535" y="2001"/>
                    </a:cubicBezTo>
                    <a:cubicBezTo>
                      <a:pt x="6547" y="2072"/>
                      <a:pt x="6547" y="2152"/>
                      <a:pt x="6570" y="2181"/>
                    </a:cubicBezTo>
                    <a:cubicBezTo>
                      <a:pt x="6572" y="2183"/>
                      <a:pt x="6649" y="2235"/>
                      <a:pt x="6632" y="2270"/>
                    </a:cubicBezTo>
                    <a:cubicBezTo>
                      <a:pt x="6622" y="2290"/>
                      <a:pt x="6587" y="2256"/>
                      <a:pt x="6582" y="2305"/>
                    </a:cubicBezTo>
                    <a:cubicBezTo>
                      <a:pt x="6577" y="2359"/>
                      <a:pt x="6596" y="2480"/>
                      <a:pt x="6611" y="2484"/>
                    </a:cubicBezTo>
                    <a:cubicBezTo>
                      <a:pt x="6635" y="2493"/>
                      <a:pt x="6723" y="2597"/>
                      <a:pt x="6740" y="2476"/>
                    </a:cubicBezTo>
                    <a:cubicBezTo>
                      <a:pt x="6718" y="2639"/>
                      <a:pt x="6925" y="2826"/>
                      <a:pt x="6962" y="2759"/>
                    </a:cubicBezTo>
                    <a:cubicBezTo>
                      <a:pt x="7016" y="2659"/>
                      <a:pt x="6866" y="2302"/>
                      <a:pt x="6859" y="2244"/>
                    </a:cubicBezTo>
                    <a:cubicBezTo>
                      <a:pt x="6943" y="2347"/>
                      <a:pt x="7036" y="2555"/>
                      <a:pt x="7127" y="2455"/>
                    </a:cubicBezTo>
                    <a:cubicBezTo>
                      <a:pt x="7166" y="2412"/>
                      <a:pt x="7258" y="1974"/>
                      <a:pt x="7183" y="1998"/>
                    </a:cubicBezTo>
                    <a:cubicBezTo>
                      <a:pt x="7187" y="1948"/>
                      <a:pt x="7191" y="1871"/>
                      <a:pt x="7173" y="1853"/>
                    </a:cubicBezTo>
                    <a:cubicBezTo>
                      <a:pt x="7148" y="1826"/>
                      <a:pt x="7090" y="1815"/>
                      <a:pt x="7092" y="1658"/>
                    </a:cubicBezTo>
                    <a:cubicBezTo>
                      <a:pt x="7093" y="1539"/>
                      <a:pt x="7160" y="1538"/>
                      <a:pt x="7130" y="1407"/>
                    </a:cubicBezTo>
                    <a:cubicBezTo>
                      <a:pt x="7168" y="1400"/>
                      <a:pt x="7240" y="1333"/>
                      <a:pt x="7254" y="1523"/>
                    </a:cubicBezTo>
                    <a:lnTo>
                      <a:pt x="7256" y="1523"/>
                    </a:lnTo>
                    <a:cubicBezTo>
                      <a:pt x="7258" y="1512"/>
                      <a:pt x="7259" y="1502"/>
                      <a:pt x="7260" y="1491"/>
                    </a:cubicBezTo>
                    <a:cubicBezTo>
                      <a:pt x="7273" y="1511"/>
                      <a:pt x="7286" y="1526"/>
                      <a:pt x="7299" y="1534"/>
                    </a:cubicBezTo>
                    <a:cubicBezTo>
                      <a:pt x="7251" y="1668"/>
                      <a:pt x="7350" y="1840"/>
                      <a:pt x="7378" y="1840"/>
                    </a:cubicBezTo>
                    <a:cubicBezTo>
                      <a:pt x="7400" y="1840"/>
                      <a:pt x="7450" y="1671"/>
                      <a:pt x="7440" y="1584"/>
                    </a:cubicBezTo>
                    <a:cubicBezTo>
                      <a:pt x="7460" y="1758"/>
                      <a:pt x="7588" y="1495"/>
                      <a:pt x="7618" y="1441"/>
                    </a:cubicBezTo>
                    <a:cubicBezTo>
                      <a:pt x="7737" y="1232"/>
                      <a:pt x="7546" y="1255"/>
                      <a:pt x="7523" y="1190"/>
                    </a:cubicBezTo>
                    <a:cubicBezTo>
                      <a:pt x="7503" y="1134"/>
                      <a:pt x="7515" y="1007"/>
                      <a:pt x="7492" y="953"/>
                    </a:cubicBezTo>
                    <a:cubicBezTo>
                      <a:pt x="7467" y="889"/>
                      <a:pt x="7427" y="907"/>
                      <a:pt x="7399" y="905"/>
                    </a:cubicBezTo>
                    <a:cubicBezTo>
                      <a:pt x="7375" y="903"/>
                      <a:pt x="7308" y="889"/>
                      <a:pt x="7311" y="731"/>
                    </a:cubicBezTo>
                    <a:cubicBezTo>
                      <a:pt x="7314" y="566"/>
                      <a:pt x="7397" y="589"/>
                      <a:pt x="7423" y="585"/>
                    </a:cubicBezTo>
                    <a:cubicBezTo>
                      <a:pt x="7422" y="532"/>
                      <a:pt x="7385" y="509"/>
                      <a:pt x="7327" y="506"/>
                    </a:cubicBezTo>
                    <a:close/>
                    <a:moveTo>
                      <a:pt x="14204" y="511"/>
                    </a:moveTo>
                    <a:cubicBezTo>
                      <a:pt x="14140" y="493"/>
                      <a:pt x="14081" y="513"/>
                      <a:pt x="14019" y="588"/>
                    </a:cubicBezTo>
                    <a:cubicBezTo>
                      <a:pt x="13957" y="635"/>
                      <a:pt x="13944" y="773"/>
                      <a:pt x="14013" y="791"/>
                    </a:cubicBezTo>
                    <a:cubicBezTo>
                      <a:pt x="13988" y="849"/>
                      <a:pt x="13924" y="868"/>
                      <a:pt x="13936" y="696"/>
                    </a:cubicBezTo>
                    <a:cubicBezTo>
                      <a:pt x="13904" y="682"/>
                      <a:pt x="13714" y="909"/>
                      <a:pt x="13701" y="1019"/>
                    </a:cubicBezTo>
                    <a:cubicBezTo>
                      <a:pt x="13705" y="1012"/>
                      <a:pt x="13710" y="1010"/>
                      <a:pt x="13714" y="1013"/>
                    </a:cubicBezTo>
                    <a:cubicBezTo>
                      <a:pt x="13735" y="1167"/>
                      <a:pt x="13826" y="985"/>
                      <a:pt x="13865" y="1011"/>
                    </a:cubicBezTo>
                    <a:cubicBezTo>
                      <a:pt x="13821" y="1058"/>
                      <a:pt x="13822" y="1228"/>
                      <a:pt x="13789" y="1301"/>
                    </a:cubicBezTo>
                    <a:cubicBezTo>
                      <a:pt x="13730" y="1427"/>
                      <a:pt x="13700" y="1475"/>
                      <a:pt x="13661" y="1681"/>
                    </a:cubicBezTo>
                    <a:cubicBezTo>
                      <a:pt x="13641" y="1787"/>
                      <a:pt x="13568" y="1964"/>
                      <a:pt x="13567" y="2046"/>
                    </a:cubicBezTo>
                    <a:cubicBezTo>
                      <a:pt x="13566" y="2050"/>
                      <a:pt x="13565" y="2052"/>
                      <a:pt x="13564" y="2054"/>
                    </a:cubicBezTo>
                    <a:lnTo>
                      <a:pt x="13564" y="2057"/>
                    </a:lnTo>
                    <a:cubicBezTo>
                      <a:pt x="13566" y="2066"/>
                      <a:pt x="13566" y="2081"/>
                      <a:pt x="13565" y="2096"/>
                    </a:cubicBezTo>
                    <a:cubicBezTo>
                      <a:pt x="13520" y="2097"/>
                      <a:pt x="13489" y="2154"/>
                      <a:pt x="13458" y="2278"/>
                    </a:cubicBezTo>
                    <a:cubicBezTo>
                      <a:pt x="13421" y="2425"/>
                      <a:pt x="13408" y="2325"/>
                      <a:pt x="13370" y="2297"/>
                    </a:cubicBezTo>
                    <a:cubicBezTo>
                      <a:pt x="13328" y="2265"/>
                      <a:pt x="13337" y="2373"/>
                      <a:pt x="13318" y="2453"/>
                    </a:cubicBezTo>
                    <a:cubicBezTo>
                      <a:pt x="13295" y="2551"/>
                      <a:pt x="13208" y="2505"/>
                      <a:pt x="13207" y="2651"/>
                    </a:cubicBezTo>
                    <a:cubicBezTo>
                      <a:pt x="13191" y="2661"/>
                      <a:pt x="13176" y="2665"/>
                      <a:pt x="13161" y="2659"/>
                    </a:cubicBezTo>
                    <a:cubicBezTo>
                      <a:pt x="13163" y="2701"/>
                      <a:pt x="13159" y="2715"/>
                      <a:pt x="13149" y="2701"/>
                    </a:cubicBezTo>
                    <a:cubicBezTo>
                      <a:pt x="13146" y="2730"/>
                      <a:pt x="13144" y="2758"/>
                      <a:pt x="13143" y="2788"/>
                    </a:cubicBezTo>
                    <a:lnTo>
                      <a:pt x="13130" y="2788"/>
                    </a:lnTo>
                    <a:cubicBezTo>
                      <a:pt x="13129" y="2779"/>
                      <a:pt x="13128" y="2772"/>
                      <a:pt x="13125" y="2767"/>
                    </a:cubicBezTo>
                    <a:cubicBezTo>
                      <a:pt x="13072" y="2791"/>
                      <a:pt x="13048" y="2858"/>
                      <a:pt x="13049" y="3092"/>
                    </a:cubicBezTo>
                    <a:cubicBezTo>
                      <a:pt x="13050" y="3238"/>
                      <a:pt x="13049" y="3765"/>
                      <a:pt x="13091" y="3802"/>
                    </a:cubicBezTo>
                    <a:cubicBezTo>
                      <a:pt x="13080" y="4034"/>
                      <a:pt x="13148" y="4134"/>
                      <a:pt x="13193" y="4188"/>
                    </a:cubicBezTo>
                    <a:cubicBezTo>
                      <a:pt x="13276" y="4287"/>
                      <a:pt x="13348" y="4184"/>
                      <a:pt x="13420" y="4027"/>
                    </a:cubicBezTo>
                    <a:cubicBezTo>
                      <a:pt x="13456" y="3949"/>
                      <a:pt x="13544" y="3927"/>
                      <a:pt x="13541" y="3726"/>
                    </a:cubicBezTo>
                    <a:cubicBezTo>
                      <a:pt x="13549" y="3796"/>
                      <a:pt x="13563" y="3830"/>
                      <a:pt x="13581" y="3858"/>
                    </a:cubicBezTo>
                    <a:cubicBezTo>
                      <a:pt x="13573" y="3873"/>
                      <a:pt x="13565" y="3884"/>
                      <a:pt x="13557" y="3895"/>
                    </a:cubicBezTo>
                    <a:cubicBezTo>
                      <a:pt x="13603" y="4215"/>
                      <a:pt x="13671" y="4515"/>
                      <a:pt x="13748" y="4711"/>
                    </a:cubicBezTo>
                    <a:cubicBezTo>
                      <a:pt x="13722" y="4745"/>
                      <a:pt x="13715" y="4837"/>
                      <a:pt x="13739" y="4906"/>
                    </a:cubicBezTo>
                    <a:cubicBezTo>
                      <a:pt x="13721" y="4921"/>
                      <a:pt x="13565" y="5081"/>
                      <a:pt x="13647" y="5184"/>
                    </a:cubicBezTo>
                    <a:cubicBezTo>
                      <a:pt x="13742" y="5297"/>
                      <a:pt x="13624" y="5264"/>
                      <a:pt x="13627" y="5324"/>
                    </a:cubicBezTo>
                    <a:cubicBezTo>
                      <a:pt x="13597" y="5334"/>
                      <a:pt x="13575" y="5441"/>
                      <a:pt x="13543" y="5408"/>
                    </a:cubicBezTo>
                    <a:cubicBezTo>
                      <a:pt x="13547" y="5367"/>
                      <a:pt x="13555" y="5233"/>
                      <a:pt x="13547" y="5194"/>
                    </a:cubicBezTo>
                    <a:cubicBezTo>
                      <a:pt x="13573" y="5225"/>
                      <a:pt x="13603" y="5364"/>
                      <a:pt x="13616" y="5276"/>
                    </a:cubicBezTo>
                    <a:cubicBezTo>
                      <a:pt x="13648" y="5049"/>
                      <a:pt x="13523" y="4944"/>
                      <a:pt x="13536" y="5168"/>
                    </a:cubicBezTo>
                    <a:cubicBezTo>
                      <a:pt x="13528" y="5159"/>
                      <a:pt x="13520" y="5153"/>
                      <a:pt x="13512" y="5155"/>
                    </a:cubicBezTo>
                    <a:cubicBezTo>
                      <a:pt x="13516" y="5037"/>
                      <a:pt x="13562" y="4939"/>
                      <a:pt x="13561" y="4848"/>
                    </a:cubicBezTo>
                    <a:cubicBezTo>
                      <a:pt x="13587" y="4894"/>
                      <a:pt x="13634" y="4779"/>
                      <a:pt x="13600" y="4684"/>
                    </a:cubicBezTo>
                    <a:cubicBezTo>
                      <a:pt x="13569" y="4600"/>
                      <a:pt x="13568" y="4682"/>
                      <a:pt x="13560" y="4552"/>
                    </a:cubicBezTo>
                    <a:cubicBezTo>
                      <a:pt x="13558" y="4531"/>
                      <a:pt x="13581" y="4290"/>
                      <a:pt x="13591" y="4243"/>
                    </a:cubicBezTo>
                    <a:cubicBezTo>
                      <a:pt x="13514" y="4251"/>
                      <a:pt x="13352" y="4523"/>
                      <a:pt x="13343" y="4745"/>
                    </a:cubicBezTo>
                    <a:cubicBezTo>
                      <a:pt x="13338" y="4862"/>
                      <a:pt x="13363" y="5081"/>
                      <a:pt x="13394" y="5089"/>
                    </a:cubicBezTo>
                    <a:cubicBezTo>
                      <a:pt x="13396" y="5103"/>
                      <a:pt x="13394" y="5118"/>
                      <a:pt x="13391" y="5128"/>
                    </a:cubicBezTo>
                    <a:cubicBezTo>
                      <a:pt x="13395" y="5150"/>
                      <a:pt x="13396" y="5173"/>
                      <a:pt x="13392" y="5194"/>
                    </a:cubicBezTo>
                    <a:cubicBezTo>
                      <a:pt x="13387" y="5194"/>
                      <a:pt x="13383" y="5193"/>
                      <a:pt x="13379" y="5192"/>
                    </a:cubicBezTo>
                    <a:cubicBezTo>
                      <a:pt x="13378" y="5193"/>
                      <a:pt x="13377" y="5192"/>
                      <a:pt x="13377" y="5192"/>
                    </a:cubicBezTo>
                    <a:lnTo>
                      <a:pt x="13353" y="5168"/>
                    </a:lnTo>
                    <a:cubicBezTo>
                      <a:pt x="13359" y="5274"/>
                      <a:pt x="13381" y="5330"/>
                      <a:pt x="13403" y="5384"/>
                    </a:cubicBezTo>
                    <a:cubicBezTo>
                      <a:pt x="13391" y="5389"/>
                      <a:pt x="13381" y="5400"/>
                      <a:pt x="13371" y="5424"/>
                    </a:cubicBezTo>
                    <a:cubicBezTo>
                      <a:pt x="13373" y="5444"/>
                      <a:pt x="13398" y="5594"/>
                      <a:pt x="13402" y="5585"/>
                    </a:cubicBezTo>
                    <a:cubicBezTo>
                      <a:pt x="13379" y="5580"/>
                      <a:pt x="13364" y="5620"/>
                      <a:pt x="13365" y="5707"/>
                    </a:cubicBezTo>
                    <a:cubicBezTo>
                      <a:pt x="13333" y="5637"/>
                      <a:pt x="13268" y="5627"/>
                      <a:pt x="13237" y="5709"/>
                    </a:cubicBezTo>
                    <a:cubicBezTo>
                      <a:pt x="13174" y="5678"/>
                      <a:pt x="13090" y="5713"/>
                      <a:pt x="13100" y="6016"/>
                    </a:cubicBezTo>
                    <a:cubicBezTo>
                      <a:pt x="13059" y="5531"/>
                      <a:pt x="13039" y="6013"/>
                      <a:pt x="12998" y="6164"/>
                    </a:cubicBezTo>
                    <a:cubicBezTo>
                      <a:pt x="12945" y="6359"/>
                      <a:pt x="12896" y="6481"/>
                      <a:pt x="12826" y="6512"/>
                    </a:cubicBezTo>
                    <a:cubicBezTo>
                      <a:pt x="12768" y="6540"/>
                      <a:pt x="12746" y="6575"/>
                      <a:pt x="12741" y="6800"/>
                    </a:cubicBezTo>
                    <a:cubicBezTo>
                      <a:pt x="12740" y="6867"/>
                      <a:pt x="12618" y="7021"/>
                      <a:pt x="12605" y="7046"/>
                    </a:cubicBezTo>
                    <a:cubicBezTo>
                      <a:pt x="12599" y="7058"/>
                      <a:pt x="12610" y="7123"/>
                      <a:pt x="12598" y="7130"/>
                    </a:cubicBezTo>
                    <a:cubicBezTo>
                      <a:pt x="12569" y="7147"/>
                      <a:pt x="12535" y="7102"/>
                      <a:pt x="12507" y="7064"/>
                    </a:cubicBezTo>
                    <a:cubicBezTo>
                      <a:pt x="12472" y="7016"/>
                      <a:pt x="12455" y="6943"/>
                      <a:pt x="12412" y="6961"/>
                    </a:cubicBezTo>
                    <a:cubicBezTo>
                      <a:pt x="12386" y="7218"/>
                      <a:pt x="12505" y="7313"/>
                      <a:pt x="12385" y="7357"/>
                    </a:cubicBezTo>
                    <a:cubicBezTo>
                      <a:pt x="12342" y="7373"/>
                      <a:pt x="12318" y="7286"/>
                      <a:pt x="12273" y="7286"/>
                    </a:cubicBezTo>
                    <a:cubicBezTo>
                      <a:pt x="12226" y="7286"/>
                      <a:pt x="12108" y="7328"/>
                      <a:pt x="12134" y="7566"/>
                    </a:cubicBezTo>
                    <a:cubicBezTo>
                      <a:pt x="12165" y="7848"/>
                      <a:pt x="12300" y="7617"/>
                      <a:pt x="12348" y="7857"/>
                    </a:cubicBezTo>
                    <a:cubicBezTo>
                      <a:pt x="12379" y="7945"/>
                      <a:pt x="12397" y="8087"/>
                      <a:pt x="12425" y="8189"/>
                    </a:cubicBezTo>
                    <a:cubicBezTo>
                      <a:pt x="12436" y="8228"/>
                      <a:pt x="12458" y="8221"/>
                      <a:pt x="12468" y="8266"/>
                    </a:cubicBezTo>
                    <a:cubicBezTo>
                      <a:pt x="12495" y="8393"/>
                      <a:pt x="12472" y="8788"/>
                      <a:pt x="12460" y="8942"/>
                    </a:cubicBezTo>
                    <a:cubicBezTo>
                      <a:pt x="12423" y="9438"/>
                      <a:pt x="12360" y="9108"/>
                      <a:pt x="12269" y="9188"/>
                    </a:cubicBezTo>
                    <a:lnTo>
                      <a:pt x="12269" y="9211"/>
                    </a:lnTo>
                    <a:lnTo>
                      <a:pt x="12266" y="9211"/>
                    </a:lnTo>
                    <a:cubicBezTo>
                      <a:pt x="12214" y="9081"/>
                      <a:pt x="12135" y="9208"/>
                      <a:pt x="12074" y="9153"/>
                    </a:cubicBezTo>
                    <a:cubicBezTo>
                      <a:pt x="12004" y="9090"/>
                      <a:pt x="11933" y="9160"/>
                      <a:pt x="11863" y="9130"/>
                    </a:cubicBezTo>
                    <a:cubicBezTo>
                      <a:pt x="11847" y="9122"/>
                      <a:pt x="11834" y="9069"/>
                      <a:pt x="11816" y="9066"/>
                    </a:cubicBezTo>
                    <a:cubicBezTo>
                      <a:pt x="11778" y="9061"/>
                      <a:pt x="11764" y="9153"/>
                      <a:pt x="11738" y="9190"/>
                    </a:cubicBezTo>
                    <a:cubicBezTo>
                      <a:pt x="11716" y="9221"/>
                      <a:pt x="11611" y="9203"/>
                      <a:pt x="11636" y="9410"/>
                    </a:cubicBezTo>
                    <a:cubicBezTo>
                      <a:pt x="11642" y="9452"/>
                      <a:pt x="11681" y="9575"/>
                      <a:pt x="11675" y="9629"/>
                    </a:cubicBezTo>
                    <a:cubicBezTo>
                      <a:pt x="11666" y="9720"/>
                      <a:pt x="11653" y="9749"/>
                      <a:pt x="11663" y="9861"/>
                    </a:cubicBezTo>
                    <a:cubicBezTo>
                      <a:pt x="11684" y="9814"/>
                      <a:pt x="11707" y="9756"/>
                      <a:pt x="11730" y="9740"/>
                    </a:cubicBezTo>
                    <a:cubicBezTo>
                      <a:pt x="11730" y="9748"/>
                      <a:pt x="11731" y="9756"/>
                      <a:pt x="11731" y="9763"/>
                    </a:cubicBezTo>
                    <a:cubicBezTo>
                      <a:pt x="11713" y="9786"/>
                      <a:pt x="11696" y="9825"/>
                      <a:pt x="11680" y="9864"/>
                    </a:cubicBezTo>
                    <a:cubicBezTo>
                      <a:pt x="11691" y="10150"/>
                      <a:pt x="11688" y="10389"/>
                      <a:pt x="11650" y="10643"/>
                    </a:cubicBezTo>
                    <a:cubicBezTo>
                      <a:pt x="11633" y="10764"/>
                      <a:pt x="11590" y="10856"/>
                      <a:pt x="11600" y="11021"/>
                    </a:cubicBezTo>
                    <a:cubicBezTo>
                      <a:pt x="11608" y="11150"/>
                      <a:pt x="11643" y="11110"/>
                      <a:pt x="11654" y="11171"/>
                    </a:cubicBezTo>
                    <a:cubicBezTo>
                      <a:pt x="11682" y="11328"/>
                      <a:pt x="11640" y="11530"/>
                      <a:pt x="11644" y="11710"/>
                    </a:cubicBezTo>
                    <a:lnTo>
                      <a:pt x="11654" y="11715"/>
                    </a:lnTo>
                    <a:cubicBezTo>
                      <a:pt x="11655" y="11726"/>
                      <a:pt x="11655" y="11736"/>
                      <a:pt x="11655" y="11747"/>
                    </a:cubicBezTo>
                    <a:cubicBezTo>
                      <a:pt x="11689" y="11695"/>
                      <a:pt x="11697" y="11693"/>
                      <a:pt x="11731" y="11697"/>
                    </a:cubicBezTo>
                    <a:cubicBezTo>
                      <a:pt x="11774" y="11702"/>
                      <a:pt x="11787" y="11698"/>
                      <a:pt x="11829" y="11662"/>
                    </a:cubicBezTo>
                    <a:cubicBezTo>
                      <a:pt x="11833" y="11639"/>
                      <a:pt x="11834" y="11613"/>
                      <a:pt x="11832" y="11586"/>
                    </a:cubicBezTo>
                    <a:cubicBezTo>
                      <a:pt x="11904" y="11640"/>
                      <a:pt x="11898" y="11959"/>
                      <a:pt x="11971" y="12014"/>
                    </a:cubicBezTo>
                    <a:cubicBezTo>
                      <a:pt x="12007" y="12042"/>
                      <a:pt x="12037" y="11901"/>
                      <a:pt x="12068" y="11839"/>
                    </a:cubicBezTo>
                    <a:cubicBezTo>
                      <a:pt x="12106" y="11766"/>
                      <a:pt x="12152" y="11732"/>
                      <a:pt x="12193" y="11736"/>
                    </a:cubicBezTo>
                    <a:cubicBezTo>
                      <a:pt x="12243" y="11744"/>
                      <a:pt x="12284" y="11755"/>
                      <a:pt x="12329" y="11723"/>
                    </a:cubicBezTo>
                    <a:cubicBezTo>
                      <a:pt x="12372" y="11693"/>
                      <a:pt x="12360" y="11706"/>
                      <a:pt x="12393" y="11599"/>
                    </a:cubicBezTo>
                    <a:cubicBezTo>
                      <a:pt x="12435" y="11465"/>
                      <a:pt x="12459" y="11447"/>
                      <a:pt x="12514" y="11417"/>
                    </a:cubicBezTo>
                    <a:cubicBezTo>
                      <a:pt x="12507" y="11295"/>
                      <a:pt x="12519" y="11187"/>
                      <a:pt x="12543" y="11113"/>
                    </a:cubicBezTo>
                    <a:cubicBezTo>
                      <a:pt x="12557" y="11071"/>
                      <a:pt x="12642" y="10992"/>
                      <a:pt x="12605" y="10899"/>
                    </a:cubicBezTo>
                    <a:cubicBezTo>
                      <a:pt x="12518" y="10690"/>
                      <a:pt x="12611" y="10361"/>
                      <a:pt x="12670" y="10186"/>
                    </a:cubicBezTo>
                    <a:cubicBezTo>
                      <a:pt x="12714" y="10054"/>
                      <a:pt x="12803" y="10017"/>
                      <a:pt x="12859" y="9933"/>
                    </a:cubicBezTo>
                    <a:cubicBezTo>
                      <a:pt x="12887" y="9890"/>
                      <a:pt x="12902" y="9850"/>
                      <a:pt x="12916" y="9761"/>
                    </a:cubicBezTo>
                    <a:cubicBezTo>
                      <a:pt x="12925" y="9709"/>
                      <a:pt x="12903" y="9676"/>
                      <a:pt x="12929" y="9610"/>
                    </a:cubicBezTo>
                    <a:cubicBezTo>
                      <a:pt x="12874" y="9267"/>
                      <a:pt x="13029" y="9274"/>
                      <a:pt x="13076" y="9307"/>
                    </a:cubicBezTo>
                    <a:cubicBezTo>
                      <a:pt x="13107" y="9298"/>
                      <a:pt x="13134" y="9345"/>
                      <a:pt x="13163" y="9388"/>
                    </a:cubicBezTo>
                    <a:cubicBezTo>
                      <a:pt x="13223" y="9478"/>
                      <a:pt x="13246" y="9395"/>
                      <a:pt x="13296" y="9296"/>
                    </a:cubicBezTo>
                    <a:cubicBezTo>
                      <a:pt x="13320" y="9247"/>
                      <a:pt x="13331" y="9231"/>
                      <a:pt x="13356" y="9211"/>
                    </a:cubicBezTo>
                    <a:cubicBezTo>
                      <a:pt x="13377" y="9195"/>
                      <a:pt x="13398" y="9226"/>
                      <a:pt x="13421" y="9193"/>
                    </a:cubicBezTo>
                    <a:cubicBezTo>
                      <a:pt x="13452" y="9146"/>
                      <a:pt x="13462" y="8963"/>
                      <a:pt x="13501" y="8995"/>
                    </a:cubicBezTo>
                    <a:cubicBezTo>
                      <a:pt x="13529" y="9018"/>
                      <a:pt x="13592" y="9081"/>
                      <a:pt x="13612" y="9145"/>
                    </a:cubicBezTo>
                    <a:cubicBezTo>
                      <a:pt x="13633" y="9214"/>
                      <a:pt x="13644" y="9382"/>
                      <a:pt x="13661" y="9484"/>
                    </a:cubicBezTo>
                    <a:cubicBezTo>
                      <a:pt x="13675" y="9573"/>
                      <a:pt x="13706" y="9613"/>
                      <a:pt x="13729" y="9663"/>
                    </a:cubicBezTo>
                    <a:cubicBezTo>
                      <a:pt x="13781" y="9780"/>
                      <a:pt x="13829" y="9965"/>
                      <a:pt x="13881" y="10067"/>
                    </a:cubicBezTo>
                    <a:cubicBezTo>
                      <a:pt x="13931" y="10165"/>
                      <a:pt x="13980" y="10141"/>
                      <a:pt x="14026" y="10249"/>
                    </a:cubicBezTo>
                    <a:cubicBezTo>
                      <a:pt x="14059" y="10329"/>
                      <a:pt x="14088" y="10351"/>
                      <a:pt x="14122" y="10413"/>
                    </a:cubicBezTo>
                    <a:cubicBezTo>
                      <a:pt x="14144" y="10451"/>
                      <a:pt x="14129" y="10562"/>
                      <a:pt x="14168" y="10593"/>
                    </a:cubicBezTo>
                    <a:cubicBezTo>
                      <a:pt x="14212" y="10628"/>
                      <a:pt x="14255" y="10737"/>
                      <a:pt x="14262" y="10939"/>
                    </a:cubicBezTo>
                    <a:cubicBezTo>
                      <a:pt x="14273" y="11264"/>
                      <a:pt x="14105" y="11340"/>
                      <a:pt x="14030" y="11301"/>
                    </a:cubicBezTo>
                    <a:cubicBezTo>
                      <a:pt x="13996" y="11281"/>
                      <a:pt x="13923" y="11142"/>
                      <a:pt x="13897" y="11327"/>
                    </a:cubicBezTo>
                    <a:cubicBezTo>
                      <a:pt x="13867" y="11536"/>
                      <a:pt x="14059" y="11688"/>
                      <a:pt x="14086" y="11729"/>
                    </a:cubicBezTo>
                    <a:cubicBezTo>
                      <a:pt x="14124" y="11785"/>
                      <a:pt x="14194" y="12048"/>
                      <a:pt x="14217" y="11763"/>
                    </a:cubicBezTo>
                    <a:cubicBezTo>
                      <a:pt x="14230" y="11606"/>
                      <a:pt x="14180" y="11516"/>
                      <a:pt x="14230" y="11367"/>
                    </a:cubicBezTo>
                    <a:cubicBezTo>
                      <a:pt x="14273" y="11458"/>
                      <a:pt x="14313" y="11324"/>
                      <a:pt x="14340" y="11198"/>
                    </a:cubicBezTo>
                    <a:cubicBezTo>
                      <a:pt x="14349" y="11158"/>
                      <a:pt x="14346" y="11092"/>
                      <a:pt x="14357" y="11039"/>
                    </a:cubicBezTo>
                    <a:cubicBezTo>
                      <a:pt x="14379" y="10939"/>
                      <a:pt x="14409" y="10990"/>
                      <a:pt x="14392" y="10775"/>
                    </a:cubicBezTo>
                    <a:cubicBezTo>
                      <a:pt x="14372" y="10742"/>
                      <a:pt x="14351" y="10716"/>
                      <a:pt x="14331" y="10685"/>
                    </a:cubicBezTo>
                    <a:cubicBezTo>
                      <a:pt x="14303" y="10313"/>
                      <a:pt x="14451" y="10550"/>
                      <a:pt x="14472" y="10733"/>
                    </a:cubicBezTo>
                    <a:cubicBezTo>
                      <a:pt x="14552" y="10702"/>
                      <a:pt x="14514" y="10435"/>
                      <a:pt x="14462" y="10323"/>
                    </a:cubicBezTo>
                    <a:cubicBezTo>
                      <a:pt x="14396" y="10192"/>
                      <a:pt x="14319" y="10132"/>
                      <a:pt x="14251" y="10022"/>
                    </a:cubicBezTo>
                    <a:cubicBezTo>
                      <a:pt x="14300" y="9869"/>
                      <a:pt x="14222" y="9800"/>
                      <a:pt x="14193" y="9827"/>
                    </a:cubicBezTo>
                    <a:cubicBezTo>
                      <a:pt x="14127" y="9777"/>
                      <a:pt x="14082" y="9765"/>
                      <a:pt x="14027" y="9510"/>
                    </a:cubicBezTo>
                    <a:cubicBezTo>
                      <a:pt x="14010" y="9430"/>
                      <a:pt x="14012" y="9344"/>
                      <a:pt x="13984" y="9272"/>
                    </a:cubicBezTo>
                    <a:cubicBezTo>
                      <a:pt x="13958" y="9210"/>
                      <a:pt x="13928" y="9171"/>
                      <a:pt x="13903" y="9106"/>
                    </a:cubicBezTo>
                    <a:cubicBezTo>
                      <a:pt x="13864" y="9005"/>
                      <a:pt x="13859" y="8969"/>
                      <a:pt x="13851" y="8823"/>
                    </a:cubicBezTo>
                    <a:cubicBezTo>
                      <a:pt x="13835" y="8533"/>
                      <a:pt x="13859" y="8696"/>
                      <a:pt x="13911" y="8562"/>
                    </a:cubicBezTo>
                    <a:cubicBezTo>
                      <a:pt x="13905" y="8673"/>
                      <a:pt x="13937" y="8798"/>
                      <a:pt x="13955" y="8868"/>
                    </a:cubicBezTo>
                    <a:cubicBezTo>
                      <a:pt x="13975" y="8817"/>
                      <a:pt x="13999" y="8813"/>
                      <a:pt x="14018" y="8873"/>
                    </a:cubicBezTo>
                    <a:cubicBezTo>
                      <a:pt x="14028" y="8789"/>
                      <a:pt x="14034" y="8786"/>
                      <a:pt x="14048" y="8792"/>
                    </a:cubicBezTo>
                    <a:cubicBezTo>
                      <a:pt x="14046" y="8791"/>
                      <a:pt x="14101" y="9099"/>
                      <a:pt x="14106" y="9114"/>
                    </a:cubicBezTo>
                    <a:cubicBezTo>
                      <a:pt x="14137" y="9210"/>
                      <a:pt x="14170" y="9297"/>
                      <a:pt x="14208" y="9328"/>
                    </a:cubicBezTo>
                    <a:cubicBezTo>
                      <a:pt x="14230" y="9344"/>
                      <a:pt x="14413" y="9566"/>
                      <a:pt x="14415" y="9655"/>
                    </a:cubicBezTo>
                    <a:lnTo>
                      <a:pt x="14415" y="9650"/>
                    </a:lnTo>
                    <a:cubicBezTo>
                      <a:pt x="14434" y="9682"/>
                      <a:pt x="14453" y="9719"/>
                      <a:pt x="14473" y="9750"/>
                    </a:cubicBezTo>
                    <a:cubicBezTo>
                      <a:pt x="14476" y="9732"/>
                      <a:pt x="14479" y="9714"/>
                      <a:pt x="14482" y="9695"/>
                    </a:cubicBezTo>
                    <a:cubicBezTo>
                      <a:pt x="14507" y="9757"/>
                      <a:pt x="14532" y="9880"/>
                      <a:pt x="14563" y="9848"/>
                    </a:cubicBezTo>
                    <a:cubicBezTo>
                      <a:pt x="14549" y="10142"/>
                      <a:pt x="14540" y="10410"/>
                      <a:pt x="14622" y="10527"/>
                    </a:cubicBezTo>
                    <a:cubicBezTo>
                      <a:pt x="14570" y="10567"/>
                      <a:pt x="14619" y="10761"/>
                      <a:pt x="14653" y="10717"/>
                    </a:cubicBezTo>
                    <a:cubicBezTo>
                      <a:pt x="14661" y="10877"/>
                      <a:pt x="14725" y="10863"/>
                      <a:pt x="14702" y="11084"/>
                    </a:cubicBezTo>
                    <a:cubicBezTo>
                      <a:pt x="14747" y="11035"/>
                      <a:pt x="14768" y="11202"/>
                      <a:pt x="14814" y="11155"/>
                    </a:cubicBezTo>
                    <a:cubicBezTo>
                      <a:pt x="14798" y="11228"/>
                      <a:pt x="14776" y="11286"/>
                      <a:pt x="14761" y="11369"/>
                    </a:cubicBezTo>
                    <a:cubicBezTo>
                      <a:pt x="14773" y="11404"/>
                      <a:pt x="14822" y="11501"/>
                      <a:pt x="14823" y="11538"/>
                    </a:cubicBezTo>
                    <a:cubicBezTo>
                      <a:pt x="14825" y="11549"/>
                      <a:pt x="14816" y="11602"/>
                      <a:pt x="14816" y="11618"/>
                    </a:cubicBezTo>
                    <a:cubicBezTo>
                      <a:pt x="14816" y="11735"/>
                      <a:pt x="14852" y="11822"/>
                      <a:pt x="14877" y="11847"/>
                    </a:cubicBezTo>
                    <a:cubicBezTo>
                      <a:pt x="14878" y="11767"/>
                      <a:pt x="14888" y="11730"/>
                      <a:pt x="14906" y="11744"/>
                    </a:cubicBezTo>
                    <a:cubicBezTo>
                      <a:pt x="14912" y="11833"/>
                      <a:pt x="14925" y="11920"/>
                      <a:pt x="14945" y="11971"/>
                    </a:cubicBezTo>
                    <a:cubicBezTo>
                      <a:pt x="14952" y="11685"/>
                      <a:pt x="15002" y="11939"/>
                      <a:pt x="15033" y="11990"/>
                    </a:cubicBezTo>
                    <a:cubicBezTo>
                      <a:pt x="15027" y="11840"/>
                      <a:pt x="15015" y="11684"/>
                      <a:pt x="14989" y="11567"/>
                    </a:cubicBezTo>
                    <a:cubicBezTo>
                      <a:pt x="15014" y="11588"/>
                      <a:pt x="15042" y="11564"/>
                      <a:pt x="15047" y="11456"/>
                    </a:cubicBezTo>
                    <a:cubicBezTo>
                      <a:pt x="15099" y="11525"/>
                      <a:pt x="15107" y="11350"/>
                      <a:pt x="15146" y="11282"/>
                    </a:cubicBezTo>
                    <a:cubicBezTo>
                      <a:pt x="15112" y="11171"/>
                      <a:pt x="15085" y="11086"/>
                      <a:pt x="15048" y="10994"/>
                    </a:cubicBezTo>
                    <a:cubicBezTo>
                      <a:pt x="15025" y="10965"/>
                      <a:pt x="14884" y="10436"/>
                      <a:pt x="14916" y="10408"/>
                    </a:cubicBezTo>
                    <a:cubicBezTo>
                      <a:pt x="14945" y="10504"/>
                      <a:pt x="15069" y="10552"/>
                      <a:pt x="15028" y="10310"/>
                    </a:cubicBezTo>
                    <a:cubicBezTo>
                      <a:pt x="15058" y="10350"/>
                      <a:pt x="15091" y="10273"/>
                      <a:pt x="15123" y="10260"/>
                    </a:cubicBezTo>
                    <a:cubicBezTo>
                      <a:pt x="15172" y="10239"/>
                      <a:pt x="15215" y="10318"/>
                      <a:pt x="15258" y="10347"/>
                    </a:cubicBezTo>
                    <a:cubicBezTo>
                      <a:pt x="15257" y="10404"/>
                      <a:pt x="15264" y="10440"/>
                      <a:pt x="15278" y="10453"/>
                    </a:cubicBezTo>
                    <a:cubicBezTo>
                      <a:pt x="15225" y="10659"/>
                      <a:pt x="15291" y="10883"/>
                      <a:pt x="15345" y="10889"/>
                    </a:cubicBezTo>
                    <a:cubicBezTo>
                      <a:pt x="15350" y="10986"/>
                      <a:pt x="15360" y="11079"/>
                      <a:pt x="15367" y="11174"/>
                    </a:cubicBezTo>
                    <a:cubicBezTo>
                      <a:pt x="15326" y="11349"/>
                      <a:pt x="15491" y="11695"/>
                      <a:pt x="15514" y="11826"/>
                    </a:cubicBezTo>
                    <a:cubicBezTo>
                      <a:pt x="15510" y="11828"/>
                      <a:pt x="15507" y="11829"/>
                      <a:pt x="15504" y="11832"/>
                    </a:cubicBezTo>
                    <a:lnTo>
                      <a:pt x="15504" y="11837"/>
                    </a:lnTo>
                    <a:cubicBezTo>
                      <a:pt x="15532" y="12005"/>
                      <a:pt x="15560" y="11902"/>
                      <a:pt x="15596" y="11929"/>
                    </a:cubicBezTo>
                    <a:cubicBezTo>
                      <a:pt x="15638" y="11961"/>
                      <a:pt x="15670" y="12096"/>
                      <a:pt x="15714" y="12130"/>
                    </a:cubicBezTo>
                    <a:cubicBezTo>
                      <a:pt x="15747" y="12155"/>
                      <a:pt x="15853" y="12078"/>
                      <a:pt x="15849" y="11916"/>
                    </a:cubicBezTo>
                    <a:cubicBezTo>
                      <a:pt x="15859" y="11892"/>
                      <a:pt x="15868" y="11891"/>
                      <a:pt x="15878" y="11916"/>
                    </a:cubicBezTo>
                    <a:cubicBezTo>
                      <a:pt x="15922" y="11843"/>
                      <a:pt x="15973" y="12017"/>
                      <a:pt x="16010" y="12119"/>
                    </a:cubicBezTo>
                    <a:cubicBezTo>
                      <a:pt x="16056" y="12242"/>
                      <a:pt x="16111" y="12180"/>
                      <a:pt x="16161" y="12130"/>
                    </a:cubicBezTo>
                    <a:cubicBezTo>
                      <a:pt x="16184" y="12106"/>
                      <a:pt x="16246" y="11890"/>
                      <a:pt x="16265" y="11919"/>
                    </a:cubicBezTo>
                    <a:cubicBezTo>
                      <a:pt x="16295" y="11966"/>
                      <a:pt x="16326" y="12031"/>
                      <a:pt x="16358" y="11979"/>
                    </a:cubicBezTo>
                    <a:cubicBezTo>
                      <a:pt x="16361" y="12063"/>
                      <a:pt x="16371" y="12116"/>
                      <a:pt x="16386" y="12172"/>
                    </a:cubicBezTo>
                    <a:cubicBezTo>
                      <a:pt x="16383" y="12218"/>
                      <a:pt x="16382" y="12265"/>
                      <a:pt x="16383" y="12312"/>
                    </a:cubicBezTo>
                    <a:cubicBezTo>
                      <a:pt x="16392" y="12320"/>
                      <a:pt x="16402" y="12328"/>
                      <a:pt x="16411" y="12336"/>
                    </a:cubicBezTo>
                    <a:cubicBezTo>
                      <a:pt x="16411" y="12429"/>
                      <a:pt x="16415" y="12528"/>
                      <a:pt x="16430" y="12603"/>
                    </a:cubicBezTo>
                    <a:cubicBezTo>
                      <a:pt x="16384" y="12713"/>
                      <a:pt x="16373" y="12916"/>
                      <a:pt x="16368" y="13112"/>
                    </a:cubicBezTo>
                    <a:cubicBezTo>
                      <a:pt x="16361" y="13121"/>
                      <a:pt x="16355" y="13133"/>
                      <a:pt x="16349" y="13149"/>
                    </a:cubicBezTo>
                    <a:cubicBezTo>
                      <a:pt x="16348" y="13230"/>
                      <a:pt x="16332" y="13775"/>
                      <a:pt x="16301" y="13775"/>
                    </a:cubicBezTo>
                    <a:cubicBezTo>
                      <a:pt x="16245" y="13784"/>
                      <a:pt x="16153" y="13942"/>
                      <a:pt x="16100" y="13844"/>
                    </a:cubicBezTo>
                    <a:cubicBezTo>
                      <a:pt x="16039" y="13731"/>
                      <a:pt x="15948" y="13582"/>
                      <a:pt x="15881" y="13704"/>
                    </a:cubicBezTo>
                    <a:cubicBezTo>
                      <a:pt x="15880" y="13701"/>
                      <a:pt x="15880" y="13695"/>
                      <a:pt x="15880" y="13691"/>
                    </a:cubicBezTo>
                    <a:lnTo>
                      <a:pt x="15879" y="13691"/>
                    </a:lnTo>
                    <a:cubicBezTo>
                      <a:pt x="15872" y="13696"/>
                      <a:pt x="15855" y="13680"/>
                      <a:pt x="15846" y="13659"/>
                    </a:cubicBezTo>
                    <a:cubicBezTo>
                      <a:pt x="15843" y="13697"/>
                      <a:pt x="15840" y="13736"/>
                      <a:pt x="15838" y="13775"/>
                    </a:cubicBezTo>
                    <a:cubicBezTo>
                      <a:pt x="15772" y="13849"/>
                      <a:pt x="15759" y="13994"/>
                      <a:pt x="15688" y="13889"/>
                    </a:cubicBezTo>
                    <a:cubicBezTo>
                      <a:pt x="15628" y="13799"/>
                      <a:pt x="15537" y="13706"/>
                      <a:pt x="15474" y="13691"/>
                    </a:cubicBezTo>
                    <a:cubicBezTo>
                      <a:pt x="15420" y="13708"/>
                      <a:pt x="15371" y="13626"/>
                      <a:pt x="15315" y="13707"/>
                    </a:cubicBezTo>
                    <a:cubicBezTo>
                      <a:pt x="15290" y="13591"/>
                      <a:pt x="15217" y="13574"/>
                      <a:pt x="15177" y="13535"/>
                    </a:cubicBezTo>
                    <a:cubicBezTo>
                      <a:pt x="15156" y="13498"/>
                      <a:pt x="15136" y="13495"/>
                      <a:pt x="15113" y="13488"/>
                    </a:cubicBezTo>
                    <a:cubicBezTo>
                      <a:pt x="15086" y="13479"/>
                      <a:pt x="15081" y="13368"/>
                      <a:pt x="15060" y="13316"/>
                    </a:cubicBezTo>
                    <a:cubicBezTo>
                      <a:pt x="14960" y="13067"/>
                      <a:pt x="14662" y="13247"/>
                      <a:pt x="14716" y="13865"/>
                    </a:cubicBezTo>
                    <a:cubicBezTo>
                      <a:pt x="14721" y="14039"/>
                      <a:pt x="14731" y="14256"/>
                      <a:pt x="14647" y="14198"/>
                    </a:cubicBezTo>
                    <a:cubicBezTo>
                      <a:pt x="14609" y="14174"/>
                      <a:pt x="14576" y="14067"/>
                      <a:pt x="14542" y="14000"/>
                    </a:cubicBezTo>
                    <a:cubicBezTo>
                      <a:pt x="14483" y="13884"/>
                      <a:pt x="14417" y="13887"/>
                      <a:pt x="14353" y="13847"/>
                    </a:cubicBezTo>
                    <a:cubicBezTo>
                      <a:pt x="14259" y="13788"/>
                      <a:pt x="14251" y="13446"/>
                      <a:pt x="14160" y="13348"/>
                    </a:cubicBezTo>
                    <a:cubicBezTo>
                      <a:pt x="14095" y="13278"/>
                      <a:pt x="14036" y="13222"/>
                      <a:pt x="13969" y="13231"/>
                    </a:cubicBezTo>
                    <a:cubicBezTo>
                      <a:pt x="13967" y="13244"/>
                      <a:pt x="13965" y="13256"/>
                      <a:pt x="13963" y="13268"/>
                    </a:cubicBezTo>
                    <a:cubicBezTo>
                      <a:pt x="13910" y="13256"/>
                      <a:pt x="13863" y="13120"/>
                      <a:pt x="13810" y="13099"/>
                    </a:cubicBezTo>
                    <a:cubicBezTo>
                      <a:pt x="13809" y="13003"/>
                      <a:pt x="13792" y="12951"/>
                      <a:pt x="13768" y="12946"/>
                    </a:cubicBezTo>
                    <a:lnTo>
                      <a:pt x="13768" y="12941"/>
                    </a:lnTo>
                    <a:cubicBezTo>
                      <a:pt x="13570" y="12916"/>
                      <a:pt x="13906" y="12515"/>
                      <a:pt x="13754" y="12154"/>
                    </a:cubicBezTo>
                    <a:cubicBezTo>
                      <a:pt x="13714" y="12060"/>
                      <a:pt x="13731" y="12061"/>
                      <a:pt x="13756" y="11971"/>
                    </a:cubicBezTo>
                    <a:cubicBezTo>
                      <a:pt x="13819" y="11735"/>
                      <a:pt x="13759" y="11618"/>
                      <a:pt x="13698" y="11729"/>
                    </a:cubicBezTo>
                    <a:cubicBezTo>
                      <a:pt x="13681" y="11491"/>
                      <a:pt x="13594" y="11531"/>
                      <a:pt x="13549" y="11591"/>
                    </a:cubicBezTo>
                    <a:cubicBezTo>
                      <a:pt x="13514" y="11637"/>
                      <a:pt x="13491" y="11599"/>
                      <a:pt x="13455" y="11578"/>
                    </a:cubicBezTo>
                    <a:cubicBezTo>
                      <a:pt x="13427" y="11661"/>
                      <a:pt x="13345" y="11573"/>
                      <a:pt x="13307" y="11575"/>
                    </a:cubicBezTo>
                    <a:cubicBezTo>
                      <a:pt x="13294" y="11576"/>
                      <a:pt x="13153" y="11657"/>
                      <a:pt x="13157" y="11710"/>
                    </a:cubicBezTo>
                    <a:cubicBezTo>
                      <a:pt x="13111" y="11595"/>
                      <a:pt x="13021" y="11768"/>
                      <a:pt x="13000" y="11578"/>
                    </a:cubicBezTo>
                    <a:cubicBezTo>
                      <a:pt x="12961" y="11660"/>
                      <a:pt x="12922" y="11669"/>
                      <a:pt x="12880" y="11697"/>
                    </a:cubicBezTo>
                    <a:cubicBezTo>
                      <a:pt x="12815" y="11741"/>
                      <a:pt x="12617" y="11696"/>
                      <a:pt x="12584" y="11998"/>
                    </a:cubicBezTo>
                    <a:cubicBezTo>
                      <a:pt x="12555" y="11932"/>
                      <a:pt x="12472" y="12062"/>
                      <a:pt x="12451" y="12159"/>
                    </a:cubicBezTo>
                    <a:cubicBezTo>
                      <a:pt x="12423" y="12289"/>
                      <a:pt x="12369" y="12305"/>
                      <a:pt x="12330" y="12304"/>
                    </a:cubicBezTo>
                    <a:cubicBezTo>
                      <a:pt x="12324" y="12285"/>
                      <a:pt x="12320" y="12263"/>
                      <a:pt x="12317" y="12238"/>
                    </a:cubicBezTo>
                    <a:lnTo>
                      <a:pt x="12306" y="12241"/>
                    </a:lnTo>
                    <a:lnTo>
                      <a:pt x="12300" y="12201"/>
                    </a:lnTo>
                    <a:cubicBezTo>
                      <a:pt x="12254" y="12266"/>
                      <a:pt x="12221" y="12216"/>
                      <a:pt x="12177" y="12273"/>
                    </a:cubicBezTo>
                    <a:cubicBezTo>
                      <a:pt x="12141" y="12256"/>
                      <a:pt x="12111" y="12256"/>
                      <a:pt x="12073" y="12183"/>
                    </a:cubicBezTo>
                    <a:cubicBezTo>
                      <a:pt x="12075" y="12111"/>
                      <a:pt x="12075" y="12038"/>
                      <a:pt x="12071" y="11966"/>
                    </a:cubicBezTo>
                    <a:cubicBezTo>
                      <a:pt x="11987" y="12010"/>
                      <a:pt x="11963" y="12092"/>
                      <a:pt x="11921" y="12370"/>
                    </a:cubicBezTo>
                    <a:cubicBezTo>
                      <a:pt x="11868" y="12713"/>
                      <a:pt x="11856" y="12752"/>
                      <a:pt x="11762" y="12896"/>
                    </a:cubicBezTo>
                    <a:cubicBezTo>
                      <a:pt x="11649" y="13069"/>
                      <a:pt x="11592" y="13322"/>
                      <a:pt x="11531" y="13709"/>
                    </a:cubicBezTo>
                    <a:cubicBezTo>
                      <a:pt x="11494" y="13947"/>
                      <a:pt x="11565" y="14191"/>
                      <a:pt x="11509" y="14396"/>
                    </a:cubicBezTo>
                    <a:cubicBezTo>
                      <a:pt x="11482" y="14496"/>
                      <a:pt x="11456" y="14628"/>
                      <a:pt x="11422" y="14684"/>
                    </a:cubicBezTo>
                    <a:cubicBezTo>
                      <a:pt x="11393" y="14731"/>
                      <a:pt x="11376" y="14819"/>
                      <a:pt x="11352" y="14874"/>
                    </a:cubicBezTo>
                    <a:cubicBezTo>
                      <a:pt x="11266" y="15034"/>
                      <a:pt x="11188" y="15043"/>
                      <a:pt x="11097" y="15043"/>
                    </a:cubicBezTo>
                    <a:cubicBezTo>
                      <a:pt x="11110" y="15446"/>
                      <a:pt x="10976" y="15542"/>
                      <a:pt x="10937" y="15817"/>
                    </a:cubicBezTo>
                    <a:cubicBezTo>
                      <a:pt x="10926" y="15892"/>
                      <a:pt x="10907" y="15968"/>
                      <a:pt x="10899" y="16047"/>
                    </a:cubicBezTo>
                    <a:cubicBezTo>
                      <a:pt x="10893" y="16100"/>
                      <a:pt x="10908" y="16227"/>
                      <a:pt x="10896" y="16263"/>
                    </a:cubicBezTo>
                    <a:cubicBezTo>
                      <a:pt x="10854" y="16388"/>
                      <a:pt x="10812" y="16514"/>
                      <a:pt x="10771" y="16638"/>
                    </a:cubicBezTo>
                    <a:lnTo>
                      <a:pt x="10782" y="16689"/>
                    </a:lnTo>
                    <a:cubicBezTo>
                      <a:pt x="10750" y="16826"/>
                      <a:pt x="10730" y="16990"/>
                      <a:pt x="10711" y="17161"/>
                    </a:cubicBezTo>
                    <a:cubicBezTo>
                      <a:pt x="10693" y="17326"/>
                      <a:pt x="10592" y="17444"/>
                      <a:pt x="10649" y="17705"/>
                    </a:cubicBezTo>
                    <a:cubicBezTo>
                      <a:pt x="10660" y="17742"/>
                      <a:pt x="10667" y="17754"/>
                      <a:pt x="10683" y="17748"/>
                    </a:cubicBezTo>
                    <a:cubicBezTo>
                      <a:pt x="10695" y="17867"/>
                      <a:pt x="10707" y="18125"/>
                      <a:pt x="10746" y="18125"/>
                    </a:cubicBezTo>
                    <a:cubicBezTo>
                      <a:pt x="10766" y="18272"/>
                      <a:pt x="10758" y="18481"/>
                      <a:pt x="10710" y="18498"/>
                    </a:cubicBezTo>
                    <a:cubicBezTo>
                      <a:pt x="10825" y="18920"/>
                      <a:pt x="10763" y="19270"/>
                      <a:pt x="10714" y="19752"/>
                    </a:cubicBezTo>
                    <a:cubicBezTo>
                      <a:pt x="10694" y="19741"/>
                      <a:pt x="10674" y="19751"/>
                      <a:pt x="10655" y="19781"/>
                    </a:cubicBezTo>
                    <a:cubicBezTo>
                      <a:pt x="10721" y="19996"/>
                      <a:pt x="10586" y="20316"/>
                      <a:pt x="10546" y="20431"/>
                    </a:cubicBezTo>
                    <a:cubicBezTo>
                      <a:pt x="10619" y="20489"/>
                      <a:pt x="10627" y="20599"/>
                      <a:pt x="10658" y="20817"/>
                    </a:cubicBezTo>
                    <a:lnTo>
                      <a:pt x="10655" y="20822"/>
                    </a:lnTo>
                    <a:lnTo>
                      <a:pt x="10654" y="20875"/>
                    </a:lnTo>
                    <a:lnTo>
                      <a:pt x="10648" y="20875"/>
                    </a:lnTo>
                    <a:cubicBezTo>
                      <a:pt x="10634" y="21068"/>
                      <a:pt x="10615" y="21416"/>
                      <a:pt x="10691" y="21424"/>
                    </a:cubicBezTo>
                    <a:cubicBezTo>
                      <a:pt x="10712" y="21497"/>
                      <a:pt x="10737" y="21557"/>
                      <a:pt x="10764" y="21588"/>
                    </a:cubicBezTo>
                    <a:lnTo>
                      <a:pt x="17678" y="21588"/>
                    </a:lnTo>
                    <a:cubicBezTo>
                      <a:pt x="17697" y="21516"/>
                      <a:pt x="17701" y="21395"/>
                      <a:pt x="17681" y="21313"/>
                    </a:cubicBezTo>
                    <a:lnTo>
                      <a:pt x="17689" y="21284"/>
                    </a:lnTo>
                    <a:lnTo>
                      <a:pt x="17689" y="21282"/>
                    </a:lnTo>
                    <a:cubicBezTo>
                      <a:pt x="17738" y="21329"/>
                      <a:pt x="17771" y="21297"/>
                      <a:pt x="17818" y="21245"/>
                    </a:cubicBezTo>
                    <a:cubicBezTo>
                      <a:pt x="17819" y="21234"/>
                      <a:pt x="17819" y="21223"/>
                      <a:pt x="17820" y="21213"/>
                    </a:cubicBezTo>
                    <a:lnTo>
                      <a:pt x="17823" y="21213"/>
                    </a:lnTo>
                    <a:cubicBezTo>
                      <a:pt x="17864" y="21380"/>
                      <a:pt x="17919" y="21002"/>
                      <a:pt x="17957" y="20959"/>
                    </a:cubicBezTo>
                    <a:cubicBezTo>
                      <a:pt x="17957" y="20969"/>
                      <a:pt x="17958" y="20975"/>
                      <a:pt x="17960" y="20978"/>
                    </a:cubicBezTo>
                    <a:cubicBezTo>
                      <a:pt x="18016" y="20886"/>
                      <a:pt x="18093" y="20967"/>
                      <a:pt x="18154" y="20801"/>
                    </a:cubicBezTo>
                    <a:cubicBezTo>
                      <a:pt x="18190" y="20704"/>
                      <a:pt x="18226" y="20809"/>
                      <a:pt x="18263" y="20772"/>
                    </a:cubicBezTo>
                    <a:cubicBezTo>
                      <a:pt x="18311" y="20722"/>
                      <a:pt x="18325" y="20490"/>
                      <a:pt x="18384" y="20439"/>
                    </a:cubicBezTo>
                    <a:cubicBezTo>
                      <a:pt x="18418" y="20410"/>
                      <a:pt x="18461" y="20377"/>
                      <a:pt x="18492" y="20320"/>
                    </a:cubicBezTo>
                    <a:cubicBezTo>
                      <a:pt x="18574" y="20167"/>
                      <a:pt x="18692" y="20240"/>
                      <a:pt x="18649" y="19803"/>
                    </a:cubicBezTo>
                    <a:cubicBezTo>
                      <a:pt x="18664" y="19727"/>
                      <a:pt x="18690" y="19678"/>
                      <a:pt x="18710" y="19692"/>
                    </a:cubicBezTo>
                    <a:lnTo>
                      <a:pt x="18720" y="19692"/>
                    </a:lnTo>
                    <a:cubicBezTo>
                      <a:pt x="18720" y="19665"/>
                      <a:pt x="18722" y="19644"/>
                      <a:pt x="18727" y="19631"/>
                    </a:cubicBezTo>
                    <a:cubicBezTo>
                      <a:pt x="18733" y="19646"/>
                      <a:pt x="18739" y="19660"/>
                      <a:pt x="18745" y="19676"/>
                    </a:cubicBezTo>
                    <a:cubicBezTo>
                      <a:pt x="18812" y="19510"/>
                      <a:pt x="18895" y="19555"/>
                      <a:pt x="18967" y="19501"/>
                    </a:cubicBezTo>
                    <a:cubicBezTo>
                      <a:pt x="19042" y="19443"/>
                      <a:pt x="18960" y="19144"/>
                      <a:pt x="19054" y="19132"/>
                    </a:cubicBezTo>
                    <a:cubicBezTo>
                      <a:pt x="19096" y="19125"/>
                      <a:pt x="19144" y="19050"/>
                      <a:pt x="19147" y="18857"/>
                    </a:cubicBezTo>
                    <a:cubicBezTo>
                      <a:pt x="19170" y="18752"/>
                      <a:pt x="19190" y="18730"/>
                      <a:pt x="19240" y="18762"/>
                    </a:cubicBezTo>
                    <a:lnTo>
                      <a:pt x="19240" y="18677"/>
                    </a:lnTo>
                    <a:lnTo>
                      <a:pt x="19256" y="18677"/>
                    </a:lnTo>
                    <a:cubicBezTo>
                      <a:pt x="19254" y="18485"/>
                      <a:pt x="19210" y="18308"/>
                      <a:pt x="19238" y="18115"/>
                    </a:cubicBezTo>
                    <a:cubicBezTo>
                      <a:pt x="19323" y="18279"/>
                      <a:pt x="19405" y="17400"/>
                      <a:pt x="19415" y="17156"/>
                    </a:cubicBezTo>
                    <a:cubicBezTo>
                      <a:pt x="19353" y="17166"/>
                      <a:pt x="19328" y="17106"/>
                      <a:pt x="19283" y="16934"/>
                    </a:cubicBezTo>
                    <a:cubicBezTo>
                      <a:pt x="19223" y="16708"/>
                      <a:pt x="19158" y="16724"/>
                      <a:pt x="19079" y="16631"/>
                    </a:cubicBezTo>
                    <a:cubicBezTo>
                      <a:pt x="19028" y="16572"/>
                      <a:pt x="18990" y="16426"/>
                      <a:pt x="18957" y="16269"/>
                    </a:cubicBezTo>
                    <a:cubicBezTo>
                      <a:pt x="18943" y="16201"/>
                      <a:pt x="18920" y="16154"/>
                      <a:pt x="18913" y="16089"/>
                    </a:cubicBezTo>
                    <a:cubicBezTo>
                      <a:pt x="18901" y="15930"/>
                      <a:pt x="18927" y="15765"/>
                      <a:pt x="18871" y="15682"/>
                    </a:cubicBezTo>
                    <a:cubicBezTo>
                      <a:pt x="18874" y="15670"/>
                      <a:pt x="18886" y="15550"/>
                      <a:pt x="18874" y="15550"/>
                    </a:cubicBezTo>
                    <a:cubicBezTo>
                      <a:pt x="18939" y="15575"/>
                      <a:pt x="18938" y="15831"/>
                      <a:pt x="18975" y="15986"/>
                    </a:cubicBezTo>
                    <a:cubicBezTo>
                      <a:pt x="19013" y="16148"/>
                      <a:pt x="19074" y="16159"/>
                      <a:pt x="19126" y="16168"/>
                    </a:cubicBezTo>
                    <a:cubicBezTo>
                      <a:pt x="19178" y="16180"/>
                      <a:pt x="19229" y="16219"/>
                      <a:pt x="19281" y="16234"/>
                    </a:cubicBezTo>
                    <a:cubicBezTo>
                      <a:pt x="19361" y="16260"/>
                      <a:pt x="19447" y="16433"/>
                      <a:pt x="19520" y="16430"/>
                    </a:cubicBezTo>
                    <a:cubicBezTo>
                      <a:pt x="19557" y="16428"/>
                      <a:pt x="19592" y="16356"/>
                      <a:pt x="19630" y="16356"/>
                    </a:cubicBezTo>
                    <a:cubicBezTo>
                      <a:pt x="19687" y="16356"/>
                      <a:pt x="19727" y="16307"/>
                      <a:pt x="19781" y="16345"/>
                    </a:cubicBezTo>
                    <a:cubicBezTo>
                      <a:pt x="19847" y="16393"/>
                      <a:pt x="19944" y="16338"/>
                      <a:pt x="20009" y="16226"/>
                    </a:cubicBezTo>
                    <a:cubicBezTo>
                      <a:pt x="20012" y="16277"/>
                      <a:pt x="20021" y="16316"/>
                      <a:pt x="20033" y="16332"/>
                    </a:cubicBezTo>
                    <a:cubicBezTo>
                      <a:pt x="20034" y="16498"/>
                      <a:pt x="20075" y="16542"/>
                      <a:pt x="20104" y="16480"/>
                    </a:cubicBezTo>
                    <a:cubicBezTo>
                      <a:pt x="20118" y="16717"/>
                      <a:pt x="20164" y="16854"/>
                      <a:pt x="20220" y="16918"/>
                    </a:cubicBezTo>
                    <a:cubicBezTo>
                      <a:pt x="20246" y="16949"/>
                      <a:pt x="20250" y="16907"/>
                      <a:pt x="20282" y="16977"/>
                    </a:cubicBezTo>
                    <a:cubicBezTo>
                      <a:pt x="20335" y="17090"/>
                      <a:pt x="20393" y="17239"/>
                      <a:pt x="20452" y="17256"/>
                    </a:cubicBezTo>
                    <a:cubicBezTo>
                      <a:pt x="20430" y="17241"/>
                      <a:pt x="20380" y="17210"/>
                      <a:pt x="20371" y="17317"/>
                    </a:cubicBezTo>
                    <a:cubicBezTo>
                      <a:pt x="20359" y="17447"/>
                      <a:pt x="20456" y="17640"/>
                      <a:pt x="20481" y="17716"/>
                    </a:cubicBezTo>
                    <a:cubicBezTo>
                      <a:pt x="20591" y="18053"/>
                      <a:pt x="20691" y="18211"/>
                      <a:pt x="20816" y="17869"/>
                    </a:cubicBezTo>
                    <a:lnTo>
                      <a:pt x="20816" y="17808"/>
                    </a:lnTo>
                    <a:cubicBezTo>
                      <a:pt x="20829" y="17924"/>
                      <a:pt x="20861" y="17959"/>
                      <a:pt x="20866" y="18091"/>
                    </a:cubicBezTo>
                    <a:cubicBezTo>
                      <a:pt x="20874" y="18277"/>
                      <a:pt x="20869" y="18409"/>
                      <a:pt x="20901" y="18606"/>
                    </a:cubicBezTo>
                    <a:cubicBezTo>
                      <a:pt x="20975" y="19071"/>
                      <a:pt x="21008" y="19617"/>
                      <a:pt x="21101" y="20035"/>
                    </a:cubicBezTo>
                    <a:cubicBezTo>
                      <a:pt x="21190" y="20438"/>
                      <a:pt x="21261" y="20778"/>
                      <a:pt x="21332" y="21231"/>
                    </a:cubicBezTo>
                    <a:cubicBezTo>
                      <a:pt x="21353" y="21370"/>
                      <a:pt x="21379" y="21479"/>
                      <a:pt x="21407" y="21588"/>
                    </a:cubicBezTo>
                    <a:lnTo>
                      <a:pt x="21600" y="21588"/>
                    </a:lnTo>
                    <a:lnTo>
                      <a:pt x="21600" y="5062"/>
                    </a:lnTo>
                    <a:cubicBezTo>
                      <a:pt x="20224" y="3753"/>
                      <a:pt x="18833" y="2700"/>
                      <a:pt x="17434" y="1901"/>
                    </a:cubicBezTo>
                    <a:cubicBezTo>
                      <a:pt x="16726" y="1496"/>
                      <a:pt x="16015" y="1157"/>
                      <a:pt x="15303" y="884"/>
                    </a:cubicBezTo>
                    <a:cubicBezTo>
                      <a:pt x="14937" y="743"/>
                      <a:pt x="14571" y="618"/>
                      <a:pt x="14204" y="511"/>
                    </a:cubicBezTo>
                    <a:close/>
                    <a:moveTo>
                      <a:pt x="6174" y="929"/>
                    </a:moveTo>
                    <a:cubicBezTo>
                      <a:pt x="4240" y="1693"/>
                      <a:pt x="2315" y="2942"/>
                      <a:pt x="419" y="4671"/>
                    </a:cubicBezTo>
                    <a:cubicBezTo>
                      <a:pt x="421" y="4690"/>
                      <a:pt x="424" y="4707"/>
                      <a:pt x="428" y="4719"/>
                    </a:cubicBezTo>
                    <a:cubicBezTo>
                      <a:pt x="359" y="5003"/>
                      <a:pt x="434" y="5299"/>
                      <a:pt x="509" y="5033"/>
                    </a:cubicBezTo>
                    <a:cubicBezTo>
                      <a:pt x="522" y="5079"/>
                      <a:pt x="539" y="5084"/>
                      <a:pt x="554" y="5049"/>
                    </a:cubicBezTo>
                    <a:cubicBezTo>
                      <a:pt x="556" y="5069"/>
                      <a:pt x="557" y="5088"/>
                      <a:pt x="559" y="5107"/>
                    </a:cubicBezTo>
                    <a:cubicBezTo>
                      <a:pt x="531" y="5166"/>
                      <a:pt x="505" y="5319"/>
                      <a:pt x="477" y="5400"/>
                    </a:cubicBezTo>
                    <a:cubicBezTo>
                      <a:pt x="443" y="5502"/>
                      <a:pt x="392" y="5704"/>
                      <a:pt x="462" y="5775"/>
                    </a:cubicBezTo>
                    <a:cubicBezTo>
                      <a:pt x="421" y="5930"/>
                      <a:pt x="471" y="5965"/>
                      <a:pt x="466" y="6076"/>
                    </a:cubicBezTo>
                    <a:cubicBezTo>
                      <a:pt x="459" y="6231"/>
                      <a:pt x="388" y="6282"/>
                      <a:pt x="419" y="6494"/>
                    </a:cubicBezTo>
                    <a:cubicBezTo>
                      <a:pt x="218" y="6317"/>
                      <a:pt x="334" y="7087"/>
                      <a:pt x="432" y="7320"/>
                    </a:cubicBezTo>
                    <a:cubicBezTo>
                      <a:pt x="412" y="7376"/>
                      <a:pt x="398" y="7452"/>
                      <a:pt x="390" y="7545"/>
                    </a:cubicBezTo>
                    <a:cubicBezTo>
                      <a:pt x="370" y="7776"/>
                      <a:pt x="323" y="7939"/>
                      <a:pt x="281" y="8110"/>
                    </a:cubicBezTo>
                    <a:cubicBezTo>
                      <a:pt x="194" y="8473"/>
                      <a:pt x="106" y="8821"/>
                      <a:pt x="0" y="9106"/>
                    </a:cubicBezTo>
                    <a:lnTo>
                      <a:pt x="0" y="15534"/>
                    </a:lnTo>
                    <a:cubicBezTo>
                      <a:pt x="4" y="15511"/>
                      <a:pt x="17" y="15501"/>
                      <a:pt x="24" y="15495"/>
                    </a:cubicBezTo>
                    <a:cubicBezTo>
                      <a:pt x="44" y="15622"/>
                      <a:pt x="86" y="15705"/>
                      <a:pt x="78" y="15870"/>
                    </a:cubicBezTo>
                    <a:cubicBezTo>
                      <a:pt x="56" y="16009"/>
                      <a:pt x="20" y="16099"/>
                      <a:pt x="0" y="16226"/>
                    </a:cubicBezTo>
                    <a:cubicBezTo>
                      <a:pt x="59" y="16178"/>
                      <a:pt x="109" y="16423"/>
                      <a:pt x="146" y="16575"/>
                    </a:cubicBezTo>
                    <a:cubicBezTo>
                      <a:pt x="184" y="16732"/>
                      <a:pt x="176" y="16914"/>
                      <a:pt x="208" y="17050"/>
                    </a:cubicBezTo>
                    <a:cubicBezTo>
                      <a:pt x="246" y="17009"/>
                      <a:pt x="296" y="16971"/>
                      <a:pt x="318" y="16834"/>
                    </a:cubicBezTo>
                    <a:cubicBezTo>
                      <a:pt x="351" y="16640"/>
                      <a:pt x="293" y="16414"/>
                      <a:pt x="274" y="16240"/>
                    </a:cubicBezTo>
                    <a:lnTo>
                      <a:pt x="247" y="16253"/>
                    </a:lnTo>
                    <a:cubicBezTo>
                      <a:pt x="270" y="16186"/>
                      <a:pt x="275" y="16081"/>
                      <a:pt x="252" y="16002"/>
                    </a:cubicBezTo>
                    <a:lnTo>
                      <a:pt x="242" y="16010"/>
                    </a:lnTo>
                    <a:cubicBezTo>
                      <a:pt x="240" y="15925"/>
                      <a:pt x="231" y="15836"/>
                      <a:pt x="232" y="15751"/>
                    </a:cubicBezTo>
                    <a:cubicBezTo>
                      <a:pt x="235" y="15506"/>
                      <a:pt x="233" y="15494"/>
                      <a:pt x="202" y="15276"/>
                    </a:cubicBezTo>
                    <a:cubicBezTo>
                      <a:pt x="167" y="15025"/>
                      <a:pt x="176" y="14959"/>
                      <a:pt x="187" y="14676"/>
                    </a:cubicBezTo>
                    <a:lnTo>
                      <a:pt x="164" y="14679"/>
                    </a:lnTo>
                    <a:cubicBezTo>
                      <a:pt x="167" y="14585"/>
                      <a:pt x="123" y="14289"/>
                      <a:pt x="107" y="14230"/>
                    </a:cubicBezTo>
                    <a:cubicBezTo>
                      <a:pt x="89" y="14045"/>
                      <a:pt x="86" y="13732"/>
                      <a:pt x="148" y="13591"/>
                    </a:cubicBezTo>
                    <a:cubicBezTo>
                      <a:pt x="164" y="13622"/>
                      <a:pt x="181" y="13660"/>
                      <a:pt x="194" y="13691"/>
                    </a:cubicBezTo>
                    <a:lnTo>
                      <a:pt x="210" y="13691"/>
                    </a:lnTo>
                    <a:lnTo>
                      <a:pt x="211" y="13678"/>
                    </a:lnTo>
                    <a:cubicBezTo>
                      <a:pt x="223" y="13713"/>
                      <a:pt x="236" y="13739"/>
                      <a:pt x="250" y="13754"/>
                    </a:cubicBezTo>
                    <a:cubicBezTo>
                      <a:pt x="229" y="13833"/>
                      <a:pt x="223" y="14131"/>
                      <a:pt x="228" y="14256"/>
                    </a:cubicBezTo>
                    <a:cubicBezTo>
                      <a:pt x="241" y="14581"/>
                      <a:pt x="249" y="14932"/>
                      <a:pt x="341" y="15041"/>
                    </a:cubicBezTo>
                    <a:cubicBezTo>
                      <a:pt x="320" y="15173"/>
                      <a:pt x="342" y="15321"/>
                      <a:pt x="379" y="15350"/>
                    </a:cubicBezTo>
                    <a:cubicBezTo>
                      <a:pt x="374" y="15468"/>
                      <a:pt x="397" y="15536"/>
                      <a:pt x="424" y="15550"/>
                    </a:cubicBezTo>
                    <a:cubicBezTo>
                      <a:pt x="405" y="15661"/>
                      <a:pt x="382" y="15765"/>
                      <a:pt x="378" y="15925"/>
                    </a:cubicBezTo>
                    <a:cubicBezTo>
                      <a:pt x="419" y="15937"/>
                      <a:pt x="483" y="16011"/>
                      <a:pt x="506" y="16145"/>
                    </a:cubicBezTo>
                    <a:cubicBezTo>
                      <a:pt x="525" y="16257"/>
                      <a:pt x="513" y="16386"/>
                      <a:pt x="554" y="16498"/>
                    </a:cubicBezTo>
                    <a:cubicBezTo>
                      <a:pt x="596" y="16679"/>
                      <a:pt x="655" y="16964"/>
                      <a:pt x="655" y="17222"/>
                    </a:cubicBezTo>
                    <a:cubicBezTo>
                      <a:pt x="655" y="17332"/>
                      <a:pt x="666" y="17433"/>
                      <a:pt x="671" y="17539"/>
                    </a:cubicBezTo>
                    <a:cubicBezTo>
                      <a:pt x="677" y="17670"/>
                      <a:pt x="609" y="17795"/>
                      <a:pt x="587" y="17853"/>
                    </a:cubicBezTo>
                    <a:lnTo>
                      <a:pt x="596" y="17859"/>
                    </a:lnTo>
                    <a:cubicBezTo>
                      <a:pt x="581" y="17918"/>
                      <a:pt x="585" y="17997"/>
                      <a:pt x="598" y="18062"/>
                    </a:cubicBezTo>
                    <a:cubicBezTo>
                      <a:pt x="568" y="18290"/>
                      <a:pt x="687" y="18504"/>
                      <a:pt x="724" y="18588"/>
                    </a:cubicBezTo>
                    <a:cubicBezTo>
                      <a:pt x="768" y="18689"/>
                      <a:pt x="774" y="18838"/>
                      <a:pt x="828" y="18905"/>
                    </a:cubicBezTo>
                    <a:cubicBezTo>
                      <a:pt x="859" y="18953"/>
                      <a:pt x="893" y="18955"/>
                      <a:pt x="923" y="18994"/>
                    </a:cubicBezTo>
                    <a:cubicBezTo>
                      <a:pt x="956" y="19038"/>
                      <a:pt x="955" y="19052"/>
                      <a:pt x="993" y="19166"/>
                    </a:cubicBezTo>
                    <a:cubicBezTo>
                      <a:pt x="1066" y="19384"/>
                      <a:pt x="1156" y="19447"/>
                      <a:pt x="1241" y="19528"/>
                    </a:cubicBezTo>
                    <a:cubicBezTo>
                      <a:pt x="1281" y="19565"/>
                      <a:pt x="1344" y="19856"/>
                      <a:pt x="1388" y="19776"/>
                    </a:cubicBezTo>
                    <a:lnTo>
                      <a:pt x="1391" y="19792"/>
                    </a:lnTo>
                    <a:cubicBezTo>
                      <a:pt x="1393" y="19782"/>
                      <a:pt x="1396" y="19776"/>
                      <a:pt x="1399" y="19776"/>
                    </a:cubicBezTo>
                    <a:cubicBezTo>
                      <a:pt x="1472" y="19890"/>
                      <a:pt x="1543" y="19937"/>
                      <a:pt x="1623" y="19837"/>
                    </a:cubicBezTo>
                    <a:cubicBezTo>
                      <a:pt x="1653" y="19799"/>
                      <a:pt x="1683" y="19702"/>
                      <a:pt x="1713" y="19684"/>
                    </a:cubicBezTo>
                    <a:cubicBezTo>
                      <a:pt x="1799" y="19630"/>
                      <a:pt x="1882" y="20026"/>
                      <a:pt x="1932" y="20241"/>
                    </a:cubicBezTo>
                    <a:lnTo>
                      <a:pt x="1915" y="20368"/>
                    </a:lnTo>
                    <a:cubicBezTo>
                      <a:pt x="1962" y="20503"/>
                      <a:pt x="2005" y="20664"/>
                      <a:pt x="2066" y="20679"/>
                    </a:cubicBezTo>
                    <a:cubicBezTo>
                      <a:pt x="2123" y="20695"/>
                      <a:pt x="2163" y="20735"/>
                      <a:pt x="2217" y="20825"/>
                    </a:cubicBezTo>
                    <a:lnTo>
                      <a:pt x="2213" y="20793"/>
                    </a:lnTo>
                    <a:cubicBezTo>
                      <a:pt x="2275" y="20878"/>
                      <a:pt x="2356" y="20997"/>
                      <a:pt x="2424" y="20875"/>
                    </a:cubicBezTo>
                    <a:cubicBezTo>
                      <a:pt x="2425" y="20890"/>
                      <a:pt x="2427" y="20902"/>
                      <a:pt x="2430" y="20909"/>
                    </a:cubicBezTo>
                    <a:cubicBezTo>
                      <a:pt x="2432" y="20899"/>
                      <a:pt x="2433" y="20888"/>
                      <a:pt x="2434" y="20875"/>
                    </a:cubicBezTo>
                    <a:cubicBezTo>
                      <a:pt x="2438" y="20959"/>
                      <a:pt x="2448" y="21024"/>
                      <a:pt x="2465" y="21076"/>
                    </a:cubicBezTo>
                    <a:cubicBezTo>
                      <a:pt x="2522" y="21119"/>
                      <a:pt x="2556" y="21421"/>
                      <a:pt x="2600" y="21588"/>
                    </a:cubicBezTo>
                    <a:lnTo>
                      <a:pt x="2914" y="21588"/>
                    </a:lnTo>
                    <a:cubicBezTo>
                      <a:pt x="2915" y="21579"/>
                      <a:pt x="2915" y="21580"/>
                      <a:pt x="2916" y="21567"/>
                    </a:cubicBezTo>
                    <a:cubicBezTo>
                      <a:pt x="2944" y="21445"/>
                      <a:pt x="2924" y="21364"/>
                      <a:pt x="2935" y="21237"/>
                    </a:cubicBezTo>
                    <a:cubicBezTo>
                      <a:pt x="2955" y="21014"/>
                      <a:pt x="2979" y="20747"/>
                      <a:pt x="3008" y="20550"/>
                    </a:cubicBezTo>
                    <a:cubicBezTo>
                      <a:pt x="3025" y="20440"/>
                      <a:pt x="3067" y="20368"/>
                      <a:pt x="3037" y="20225"/>
                    </a:cubicBezTo>
                    <a:cubicBezTo>
                      <a:pt x="3059" y="20192"/>
                      <a:pt x="3076" y="20125"/>
                      <a:pt x="3075" y="20030"/>
                    </a:cubicBezTo>
                    <a:lnTo>
                      <a:pt x="3047" y="20030"/>
                    </a:lnTo>
                    <a:cubicBezTo>
                      <a:pt x="3034" y="19948"/>
                      <a:pt x="3020" y="19996"/>
                      <a:pt x="3009" y="19980"/>
                    </a:cubicBezTo>
                    <a:cubicBezTo>
                      <a:pt x="2987" y="19944"/>
                      <a:pt x="2952" y="19836"/>
                      <a:pt x="2923" y="19789"/>
                    </a:cubicBezTo>
                    <a:cubicBezTo>
                      <a:pt x="2872" y="19709"/>
                      <a:pt x="2807" y="19772"/>
                      <a:pt x="2765" y="19692"/>
                    </a:cubicBezTo>
                    <a:cubicBezTo>
                      <a:pt x="2735" y="19729"/>
                      <a:pt x="2663" y="19760"/>
                      <a:pt x="2622" y="19768"/>
                    </a:cubicBezTo>
                    <a:cubicBezTo>
                      <a:pt x="2569" y="19776"/>
                      <a:pt x="2503" y="19679"/>
                      <a:pt x="2453" y="19755"/>
                    </a:cubicBezTo>
                    <a:cubicBezTo>
                      <a:pt x="2450" y="19749"/>
                      <a:pt x="2448" y="19742"/>
                      <a:pt x="2446" y="19737"/>
                    </a:cubicBezTo>
                    <a:cubicBezTo>
                      <a:pt x="2479" y="19618"/>
                      <a:pt x="2525" y="19465"/>
                      <a:pt x="2523" y="19272"/>
                    </a:cubicBezTo>
                    <a:cubicBezTo>
                      <a:pt x="2525" y="19265"/>
                      <a:pt x="2528" y="19258"/>
                      <a:pt x="2531" y="19251"/>
                    </a:cubicBezTo>
                    <a:cubicBezTo>
                      <a:pt x="2515" y="19093"/>
                      <a:pt x="2567" y="18997"/>
                      <a:pt x="2591" y="18905"/>
                    </a:cubicBezTo>
                    <a:cubicBezTo>
                      <a:pt x="2628" y="18761"/>
                      <a:pt x="2657" y="18582"/>
                      <a:pt x="2680" y="18392"/>
                    </a:cubicBezTo>
                    <a:cubicBezTo>
                      <a:pt x="2710" y="18154"/>
                      <a:pt x="2715" y="18051"/>
                      <a:pt x="2769" y="17896"/>
                    </a:cubicBezTo>
                    <a:cubicBezTo>
                      <a:pt x="2826" y="17730"/>
                      <a:pt x="2828" y="17263"/>
                      <a:pt x="2741" y="17415"/>
                    </a:cubicBezTo>
                    <a:cubicBezTo>
                      <a:pt x="2700" y="17487"/>
                      <a:pt x="2661" y="17357"/>
                      <a:pt x="2617" y="17402"/>
                    </a:cubicBezTo>
                    <a:cubicBezTo>
                      <a:pt x="2552" y="17468"/>
                      <a:pt x="2483" y="17465"/>
                      <a:pt x="2419" y="17544"/>
                    </a:cubicBezTo>
                    <a:cubicBezTo>
                      <a:pt x="2284" y="17710"/>
                      <a:pt x="2314" y="18356"/>
                      <a:pt x="2173" y="18487"/>
                    </a:cubicBezTo>
                    <a:cubicBezTo>
                      <a:pt x="2173" y="18512"/>
                      <a:pt x="2167" y="18523"/>
                      <a:pt x="2164" y="18540"/>
                    </a:cubicBezTo>
                    <a:cubicBezTo>
                      <a:pt x="2110" y="18531"/>
                      <a:pt x="2059" y="18539"/>
                      <a:pt x="2009" y="18625"/>
                    </a:cubicBezTo>
                    <a:cubicBezTo>
                      <a:pt x="2006" y="18616"/>
                      <a:pt x="2002" y="18602"/>
                      <a:pt x="1999" y="18593"/>
                    </a:cubicBezTo>
                    <a:lnTo>
                      <a:pt x="1999" y="18677"/>
                    </a:lnTo>
                    <a:cubicBezTo>
                      <a:pt x="1995" y="18650"/>
                      <a:pt x="1992" y="18622"/>
                      <a:pt x="1990" y="18593"/>
                    </a:cubicBezTo>
                    <a:cubicBezTo>
                      <a:pt x="1938" y="18604"/>
                      <a:pt x="1889" y="18726"/>
                      <a:pt x="1835" y="18743"/>
                    </a:cubicBezTo>
                    <a:cubicBezTo>
                      <a:pt x="1834" y="18749"/>
                      <a:pt x="1834" y="18756"/>
                      <a:pt x="1833" y="18762"/>
                    </a:cubicBezTo>
                    <a:lnTo>
                      <a:pt x="1831" y="18762"/>
                    </a:lnTo>
                    <a:cubicBezTo>
                      <a:pt x="1816" y="18659"/>
                      <a:pt x="1793" y="18555"/>
                      <a:pt x="1761" y="18540"/>
                    </a:cubicBezTo>
                    <a:cubicBezTo>
                      <a:pt x="1760" y="18529"/>
                      <a:pt x="1759" y="18519"/>
                      <a:pt x="1759" y="18508"/>
                    </a:cubicBezTo>
                    <a:lnTo>
                      <a:pt x="1756" y="18508"/>
                    </a:lnTo>
                    <a:lnTo>
                      <a:pt x="1754" y="18524"/>
                    </a:lnTo>
                    <a:cubicBezTo>
                      <a:pt x="1691" y="18540"/>
                      <a:pt x="1717" y="18432"/>
                      <a:pt x="1676" y="18316"/>
                    </a:cubicBezTo>
                    <a:cubicBezTo>
                      <a:pt x="1693" y="18054"/>
                      <a:pt x="1639" y="17953"/>
                      <a:pt x="1621" y="17732"/>
                    </a:cubicBezTo>
                    <a:cubicBezTo>
                      <a:pt x="1596" y="17415"/>
                      <a:pt x="1602" y="17200"/>
                      <a:pt x="1633" y="16908"/>
                    </a:cubicBezTo>
                    <a:cubicBezTo>
                      <a:pt x="1656" y="16676"/>
                      <a:pt x="1666" y="16119"/>
                      <a:pt x="1738" y="16052"/>
                    </a:cubicBezTo>
                    <a:cubicBezTo>
                      <a:pt x="1772" y="15950"/>
                      <a:pt x="1798" y="15922"/>
                      <a:pt x="1817" y="15743"/>
                    </a:cubicBezTo>
                    <a:lnTo>
                      <a:pt x="1815" y="15735"/>
                    </a:lnTo>
                    <a:cubicBezTo>
                      <a:pt x="1836" y="15471"/>
                      <a:pt x="1812" y="15341"/>
                      <a:pt x="1878" y="15138"/>
                    </a:cubicBezTo>
                    <a:cubicBezTo>
                      <a:pt x="1936" y="14959"/>
                      <a:pt x="2023" y="14855"/>
                      <a:pt x="2092" y="14755"/>
                    </a:cubicBezTo>
                    <a:cubicBezTo>
                      <a:pt x="2166" y="14649"/>
                      <a:pt x="2232" y="14491"/>
                      <a:pt x="2309" y="14423"/>
                    </a:cubicBezTo>
                    <a:cubicBezTo>
                      <a:pt x="2357" y="14380"/>
                      <a:pt x="2368" y="14389"/>
                      <a:pt x="2416" y="14459"/>
                    </a:cubicBezTo>
                    <a:cubicBezTo>
                      <a:pt x="2451" y="14509"/>
                      <a:pt x="2493" y="14535"/>
                      <a:pt x="2519" y="14412"/>
                    </a:cubicBezTo>
                    <a:cubicBezTo>
                      <a:pt x="2526" y="14422"/>
                      <a:pt x="2534" y="14438"/>
                      <a:pt x="2540" y="14457"/>
                    </a:cubicBezTo>
                    <a:cubicBezTo>
                      <a:pt x="2537" y="14459"/>
                      <a:pt x="2534" y="14462"/>
                      <a:pt x="2531" y="14465"/>
                    </a:cubicBezTo>
                    <a:cubicBezTo>
                      <a:pt x="2553" y="14678"/>
                      <a:pt x="2701" y="14729"/>
                      <a:pt x="2728" y="14547"/>
                    </a:cubicBezTo>
                    <a:cubicBezTo>
                      <a:pt x="2733" y="14555"/>
                      <a:pt x="2737" y="14562"/>
                      <a:pt x="2742" y="14570"/>
                    </a:cubicBezTo>
                    <a:cubicBezTo>
                      <a:pt x="2738" y="14625"/>
                      <a:pt x="2735" y="14684"/>
                      <a:pt x="2735" y="14742"/>
                    </a:cubicBezTo>
                    <a:cubicBezTo>
                      <a:pt x="2774" y="14730"/>
                      <a:pt x="2892" y="14526"/>
                      <a:pt x="2795" y="14412"/>
                    </a:cubicBezTo>
                    <a:cubicBezTo>
                      <a:pt x="2815" y="14373"/>
                      <a:pt x="2828" y="14323"/>
                      <a:pt x="2824" y="14235"/>
                    </a:cubicBezTo>
                    <a:cubicBezTo>
                      <a:pt x="2877" y="14184"/>
                      <a:pt x="2922" y="14198"/>
                      <a:pt x="2975" y="14161"/>
                    </a:cubicBezTo>
                    <a:cubicBezTo>
                      <a:pt x="3016" y="14368"/>
                      <a:pt x="3239" y="13882"/>
                      <a:pt x="3209" y="14452"/>
                    </a:cubicBezTo>
                    <a:cubicBezTo>
                      <a:pt x="3236" y="14445"/>
                      <a:pt x="3265" y="14445"/>
                      <a:pt x="3292" y="14425"/>
                    </a:cubicBezTo>
                    <a:cubicBezTo>
                      <a:pt x="3320" y="14404"/>
                      <a:pt x="3369" y="14252"/>
                      <a:pt x="3399" y="14301"/>
                    </a:cubicBezTo>
                    <a:cubicBezTo>
                      <a:pt x="3435" y="14359"/>
                      <a:pt x="3425" y="14599"/>
                      <a:pt x="3473" y="14634"/>
                    </a:cubicBezTo>
                    <a:cubicBezTo>
                      <a:pt x="3473" y="14802"/>
                      <a:pt x="3384" y="15093"/>
                      <a:pt x="3432" y="15181"/>
                    </a:cubicBezTo>
                    <a:cubicBezTo>
                      <a:pt x="3418" y="15270"/>
                      <a:pt x="3421" y="15424"/>
                      <a:pt x="3439" y="15508"/>
                    </a:cubicBezTo>
                    <a:cubicBezTo>
                      <a:pt x="3466" y="15632"/>
                      <a:pt x="3471" y="15689"/>
                      <a:pt x="3464" y="15878"/>
                    </a:cubicBezTo>
                    <a:lnTo>
                      <a:pt x="3486" y="15875"/>
                    </a:lnTo>
                    <a:lnTo>
                      <a:pt x="3486" y="15909"/>
                    </a:lnTo>
                    <a:cubicBezTo>
                      <a:pt x="3535" y="15890"/>
                      <a:pt x="3512" y="16082"/>
                      <a:pt x="3524" y="16211"/>
                    </a:cubicBezTo>
                    <a:cubicBezTo>
                      <a:pt x="3544" y="16218"/>
                      <a:pt x="3563" y="16212"/>
                      <a:pt x="3583" y="16197"/>
                    </a:cubicBezTo>
                    <a:cubicBezTo>
                      <a:pt x="3584" y="16207"/>
                      <a:pt x="3584" y="16217"/>
                      <a:pt x="3584" y="16226"/>
                    </a:cubicBezTo>
                    <a:cubicBezTo>
                      <a:pt x="3635" y="16203"/>
                      <a:pt x="3660" y="16059"/>
                      <a:pt x="3685" y="15902"/>
                    </a:cubicBezTo>
                    <a:cubicBezTo>
                      <a:pt x="3720" y="15690"/>
                      <a:pt x="3735" y="15538"/>
                      <a:pt x="3734" y="15299"/>
                    </a:cubicBezTo>
                    <a:cubicBezTo>
                      <a:pt x="3733" y="15140"/>
                      <a:pt x="3749" y="14937"/>
                      <a:pt x="3747" y="14784"/>
                    </a:cubicBezTo>
                    <a:cubicBezTo>
                      <a:pt x="3742" y="14589"/>
                      <a:pt x="3725" y="14481"/>
                      <a:pt x="3726" y="14267"/>
                    </a:cubicBezTo>
                    <a:cubicBezTo>
                      <a:pt x="3728" y="13820"/>
                      <a:pt x="3833" y="13445"/>
                      <a:pt x="3939" y="13321"/>
                    </a:cubicBezTo>
                    <a:cubicBezTo>
                      <a:pt x="4034" y="13209"/>
                      <a:pt x="4093" y="12897"/>
                      <a:pt x="4189" y="12814"/>
                    </a:cubicBezTo>
                    <a:cubicBezTo>
                      <a:pt x="4189" y="12824"/>
                      <a:pt x="4190" y="12836"/>
                      <a:pt x="4191" y="12846"/>
                    </a:cubicBezTo>
                    <a:cubicBezTo>
                      <a:pt x="4192" y="12838"/>
                      <a:pt x="4192" y="12829"/>
                      <a:pt x="4193" y="12822"/>
                    </a:cubicBezTo>
                    <a:cubicBezTo>
                      <a:pt x="4247" y="12853"/>
                      <a:pt x="4262" y="12666"/>
                      <a:pt x="4304" y="12582"/>
                    </a:cubicBezTo>
                    <a:cubicBezTo>
                      <a:pt x="4336" y="12517"/>
                      <a:pt x="4366" y="12535"/>
                      <a:pt x="4400" y="12510"/>
                    </a:cubicBezTo>
                    <a:cubicBezTo>
                      <a:pt x="4421" y="12495"/>
                      <a:pt x="4474" y="12491"/>
                      <a:pt x="4478" y="12360"/>
                    </a:cubicBezTo>
                    <a:cubicBezTo>
                      <a:pt x="4478" y="12339"/>
                      <a:pt x="4471" y="12254"/>
                      <a:pt x="4464" y="12254"/>
                    </a:cubicBezTo>
                    <a:cubicBezTo>
                      <a:pt x="4499" y="12274"/>
                      <a:pt x="4599" y="12147"/>
                      <a:pt x="4572" y="11945"/>
                    </a:cubicBezTo>
                    <a:cubicBezTo>
                      <a:pt x="4600" y="11880"/>
                      <a:pt x="4606" y="11715"/>
                      <a:pt x="4594" y="11604"/>
                    </a:cubicBezTo>
                    <a:cubicBezTo>
                      <a:pt x="4635" y="11418"/>
                      <a:pt x="4808" y="11126"/>
                      <a:pt x="4770" y="10825"/>
                    </a:cubicBezTo>
                    <a:cubicBezTo>
                      <a:pt x="4826" y="10882"/>
                      <a:pt x="4977" y="10539"/>
                      <a:pt x="4977" y="10281"/>
                    </a:cubicBezTo>
                    <a:cubicBezTo>
                      <a:pt x="5025" y="10298"/>
                      <a:pt x="5157" y="10223"/>
                      <a:pt x="5184" y="10070"/>
                    </a:cubicBezTo>
                    <a:lnTo>
                      <a:pt x="5178" y="10057"/>
                    </a:lnTo>
                    <a:cubicBezTo>
                      <a:pt x="5214" y="9991"/>
                      <a:pt x="5260" y="10050"/>
                      <a:pt x="5291" y="9919"/>
                    </a:cubicBezTo>
                    <a:cubicBezTo>
                      <a:pt x="5305" y="9938"/>
                      <a:pt x="5317" y="9960"/>
                      <a:pt x="5328" y="9996"/>
                    </a:cubicBezTo>
                    <a:cubicBezTo>
                      <a:pt x="5362" y="9978"/>
                      <a:pt x="5431" y="9940"/>
                      <a:pt x="5458" y="9827"/>
                    </a:cubicBezTo>
                    <a:cubicBezTo>
                      <a:pt x="5494" y="9669"/>
                      <a:pt x="5442" y="9547"/>
                      <a:pt x="5406" y="9597"/>
                    </a:cubicBezTo>
                    <a:cubicBezTo>
                      <a:pt x="5404" y="9585"/>
                      <a:pt x="5402" y="9572"/>
                      <a:pt x="5400" y="9563"/>
                    </a:cubicBezTo>
                    <a:cubicBezTo>
                      <a:pt x="5426" y="9530"/>
                      <a:pt x="5449" y="9478"/>
                      <a:pt x="5472" y="9423"/>
                    </a:cubicBezTo>
                    <a:lnTo>
                      <a:pt x="5433" y="9383"/>
                    </a:lnTo>
                    <a:cubicBezTo>
                      <a:pt x="5501" y="9103"/>
                      <a:pt x="5623" y="9175"/>
                      <a:pt x="5683" y="8902"/>
                    </a:cubicBezTo>
                    <a:cubicBezTo>
                      <a:pt x="5718" y="8985"/>
                      <a:pt x="5775" y="8878"/>
                      <a:pt x="5809" y="8844"/>
                    </a:cubicBezTo>
                    <a:cubicBezTo>
                      <a:pt x="5838" y="8816"/>
                      <a:pt x="5868" y="8811"/>
                      <a:pt x="5893" y="8744"/>
                    </a:cubicBezTo>
                    <a:cubicBezTo>
                      <a:pt x="5935" y="8636"/>
                      <a:pt x="5979" y="8644"/>
                      <a:pt x="6030" y="8604"/>
                    </a:cubicBezTo>
                    <a:cubicBezTo>
                      <a:pt x="5985" y="8665"/>
                      <a:pt x="5856" y="8874"/>
                      <a:pt x="5901" y="9159"/>
                    </a:cubicBezTo>
                    <a:cubicBezTo>
                      <a:pt x="5942" y="9423"/>
                      <a:pt x="6080" y="9101"/>
                      <a:pt x="6125" y="9011"/>
                    </a:cubicBezTo>
                    <a:cubicBezTo>
                      <a:pt x="6202" y="8855"/>
                      <a:pt x="6281" y="8789"/>
                      <a:pt x="6367" y="8741"/>
                    </a:cubicBezTo>
                    <a:cubicBezTo>
                      <a:pt x="6401" y="8722"/>
                      <a:pt x="6518" y="8723"/>
                      <a:pt x="6520" y="8530"/>
                    </a:cubicBezTo>
                    <a:cubicBezTo>
                      <a:pt x="6559" y="8510"/>
                      <a:pt x="6752" y="8355"/>
                      <a:pt x="6653" y="8113"/>
                    </a:cubicBezTo>
                    <a:cubicBezTo>
                      <a:pt x="6666" y="8046"/>
                      <a:pt x="6671" y="7965"/>
                      <a:pt x="6668" y="7880"/>
                    </a:cubicBezTo>
                    <a:cubicBezTo>
                      <a:pt x="6590" y="7797"/>
                      <a:pt x="6537" y="8121"/>
                      <a:pt x="6473" y="8237"/>
                    </a:cubicBezTo>
                    <a:cubicBezTo>
                      <a:pt x="6427" y="8321"/>
                      <a:pt x="6360" y="8314"/>
                      <a:pt x="6311" y="8269"/>
                    </a:cubicBezTo>
                    <a:cubicBezTo>
                      <a:pt x="6250" y="8211"/>
                      <a:pt x="6267" y="8019"/>
                      <a:pt x="6227" y="7891"/>
                    </a:cubicBezTo>
                    <a:cubicBezTo>
                      <a:pt x="6251" y="7836"/>
                      <a:pt x="6291" y="7683"/>
                      <a:pt x="6251" y="7600"/>
                    </a:cubicBezTo>
                    <a:cubicBezTo>
                      <a:pt x="6320" y="7556"/>
                      <a:pt x="6447" y="7222"/>
                      <a:pt x="6313" y="7080"/>
                    </a:cubicBezTo>
                    <a:cubicBezTo>
                      <a:pt x="6237" y="7000"/>
                      <a:pt x="6188" y="7065"/>
                      <a:pt x="6109" y="7130"/>
                    </a:cubicBezTo>
                    <a:cubicBezTo>
                      <a:pt x="6136" y="7066"/>
                      <a:pt x="6155" y="6941"/>
                      <a:pt x="6186" y="6903"/>
                    </a:cubicBezTo>
                    <a:cubicBezTo>
                      <a:pt x="6284" y="6783"/>
                      <a:pt x="6392" y="6845"/>
                      <a:pt x="6493" y="6845"/>
                    </a:cubicBezTo>
                    <a:cubicBezTo>
                      <a:pt x="6626" y="6845"/>
                      <a:pt x="6799" y="6955"/>
                      <a:pt x="6924" y="6726"/>
                    </a:cubicBezTo>
                    <a:cubicBezTo>
                      <a:pt x="7021" y="6547"/>
                      <a:pt x="7114" y="6464"/>
                      <a:pt x="7220" y="6391"/>
                    </a:cubicBezTo>
                    <a:cubicBezTo>
                      <a:pt x="7150" y="6498"/>
                      <a:pt x="7086" y="6671"/>
                      <a:pt x="7032" y="6874"/>
                    </a:cubicBezTo>
                    <a:cubicBezTo>
                      <a:pt x="6989" y="7040"/>
                      <a:pt x="6927" y="7123"/>
                      <a:pt x="6892" y="7323"/>
                    </a:cubicBezTo>
                    <a:cubicBezTo>
                      <a:pt x="6871" y="7440"/>
                      <a:pt x="6808" y="7487"/>
                      <a:pt x="6797" y="7592"/>
                    </a:cubicBezTo>
                    <a:cubicBezTo>
                      <a:pt x="6784" y="7715"/>
                      <a:pt x="6874" y="7693"/>
                      <a:pt x="6885" y="7690"/>
                    </a:cubicBezTo>
                    <a:cubicBezTo>
                      <a:pt x="6993" y="7668"/>
                      <a:pt x="7101" y="7701"/>
                      <a:pt x="7211" y="7685"/>
                    </a:cubicBezTo>
                    <a:cubicBezTo>
                      <a:pt x="7195" y="7830"/>
                      <a:pt x="7118" y="7890"/>
                      <a:pt x="7084" y="7915"/>
                    </a:cubicBezTo>
                    <a:cubicBezTo>
                      <a:pt x="7149" y="7942"/>
                      <a:pt x="7177" y="7838"/>
                      <a:pt x="7237" y="7761"/>
                    </a:cubicBezTo>
                    <a:cubicBezTo>
                      <a:pt x="7257" y="7737"/>
                      <a:pt x="7284" y="7616"/>
                      <a:pt x="7306" y="7656"/>
                    </a:cubicBezTo>
                    <a:cubicBezTo>
                      <a:pt x="7339" y="7715"/>
                      <a:pt x="7261" y="7912"/>
                      <a:pt x="7253" y="7954"/>
                    </a:cubicBezTo>
                    <a:cubicBezTo>
                      <a:pt x="7306" y="7954"/>
                      <a:pt x="7336" y="8079"/>
                      <a:pt x="7384" y="7938"/>
                    </a:cubicBezTo>
                    <a:cubicBezTo>
                      <a:pt x="7406" y="7874"/>
                      <a:pt x="7478" y="7688"/>
                      <a:pt x="7420" y="7640"/>
                    </a:cubicBezTo>
                    <a:cubicBezTo>
                      <a:pt x="7398" y="7622"/>
                      <a:pt x="7403" y="7561"/>
                      <a:pt x="7378" y="7550"/>
                    </a:cubicBezTo>
                    <a:cubicBezTo>
                      <a:pt x="7383" y="7507"/>
                      <a:pt x="7430" y="7413"/>
                      <a:pt x="7430" y="7384"/>
                    </a:cubicBezTo>
                    <a:cubicBezTo>
                      <a:pt x="7431" y="7355"/>
                      <a:pt x="7317" y="7191"/>
                      <a:pt x="7421" y="7112"/>
                    </a:cubicBezTo>
                    <a:cubicBezTo>
                      <a:pt x="7373" y="6875"/>
                      <a:pt x="7259" y="7226"/>
                      <a:pt x="7220" y="7003"/>
                    </a:cubicBezTo>
                    <a:cubicBezTo>
                      <a:pt x="7210" y="6953"/>
                      <a:pt x="7312" y="6813"/>
                      <a:pt x="7241" y="6813"/>
                    </a:cubicBezTo>
                    <a:cubicBezTo>
                      <a:pt x="7195" y="6813"/>
                      <a:pt x="7153" y="6940"/>
                      <a:pt x="7109" y="6929"/>
                    </a:cubicBezTo>
                    <a:cubicBezTo>
                      <a:pt x="7131" y="6705"/>
                      <a:pt x="7347" y="6545"/>
                      <a:pt x="7338" y="6311"/>
                    </a:cubicBezTo>
                    <a:cubicBezTo>
                      <a:pt x="7322" y="6308"/>
                      <a:pt x="7307" y="6312"/>
                      <a:pt x="7291" y="6319"/>
                    </a:cubicBezTo>
                    <a:cubicBezTo>
                      <a:pt x="7339" y="6249"/>
                      <a:pt x="7466" y="5840"/>
                      <a:pt x="7392" y="5606"/>
                    </a:cubicBezTo>
                    <a:cubicBezTo>
                      <a:pt x="7364" y="5517"/>
                      <a:pt x="7332" y="5560"/>
                      <a:pt x="7314" y="5424"/>
                    </a:cubicBezTo>
                    <a:cubicBezTo>
                      <a:pt x="7353" y="5402"/>
                      <a:pt x="7353" y="5281"/>
                      <a:pt x="7317" y="5223"/>
                    </a:cubicBezTo>
                    <a:cubicBezTo>
                      <a:pt x="7256" y="5126"/>
                      <a:pt x="7188" y="5077"/>
                      <a:pt x="7124" y="5020"/>
                    </a:cubicBezTo>
                    <a:cubicBezTo>
                      <a:pt x="7130" y="4837"/>
                      <a:pt x="7078" y="4807"/>
                      <a:pt x="7051" y="4706"/>
                    </a:cubicBezTo>
                    <a:cubicBezTo>
                      <a:pt x="7148" y="4568"/>
                      <a:pt x="7117" y="4495"/>
                      <a:pt x="7089" y="4196"/>
                    </a:cubicBezTo>
                    <a:cubicBezTo>
                      <a:pt x="7069" y="3987"/>
                      <a:pt x="7070" y="3381"/>
                      <a:pt x="6995" y="3335"/>
                    </a:cubicBezTo>
                    <a:cubicBezTo>
                      <a:pt x="6946" y="3303"/>
                      <a:pt x="6911" y="3488"/>
                      <a:pt x="6875" y="3586"/>
                    </a:cubicBezTo>
                    <a:cubicBezTo>
                      <a:pt x="6811" y="3758"/>
                      <a:pt x="6738" y="3910"/>
                      <a:pt x="6662" y="3966"/>
                    </a:cubicBezTo>
                    <a:cubicBezTo>
                      <a:pt x="6610" y="3951"/>
                      <a:pt x="6588" y="3740"/>
                      <a:pt x="6529" y="3802"/>
                    </a:cubicBezTo>
                    <a:cubicBezTo>
                      <a:pt x="6542" y="3802"/>
                      <a:pt x="6611" y="3280"/>
                      <a:pt x="6613" y="3224"/>
                    </a:cubicBezTo>
                    <a:cubicBezTo>
                      <a:pt x="6620" y="3036"/>
                      <a:pt x="6562" y="3139"/>
                      <a:pt x="6549" y="3126"/>
                    </a:cubicBezTo>
                    <a:cubicBezTo>
                      <a:pt x="6517" y="3093"/>
                      <a:pt x="6495" y="3045"/>
                      <a:pt x="6477" y="2920"/>
                    </a:cubicBezTo>
                    <a:cubicBezTo>
                      <a:pt x="6438" y="2663"/>
                      <a:pt x="6375" y="2644"/>
                      <a:pt x="6305" y="2661"/>
                    </a:cubicBezTo>
                    <a:cubicBezTo>
                      <a:pt x="6205" y="2691"/>
                      <a:pt x="6099" y="2552"/>
                      <a:pt x="6002" y="2669"/>
                    </a:cubicBezTo>
                    <a:cubicBezTo>
                      <a:pt x="5935" y="2750"/>
                      <a:pt x="5966" y="2973"/>
                      <a:pt x="5909" y="3065"/>
                    </a:cubicBezTo>
                    <a:cubicBezTo>
                      <a:pt x="5861" y="3144"/>
                      <a:pt x="5813" y="3214"/>
                      <a:pt x="5765" y="3301"/>
                    </a:cubicBezTo>
                    <a:cubicBezTo>
                      <a:pt x="5798" y="3305"/>
                      <a:pt x="5831" y="3305"/>
                      <a:pt x="5863" y="3324"/>
                    </a:cubicBezTo>
                    <a:cubicBezTo>
                      <a:pt x="5879" y="3632"/>
                      <a:pt x="5657" y="3654"/>
                      <a:pt x="5649" y="3887"/>
                    </a:cubicBezTo>
                    <a:cubicBezTo>
                      <a:pt x="5647" y="3980"/>
                      <a:pt x="5682" y="4054"/>
                      <a:pt x="5696" y="4106"/>
                    </a:cubicBezTo>
                    <a:cubicBezTo>
                      <a:pt x="5773" y="4388"/>
                      <a:pt x="5629" y="4739"/>
                      <a:pt x="5576" y="4835"/>
                    </a:cubicBezTo>
                    <a:cubicBezTo>
                      <a:pt x="5506" y="4964"/>
                      <a:pt x="5417" y="5059"/>
                      <a:pt x="5340" y="5086"/>
                    </a:cubicBezTo>
                    <a:cubicBezTo>
                      <a:pt x="5244" y="5119"/>
                      <a:pt x="5253" y="5273"/>
                      <a:pt x="5223" y="5556"/>
                    </a:cubicBezTo>
                    <a:cubicBezTo>
                      <a:pt x="5212" y="5659"/>
                      <a:pt x="5202" y="5767"/>
                      <a:pt x="5190" y="5868"/>
                    </a:cubicBezTo>
                    <a:cubicBezTo>
                      <a:pt x="5168" y="6056"/>
                      <a:pt x="5138" y="6070"/>
                      <a:pt x="5106" y="6222"/>
                    </a:cubicBezTo>
                    <a:cubicBezTo>
                      <a:pt x="5034" y="5987"/>
                      <a:pt x="5006" y="6616"/>
                      <a:pt x="4955" y="6021"/>
                    </a:cubicBezTo>
                    <a:cubicBezTo>
                      <a:pt x="4931" y="5738"/>
                      <a:pt x="4982" y="5190"/>
                      <a:pt x="5073" y="5155"/>
                    </a:cubicBezTo>
                    <a:lnTo>
                      <a:pt x="5086" y="5025"/>
                    </a:lnTo>
                    <a:cubicBezTo>
                      <a:pt x="5010" y="4974"/>
                      <a:pt x="4923" y="5042"/>
                      <a:pt x="4849" y="4967"/>
                    </a:cubicBezTo>
                    <a:cubicBezTo>
                      <a:pt x="4803" y="4924"/>
                      <a:pt x="4765" y="4803"/>
                      <a:pt x="4715" y="4766"/>
                    </a:cubicBezTo>
                    <a:cubicBezTo>
                      <a:pt x="4676" y="4736"/>
                      <a:pt x="4673" y="4669"/>
                      <a:pt x="4653" y="4552"/>
                    </a:cubicBezTo>
                    <a:cubicBezTo>
                      <a:pt x="4627" y="4398"/>
                      <a:pt x="4576" y="4425"/>
                      <a:pt x="4536" y="4391"/>
                    </a:cubicBezTo>
                    <a:cubicBezTo>
                      <a:pt x="4470" y="4337"/>
                      <a:pt x="4432" y="4297"/>
                      <a:pt x="4363" y="4339"/>
                    </a:cubicBezTo>
                    <a:cubicBezTo>
                      <a:pt x="4362" y="4329"/>
                      <a:pt x="4361" y="4320"/>
                      <a:pt x="4361" y="4309"/>
                    </a:cubicBezTo>
                    <a:lnTo>
                      <a:pt x="4360" y="4309"/>
                    </a:lnTo>
                    <a:cubicBezTo>
                      <a:pt x="4371" y="4140"/>
                      <a:pt x="4396" y="3965"/>
                      <a:pt x="4414" y="3802"/>
                    </a:cubicBezTo>
                    <a:lnTo>
                      <a:pt x="4301" y="3802"/>
                    </a:lnTo>
                    <a:cubicBezTo>
                      <a:pt x="4363" y="3306"/>
                      <a:pt x="4552" y="3128"/>
                      <a:pt x="4673" y="2918"/>
                    </a:cubicBezTo>
                    <a:cubicBezTo>
                      <a:pt x="4712" y="2849"/>
                      <a:pt x="4843" y="2792"/>
                      <a:pt x="4870" y="2646"/>
                    </a:cubicBezTo>
                    <a:cubicBezTo>
                      <a:pt x="4910" y="2632"/>
                      <a:pt x="5041" y="2639"/>
                      <a:pt x="5029" y="2366"/>
                    </a:cubicBezTo>
                    <a:cubicBezTo>
                      <a:pt x="5100" y="2437"/>
                      <a:pt x="5154" y="2223"/>
                      <a:pt x="5224" y="2281"/>
                    </a:cubicBezTo>
                    <a:cubicBezTo>
                      <a:pt x="5282" y="2145"/>
                      <a:pt x="5509" y="2194"/>
                      <a:pt x="5518" y="1816"/>
                    </a:cubicBezTo>
                    <a:cubicBezTo>
                      <a:pt x="5541" y="1798"/>
                      <a:pt x="5564" y="1783"/>
                      <a:pt x="5586" y="1753"/>
                    </a:cubicBezTo>
                    <a:cubicBezTo>
                      <a:pt x="5559" y="1826"/>
                      <a:pt x="5531" y="1898"/>
                      <a:pt x="5504" y="1977"/>
                    </a:cubicBezTo>
                    <a:cubicBezTo>
                      <a:pt x="5487" y="2032"/>
                      <a:pt x="5478" y="2108"/>
                      <a:pt x="5455" y="2136"/>
                    </a:cubicBezTo>
                    <a:cubicBezTo>
                      <a:pt x="5427" y="2169"/>
                      <a:pt x="5381" y="2153"/>
                      <a:pt x="5361" y="2257"/>
                    </a:cubicBezTo>
                    <a:cubicBezTo>
                      <a:pt x="5402" y="2270"/>
                      <a:pt x="5445" y="2215"/>
                      <a:pt x="5483" y="2281"/>
                    </a:cubicBezTo>
                    <a:cubicBezTo>
                      <a:pt x="5484" y="2281"/>
                      <a:pt x="5463" y="2383"/>
                      <a:pt x="5463" y="2395"/>
                    </a:cubicBezTo>
                    <a:cubicBezTo>
                      <a:pt x="5542" y="2294"/>
                      <a:pt x="5644" y="2225"/>
                      <a:pt x="5729" y="2152"/>
                    </a:cubicBezTo>
                    <a:cubicBezTo>
                      <a:pt x="5730" y="2138"/>
                      <a:pt x="5731" y="2125"/>
                      <a:pt x="5733" y="2112"/>
                    </a:cubicBezTo>
                    <a:cubicBezTo>
                      <a:pt x="5745" y="2118"/>
                      <a:pt x="5775" y="2167"/>
                      <a:pt x="5766" y="2239"/>
                    </a:cubicBezTo>
                    <a:cubicBezTo>
                      <a:pt x="5798" y="2246"/>
                      <a:pt x="5828" y="2336"/>
                      <a:pt x="5859" y="2344"/>
                    </a:cubicBezTo>
                    <a:lnTo>
                      <a:pt x="5860" y="2366"/>
                    </a:lnTo>
                    <a:cubicBezTo>
                      <a:pt x="5963" y="2270"/>
                      <a:pt x="5944" y="2062"/>
                      <a:pt x="5860" y="2152"/>
                    </a:cubicBezTo>
                    <a:cubicBezTo>
                      <a:pt x="5909" y="1959"/>
                      <a:pt x="5795" y="1780"/>
                      <a:pt x="5752" y="1787"/>
                    </a:cubicBezTo>
                    <a:cubicBezTo>
                      <a:pt x="5738" y="1640"/>
                      <a:pt x="5730" y="1778"/>
                      <a:pt x="5713" y="1734"/>
                    </a:cubicBezTo>
                    <a:cubicBezTo>
                      <a:pt x="5711" y="1729"/>
                      <a:pt x="5698" y="1786"/>
                      <a:pt x="5694" y="1763"/>
                    </a:cubicBezTo>
                    <a:cubicBezTo>
                      <a:pt x="5681" y="1689"/>
                      <a:pt x="5713" y="1679"/>
                      <a:pt x="5709" y="1605"/>
                    </a:cubicBezTo>
                    <a:cubicBezTo>
                      <a:pt x="5697" y="1593"/>
                      <a:pt x="5685" y="1591"/>
                      <a:pt x="5673" y="1600"/>
                    </a:cubicBezTo>
                    <a:cubicBezTo>
                      <a:pt x="5678" y="1573"/>
                      <a:pt x="5679" y="1541"/>
                      <a:pt x="5675" y="1510"/>
                    </a:cubicBezTo>
                    <a:cubicBezTo>
                      <a:pt x="5686" y="1505"/>
                      <a:pt x="5697" y="1502"/>
                      <a:pt x="5707" y="1499"/>
                    </a:cubicBezTo>
                    <a:cubicBezTo>
                      <a:pt x="5713" y="1612"/>
                      <a:pt x="5859" y="1962"/>
                      <a:pt x="5847" y="1621"/>
                    </a:cubicBezTo>
                    <a:cubicBezTo>
                      <a:pt x="5857" y="1619"/>
                      <a:pt x="5867" y="1600"/>
                      <a:pt x="5872" y="1568"/>
                    </a:cubicBezTo>
                    <a:cubicBezTo>
                      <a:pt x="5913" y="1595"/>
                      <a:pt x="5963" y="1534"/>
                      <a:pt x="6001" y="1478"/>
                    </a:cubicBezTo>
                    <a:cubicBezTo>
                      <a:pt x="6045" y="1413"/>
                      <a:pt x="6219" y="1294"/>
                      <a:pt x="6166" y="1040"/>
                    </a:cubicBezTo>
                    <a:lnTo>
                      <a:pt x="6183" y="1024"/>
                    </a:lnTo>
                    <a:cubicBezTo>
                      <a:pt x="6182" y="991"/>
                      <a:pt x="6178" y="958"/>
                      <a:pt x="6174" y="929"/>
                    </a:cubicBezTo>
                    <a:close/>
                    <a:moveTo>
                      <a:pt x="6257" y="929"/>
                    </a:moveTo>
                    <a:cubicBezTo>
                      <a:pt x="6232" y="939"/>
                      <a:pt x="6206" y="950"/>
                      <a:pt x="6180" y="960"/>
                    </a:cubicBezTo>
                    <a:cubicBezTo>
                      <a:pt x="6184" y="962"/>
                      <a:pt x="6187" y="962"/>
                      <a:pt x="6191" y="963"/>
                    </a:cubicBezTo>
                    <a:cubicBezTo>
                      <a:pt x="6213" y="964"/>
                      <a:pt x="6235" y="955"/>
                      <a:pt x="6257" y="929"/>
                    </a:cubicBezTo>
                    <a:close/>
                    <a:moveTo>
                      <a:pt x="11315" y="1534"/>
                    </a:moveTo>
                    <a:cubicBezTo>
                      <a:pt x="11276" y="1656"/>
                      <a:pt x="11220" y="1673"/>
                      <a:pt x="11166" y="1623"/>
                    </a:cubicBezTo>
                    <a:lnTo>
                      <a:pt x="11164" y="1637"/>
                    </a:lnTo>
                    <a:cubicBezTo>
                      <a:pt x="11102" y="1628"/>
                      <a:pt x="11049" y="1712"/>
                      <a:pt x="10992" y="1623"/>
                    </a:cubicBezTo>
                    <a:cubicBezTo>
                      <a:pt x="10972" y="1773"/>
                      <a:pt x="10935" y="1782"/>
                      <a:pt x="10903" y="1877"/>
                    </a:cubicBezTo>
                    <a:cubicBezTo>
                      <a:pt x="10902" y="1631"/>
                      <a:pt x="10883" y="1580"/>
                      <a:pt x="10818" y="1573"/>
                    </a:cubicBezTo>
                    <a:cubicBezTo>
                      <a:pt x="10773" y="1569"/>
                      <a:pt x="10680" y="1632"/>
                      <a:pt x="10652" y="1800"/>
                    </a:cubicBezTo>
                    <a:cubicBezTo>
                      <a:pt x="10698" y="1850"/>
                      <a:pt x="10732" y="1777"/>
                      <a:pt x="10778" y="1777"/>
                    </a:cubicBezTo>
                    <a:cubicBezTo>
                      <a:pt x="10787" y="1777"/>
                      <a:pt x="10835" y="1804"/>
                      <a:pt x="10828" y="1869"/>
                    </a:cubicBezTo>
                    <a:cubicBezTo>
                      <a:pt x="10812" y="2023"/>
                      <a:pt x="10711" y="1903"/>
                      <a:pt x="10681" y="2006"/>
                    </a:cubicBezTo>
                    <a:cubicBezTo>
                      <a:pt x="10710" y="1912"/>
                      <a:pt x="10825" y="2203"/>
                      <a:pt x="10801" y="2223"/>
                    </a:cubicBezTo>
                    <a:cubicBezTo>
                      <a:pt x="10784" y="2237"/>
                      <a:pt x="10762" y="2247"/>
                      <a:pt x="10750" y="2302"/>
                    </a:cubicBezTo>
                    <a:cubicBezTo>
                      <a:pt x="10774" y="2347"/>
                      <a:pt x="10794" y="2304"/>
                      <a:pt x="10817" y="2310"/>
                    </a:cubicBezTo>
                    <a:cubicBezTo>
                      <a:pt x="10880" y="2326"/>
                      <a:pt x="10951" y="2429"/>
                      <a:pt x="11016" y="2479"/>
                    </a:cubicBezTo>
                    <a:cubicBezTo>
                      <a:pt x="11074" y="2527"/>
                      <a:pt x="11525" y="2165"/>
                      <a:pt x="11523" y="1890"/>
                    </a:cubicBezTo>
                    <a:cubicBezTo>
                      <a:pt x="11522" y="1766"/>
                      <a:pt x="11342" y="1448"/>
                      <a:pt x="11315" y="1534"/>
                    </a:cubicBezTo>
                    <a:close/>
                    <a:moveTo>
                      <a:pt x="6264" y="1763"/>
                    </a:moveTo>
                    <a:cubicBezTo>
                      <a:pt x="6265" y="1764"/>
                      <a:pt x="6264" y="1765"/>
                      <a:pt x="6264" y="1766"/>
                    </a:cubicBezTo>
                    <a:lnTo>
                      <a:pt x="6264" y="1763"/>
                    </a:lnTo>
                    <a:close/>
                    <a:moveTo>
                      <a:pt x="14511" y="1774"/>
                    </a:moveTo>
                    <a:cubicBezTo>
                      <a:pt x="14583" y="1865"/>
                      <a:pt x="14706" y="1667"/>
                      <a:pt x="14750" y="2027"/>
                    </a:cubicBezTo>
                    <a:cubicBezTo>
                      <a:pt x="14705" y="2005"/>
                      <a:pt x="14519" y="2426"/>
                      <a:pt x="14517" y="2545"/>
                    </a:cubicBezTo>
                    <a:cubicBezTo>
                      <a:pt x="14492" y="2541"/>
                      <a:pt x="14467" y="2518"/>
                      <a:pt x="14471" y="2648"/>
                    </a:cubicBezTo>
                    <a:cubicBezTo>
                      <a:pt x="14412" y="2703"/>
                      <a:pt x="14452" y="2803"/>
                      <a:pt x="14471" y="2912"/>
                    </a:cubicBezTo>
                    <a:cubicBezTo>
                      <a:pt x="14489" y="3022"/>
                      <a:pt x="14494" y="3163"/>
                      <a:pt x="14483" y="3301"/>
                    </a:cubicBezTo>
                    <a:cubicBezTo>
                      <a:pt x="14463" y="3556"/>
                      <a:pt x="14699" y="3545"/>
                      <a:pt x="14705" y="3845"/>
                    </a:cubicBezTo>
                    <a:cubicBezTo>
                      <a:pt x="14704" y="3878"/>
                      <a:pt x="14708" y="3963"/>
                      <a:pt x="14715" y="4003"/>
                    </a:cubicBezTo>
                    <a:cubicBezTo>
                      <a:pt x="14723" y="4046"/>
                      <a:pt x="14742" y="4033"/>
                      <a:pt x="14748" y="4066"/>
                    </a:cubicBezTo>
                    <a:cubicBezTo>
                      <a:pt x="14757" y="4099"/>
                      <a:pt x="14782" y="4348"/>
                      <a:pt x="14777" y="4386"/>
                    </a:cubicBezTo>
                    <a:cubicBezTo>
                      <a:pt x="14750" y="4616"/>
                      <a:pt x="14657" y="4340"/>
                      <a:pt x="14634" y="4246"/>
                    </a:cubicBezTo>
                    <a:cubicBezTo>
                      <a:pt x="14599" y="4176"/>
                      <a:pt x="14497" y="4264"/>
                      <a:pt x="14512" y="4486"/>
                    </a:cubicBezTo>
                    <a:lnTo>
                      <a:pt x="14490" y="4521"/>
                    </a:lnTo>
                    <a:cubicBezTo>
                      <a:pt x="14494" y="4798"/>
                      <a:pt x="14511" y="4875"/>
                      <a:pt x="14523" y="5136"/>
                    </a:cubicBezTo>
                    <a:cubicBezTo>
                      <a:pt x="14530" y="5142"/>
                      <a:pt x="14536" y="5145"/>
                      <a:pt x="14542" y="5147"/>
                    </a:cubicBezTo>
                    <a:cubicBezTo>
                      <a:pt x="14523" y="5147"/>
                      <a:pt x="14414" y="5111"/>
                      <a:pt x="14473" y="5276"/>
                    </a:cubicBezTo>
                    <a:lnTo>
                      <a:pt x="14462" y="5284"/>
                    </a:lnTo>
                    <a:cubicBezTo>
                      <a:pt x="14461" y="5437"/>
                      <a:pt x="14402" y="5432"/>
                      <a:pt x="14376" y="5493"/>
                    </a:cubicBezTo>
                    <a:cubicBezTo>
                      <a:pt x="14376" y="5475"/>
                      <a:pt x="14373" y="5461"/>
                      <a:pt x="14369" y="5456"/>
                    </a:cubicBezTo>
                    <a:cubicBezTo>
                      <a:pt x="14368" y="5468"/>
                      <a:pt x="14367" y="5480"/>
                      <a:pt x="14366" y="5493"/>
                    </a:cubicBezTo>
                    <a:lnTo>
                      <a:pt x="14363" y="5493"/>
                    </a:lnTo>
                    <a:cubicBezTo>
                      <a:pt x="14296" y="5218"/>
                      <a:pt x="14234" y="5377"/>
                      <a:pt x="14151" y="5400"/>
                    </a:cubicBezTo>
                    <a:cubicBezTo>
                      <a:pt x="14105" y="5413"/>
                      <a:pt x="14043" y="5547"/>
                      <a:pt x="13992" y="5582"/>
                    </a:cubicBezTo>
                    <a:cubicBezTo>
                      <a:pt x="13921" y="5633"/>
                      <a:pt x="13920" y="5575"/>
                      <a:pt x="13856" y="5503"/>
                    </a:cubicBezTo>
                    <a:cubicBezTo>
                      <a:pt x="13877" y="5246"/>
                      <a:pt x="13797" y="5407"/>
                      <a:pt x="13778" y="5429"/>
                    </a:cubicBezTo>
                    <a:cubicBezTo>
                      <a:pt x="13742" y="5471"/>
                      <a:pt x="13662" y="5558"/>
                      <a:pt x="13626" y="5556"/>
                    </a:cubicBezTo>
                    <a:cubicBezTo>
                      <a:pt x="13624" y="5563"/>
                      <a:pt x="13623" y="5569"/>
                      <a:pt x="13622" y="5577"/>
                    </a:cubicBezTo>
                    <a:lnTo>
                      <a:pt x="13621" y="5577"/>
                    </a:lnTo>
                    <a:cubicBezTo>
                      <a:pt x="13635" y="5528"/>
                      <a:pt x="13644" y="5467"/>
                      <a:pt x="13649" y="5398"/>
                    </a:cubicBezTo>
                    <a:lnTo>
                      <a:pt x="13645" y="5387"/>
                    </a:lnTo>
                    <a:cubicBezTo>
                      <a:pt x="13668" y="5418"/>
                      <a:pt x="13695" y="5421"/>
                      <a:pt x="13715" y="5369"/>
                    </a:cubicBezTo>
                    <a:cubicBezTo>
                      <a:pt x="13722" y="5351"/>
                      <a:pt x="13747" y="5150"/>
                      <a:pt x="13748" y="5163"/>
                    </a:cubicBezTo>
                    <a:cubicBezTo>
                      <a:pt x="13712" y="5060"/>
                      <a:pt x="13780" y="5042"/>
                      <a:pt x="13746" y="4925"/>
                    </a:cubicBezTo>
                    <a:cubicBezTo>
                      <a:pt x="13775" y="5027"/>
                      <a:pt x="13757" y="5155"/>
                      <a:pt x="13811" y="5155"/>
                    </a:cubicBezTo>
                    <a:lnTo>
                      <a:pt x="13811" y="5157"/>
                    </a:lnTo>
                    <a:cubicBezTo>
                      <a:pt x="13813" y="5153"/>
                      <a:pt x="13815" y="5160"/>
                      <a:pt x="13817" y="5168"/>
                    </a:cubicBezTo>
                    <a:cubicBezTo>
                      <a:pt x="13838" y="5154"/>
                      <a:pt x="13866" y="5176"/>
                      <a:pt x="13887" y="5155"/>
                    </a:cubicBezTo>
                    <a:cubicBezTo>
                      <a:pt x="13933" y="5109"/>
                      <a:pt x="13898" y="5001"/>
                      <a:pt x="13911" y="4957"/>
                    </a:cubicBezTo>
                    <a:cubicBezTo>
                      <a:pt x="13976" y="4744"/>
                      <a:pt x="14043" y="5005"/>
                      <a:pt x="14088" y="4645"/>
                    </a:cubicBezTo>
                    <a:cubicBezTo>
                      <a:pt x="14110" y="4468"/>
                      <a:pt x="14096" y="4094"/>
                      <a:pt x="14146" y="4016"/>
                    </a:cubicBezTo>
                    <a:cubicBezTo>
                      <a:pt x="14177" y="3967"/>
                      <a:pt x="14268" y="3900"/>
                      <a:pt x="14246" y="3752"/>
                    </a:cubicBezTo>
                    <a:cubicBezTo>
                      <a:pt x="14345" y="3568"/>
                      <a:pt x="14190" y="3377"/>
                      <a:pt x="14141" y="3343"/>
                    </a:cubicBezTo>
                    <a:cubicBezTo>
                      <a:pt x="14084" y="3307"/>
                      <a:pt x="14116" y="2911"/>
                      <a:pt x="14139" y="2793"/>
                    </a:cubicBezTo>
                    <a:cubicBezTo>
                      <a:pt x="14169" y="2644"/>
                      <a:pt x="14240" y="2542"/>
                      <a:pt x="14281" y="2498"/>
                    </a:cubicBezTo>
                    <a:cubicBezTo>
                      <a:pt x="14307" y="2469"/>
                      <a:pt x="14502" y="2112"/>
                      <a:pt x="14388" y="2057"/>
                    </a:cubicBezTo>
                    <a:cubicBezTo>
                      <a:pt x="14421" y="1952"/>
                      <a:pt x="14467" y="1720"/>
                      <a:pt x="14509" y="1792"/>
                    </a:cubicBezTo>
                    <a:cubicBezTo>
                      <a:pt x="14510" y="1787"/>
                      <a:pt x="14510" y="1780"/>
                      <a:pt x="14511" y="1774"/>
                    </a:cubicBezTo>
                    <a:close/>
                    <a:moveTo>
                      <a:pt x="12156" y="3971"/>
                    </a:moveTo>
                    <a:cubicBezTo>
                      <a:pt x="12125" y="4034"/>
                      <a:pt x="12081" y="4242"/>
                      <a:pt x="12068" y="4346"/>
                    </a:cubicBezTo>
                    <a:cubicBezTo>
                      <a:pt x="12059" y="4413"/>
                      <a:pt x="12066" y="4507"/>
                      <a:pt x="12055" y="4566"/>
                    </a:cubicBezTo>
                    <a:cubicBezTo>
                      <a:pt x="12042" y="4636"/>
                      <a:pt x="11998" y="4616"/>
                      <a:pt x="12016" y="4751"/>
                    </a:cubicBezTo>
                    <a:cubicBezTo>
                      <a:pt x="12035" y="4766"/>
                      <a:pt x="12056" y="4758"/>
                      <a:pt x="12071" y="4727"/>
                    </a:cubicBezTo>
                    <a:cubicBezTo>
                      <a:pt x="12074" y="4760"/>
                      <a:pt x="11962" y="4969"/>
                      <a:pt x="12008" y="4986"/>
                    </a:cubicBezTo>
                    <a:cubicBezTo>
                      <a:pt x="12071" y="4986"/>
                      <a:pt x="12043" y="4773"/>
                      <a:pt x="12052" y="5062"/>
                    </a:cubicBezTo>
                    <a:cubicBezTo>
                      <a:pt x="12048" y="5048"/>
                      <a:pt x="12046" y="5028"/>
                      <a:pt x="12047" y="5004"/>
                    </a:cubicBezTo>
                    <a:cubicBezTo>
                      <a:pt x="12001" y="4969"/>
                      <a:pt x="11924" y="4968"/>
                      <a:pt x="11880" y="5028"/>
                    </a:cubicBezTo>
                    <a:cubicBezTo>
                      <a:pt x="11866" y="5049"/>
                      <a:pt x="11752" y="5274"/>
                      <a:pt x="11821" y="5316"/>
                    </a:cubicBezTo>
                    <a:cubicBezTo>
                      <a:pt x="11785" y="5394"/>
                      <a:pt x="11752" y="5317"/>
                      <a:pt x="11715" y="5334"/>
                    </a:cubicBezTo>
                    <a:cubicBezTo>
                      <a:pt x="11627" y="5375"/>
                      <a:pt x="11696" y="5608"/>
                      <a:pt x="11645" y="5622"/>
                    </a:cubicBezTo>
                    <a:cubicBezTo>
                      <a:pt x="11653" y="5766"/>
                      <a:pt x="11690" y="5775"/>
                      <a:pt x="11723" y="5783"/>
                    </a:cubicBezTo>
                    <a:cubicBezTo>
                      <a:pt x="11701" y="5853"/>
                      <a:pt x="11601" y="6149"/>
                      <a:pt x="11601" y="6171"/>
                    </a:cubicBezTo>
                    <a:cubicBezTo>
                      <a:pt x="11607" y="6173"/>
                      <a:pt x="11614" y="6175"/>
                      <a:pt x="11620" y="6177"/>
                    </a:cubicBezTo>
                    <a:cubicBezTo>
                      <a:pt x="11609" y="6253"/>
                      <a:pt x="11618" y="6304"/>
                      <a:pt x="11629" y="6338"/>
                    </a:cubicBezTo>
                    <a:cubicBezTo>
                      <a:pt x="11633" y="6340"/>
                      <a:pt x="11637" y="6340"/>
                      <a:pt x="11642" y="6338"/>
                    </a:cubicBezTo>
                    <a:cubicBezTo>
                      <a:pt x="11642" y="6344"/>
                      <a:pt x="11643" y="6348"/>
                      <a:pt x="11644" y="6351"/>
                    </a:cubicBezTo>
                    <a:cubicBezTo>
                      <a:pt x="11645" y="6344"/>
                      <a:pt x="11648" y="6340"/>
                      <a:pt x="11650" y="6338"/>
                    </a:cubicBezTo>
                    <a:cubicBezTo>
                      <a:pt x="11650" y="6366"/>
                      <a:pt x="11650" y="6394"/>
                      <a:pt x="11649" y="6422"/>
                    </a:cubicBezTo>
                    <a:cubicBezTo>
                      <a:pt x="11732" y="6423"/>
                      <a:pt x="11806" y="6313"/>
                      <a:pt x="11884" y="6224"/>
                    </a:cubicBezTo>
                    <a:cubicBezTo>
                      <a:pt x="11980" y="6119"/>
                      <a:pt x="12099" y="6001"/>
                      <a:pt x="12025" y="5482"/>
                    </a:cubicBezTo>
                    <a:cubicBezTo>
                      <a:pt x="12100" y="5432"/>
                      <a:pt x="12104" y="5238"/>
                      <a:pt x="12056" y="5075"/>
                    </a:cubicBezTo>
                    <a:cubicBezTo>
                      <a:pt x="12059" y="5086"/>
                      <a:pt x="12064" y="5091"/>
                      <a:pt x="12068" y="5086"/>
                    </a:cubicBezTo>
                    <a:cubicBezTo>
                      <a:pt x="12074" y="5055"/>
                      <a:pt x="12079" y="5019"/>
                      <a:pt x="12083" y="4986"/>
                    </a:cubicBezTo>
                    <a:cubicBezTo>
                      <a:pt x="12108" y="5123"/>
                      <a:pt x="12117" y="4980"/>
                      <a:pt x="12093" y="4957"/>
                    </a:cubicBezTo>
                    <a:cubicBezTo>
                      <a:pt x="12084" y="4819"/>
                      <a:pt x="12142" y="4956"/>
                      <a:pt x="12145" y="4972"/>
                    </a:cubicBezTo>
                    <a:cubicBezTo>
                      <a:pt x="12163" y="5074"/>
                      <a:pt x="12060" y="5288"/>
                      <a:pt x="12123" y="5316"/>
                    </a:cubicBezTo>
                    <a:cubicBezTo>
                      <a:pt x="12123" y="5290"/>
                      <a:pt x="12123" y="5263"/>
                      <a:pt x="12125" y="5239"/>
                    </a:cubicBezTo>
                    <a:cubicBezTo>
                      <a:pt x="12144" y="5287"/>
                      <a:pt x="12164" y="5291"/>
                      <a:pt x="12180" y="5239"/>
                    </a:cubicBezTo>
                    <a:cubicBezTo>
                      <a:pt x="12191" y="5262"/>
                      <a:pt x="12201" y="5263"/>
                      <a:pt x="12211" y="5239"/>
                    </a:cubicBezTo>
                    <a:cubicBezTo>
                      <a:pt x="12223" y="5258"/>
                      <a:pt x="12262" y="5264"/>
                      <a:pt x="12276" y="5210"/>
                    </a:cubicBezTo>
                    <a:cubicBezTo>
                      <a:pt x="12230" y="5382"/>
                      <a:pt x="12257" y="5520"/>
                      <a:pt x="12305" y="5493"/>
                    </a:cubicBezTo>
                    <a:cubicBezTo>
                      <a:pt x="12305" y="5484"/>
                      <a:pt x="12307" y="5477"/>
                      <a:pt x="12309" y="5474"/>
                    </a:cubicBezTo>
                    <a:cubicBezTo>
                      <a:pt x="12307" y="5455"/>
                      <a:pt x="12283" y="5720"/>
                      <a:pt x="12281" y="5728"/>
                    </a:cubicBezTo>
                    <a:cubicBezTo>
                      <a:pt x="12269" y="5780"/>
                      <a:pt x="12211" y="5759"/>
                      <a:pt x="12194" y="5754"/>
                    </a:cubicBezTo>
                    <a:cubicBezTo>
                      <a:pt x="12098" y="5734"/>
                      <a:pt x="12216" y="5887"/>
                      <a:pt x="12174" y="6074"/>
                    </a:cubicBezTo>
                    <a:cubicBezTo>
                      <a:pt x="12155" y="6157"/>
                      <a:pt x="12090" y="6167"/>
                      <a:pt x="12083" y="6248"/>
                    </a:cubicBezTo>
                    <a:cubicBezTo>
                      <a:pt x="12073" y="6347"/>
                      <a:pt x="12098" y="6375"/>
                      <a:pt x="12116" y="6354"/>
                    </a:cubicBezTo>
                    <a:cubicBezTo>
                      <a:pt x="12143" y="6320"/>
                      <a:pt x="12182" y="6351"/>
                      <a:pt x="12212" y="6346"/>
                    </a:cubicBezTo>
                    <a:cubicBezTo>
                      <a:pt x="12216" y="6495"/>
                      <a:pt x="12270" y="6418"/>
                      <a:pt x="12300" y="6380"/>
                    </a:cubicBezTo>
                    <a:cubicBezTo>
                      <a:pt x="12256" y="6598"/>
                      <a:pt x="12198" y="6391"/>
                      <a:pt x="12157" y="6547"/>
                    </a:cubicBezTo>
                    <a:cubicBezTo>
                      <a:pt x="12133" y="6591"/>
                      <a:pt x="12127" y="6665"/>
                      <a:pt x="12105" y="6710"/>
                    </a:cubicBezTo>
                    <a:cubicBezTo>
                      <a:pt x="12076" y="6771"/>
                      <a:pt x="12025" y="6815"/>
                      <a:pt x="12002" y="6898"/>
                    </a:cubicBezTo>
                    <a:cubicBezTo>
                      <a:pt x="12060" y="6988"/>
                      <a:pt x="12100" y="6780"/>
                      <a:pt x="12159" y="6816"/>
                    </a:cubicBezTo>
                    <a:cubicBezTo>
                      <a:pt x="12232" y="6862"/>
                      <a:pt x="12264" y="6525"/>
                      <a:pt x="12342" y="6760"/>
                    </a:cubicBezTo>
                    <a:cubicBezTo>
                      <a:pt x="12385" y="6568"/>
                      <a:pt x="12712" y="6722"/>
                      <a:pt x="12706" y="6475"/>
                    </a:cubicBezTo>
                    <a:cubicBezTo>
                      <a:pt x="12705" y="6427"/>
                      <a:pt x="12629" y="6417"/>
                      <a:pt x="12619" y="6412"/>
                    </a:cubicBezTo>
                    <a:cubicBezTo>
                      <a:pt x="12625" y="6409"/>
                      <a:pt x="12631" y="6401"/>
                      <a:pt x="12637" y="6388"/>
                    </a:cubicBezTo>
                    <a:cubicBezTo>
                      <a:pt x="12666" y="6324"/>
                      <a:pt x="12764" y="6124"/>
                      <a:pt x="12717" y="5955"/>
                    </a:cubicBezTo>
                    <a:cubicBezTo>
                      <a:pt x="12706" y="5912"/>
                      <a:pt x="12591" y="5900"/>
                      <a:pt x="12591" y="5886"/>
                    </a:cubicBezTo>
                    <a:cubicBezTo>
                      <a:pt x="12585" y="5410"/>
                      <a:pt x="12474" y="5486"/>
                      <a:pt x="12437" y="5139"/>
                    </a:cubicBezTo>
                    <a:cubicBezTo>
                      <a:pt x="12418" y="4963"/>
                      <a:pt x="12404" y="4948"/>
                      <a:pt x="12360" y="4861"/>
                    </a:cubicBezTo>
                    <a:cubicBezTo>
                      <a:pt x="12356" y="4855"/>
                      <a:pt x="12307" y="4751"/>
                      <a:pt x="12320" y="4719"/>
                    </a:cubicBezTo>
                    <a:cubicBezTo>
                      <a:pt x="12337" y="4681"/>
                      <a:pt x="12451" y="4348"/>
                      <a:pt x="12408" y="4302"/>
                    </a:cubicBezTo>
                    <a:cubicBezTo>
                      <a:pt x="12376" y="4268"/>
                      <a:pt x="12260" y="4396"/>
                      <a:pt x="12239" y="4320"/>
                    </a:cubicBezTo>
                    <a:cubicBezTo>
                      <a:pt x="12201" y="4182"/>
                      <a:pt x="12332" y="4130"/>
                      <a:pt x="12313" y="4019"/>
                    </a:cubicBezTo>
                    <a:cubicBezTo>
                      <a:pt x="12296" y="3916"/>
                      <a:pt x="12238" y="4018"/>
                      <a:pt x="12220" y="4056"/>
                    </a:cubicBezTo>
                    <a:cubicBezTo>
                      <a:pt x="12203" y="4006"/>
                      <a:pt x="12181" y="3997"/>
                      <a:pt x="12158" y="3993"/>
                    </a:cubicBezTo>
                    <a:cubicBezTo>
                      <a:pt x="12157" y="3986"/>
                      <a:pt x="12156" y="3978"/>
                      <a:pt x="12156" y="3971"/>
                    </a:cubicBezTo>
                    <a:close/>
                    <a:moveTo>
                      <a:pt x="7425" y="7099"/>
                    </a:moveTo>
                    <a:cubicBezTo>
                      <a:pt x="7425" y="7099"/>
                      <a:pt x="7425" y="7101"/>
                      <a:pt x="7425" y="7101"/>
                    </a:cubicBezTo>
                    <a:lnTo>
                      <a:pt x="7425" y="7099"/>
                    </a:lnTo>
                    <a:close/>
                    <a:moveTo>
                      <a:pt x="4101" y="7318"/>
                    </a:moveTo>
                    <a:cubicBezTo>
                      <a:pt x="4151" y="7334"/>
                      <a:pt x="4170" y="7312"/>
                      <a:pt x="4178" y="7500"/>
                    </a:cubicBezTo>
                    <a:cubicBezTo>
                      <a:pt x="4184" y="7629"/>
                      <a:pt x="4210" y="7690"/>
                      <a:pt x="4242" y="7690"/>
                    </a:cubicBezTo>
                    <a:cubicBezTo>
                      <a:pt x="4261" y="7959"/>
                      <a:pt x="4092" y="7945"/>
                      <a:pt x="4052" y="7970"/>
                    </a:cubicBezTo>
                    <a:cubicBezTo>
                      <a:pt x="4004" y="8001"/>
                      <a:pt x="3992" y="7993"/>
                      <a:pt x="3960" y="7849"/>
                    </a:cubicBezTo>
                    <a:cubicBezTo>
                      <a:pt x="3989" y="7816"/>
                      <a:pt x="4013" y="7786"/>
                      <a:pt x="4034" y="7690"/>
                    </a:cubicBezTo>
                    <a:cubicBezTo>
                      <a:pt x="3910" y="7693"/>
                      <a:pt x="3804" y="7894"/>
                      <a:pt x="3683" y="7936"/>
                    </a:cubicBezTo>
                    <a:lnTo>
                      <a:pt x="3678" y="7822"/>
                    </a:lnTo>
                    <a:cubicBezTo>
                      <a:pt x="3668" y="7824"/>
                      <a:pt x="3658" y="7825"/>
                      <a:pt x="3648" y="7827"/>
                    </a:cubicBezTo>
                    <a:lnTo>
                      <a:pt x="3651" y="7822"/>
                    </a:lnTo>
                    <a:cubicBezTo>
                      <a:pt x="3694" y="7739"/>
                      <a:pt x="3738" y="7694"/>
                      <a:pt x="3785" y="7664"/>
                    </a:cubicBezTo>
                    <a:cubicBezTo>
                      <a:pt x="3812" y="7633"/>
                      <a:pt x="3840" y="7650"/>
                      <a:pt x="3867" y="7603"/>
                    </a:cubicBezTo>
                    <a:cubicBezTo>
                      <a:pt x="3898" y="7551"/>
                      <a:pt x="3920" y="7449"/>
                      <a:pt x="3954" y="7429"/>
                    </a:cubicBezTo>
                    <a:cubicBezTo>
                      <a:pt x="4002" y="7399"/>
                      <a:pt x="4053" y="7302"/>
                      <a:pt x="4101" y="7318"/>
                    </a:cubicBezTo>
                    <a:close/>
                    <a:moveTo>
                      <a:pt x="16272" y="8076"/>
                    </a:moveTo>
                    <a:cubicBezTo>
                      <a:pt x="16277" y="8175"/>
                      <a:pt x="16294" y="8211"/>
                      <a:pt x="16317" y="8253"/>
                    </a:cubicBezTo>
                    <a:cubicBezTo>
                      <a:pt x="16309" y="8272"/>
                      <a:pt x="16303" y="8302"/>
                      <a:pt x="16301" y="8337"/>
                    </a:cubicBezTo>
                    <a:cubicBezTo>
                      <a:pt x="16302" y="8343"/>
                      <a:pt x="16304" y="8349"/>
                      <a:pt x="16306" y="8353"/>
                    </a:cubicBezTo>
                    <a:lnTo>
                      <a:pt x="16306" y="8361"/>
                    </a:lnTo>
                    <a:cubicBezTo>
                      <a:pt x="16291" y="8377"/>
                      <a:pt x="16283" y="8419"/>
                      <a:pt x="16286" y="8477"/>
                    </a:cubicBezTo>
                    <a:cubicBezTo>
                      <a:pt x="16258" y="8442"/>
                      <a:pt x="16230" y="8489"/>
                      <a:pt x="16199" y="8464"/>
                    </a:cubicBezTo>
                    <a:lnTo>
                      <a:pt x="16198" y="8543"/>
                    </a:lnTo>
                    <a:cubicBezTo>
                      <a:pt x="16142" y="8558"/>
                      <a:pt x="16139" y="8642"/>
                      <a:pt x="16092" y="8506"/>
                    </a:cubicBezTo>
                    <a:cubicBezTo>
                      <a:pt x="16074" y="8456"/>
                      <a:pt x="16057" y="8404"/>
                      <a:pt x="16045" y="8329"/>
                    </a:cubicBezTo>
                    <a:lnTo>
                      <a:pt x="16046" y="8329"/>
                    </a:lnTo>
                    <a:cubicBezTo>
                      <a:pt x="16082" y="8282"/>
                      <a:pt x="16116" y="8226"/>
                      <a:pt x="16150" y="8195"/>
                    </a:cubicBezTo>
                    <a:cubicBezTo>
                      <a:pt x="16169" y="8177"/>
                      <a:pt x="16198" y="8190"/>
                      <a:pt x="16210" y="8179"/>
                    </a:cubicBezTo>
                    <a:cubicBezTo>
                      <a:pt x="16227" y="8186"/>
                      <a:pt x="16248" y="8089"/>
                      <a:pt x="16272" y="8076"/>
                    </a:cubicBezTo>
                    <a:close/>
                    <a:moveTo>
                      <a:pt x="17646" y="8113"/>
                    </a:moveTo>
                    <a:cubicBezTo>
                      <a:pt x="17666" y="8116"/>
                      <a:pt x="17686" y="8132"/>
                      <a:pt x="17708" y="8150"/>
                    </a:cubicBezTo>
                    <a:cubicBezTo>
                      <a:pt x="17736" y="8172"/>
                      <a:pt x="17769" y="8109"/>
                      <a:pt x="17795" y="8142"/>
                    </a:cubicBezTo>
                    <a:cubicBezTo>
                      <a:pt x="17874" y="8243"/>
                      <a:pt x="17814" y="8451"/>
                      <a:pt x="17856" y="8601"/>
                    </a:cubicBezTo>
                    <a:cubicBezTo>
                      <a:pt x="17821" y="8583"/>
                      <a:pt x="17617" y="8471"/>
                      <a:pt x="17675" y="8834"/>
                    </a:cubicBezTo>
                    <a:cubicBezTo>
                      <a:pt x="17594" y="8704"/>
                      <a:pt x="17585" y="9135"/>
                      <a:pt x="17687" y="9127"/>
                    </a:cubicBezTo>
                    <a:cubicBezTo>
                      <a:pt x="17691" y="9162"/>
                      <a:pt x="17767" y="9499"/>
                      <a:pt x="17772" y="9505"/>
                    </a:cubicBezTo>
                    <a:cubicBezTo>
                      <a:pt x="17800" y="9535"/>
                      <a:pt x="17833" y="9619"/>
                      <a:pt x="17861" y="9629"/>
                    </a:cubicBezTo>
                    <a:cubicBezTo>
                      <a:pt x="17879" y="9635"/>
                      <a:pt x="17909" y="9603"/>
                      <a:pt x="17921" y="9668"/>
                    </a:cubicBezTo>
                    <a:cubicBezTo>
                      <a:pt x="17924" y="9687"/>
                      <a:pt x="17902" y="9852"/>
                      <a:pt x="17917" y="9933"/>
                    </a:cubicBezTo>
                    <a:cubicBezTo>
                      <a:pt x="17925" y="10002"/>
                      <a:pt x="17949" y="10025"/>
                      <a:pt x="17960" y="10080"/>
                    </a:cubicBezTo>
                    <a:cubicBezTo>
                      <a:pt x="18010" y="10336"/>
                      <a:pt x="17982" y="10655"/>
                      <a:pt x="18088" y="10648"/>
                    </a:cubicBezTo>
                    <a:cubicBezTo>
                      <a:pt x="18013" y="10710"/>
                      <a:pt x="18110" y="10860"/>
                      <a:pt x="18126" y="10891"/>
                    </a:cubicBezTo>
                    <a:cubicBezTo>
                      <a:pt x="18177" y="10987"/>
                      <a:pt x="18150" y="11076"/>
                      <a:pt x="18183" y="11184"/>
                    </a:cubicBezTo>
                    <a:lnTo>
                      <a:pt x="18182" y="11184"/>
                    </a:lnTo>
                    <a:cubicBezTo>
                      <a:pt x="18179" y="11403"/>
                      <a:pt x="18215" y="11597"/>
                      <a:pt x="18263" y="11655"/>
                    </a:cubicBezTo>
                    <a:cubicBezTo>
                      <a:pt x="18195" y="11671"/>
                      <a:pt x="18134" y="11792"/>
                      <a:pt x="18064" y="11768"/>
                    </a:cubicBezTo>
                    <a:cubicBezTo>
                      <a:pt x="17980" y="11740"/>
                      <a:pt x="17912" y="11464"/>
                      <a:pt x="17831" y="11456"/>
                    </a:cubicBezTo>
                    <a:cubicBezTo>
                      <a:pt x="17833" y="11457"/>
                      <a:pt x="17834" y="11457"/>
                      <a:pt x="17829" y="11456"/>
                    </a:cubicBezTo>
                    <a:cubicBezTo>
                      <a:pt x="17756" y="11452"/>
                      <a:pt x="17770" y="11130"/>
                      <a:pt x="17704" y="11089"/>
                    </a:cubicBezTo>
                    <a:cubicBezTo>
                      <a:pt x="17703" y="11066"/>
                      <a:pt x="17702" y="11044"/>
                      <a:pt x="17701" y="11021"/>
                    </a:cubicBezTo>
                    <a:cubicBezTo>
                      <a:pt x="17752" y="10980"/>
                      <a:pt x="17724" y="10667"/>
                      <a:pt x="17714" y="10521"/>
                    </a:cubicBezTo>
                    <a:cubicBezTo>
                      <a:pt x="17737" y="10526"/>
                      <a:pt x="17760" y="10538"/>
                      <a:pt x="17780" y="10511"/>
                    </a:cubicBezTo>
                    <a:lnTo>
                      <a:pt x="17780" y="10529"/>
                    </a:lnTo>
                    <a:lnTo>
                      <a:pt x="17819" y="10514"/>
                    </a:lnTo>
                    <a:cubicBezTo>
                      <a:pt x="17797" y="10259"/>
                      <a:pt x="17712" y="10254"/>
                      <a:pt x="17665" y="10117"/>
                    </a:cubicBezTo>
                    <a:cubicBezTo>
                      <a:pt x="17609" y="9962"/>
                      <a:pt x="17557" y="9774"/>
                      <a:pt x="17500" y="9623"/>
                    </a:cubicBezTo>
                    <a:cubicBezTo>
                      <a:pt x="17473" y="9551"/>
                      <a:pt x="17429" y="9496"/>
                      <a:pt x="17407" y="9394"/>
                    </a:cubicBezTo>
                    <a:cubicBezTo>
                      <a:pt x="17393" y="9329"/>
                      <a:pt x="17400" y="9201"/>
                      <a:pt x="17389" y="9124"/>
                    </a:cubicBezTo>
                    <a:cubicBezTo>
                      <a:pt x="17371" y="8998"/>
                      <a:pt x="17329" y="8939"/>
                      <a:pt x="17300" y="8860"/>
                    </a:cubicBezTo>
                    <a:cubicBezTo>
                      <a:pt x="17296" y="8847"/>
                      <a:pt x="17325" y="8535"/>
                      <a:pt x="17320" y="8535"/>
                    </a:cubicBezTo>
                    <a:cubicBezTo>
                      <a:pt x="17373" y="8577"/>
                      <a:pt x="17419" y="8353"/>
                      <a:pt x="17469" y="8316"/>
                    </a:cubicBezTo>
                    <a:cubicBezTo>
                      <a:pt x="17510" y="8275"/>
                      <a:pt x="17544" y="8211"/>
                      <a:pt x="17584" y="8158"/>
                    </a:cubicBezTo>
                    <a:cubicBezTo>
                      <a:pt x="17605" y="8119"/>
                      <a:pt x="17626" y="8109"/>
                      <a:pt x="17646" y="8113"/>
                    </a:cubicBezTo>
                    <a:close/>
                    <a:moveTo>
                      <a:pt x="15736" y="8160"/>
                    </a:moveTo>
                    <a:lnTo>
                      <a:pt x="15740" y="8176"/>
                    </a:lnTo>
                    <a:cubicBezTo>
                      <a:pt x="15652" y="8346"/>
                      <a:pt x="15876" y="8330"/>
                      <a:pt x="15900" y="8379"/>
                    </a:cubicBezTo>
                    <a:cubicBezTo>
                      <a:pt x="15882" y="8418"/>
                      <a:pt x="15756" y="8619"/>
                      <a:pt x="15826" y="8652"/>
                    </a:cubicBezTo>
                    <a:cubicBezTo>
                      <a:pt x="15863" y="8667"/>
                      <a:pt x="15893" y="8694"/>
                      <a:pt x="15929" y="8728"/>
                    </a:cubicBezTo>
                    <a:cubicBezTo>
                      <a:pt x="15926" y="8793"/>
                      <a:pt x="15919" y="8850"/>
                      <a:pt x="15908" y="8895"/>
                    </a:cubicBezTo>
                    <a:cubicBezTo>
                      <a:pt x="16009" y="9134"/>
                      <a:pt x="16006" y="8860"/>
                      <a:pt x="16088" y="8834"/>
                    </a:cubicBezTo>
                    <a:cubicBezTo>
                      <a:pt x="16112" y="8826"/>
                      <a:pt x="16124" y="8754"/>
                      <a:pt x="16143" y="8747"/>
                    </a:cubicBezTo>
                    <a:cubicBezTo>
                      <a:pt x="16172" y="8735"/>
                      <a:pt x="16198" y="8871"/>
                      <a:pt x="16225" y="8718"/>
                    </a:cubicBezTo>
                    <a:cubicBezTo>
                      <a:pt x="16338" y="8884"/>
                      <a:pt x="16442" y="9018"/>
                      <a:pt x="16544" y="9256"/>
                    </a:cubicBezTo>
                    <a:cubicBezTo>
                      <a:pt x="16514" y="9470"/>
                      <a:pt x="16867" y="9535"/>
                      <a:pt x="16812" y="10012"/>
                    </a:cubicBezTo>
                    <a:cubicBezTo>
                      <a:pt x="16780" y="10296"/>
                      <a:pt x="16647" y="10143"/>
                      <a:pt x="16589" y="10173"/>
                    </a:cubicBezTo>
                    <a:cubicBezTo>
                      <a:pt x="16529" y="10203"/>
                      <a:pt x="16486" y="10179"/>
                      <a:pt x="16428" y="10131"/>
                    </a:cubicBezTo>
                    <a:cubicBezTo>
                      <a:pt x="16398" y="9987"/>
                      <a:pt x="16372" y="10106"/>
                      <a:pt x="16341" y="10067"/>
                    </a:cubicBezTo>
                    <a:cubicBezTo>
                      <a:pt x="16317" y="10038"/>
                      <a:pt x="16309" y="9916"/>
                      <a:pt x="16281" y="9896"/>
                    </a:cubicBezTo>
                    <a:cubicBezTo>
                      <a:pt x="16257" y="9879"/>
                      <a:pt x="16235" y="9915"/>
                      <a:pt x="16215" y="9901"/>
                    </a:cubicBezTo>
                    <a:cubicBezTo>
                      <a:pt x="16175" y="9752"/>
                      <a:pt x="16149" y="9821"/>
                      <a:pt x="16105" y="9830"/>
                    </a:cubicBezTo>
                    <a:cubicBezTo>
                      <a:pt x="16074" y="9835"/>
                      <a:pt x="16044" y="9803"/>
                      <a:pt x="16017" y="9803"/>
                    </a:cubicBezTo>
                    <a:cubicBezTo>
                      <a:pt x="15992" y="9803"/>
                      <a:pt x="15958" y="9829"/>
                      <a:pt x="15933" y="9851"/>
                    </a:cubicBezTo>
                    <a:cubicBezTo>
                      <a:pt x="15878" y="9900"/>
                      <a:pt x="15827" y="10106"/>
                      <a:pt x="15776" y="10141"/>
                    </a:cubicBezTo>
                    <a:cubicBezTo>
                      <a:pt x="15713" y="10185"/>
                      <a:pt x="15526" y="10078"/>
                      <a:pt x="15485" y="9914"/>
                    </a:cubicBezTo>
                    <a:cubicBezTo>
                      <a:pt x="15491" y="9884"/>
                      <a:pt x="15488" y="9850"/>
                      <a:pt x="15481" y="9824"/>
                    </a:cubicBezTo>
                    <a:cubicBezTo>
                      <a:pt x="15491" y="9719"/>
                      <a:pt x="15457" y="9625"/>
                      <a:pt x="15430" y="9589"/>
                    </a:cubicBezTo>
                    <a:cubicBezTo>
                      <a:pt x="15458" y="9525"/>
                      <a:pt x="15438" y="9432"/>
                      <a:pt x="15451" y="9373"/>
                    </a:cubicBezTo>
                    <a:cubicBezTo>
                      <a:pt x="15457" y="9261"/>
                      <a:pt x="15533" y="9311"/>
                      <a:pt x="15505" y="9135"/>
                    </a:cubicBezTo>
                    <a:cubicBezTo>
                      <a:pt x="15513" y="9005"/>
                      <a:pt x="15494" y="8739"/>
                      <a:pt x="15552" y="8747"/>
                    </a:cubicBezTo>
                    <a:cubicBezTo>
                      <a:pt x="15554" y="8732"/>
                      <a:pt x="15556" y="8718"/>
                      <a:pt x="15558" y="8704"/>
                    </a:cubicBezTo>
                    <a:cubicBezTo>
                      <a:pt x="15562" y="8709"/>
                      <a:pt x="15566" y="8721"/>
                      <a:pt x="15569" y="8733"/>
                    </a:cubicBezTo>
                    <a:cubicBezTo>
                      <a:pt x="15575" y="8704"/>
                      <a:pt x="15583" y="8698"/>
                      <a:pt x="15592" y="8710"/>
                    </a:cubicBezTo>
                    <a:cubicBezTo>
                      <a:pt x="15599" y="8613"/>
                      <a:pt x="15587" y="8526"/>
                      <a:pt x="15565" y="8493"/>
                    </a:cubicBezTo>
                    <a:cubicBezTo>
                      <a:pt x="15614" y="8379"/>
                      <a:pt x="15637" y="8125"/>
                      <a:pt x="15698" y="8197"/>
                    </a:cubicBezTo>
                    <a:lnTo>
                      <a:pt x="15699" y="8187"/>
                    </a:lnTo>
                    <a:cubicBezTo>
                      <a:pt x="15710" y="8194"/>
                      <a:pt x="15724" y="8183"/>
                      <a:pt x="15736" y="8160"/>
                    </a:cubicBezTo>
                    <a:close/>
                    <a:moveTo>
                      <a:pt x="4350" y="8258"/>
                    </a:moveTo>
                    <a:cubicBezTo>
                      <a:pt x="4372" y="8259"/>
                      <a:pt x="4639" y="8379"/>
                      <a:pt x="4551" y="8678"/>
                    </a:cubicBezTo>
                    <a:lnTo>
                      <a:pt x="4553" y="8691"/>
                    </a:lnTo>
                    <a:cubicBezTo>
                      <a:pt x="4548" y="8696"/>
                      <a:pt x="4544" y="8707"/>
                      <a:pt x="4541" y="8723"/>
                    </a:cubicBezTo>
                    <a:cubicBezTo>
                      <a:pt x="4515" y="8720"/>
                      <a:pt x="4513" y="8660"/>
                      <a:pt x="4501" y="8578"/>
                    </a:cubicBezTo>
                    <a:cubicBezTo>
                      <a:pt x="4481" y="8432"/>
                      <a:pt x="4429" y="8482"/>
                      <a:pt x="4396" y="8514"/>
                    </a:cubicBezTo>
                    <a:cubicBezTo>
                      <a:pt x="4458" y="8690"/>
                      <a:pt x="4368" y="8792"/>
                      <a:pt x="4342" y="8918"/>
                    </a:cubicBezTo>
                    <a:cubicBezTo>
                      <a:pt x="4318" y="9041"/>
                      <a:pt x="4311" y="9144"/>
                      <a:pt x="4273" y="9201"/>
                    </a:cubicBezTo>
                    <a:cubicBezTo>
                      <a:pt x="4288" y="9075"/>
                      <a:pt x="4292" y="8876"/>
                      <a:pt x="4246" y="8876"/>
                    </a:cubicBezTo>
                    <a:cubicBezTo>
                      <a:pt x="4263" y="8822"/>
                      <a:pt x="4276" y="8766"/>
                      <a:pt x="4282" y="8681"/>
                    </a:cubicBezTo>
                    <a:lnTo>
                      <a:pt x="4282" y="8704"/>
                    </a:lnTo>
                    <a:lnTo>
                      <a:pt x="4292" y="8704"/>
                    </a:lnTo>
                    <a:cubicBezTo>
                      <a:pt x="4317" y="8457"/>
                      <a:pt x="4282" y="8378"/>
                      <a:pt x="4225" y="8303"/>
                    </a:cubicBezTo>
                    <a:cubicBezTo>
                      <a:pt x="4235" y="8310"/>
                      <a:pt x="4245" y="8316"/>
                      <a:pt x="4255" y="8319"/>
                    </a:cubicBezTo>
                    <a:cubicBezTo>
                      <a:pt x="4288" y="8328"/>
                      <a:pt x="4320" y="8328"/>
                      <a:pt x="4354" y="8316"/>
                    </a:cubicBezTo>
                    <a:lnTo>
                      <a:pt x="4350" y="8258"/>
                    </a:lnTo>
                    <a:close/>
                    <a:moveTo>
                      <a:pt x="4133" y="8266"/>
                    </a:moveTo>
                    <a:cubicBezTo>
                      <a:pt x="4129" y="8272"/>
                      <a:pt x="4125" y="8280"/>
                      <a:pt x="4122" y="8290"/>
                    </a:cubicBezTo>
                    <a:cubicBezTo>
                      <a:pt x="4100" y="8347"/>
                      <a:pt x="4076" y="8423"/>
                      <a:pt x="4056" y="8496"/>
                    </a:cubicBezTo>
                    <a:lnTo>
                      <a:pt x="4046" y="8453"/>
                    </a:lnTo>
                    <a:cubicBezTo>
                      <a:pt x="3984" y="8576"/>
                      <a:pt x="3936" y="8747"/>
                      <a:pt x="3876" y="8871"/>
                    </a:cubicBezTo>
                    <a:cubicBezTo>
                      <a:pt x="3844" y="8939"/>
                      <a:pt x="3826" y="9137"/>
                      <a:pt x="3818" y="9272"/>
                    </a:cubicBezTo>
                    <a:cubicBezTo>
                      <a:pt x="3809" y="9449"/>
                      <a:pt x="3710" y="9778"/>
                      <a:pt x="3663" y="9782"/>
                    </a:cubicBezTo>
                    <a:cubicBezTo>
                      <a:pt x="3641" y="9549"/>
                      <a:pt x="3734" y="9223"/>
                      <a:pt x="3774" y="9077"/>
                    </a:cubicBezTo>
                    <a:cubicBezTo>
                      <a:pt x="3823" y="8893"/>
                      <a:pt x="3917" y="8704"/>
                      <a:pt x="3948" y="8469"/>
                    </a:cubicBezTo>
                    <a:cubicBezTo>
                      <a:pt x="3944" y="8463"/>
                      <a:pt x="3939" y="8457"/>
                      <a:pt x="3935" y="8451"/>
                    </a:cubicBezTo>
                    <a:cubicBezTo>
                      <a:pt x="3940" y="8447"/>
                      <a:pt x="3946" y="8437"/>
                      <a:pt x="3951" y="8424"/>
                    </a:cubicBezTo>
                    <a:lnTo>
                      <a:pt x="3954" y="8578"/>
                    </a:lnTo>
                    <a:cubicBezTo>
                      <a:pt x="3980" y="8488"/>
                      <a:pt x="4027" y="8404"/>
                      <a:pt x="4043" y="8282"/>
                    </a:cubicBezTo>
                    <a:cubicBezTo>
                      <a:pt x="4049" y="8292"/>
                      <a:pt x="4056" y="8302"/>
                      <a:pt x="4064" y="8313"/>
                    </a:cubicBezTo>
                    <a:cubicBezTo>
                      <a:pt x="4079" y="8302"/>
                      <a:pt x="4112" y="8304"/>
                      <a:pt x="4133" y="8266"/>
                    </a:cubicBezTo>
                    <a:close/>
                    <a:moveTo>
                      <a:pt x="13519" y="9381"/>
                    </a:moveTo>
                    <a:cubicBezTo>
                      <a:pt x="13516" y="9383"/>
                      <a:pt x="13447" y="9539"/>
                      <a:pt x="13444" y="9550"/>
                    </a:cubicBezTo>
                    <a:cubicBezTo>
                      <a:pt x="13413" y="9670"/>
                      <a:pt x="13479" y="9931"/>
                      <a:pt x="13500" y="9980"/>
                    </a:cubicBezTo>
                    <a:cubicBezTo>
                      <a:pt x="13518" y="9903"/>
                      <a:pt x="13511" y="9826"/>
                      <a:pt x="13523" y="9753"/>
                    </a:cubicBezTo>
                    <a:cubicBezTo>
                      <a:pt x="13543" y="9625"/>
                      <a:pt x="13524" y="9525"/>
                      <a:pt x="13519" y="9381"/>
                    </a:cubicBezTo>
                    <a:close/>
                    <a:moveTo>
                      <a:pt x="13513" y="10144"/>
                    </a:moveTo>
                    <a:cubicBezTo>
                      <a:pt x="13475" y="10112"/>
                      <a:pt x="13454" y="10294"/>
                      <a:pt x="13412" y="10260"/>
                    </a:cubicBezTo>
                    <a:cubicBezTo>
                      <a:pt x="13406" y="10254"/>
                      <a:pt x="13400" y="10248"/>
                      <a:pt x="13394" y="10242"/>
                    </a:cubicBezTo>
                    <a:cubicBezTo>
                      <a:pt x="13388" y="10236"/>
                      <a:pt x="13428" y="10520"/>
                      <a:pt x="13428" y="10514"/>
                    </a:cubicBezTo>
                    <a:cubicBezTo>
                      <a:pt x="13435" y="10638"/>
                      <a:pt x="13411" y="11033"/>
                      <a:pt x="13471" y="10963"/>
                    </a:cubicBezTo>
                    <a:cubicBezTo>
                      <a:pt x="13487" y="11005"/>
                      <a:pt x="13493" y="10959"/>
                      <a:pt x="13493" y="10878"/>
                    </a:cubicBezTo>
                    <a:cubicBezTo>
                      <a:pt x="13589" y="11020"/>
                      <a:pt x="13527" y="10600"/>
                      <a:pt x="13550" y="10469"/>
                    </a:cubicBezTo>
                    <a:cubicBezTo>
                      <a:pt x="13548" y="10366"/>
                      <a:pt x="13576" y="10196"/>
                      <a:pt x="13513" y="10144"/>
                    </a:cubicBezTo>
                    <a:close/>
                    <a:moveTo>
                      <a:pt x="18067" y="14370"/>
                    </a:moveTo>
                    <a:cubicBezTo>
                      <a:pt x="18082" y="14430"/>
                      <a:pt x="18097" y="14507"/>
                      <a:pt x="18114" y="14555"/>
                    </a:cubicBezTo>
                    <a:cubicBezTo>
                      <a:pt x="18181" y="14728"/>
                      <a:pt x="18232" y="15180"/>
                      <a:pt x="18308" y="15268"/>
                    </a:cubicBezTo>
                    <a:cubicBezTo>
                      <a:pt x="18364" y="15331"/>
                      <a:pt x="18383" y="15323"/>
                      <a:pt x="18428" y="15455"/>
                    </a:cubicBezTo>
                    <a:cubicBezTo>
                      <a:pt x="18452" y="15524"/>
                      <a:pt x="18480" y="15543"/>
                      <a:pt x="18507" y="15579"/>
                    </a:cubicBezTo>
                    <a:cubicBezTo>
                      <a:pt x="18533" y="15615"/>
                      <a:pt x="18551" y="15687"/>
                      <a:pt x="18580" y="15714"/>
                    </a:cubicBezTo>
                    <a:cubicBezTo>
                      <a:pt x="18664" y="15794"/>
                      <a:pt x="18745" y="15776"/>
                      <a:pt x="18832" y="15719"/>
                    </a:cubicBezTo>
                    <a:cubicBezTo>
                      <a:pt x="18834" y="15734"/>
                      <a:pt x="18832" y="15749"/>
                      <a:pt x="18828" y="15762"/>
                    </a:cubicBezTo>
                    <a:cubicBezTo>
                      <a:pt x="18787" y="15980"/>
                      <a:pt x="18700" y="16510"/>
                      <a:pt x="18628" y="16557"/>
                    </a:cubicBezTo>
                    <a:cubicBezTo>
                      <a:pt x="18582" y="16584"/>
                      <a:pt x="18540" y="16480"/>
                      <a:pt x="18498" y="16480"/>
                    </a:cubicBezTo>
                    <a:cubicBezTo>
                      <a:pt x="18471" y="16480"/>
                      <a:pt x="18460" y="16611"/>
                      <a:pt x="18430" y="16615"/>
                    </a:cubicBezTo>
                    <a:cubicBezTo>
                      <a:pt x="18426" y="16561"/>
                      <a:pt x="18417" y="16520"/>
                      <a:pt x="18404" y="16496"/>
                    </a:cubicBezTo>
                    <a:cubicBezTo>
                      <a:pt x="18412" y="16360"/>
                      <a:pt x="18404" y="16049"/>
                      <a:pt x="18380" y="15923"/>
                    </a:cubicBezTo>
                    <a:cubicBezTo>
                      <a:pt x="18313" y="15582"/>
                      <a:pt x="18239" y="15997"/>
                      <a:pt x="18267" y="16300"/>
                    </a:cubicBezTo>
                    <a:cubicBezTo>
                      <a:pt x="18245" y="16166"/>
                      <a:pt x="18211" y="16073"/>
                      <a:pt x="18192" y="15952"/>
                    </a:cubicBezTo>
                    <a:cubicBezTo>
                      <a:pt x="18177" y="15854"/>
                      <a:pt x="18178" y="15704"/>
                      <a:pt x="18151" y="15608"/>
                    </a:cubicBezTo>
                    <a:cubicBezTo>
                      <a:pt x="18125" y="15514"/>
                      <a:pt x="18088" y="15488"/>
                      <a:pt x="18059" y="15416"/>
                    </a:cubicBezTo>
                    <a:cubicBezTo>
                      <a:pt x="18013" y="15299"/>
                      <a:pt x="17973" y="15107"/>
                      <a:pt x="17933" y="14959"/>
                    </a:cubicBezTo>
                    <a:lnTo>
                      <a:pt x="17948" y="14959"/>
                    </a:lnTo>
                    <a:cubicBezTo>
                      <a:pt x="17926" y="14815"/>
                      <a:pt x="17900" y="14661"/>
                      <a:pt x="17866" y="14557"/>
                    </a:cubicBezTo>
                    <a:cubicBezTo>
                      <a:pt x="17886" y="14556"/>
                      <a:pt x="17922" y="14452"/>
                      <a:pt x="17927" y="14452"/>
                    </a:cubicBezTo>
                    <a:cubicBezTo>
                      <a:pt x="17960" y="14438"/>
                      <a:pt x="18042" y="14433"/>
                      <a:pt x="18067" y="14370"/>
                    </a:cubicBezTo>
                    <a:close/>
                    <a:moveTo>
                      <a:pt x="16397" y="15220"/>
                    </a:moveTo>
                    <a:cubicBezTo>
                      <a:pt x="16498" y="15175"/>
                      <a:pt x="16548" y="15748"/>
                      <a:pt x="16620" y="15957"/>
                    </a:cubicBezTo>
                    <a:cubicBezTo>
                      <a:pt x="16647" y="16039"/>
                      <a:pt x="16696" y="16184"/>
                      <a:pt x="16716" y="16306"/>
                    </a:cubicBezTo>
                    <a:cubicBezTo>
                      <a:pt x="16719" y="16337"/>
                      <a:pt x="16714" y="16411"/>
                      <a:pt x="16717" y="16432"/>
                    </a:cubicBezTo>
                    <a:cubicBezTo>
                      <a:pt x="16717" y="16616"/>
                      <a:pt x="16792" y="16694"/>
                      <a:pt x="16823" y="16749"/>
                    </a:cubicBezTo>
                    <a:cubicBezTo>
                      <a:pt x="16868" y="16809"/>
                      <a:pt x="16952" y="17129"/>
                      <a:pt x="16966" y="17338"/>
                    </a:cubicBezTo>
                    <a:cubicBezTo>
                      <a:pt x="16987" y="17651"/>
                      <a:pt x="16986" y="17888"/>
                      <a:pt x="17057" y="18123"/>
                    </a:cubicBezTo>
                    <a:cubicBezTo>
                      <a:pt x="17113" y="18365"/>
                      <a:pt x="17209" y="18362"/>
                      <a:pt x="17258" y="18648"/>
                    </a:cubicBezTo>
                    <a:cubicBezTo>
                      <a:pt x="17268" y="18707"/>
                      <a:pt x="17266" y="18775"/>
                      <a:pt x="17277" y="18833"/>
                    </a:cubicBezTo>
                    <a:cubicBezTo>
                      <a:pt x="17334" y="19175"/>
                      <a:pt x="17426" y="19390"/>
                      <a:pt x="17492" y="19689"/>
                    </a:cubicBezTo>
                    <a:cubicBezTo>
                      <a:pt x="17490" y="19692"/>
                      <a:pt x="17489" y="19694"/>
                      <a:pt x="17487" y="19697"/>
                    </a:cubicBezTo>
                    <a:lnTo>
                      <a:pt x="17487" y="19702"/>
                    </a:lnTo>
                    <a:cubicBezTo>
                      <a:pt x="17494" y="19740"/>
                      <a:pt x="17503" y="19790"/>
                      <a:pt x="17508" y="19834"/>
                    </a:cubicBezTo>
                    <a:lnTo>
                      <a:pt x="17511" y="19840"/>
                    </a:lnTo>
                    <a:cubicBezTo>
                      <a:pt x="17497" y="20184"/>
                      <a:pt x="17586" y="20668"/>
                      <a:pt x="17615" y="21012"/>
                    </a:cubicBezTo>
                    <a:lnTo>
                      <a:pt x="17610" y="21002"/>
                    </a:lnTo>
                    <a:cubicBezTo>
                      <a:pt x="17579" y="20961"/>
                      <a:pt x="17577" y="20856"/>
                      <a:pt x="17549" y="20788"/>
                    </a:cubicBezTo>
                    <a:cubicBezTo>
                      <a:pt x="17521" y="20717"/>
                      <a:pt x="17493" y="20671"/>
                      <a:pt x="17468" y="20579"/>
                    </a:cubicBezTo>
                    <a:cubicBezTo>
                      <a:pt x="17421" y="20432"/>
                      <a:pt x="17375" y="20324"/>
                      <a:pt x="17318" y="20249"/>
                    </a:cubicBezTo>
                    <a:cubicBezTo>
                      <a:pt x="17318" y="20260"/>
                      <a:pt x="17317" y="20272"/>
                      <a:pt x="17316" y="20283"/>
                    </a:cubicBezTo>
                    <a:cubicBezTo>
                      <a:pt x="17315" y="20270"/>
                      <a:pt x="17313" y="20260"/>
                      <a:pt x="17310" y="20254"/>
                    </a:cubicBezTo>
                    <a:cubicBezTo>
                      <a:pt x="17308" y="20264"/>
                      <a:pt x="17307" y="20274"/>
                      <a:pt x="17305" y="20283"/>
                    </a:cubicBezTo>
                    <a:cubicBezTo>
                      <a:pt x="17280" y="20169"/>
                      <a:pt x="17229" y="20089"/>
                      <a:pt x="17208" y="19969"/>
                    </a:cubicBezTo>
                    <a:cubicBezTo>
                      <a:pt x="17141" y="19586"/>
                      <a:pt x="17147" y="19245"/>
                      <a:pt x="17039" y="18981"/>
                    </a:cubicBezTo>
                    <a:cubicBezTo>
                      <a:pt x="16999" y="18839"/>
                      <a:pt x="16938" y="18817"/>
                      <a:pt x="16910" y="18622"/>
                    </a:cubicBezTo>
                    <a:cubicBezTo>
                      <a:pt x="16884" y="18435"/>
                      <a:pt x="16869" y="18215"/>
                      <a:pt x="16858" y="17999"/>
                    </a:cubicBezTo>
                    <a:lnTo>
                      <a:pt x="16878" y="18001"/>
                    </a:lnTo>
                    <a:cubicBezTo>
                      <a:pt x="16877" y="17860"/>
                      <a:pt x="16780" y="17401"/>
                      <a:pt x="16754" y="17323"/>
                    </a:cubicBezTo>
                    <a:cubicBezTo>
                      <a:pt x="16706" y="17240"/>
                      <a:pt x="16652" y="17136"/>
                      <a:pt x="16626" y="16950"/>
                    </a:cubicBezTo>
                    <a:lnTo>
                      <a:pt x="16610" y="16966"/>
                    </a:lnTo>
                    <a:cubicBezTo>
                      <a:pt x="16605" y="16921"/>
                      <a:pt x="16601" y="16875"/>
                      <a:pt x="16598" y="16829"/>
                    </a:cubicBezTo>
                    <a:cubicBezTo>
                      <a:pt x="16618" y="16826"/>
                      <a:pt x="16638" y="16822"/>
                      <a:pt x="16658" y="16818"/>
                    </a:cubicBezTo>
                    <a:cubicBezTo>
                      <a:pt x="16600" y="16562"/>
                      <a:pt x="16526" y="16441"/>
                      <a:pt x="16471" y="16137"/>
                    </a:cubicBezTo>
                    <a:cubicBezTo>
                      <a:pt x="16438" y="15954"/>
                      <a:pt x="16396" y="15813"/>
                      <a:pt x="16369" y="15614"/>
                    </a:cubicBezTo>
                    <a:cubicBezTo>
                      <a:pt x="16352" y="15489"/>
                      <a:pt x="16348" y="15390"/>
                      <a:pt x="16318" y="15291"/>
                    </a:cubicBezTo>
                    <a:cubicBezTo>
                      <a:pt x="16335" y="15326"/>
                      <a:pt x="16356" y="15342"/>
                      <a:pt x="16375" y="15347"/>
                    </a:cubicBezTo>
                    <a:cubicBezTo>
                      <a:pt x="16384" y="15309"/>
                      <a:pt x="16391" y="15266"/>
                      <a:pt x="16397" y="15220"/>
                    </a:cubicBezTo>
                    <a:close/>
                    <a:moveTo>
                      <a:pt x="3388" y="16905"/>
                    </a:moveTo>
                    <a:cubicBezTo>
                      <a:pt x="3293" y="16918"/>
                      <a:pt x="3195" y="17001"/>
                      <a:pt x="3142" y="17080"/>
                    </a:cubicBezTo>
                    <a:cubicBezTo>
                      <a:pt x="3119" y="17114"/>
                      <a:pt x="3092" y="17157"/>
                      <a:pt x="3072" y="17214"/>
                    </a:cubicBezTo>
                    <a:cubicBezTo>
                      <a:pt x="3063" y="17238"/>
                      <a:pt x="3063" y="17324"/>
                      <a:pt x="3061" y="17328"/>
                    </a:cubicBezTo>
                    <a:cubicBezTo>
                      <a:pt x="3039" y="17381"/>
                      <a:pt x="3009" y="17369"/>
                      <a:pt x="2995" y="17465"/>
                    </a:cubicBezTo>
                    <a:cubicBezTo>
                      <a:pt x="3011" y="17430"/>
                      <a:pt x="3029" y="17461"/>
                      <a:pt x="3036" y="17460"/>
                    </a:cubicBezTo>
                    <a:cubicBezTo>
                      <a:pt x="3039" y="17464"/>
                      <a:pt x="3042" y="17474"/>
                      <a:pt x="3043" y="17489"/>
                    </a:cubicBezTo>
                    <a:cubicBezTo>
                      <a:pt x="3071" y="17475"/>
                      <a:pt x="3094" y="17412"/>
                      <a:pt x="3106" y="17312"/>
                    </a:cubicBezTo>
                    <a:cubicBezTo>
                      <a:pt x="3156" y="17345"/>
                      <a:pt x="3341" y="16859"/>
                      <a:pt x="3375" y="17159"/>
                    </a:cubicBezTo>
                    <a:cubicBezTo>
                      <a:pt x="3362" y="17228"/>
                      <a:pt x="3337" y="17242"/>
                      <a:pt x="3317" y="17235"/>
                    </a:cubicBezTo>
                    <a:cubicBezTo>
                      <a:pt x="3363" y="17345"/>
                      <a:pt x="3411" y="17303"/>
                      <a:pt x="3457" y="17346"/>
                    </a:cubicBezTo>
                    <a:cubicBezTo>
                      <a:pt x="3494" y="17283"/>
                      <a:pt x="3533" y="17466"/>
                      <a:pt x="3570" y="17510"/>
                    </a:cubicBezTo>
                    <a:cubicBezTo>
                      <a:pt x="3602" y="17547"/>
                      <a:pt x="3636" y="17516"/>
                      <a:pt x="3668" y="17547"/>
                    </a:cubicBezTo>
                    <a:cubicBezTo>
                      <a:pt x="3709" y="17587"/>
                      <a:pt x="3688" y="17694"/>
                      <a:pt x="3706" y="17795"/>
                    </a:cubicBezTo>
                    <a:cubicBezTo>
                      <a:pt x="3752" y="18055"/>
                      <a:pt x="3927" y="17789"/>
                      <a:pt x="3756" y="18234"/>
                    </a:cubicBezTo>
                    <a:cubicBezTo>
                      <a:pt x="3813" y="18222"/>
                      <a:pt x="3870" y="18191"/>
                      <a:pt x="3927" y="18191"/>
                    </a:cubicBezTo>
                    <a:cubicBezTo>
                      <a:pt x="3980" y="18191"/>
                      <a:pt x="4124" y="18324"/>
                      <a:pt x="4163" y="18128"/>
                    </a:cubicBezTo>
                    <a:cubicBezTo>
                      <a:pt x="4186" y="18010"/>
                      <a:pt x="4013" y="17879"/>
                      <a:pt x="4013" y="17872"/>
                    </a:cubicBezTo>
                    <a:cubicBezTo>
                      <a:pt x="4030" y="17797"/>
                      <a:pt x="4028" y="17742"/>
                      <a:pt x="3998" y="17742"/>
                    </a:cubicBezTo>
                    <a:cubicBezTo>
                      <a:pt x="3960" y="17742"/>
                      <a:pt x="3928" y="17660"/>
                      <a:pt x="3893" y="17608"/>
                    </a:cubicBezTo>
                    <a:cubicBezTo>
                      <a:pt x="3829" y="17510"/>
                      <a:pt x="3766" y="17262"/>
                      <a:pt x="3698" y="17238"/>
                    </a:cubicBezTo>
                    <a:cubicBezTo>
                      <a:pt x="3667" y="17229"/>
                      <a:pt x="3639" y="17258"/>
                      <a:pt x="3617" y="17148"/>
                    </a:cubicBezTo>
                    <a:cubicBezTo>
                      <a:pt x="3576" y="16947"/>
                      <a:pt x="3483" y="16892"/>
                      <a:pt x="3388" y="16905"/>
                    </a:cubicBezTo>
                    <a:close/>
                    <a:moveTo>
                      <a:pt x="4319" y="18086"/>
                    </a:moveTo>
                    <a:cubicBezTo>
                      <a:pt x="4274" y="18094"/>
                      <a:pt x="4229" y="18189"/>
                      <a:pt x="4191" y="18276"/>
                    </a:cubicBezTo>
                    <a:lnTo>
                      <a:pt x="4297" y="18421"/>
                    </a:lnTo>
                    <a:cubicBezTo>
                      <a:pt x="4292" y="18509"/>
                      <a:pt x="4291" y="18590"/>
                      <a:pt x="4302" y="18670"/>
                    </a:cubicBezTo>
                    <a:cubicBezTo>
                      <a:pt x="4264" y="18704"/>
                      <a:pt x="4226" y="18677"/>
                      <a:pt x="4189" y="18638"/>
                    </a:cubicBezTo>
                    <a:cubicBezTo>
                      <a:pt x="4158" y="18607"/>
                      <a:pt x="4025" y="18626"/>
                      <a:pt x="4087" y="18865"/>
                    </a:cubicBezTo>
                    <a:cubicBezTo>
                      <a:pt x="4136" y="19054"/>
                      <a:pt x="4196" y="18890"/>
                      <a:pt x="4247" y="18963"/>
                    </a:cubicBezTo>
                    <a:cubicBezTo>
                      <a:pt x="4278" y="18970"/>
                      <a:pt x="4324" y="18921"/>
                      <a:pt x="4356" y="18934"/>
                    </a:cubicBezTo>
                    <a:cubicBezTo>
                      <a:pt x="4356" y="19051"/>
                      <a:pt x="4376" y="19149"/>
                      <a:pt x="4402" y="19190"/>
                    </a:cubicBezTo>
                    <a:lnTo>
                      <a:pt x="4414" y="19142"/>
                    </a:lnTo>
                    <a:lnTo>
                      <a:pt x="4426" y="19155"/>
                    </a:lnTo>
                    <a:cubicBezTo>
                      <a:pt x="4436" y="19109"/>
                      <a:pt x="4484" y="18856"/>
                      <a:pt x="4497" y="18852"/>
                    </a:cubicBezTo>
                    <a:cubicBezTo>
                      <a:pt x="4525" y="19026"/>
                      <a:pt x="4638" y="18846"/>
                      <a:pt x="4688" y="18854"/>
                    </a:cubicBezTo>
                    <a:cubicBezTo>
                      <a:pt x="4727" y="18867"/>
                      <a:pt x="4768" y="18987"/>
                      <a:pt x="4794" y="18762"/>
                    </a:cubicBezTo>
                    <a:cubicBezTo>
                      <a:pt x="4824" y="18498"/>
                      <a:pt x="4735" y="18500"/>
                      <a:pt x="4698" y="18437"/>
                    </a:cubicBezTo>
                    <a:cubicBezTo>
                      <a:pt x="4657" y="18369"/>
                      <a:pt x="4642" y="18187"/>
                      <a:pt x="4598" y="18141"/>
                    </a:cubicBezTo>
                    <a:cubicBezTo>
                      <a:pt x="4571" y="18113"/>
                      <a:pt x="4543" y="18126"/>
                      <a:pt x="4516" y="18115"/>
                    </a:cubicBezTo>
                    <a:cubicBezTo>
                      <a:pt x="4479" y="18104"/>
                      <a:pt x="4436" y="18043"/>
                      <a:pt x="4406" y="18168"/>
                    </a:cubicBezTo>
                    <a:cubicBezTo>
                      <a:pt x="4390" y="18168"/>
                      <a:pt x="4379" y="18129"/>
                      <a:pt x="4364" y="18110"/>
                    </a:cubicBezTo>
                    <a:cubicBezTo>
                      <a:pt x="4349" y="18090"/>
                      <a:pt x="4334" y="18083"/>
                      <a:pt x="4319" y="18086"/>
                    </a:cubicBezTo>
                    <a:close/>
                    <a:moveTo>
                      <a:pt x="3696" y="18773"/>
                    </a:moveTo>
                    <a:cubicBezTo>
                      <a:pt x="3677" y="18786"/>
                      <a:pt x="3661" y="18814"/>
                      <a:pt x="3649" y="18868"/>
                    </a:cubicBezTo>
                    <a:cubicBezTo>
                      <a:pt x="3687" y="18879"/>
                      <a:pt x="3733" y="19026"/>
                      <a:pt x="3772" y="19079"/>
                    </a:cubicBezTo>
                    <a:cubicBezTo>
                      <a:pt x="3775" y="19027"/>
                      <a:pt x="3791" y="18997"/>
                      <a:pt x="3803" y="18992"/>
                    </a:cubicBezTo>
                    <a:cubicBezTo>
                      <a:pt x="3804" y="18979"/>
                      <a:pt x="3805" y="18965"/>
                      <a:pt x="3806" y="18952"/>
                    </a:cubicBezTo>
                    <a:cubicBezTo>
                      <a:pt x="3842" y="19087"/>
                      <a:pt x="3898" y="18945"/>
                      <a:pt x="3870" y="18902"/>
                    </a:cubicBezTo>
                    <a:cubicBezTo>
                      <a:pt x="3827" y="18835"/>
                      <a:pt x="3751" y="18731"/>
                      <a:pt x="3696" y="18773"/>
                    </a:cubicBezTo>
                    <a:close/>
                    <a:moveTo>
                      <a:pt x="4482" y="21171"/>
                    </a:moveTo>
                    <a:cubicBezTo>
                      <a:pt x="4440" y="21155"/>
                      <a:pt x="4396" y="21329"/>
                      <a:pt x="4434" y="21511"/>
                    </a:cubicBezTo>
                    <a:cubicBezTo>
                      <a:pt x="4407" y="21560"/>
                      <a:pt x="4376" y="21569"/>
                      <a:pt x="4346" y="21588"/>
                    </a:cubicBezTo>
                    <a:lnTo>
                      <a:pt x="4649" y="21588"/>
                    </a:lnTo>
                    <a:cubicBezTo>
                      <a:pt x="4637" y="21536"/>
                      <a:pt x="4622" y="21486"/>
                      <a:pt x="4597" y="21467"/>
                    </a:cubicBezTo>
                    <a:cubicBezTo>
                      <a:pt x="4528" y="21412"/>
                      <a:pt x="4562" y="21471"/>
                      <a:pt x="4520" y="21255"/>
                    </a:cubicBezTo>
                    <a:cubicBezTo>
                      <a:pt x="4510" y="21201"/>
                      <a:pt x="4496" y="21176"/>
                      <a:pt x="4482" y="21171"/>
                    </a:cubicBezTo>
                    <a:close/>
                    <a:moveTo>
                      <a:pt x="4307" y="21176"/>
                    </a:moveTo>
                    <a:cubicBezTo>
                      <a:pt x="4267" y="21185"/>
                      <a:pt x="4218" y="21265"/>
                      <a:pt x="4214" y="21408"/>
                    </a:cubicBezTo>
                    <a:cubicBezTo>
                      <a:pt x="4173" y="21432"/>
                      <a:pt x="4144" y="21536"/>
                      <a:pt x="4106" y="21585"/>
                    </a:cubicBezTo>
                    <a:cubicBezTo>
                      <a:pt x="4106" y="21587"/>
                      <a:pt x="4105" y="21587"/>
                      <a:pt x="4104" y="21588"/>
                    </a:cubicBezTo>
                    <a:lnTo>
                      <a:pt x="4307" y="21588"/>
                    </a:lnTo>
                    <a:cubicBezTo>
                      <a:pt x="4355" y="21501"/>
                      <a:pt x="4438" y="21322"/>
                      <a:pt x="4343" y="21189"/>
                    </a:cubicBezTo>
                    <a:cubicBezTo>
                      <a:pt x="4333" y="21176"/>
                      <a:pt x="4321" y="21173"/>
                      <a:pt x="4307" y="21176"/>
                    </a:cubicBezTo>
                    <a:close/>
                    <a:moveTo>
                      <a:pt x="18540" y="21540"/>
                    </a:moveTo>
                    <a:cubicBezTo>
                      <a:pt x="18531" y="21550"/>
                      <a:pt x="18524" y="21571"/>
                      <a:pt x="18516" y="21588"/>
                    </a:cubicBezTo>
                    <a:lnTo>
                      <a:pt x="18591" y="21588"/>
                    </a:lnTo>
                    <a:cubicBezTo>
                      <a:pt x="18574" y="21542"/>
                      <a:pt x="18557" y="21522"/>
                      <a:pt x="18540" y="21540"/>
                    </a:cubicBezTo>
                    <a:close/>
                  </a:path>
                </a:pathLst>
              </a:custGeom>
              <a:solidFill>
                <a:srgbClr val="C5CA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120000"/>
                  </a:lnSpc>
                  <a:defRPr sz="3000" spc="58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9" name="Shape 49" descr="Shape 97"/>
              <p:cNvSpPr/>
              <p:nvPr/>
            </p:nvSpPr>
            <p:spPr>
              <a:xfrm>
                <a:off x="594" y="427275"/>
                <a:ext cx="13004806" cy="3256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7082" y="0"/>
                      <a:pt x="3466" y="1739"/>
                      <a:pt x="0" y="5026"/>
                    </a:cubicBezTo>
                    <a:lnTo>
                      <a:pt x="0" y="21600"/>
                    </a:lnTo>
                    <a:lnTo>
                      <a:pt x="21600" y="21600"/>
                    </a:lnTo>
                    <a:cubicBezTo>
                      <a:pt x="21600" y="15594"/>
                      <a:pt x="21600" y="5026"/>
                      <a:pt x="21600" y="5026"/>
                    </a:cubicBezTo>
                    <a:cubicBezTo>
                      <a:pt x="18134" y="1739"/>
                      <a:pt x="14518" y="0"/>
                      <a:pt x="108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5781"/>
                    </a:srgbClr>
                  </a:gs>
                  <a:gs pos="100000">
                    <a:srgbClr val="FFFFFF">
                      <a:alpha val="36028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120000"/>
                  </a:lnSpc>
                  <a:defRPr sz="6000" spc="119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51" name="Shape 51"/>
            <p:cNvSpPr/>
            <p:nvPr/>
          </p:nvSpPr>
          <p:spPr>
            <a:xfrm>
              <a:off x="0" y="0"/>
              <a:ext cx="14002611" cy="5083224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53" name="Shape 53"/>
          <p:cNvSpPr/>
          <p:nvPr/>
        </p:nvSpPr>
        <p:spPr>
          <a:xfrm>
            <a:off x="4253532" y="-191855"/>
            <a:ext cx="8770691" cy="792888"/>
          </a:xfrm>
          <a:prstGeom prst="rect">
            <a:avLst/>
          </a:prstGeom>
          <a:solidFill>
            <a:srgbClr val="198BC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9161153" y="126630"/>
            <a:ext cx="3104035" cy="31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lnSpc>
                <a:spcPct val="80000"/>
              </a:lnSpc>
              <a:defRPr sz="1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National Innovation System</a:t>
            </a: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-73025" y="-191691"/>
            <a:ext cx="9527753" cy="792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9807" y="21600"/>
                </a:lnTo>
                <a:lnTo>
                  <a:pt x="19803" y="21546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CD7E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58" name="Group 58"/>
          <p:cNvGrpSpPr/>
          <p:nvPr/>
        </p:nvGrpSpPr>
        <p:grpSpPr>
          <a:xfrm rot="10800000">
            <a:off x="-46224" y="9594789"/>
            <a:ext cx="13097248" cy="792888"/>
            <a:chOff x="0" y="0"/>
            <a:chExt cx="13097247" cy="792886"/>
          </a:xfrm>
        </p:grpSpPr>
        <p:sp>
          <p:nvSpPr>
            <p:cNvPr id="56" name="Shape 56"/>
            <p:cNvSpPr/>
            <p:nvPr/>
          </p:nvSpPr>
          <p:spPr>
            <a:xfrm>
              <a:off x="4326557" y="0"/>
              <a:ext cx="8770691" cy="792887"/>
            </a:xfrm>
            <a:prstGeom prst="rect">
              <a:avLst/>
            </a:prstGeom>
            <a:solidFill>
              <a:srgbClr val="287D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164"/>
              <a:ext cx="11527301" cy="79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9807" y="21600"/>
                  </a:lnTo>
                  <a:lnTo>
                    <a:pt x="19803" y="21546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A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xfrm>
            <a:off x="12395200" y="127000"/>
            <a:ext cx="340321" cy="32355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0" name="Shape 60"/>
          <p:cNvSpPr/>
          <p:nvPr/>
        </p:nvSpPr>
        <p:spPr>
          <a:xfrm>
            <a:off x="558800" y="1127645"/>
            <a:ext cx="127067" cy="807046"/>
          </a:xfrm>
          <a:prstGeom prst="rect">
            <a:avLst/>
          </a:prstGeom>
          <a:solidFill>
            <a:srgbClr val="3F48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E78F3D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74040" y="2232660"/>
            <a:ext cx="11856721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 복사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2"/>
          <p:cNvGrpSpPr/>
          <p:nvPr/>
        </p:nvGrpSpPr>
        <p:grpSpPr>
          <a:xfrm>
            <a:off x="-398" y="5981933"/>
            <a:ext cx="13005600" cy="3772499"/>
            <a:chOff x="0" y="-1"/>
            <a:chExt cx="13005598" cy="3772497"/>
          </a:xfrm>
        </p:grpSpPr>
        <p:sp>
          <p:nvSpPr>
            <p:cNvPr id="88" name="Shape 88"/>
            <p:cNvSpPr/>
            <p:nvPr/>
          </p:nvSpPr>
          <p:spPr>
            <a:xfrm>
              <a:off x="594" y="-2"/>
              <a:ext cx="13004806" cy="3754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082" y="0"/>
                    <a:pt x="3466" y="1508"/>
                    <a:pt x="0" y="435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4358"/>
                  </a:lnTo>
                  <a:cubicBezTo>
                    <a:pt x="18134" y="1508"/>
                    <a:pt x="14518" y="0"/>
                    <a:pt x="10800" y="0"/>
                  </a:cubicBezTo>
                  <a:close/>
                </a:path>
              </a:pathLst>
            </a:custGeom>
            <a:solidFill>
              <a:srgbClr val="DCDEE0">
                <a:alpha val="996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20000"/>
                </a:lnSpc>
                <a:defRPr sz="6000" spc="119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-1" y="521294"/>
              <a:ext cx="13004806" cy="3248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082" y="0"/>
                    <a:pt x="3466" y="1743"/>
                    <a:pt x="0" y="5038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15555"/>
                    <a:pt x="21600" y="5038"/>
                    <a:pt x="21600" y="5038"/>
                  </a:cubicBezTo>
                  <a:cubicBezTo>
                    <a:pt x="18134" y="1743"/>
                    <a:pt x="14518" y="0"/>
                    <a:pt x="10800" y="0"/>
                  </a:cubicBezTo>
                  <a:close/>
                </a:path>
              </a:pathLst>
            </a:custGeom>
            <a:solidFill>
              <a:srgbClr val="ECEEF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20000"/>
                </a:lnSpc>
                <a:defRPr sz="6000" spc="119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-1" y="521290"/>
              <a:ext cx="13005600" cy="3251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8" extrusionOk="0">
                  <a:moveTo>
                    <a:pt x="11007" y="2"/>
                  </a:moveTo>
                  <a:cubicBezTo>
                    <a:pt x="10245" y="-12"/>
                    <a:pt x="9483" y="47"/>
                    <a:pt x="8721" y="181"/>
                  </a:cubicBezTo>
                  <a:cubicBezTo>
                    <a:pt x="8722" y="188"/>
                    <a:pt x="8723" y="194"/>
                    <a:pt x="8723" y="200"/>
                  </a:cubicBezTo>
                  <a:cubicBezTo>
                    <a:pt x="8724" y="214"/>
                    <a:pt x="8724" y="223"/>
                    <a:pt x="8723" y="224"/>
                  </a:cubicBezTo>
                  <a:cubicBezTo>
                    <a:pt x="8647" y="243"/>
                    <a:pt x="8569" y="208"/>
                    <a:pt x="8492" y="224"/>
                  </a:cubicBezTo>
                  <a:cubicBezTo>
                    <a:pt x="8494" y="233"/>
                    <a:pt x="8496" y="244"/>
                    <a:pt x="8498" y="255"/>
                  </a:cubicBezTo>
                  <a:cubicBezTo>
                    <a:pt x="8450" y="259"/>
                    <a:pt x="8418" y="338"/>
                    <a:pt x="8388" y="477"/>
                  </a:cubicBezTo>
                  <a:cubicBezTo>
                    <a:pt x="8446" y="529"/>
                    <a:pt x="8513" y="632"/>
                    <a:pt x="8572" y="556"/>
                  </a:cubicBezTo>
                  <a:cubicBezTo>
                    <a:pt x="8608" y="511"/>
                    <a:pt x="8610" y="379"/>
                    <a:pt x="8649" y="401"/>
                  </a:cubicBezTo>
                  <a:cubicBezTo>
                    <a:pt x="8699" y="283"/>
                    <a:pt x="8660" y="666"/>
                    <a:pt x="8622" y="725"/>
                  </a:cubicBezTo>
                  <a:cubicBezTo>
                    <a:pt x="8560" y="824"/>
                    <a:pt x="8491" y="789"/>
                    <a:pt x="8430" y="913"/>
                  </a:cubicBezTo>
                  <a:cubicBezTo>
                    <a:pt x="8404" y="966"/>
                    <a:pt x="8288" y="1221"/>
                    <a:pt x="8376" y="1269"/>
                  </a:cubicBezTo>
                  <a:cubicBezTo>
                    <a:pt x="8371" y="1495"/>
                    <a:pt x="8281" y="1272"/>
                    <a:pt x="8320" y="1634"/>
                  </a:cubicBezTo>
                  <a:cubicBezTo>
                    <a:pt x="8327" y="1692"/>
                    <a:pt x="8346" y="1713"/>
                    <a:pt x="8349" y="1787"/>
                  </a:cubicBezTo>
                  <a:cubicBezTo>
                    <a:pt x="8354" y="1900"/>
                    <a:pt x="8319" y="1963"/>
                    <a:pt x="8320" y="2072"/>
                  </a:cubicBezTo>
                  <a:cubicBezTo>
                    <a:pt x="8313" y="2253"/>
                    <a:pt x="8342" y="2350"/>
                    <a:pt x="8368" y="2469"/>
                  </a:cubicBezTo>
                  <a:cubicBezTo>
                    <a:pt x="8389" y="2564"/>
                    <a:pt x="8364" y="2684"/>
                    <a:pt x="8399" y="2809"/>
                  </a:cubicBezTo>
                  <a:cubicBezTo>
                    <a:pt x="8425" y="2901"/>
                    <a:pt x="8456" y="3044"/>
                    <a:pt x="8455" y="3192"/>
                  </a:cubicBezTo>
                  <a:cubicBezTo>
                    <a:pt x="8507" y="3153"/>
                    <a:pt x="8655" y="3049"/>
                    <a:pt x="8682" y="3303"/>
                  </a:cubicBezTo>
                  <a:cubicBezTo>
                    <a:pt x="8698" y="3445"/>
                    <a:pt x="8752" y="3451"/>
                    <a:pt x="8786" y="3456"/>
                  </a:cubicBezTo>
                  <a:lnTo>
                    <a:pt x="8788" y="3443"/>
                  </a:lnTo>
                  <a:cubicBezTo>
                    <a:pt x="8855" y="3474"/>
                    <a:pt x="8986" y="3035"/>
                    <a:pt x="9028" y="2836"/>
                  </a:cubicBezTo>
                  <a:cubicBezTo>
                    <a:pt x="9063" y="2666"/>
                    <a:pt x="9084" y="2557"/>
                    <a:pt x="9134" y="2458"/>
                  </a:cubicBezTo>
                  <a:cubicBezTo>
                    <a:pt x="9151" y="2426"/>
                    <a:pt x="9301" y="2126"/>
                    <a:pt x="9219" y="2094"/>
                  </a:cubicBezTo>
                  <a:cubicBezTo>
                    <a:pt x="9230" y="2003"/>
                    <a:pt x="9301" y="2041"/>
                    <a:pt x="9304" y="1993"/>
                  </a:cubicBezTo>
                  <a:cubicBezTo>
                    <a:pt x="9309" y="1934"/>
                    <a:pt x="9277" y="1890"/>
                    <a:pt x="9282" y="1840"/>
                  </a:cubicBezTo>
                  <a:cubicBezTo>
                    <a:pt x="9284" y="1822"/>
                    <a:pt x="9334" y="1822"/>
                    <a:pt x="9346" y="1811"/>
                  </a:cubicBezTo>
                  <a:cubicBezTo>
                    <a:pt x="9385" y="1767"/>
                    <a:pt x="9417" y="1665"/>
                    <a:pt x="9459" y="1650"/>
                  </a:cubicBezTo>
                  <a:cubicBezTo>
                    <a:pt x="9509" y="1631"/>
                    <a:pt x="9560" y="1649"/>
                    <a:pt x="9610" y="1610"/>
                  </a:cubicBezTo>
                  <a:cubicBezTo>
                    <a:pt x="9690" y="1550"/>
                    <a:pt x="9773" y="1494"/>
                    <a:pt x="9852" y="1407"/>
                  </a:cubicBezTo>
                  <a:cubicBezTo>
                    <a:pt x="9901" y="1353"/>
                    <a:pt x="9938" y="1211"/>
                    <a:pt x="9981" y="1119"/>
                  </a:cubicBezTo>
                  <a:cubicBezTo>
                    <a:pt x="10014" y="1050"/>
                    <a:pt x="10079" y="1078"/>
                    <a:pt x="10103" y="963"/>
                  </a:cubicBezTo>
                  <a:cubicBezTo>
                    <a:pt x="10124" y="858"/>
                    <a:pt x="10125" y="898"/>
                    <a:pt x="10159" y="931"/>
                  </a:cubicBezTo>
                  <a:cubicBezTo>
                    <a:pt x="10236" y="1009"/>
                    <a:pt x="10319" y="910"/>
                    <a:pt x="10395" y="857"/>
                  </a:cubicBezTo>
                  <a:cubicBezTo>
                    <a:pt x="10480" y="799"/>
                    <a:pt x="10567" y="820"/>
                    <a:pt x="10650" y="704"/>
                  </a:cubicBezTo>
                  <a:cubicBezTo>
                    <a:pt x="10741" y="577"/>
                    <a:pt x="10833" y="489"/>
                    <a:pt x="10927" y="390"/>
                  </a:cubicBezTo>
                  <a:cubicBezTo>
                    <a:pt x="10886" y="363"/>
                    <a:pt x="10683" y="159"/>
                    <a:pt x="10652" y="311"/>
                  </a:cubicBezTo>
                  <a:cubicBezTo>
                    <a:pt x="10702" y="63"/>
                    <a:pt x="10756" y="-3"/>
                    <a:pt x="10823" y="128"/>
                  </a:cubicBezTo>
                  <a:cubicBezTo>
                    <a:pt x="10866" y="213"/>
                    <a:pt x="10916" y="328"/>
                    <a:pt x="10966" y="276"/>
                  </a:cubicBezTo>
                  <a:cubicBezTo>
                    <a:pt x="10998" y="245"/>
                    <a:pt x="11032" y="141"/>
                    <a:pt x="11007" y="2"/>
                  </a:cubicBezTo>
                  <a:close/>
                  <a:moveTo>
                    <a:pt x="7327" y="506"/>
                  </a:moveTo>
                  <a:cubicBezTo>
                    <a:pt x="7154" y="498"/>
                    <a:pt x="6802" y="667"/>
                    <a:pt x="6748" y="686"/>
                  </a:cubicBezTo>
                  <a:cubicBezTo>
                    <a:pt x="6749" y="689"/>
                    <a:pt x="6751" y="693"/>
                    <a:pt x="6752" y="696"/>
                  </a:cubicBezTo>
                  <a:cubicBezTo>
                    <a:pt x="6775" y="789"/>
                    <a:pt x="6809" y="783"/>
                    <a:pt x="6832" y="879"/>
                  </a:cubicBezTo>
                  <a:cubicBezTo>
                    <a:pt x="6887" y="1104"/>
                    <a:pt x="6790" y="1150"/>
                    <a:pt x="6762" y="1217"/>
                  </a:cubicBezTo>
                  <a:cubicBezTo>
                    <a:pt x="6723" y="1311"/>
                    <a:pt x="6679" y="1378"/>
                    <a:pt x="6634" y="1407"/>
                  </a:cubicBezTo>
                  <a:cubicBezTo>
                    <a:pt x="6537" y="1469"/>
                    <a:pt x="6609" y="1482"/>
                    <a:pt x="6607" y="1618"/>
                  </a:cubicBezTo>
                  <a:cubicBezTo>
                    <a:pt x="6605" y="1750"/>
                    <a:pt x="6259" y="1674"/>
                    <a:pt x="6262" y="1745"/>
                  </a:cubicBezTo>
                  <a:cubicBezTo>
                    <a:pt x="6231" y="1748"/>
                    <a:pt x="6102" y="1974"/>
                    <a:pt x="6189" y="2009"/>
                  </a:cubicBezTo>
                  <a:cubicBezTo>
                    <a:pt x="6236" y="2029"/>
                    <a:pt x="6286" y="1987"/>
                    <a:pt x="6334" y="1967"/>
                  </a:cubicBezTo>
                  <a:cubicBezTo>
                    <a:pt x="6347" y="1960"/>
                    <a:pt x="6481" y="2003"/>
                    <a:pt x="6465" y="1903"/>
                  </a:cubicBezTo>
                  <a:cubicBezTo>
                    <a:pt x="6470" y="1935"/>
                    <a:pt x="6472" y="1971"/>
                    <a:pt x="6474" y="2006"/>
                  </a:cubicBezTo>
                  <a:cubicBezTo>
                    <a:pt x="6495" y="1972"/>
                    <a:pt x="6519" y="1900"/>
                    <a:pt x="6535" y="2001"/>
                  </a:cubicBezTo>
                  <a:cubicBezTo>
                    <a:pt x="6547" y="2072"/>
                    <a:pt x="6547" y="2152"/>
                    <a:pt x="6570" y="2181"/>
                  </a:cubicBezTo>
                  <a:cubicBezTo>
                    <a:pt x="6572" y="2183"/>
                    <a:pt x="6649" y="2235"/>
                    <a:pt x="6632" y="2270"/>
                  </a:cubicBezTo>
                  <a:cubicBezTo>
                    <a:pt x="6622" y="2290"/>
                    <a:pt x="6587" y="2256"/>
                    <a:pt x="6582" y="2305"/>
                  </a:cubicBezTo>
                  <a:cubicBezTo>
                    <a:pt x="6577" y="2359"/>
                    <a:pt x="6596" y="2480"/>
                    <a:pt x="6611" y="2484"/>
                  </a:cubicBezTo>
                  <a:cubicBezTo>
                    <a:pt x="6635" y="2493"/>
                    <a:pt x="6723" y="2597"/>
                    <a:pt x="6740" y="2476"/>
                  </a:cubicBezTo>
                  <a:cubicBezTo>
                    <a:pt x="6718" y="2639"/>
                    <a:pt x="6925" y="2826"/>
                    <a:pt x="6962" y="2759"/>
                  </a:cubicBezTo>
                  <a:cubicBezTo>
                    <a:pt x="7016" y="2659"/>
                    <a:pt x="6866" y="2302"/>
                    <a:pt x="6859" y="2244"/>
                  </a:cubicBezTo>
                  <a:cubicBezTo>
                    <a:pt x="6943" y="2347"/>
                    <a:pt x="7036" y="2555"/>
                    <a:pt x="7127" y="2455"/>
                  </a:cubicBezTo>
                  <a:cubicBezTo>
                    <a:pt x="7166" y="2412"/>
                    <a:pt x="7258" y="1974"/>
                    <a:pt x="7183" y="1998"/>
                  </a:cubicBezTo>
                  <a:cubicBezTo>
                    <a:pt x="7187" y="1948"/>
                    <a:pt x="7191" y="1871"/>
                    <a:pt x="7173" y="1853"/>
                  </a:cubicBezTo>
                  <a:cubicBezTo>
                    <a:pt x="7148" y="1826"/>
                    <a:pt x="7090" y="1815"/>
                    <a:pt x="7092" y="1658"/>
                  </a:cubicBezTo>
                  <a:cubicBezTo>
                    <a:pt x="7093" y="1539"/>
                    <a:pt x="7160" y="1538"/>
                    <a:pt x="7130" y="1407"/>
                  </a:cubicBezTo>
                  <a:cubicBezTo>
                    <a:pt x="7168" y="1400"/>
                    <a:pt x="7240" y="1333"/>
                    <a:pt x="7254" y="1523"/>
                  </a:cubicBezTo>
                  <a:lnTo>
                    <a:pt x="7256" y="1523"/>
                  </a:lnTo>
                  <a:cubicBezTo>
                    <a:pt x="7258" y="1512"/>
                    <a:pt x="7259" y="1502"/>
                    <a:pt x="7260" y="1491"/>
                  </a:cubicBezTo>
                  <a:cubicBezTo>
                    <a:pt x="7273" y="1511"/>
                    <a:pt x="7286" y="1526"/>
                    <a:pt x="7299" y="1534"/>
                  </a:cubicBezTo>
                  <a:cubicBezTo>
                    <a:pt x="7251" y="1668"/>
                    <a:pt x="7350" y="1840"/>
                    <a:pt x="7378" y="1840"/>
                  </a:cubicBezTo>
                  <a:cubicBezTo>
                    <a:pt x="7400" y="1840"/>
                    <a:pt x="7450" y="1671"/>
                    <a:pt x="7440" y="1584"/>
                  </a:cubicBezTo>
                  <a:cubicBezTo>
                    <a:pt x="7460" y="1758"/>
                    <a:pt x="7588" y="1495"/>
                    <a:pt x="7618" y="1441"/>
                  </a:cubicBezTo>
                  <a:cubicBezTo>
                    <a:pt x="7737" y="1232"/>
                    <a:pt x="7546" y="1255"/>
                    <a:pt x="7523" y="1190"/>
                  </a:cubicBezTo>
                  <a:cubicBezTo>
                    <a:pt x="7503" y="1134"/>
                    <a:pt x="7515" y="1007"/>
                    <a:pt x="7492" y="953"/>
                  </a:cubicBezTo>
                  <a:cubicBezTo>
                    <a:pt x="7467" y="889"/>
                    <a:pt x="7427" y="907"/>
                    <a:pt x="7399" y="905"/>
                  </a:cubicBezTo>
                  <a:cubicBezTo>
                    <a:pt x="7375" y="903"/>
                    <a:pt x="7308" y="889"/>
                    <a:pt x="7311" y="731"/>
                  </a:cubicBezTo>
                  <a:cubicBezTo>
                    <a:pt x="7314" y="566"/>
                    <a:pt x="7397" y="589"/>
                    <a:pt x="7423" y="585"/>
                  </a:cubicBezTo>
                  <a:cubicBezTo>
                    <a:pt x="7422" y="532"/>
                    <a:pt x="7385" y="509"/>
                    <a:pt x="7327" y="506"/>
                  </a:cubicBezTo>
                  <a:close/>
                  <a:moveTo>
                    <a:pt x="14204" y="511"/>
                  </a:moveTo>
                  <a:cubicBezTo>
                    <a:pt x="14140" y="493"/>
                    <a:pt x="14081" y="513"/>
                    <a:pt x="14019" y="588"/>
                  </a:cubicBezTo>
                  <a:cubicBezTo>
                    <a:pt x="13957" y="635"/>
                    <a:pt x="13944" y="773"/>
                    <a:pt x="14013" y="791"/>
                  </a:cubicBezTo>
                  <a:cubicBezTo>
                    <a:pt x="13988" y="849"/>
                    <a:pt x="13924" y="868"/>
                    <a:pt x="13936" y="696"/>
                  </a:cubicBezTo>
                  <a:cubicBezTo>
                    <a:pt x="13904" y="682"/>
                    <a:pt x="13714" y="909"/>
                    <a:pt x="13701" y="1019"/>
                  </a:cubicBezTo>
                  <a:cubicBezTo>
                    <a:pt x="13705" y="1012"/>
                    <a:pt x="13710" y="1010"/>
                    <a:pt x="13714" y="1013"/>
                  </a:cubicBezTo>
                  <a:cubicBezTo>
                    <a:pt x="13735" y="1167"/>
                    <a:pt x="13826" y="985"/>
                    <a:pt x="13865" y="1011"/>
                  </a:cubicBezTo>
                  <a:cubicBezTo>
                    <a:pt x="13821" y="1058"/>
                    <a:pt x="13822" y="1228"/>
                    <a:pt x="13789" y="1301"/>
                  </a:cubicBezTo>
                  <a:cubicBezTo>
                    <a:pt x="13730" y="1427"/>
                    <a:pt x="13700" y="1475"/>
                    <a:pt x="13661" y="1681"/>
                  </a:cubicBezTo>
                  <a:cubicBezTo>
                    <a:pt x="13641" y="1787"/>
                    <a:pt x="13568" y="1964"/>
                    <a:pt x="13567" y="2046"/>
                  </a:cubicBezTo>
                  <a:cubicBezTo>
                    <a:pt x="13566" y="2050"/>
                    <a:pt x="13565" y="2052"/>
                    <a:pt x="13564" y="2054"/>
                  </a:cubicBezTo>
                  <a:lnTo>
                    <a:pt x="13564" y="2057"/>
                  </a:lnTo>
                  <a:cubicBezTo>
                    <a:pt x="13566" y="2066"/>
                    <a:pt x="13566" y="2081"/>
                    <a:pt x="13565" y="2096"/>
                  </a:cubicBezTo>
                  <a:cubicBezTo>
                    <a:pt x="13520" y="2097"/>
                    <a:pt x="13489" y="2154"/>
                    <a:pt x="13458" y="2278"/>
                  </a:cubicBezTo>
                  <a:cubicBezTo>
                    <a:pt x="13421" y="2425"/>
                    <a:pt x="13408" y="2325"/>
                    <a:pt x="13370" y="2297"/>
                  </a:cubicBezTo>
                  <a:cubicBezTo>
                    <a:pt x="13328" y="2265"/>
                    <a:pt x="13337" y="2373"/>
                    <a:pt x="13318" y="2453"/>
                  </a:cubicBezTo>
                  <a:cubicBezTo>
                    <a:pt x="13295" y="2551"/>
                    <a:pt x="13208" y="2505"/>
                    <a:pt x="13207" y="2651"/>
                  </a:cubicBezTo>
                  <a:cubicBezTo>
                    <a:pt x="13191" y="2661"/>
                    <a:pt x="13176" y="2665"/>
                    <a:pt x="13161" y="2659"/>
                  </a:cubicBezTo>
                  <a:cubicBezTo>
                    <a:pt x="13163" y="2701"/>
                    <a:pt x="13159" y="2715"/>
                    <a:pt x="13149" y="2701"/>
                  </a:cubicBezTo>
                  <a:cubicBezTo>
                    <a:pt x="13146" y="2730"/>
                    <a:pt x="13144" y="2758"/>
                    <a:pt x="13143" y="2788"/>
                  </a:cubicBezTo>
                  <a:lnTo>
                    <a:pt x="13130" y="2788"/>
                  </a:lnTo>
                  <a:cubicBezTo>
                    <a:pt x="13129" y="2779"/>
                    <a:pt x="13128" y="2772"/>
                    <a:pt x="13125" y="2767"/>
                  </a:cubicBezTo>
                  <a:cubicBezTo>
                    <a:pt x="13072" y="2791"/>
                    <a:pt x="13048" y="2858"/>
                    <a:pt x="13049" y="3092"/>
                  </a:cubicBezTo>
                  <a:cubicBezTo>
                    <a:pt x="13050" y="3238"/>
                    <a:pt x="13049" y="3765"/>
                    <a:pt x="13091" y="3802"/>
                  </a:cubicBezTo>
                  <a:cubicBezTo>
                    <a:pt x="13080" y="4034"/>
                    <a:pt x="13148" y="4134"/>
                    <a:pt x="13193" y="4188"/>
                  </a:cubicBezTo>
                  <a:cubicBezTo>
                    <a:pt x="13276" y="4287"/>
                    <a:pt x="13348" y="4184"/>
                    <a:pt x="13420" y="4027"/>
                  </a:cubicBezTo>
                  <a:cubicBezTo>
                    <a:pt x="13456" y="3949"/>
                    <a:pt x="13544" y="3927"/>
                    <a:pt x="13541" y="3726"/>
                  </a:cubicBezTo>
                  <a:cubicBezTo>
                    <a:pt x="13549" y="3796"/>
                    <a:pt x="13563" y="3830"/>
                    <a:pt x="13581" y="3858"/>
                  </a:cubicBezTo>
                  <a:cubicBezTo>
                    <a:pt x="13573" y="3873"/>
                    <a:pt x="13565" y="3884"/>
                    <a:pt x="13557" y="3895"/>
                  </a:cubicBezTo>
                  <a:cubicBezTo>
                    <a:pt x="13603" y="4215"/>
                    <a:pt x="13671" y="4515"/>
                    <a:pt x="13748" y="4711"/>
                  </a:cubicBezTo>
                  <a:cubicBezTo>
                    <a:pt x="13722" y="4745"/>
                    <a:pt x="13715" y="4837"/>
                    <a:pt x="13739" y="4906"/>
                  </a:cubicBezTo>
                  <a:cubicBezTo>
                    <a:pt x="13721" y="4921"/>
                    <a:pt x="13565" y="5081"/>
                    <a:pt x="13647" y="5184"/>
                  </a:cubicBezTo>
                  <a:cubicBezTo>
                    <a:pt x="13742" y="5297"/>
                    <a:pt x="13624" y="5264"/>
                    <a:pt x="13627" y="5324"/>
                  </a:cubicBezTo>
                  <a:cubicBezTo>
                    <a:pt x="13597" y="5334"/>
                    <a:pt x="13575" y="5441"/>
                    <a:pt x="13543" y="5408"/>
                  </a:cubicBezTo>
                  <a:cubicBezTo>
                    <a:pt x="13547" y="5367"/>
                    <a:pt x="13555" y="5233"/>
                    <a:pt x="13547" y="5194"/>
                  </a:cubicBezTo>
                  <a:cubicBezTo>
                    <a:pt x="13573" y="5225"/>
                    <a:pt x="13603" y="5364"/>
                    <a:pt x="13616" y="5276"/>
                  </a:cubicBezTo>
                  <a:cubicBezTo>
                    <a:pt x="13648" y="5049"/>
                    <a:pt x="13523" y="4944"/>
                    <a:pt x="13536" y="5168"/>
                  </a:cubicBezTo>
                  <a:cubicBezTo>
                    <a:pt x="13528" y="5159"/>
                    <a:pt x="13520" y="5153"/>
                    <a:pt x="13512" y="5155"/>
                  </a:cubicBezTo>
                  <a:cubicBezTo>
                    <a:pt x="13516" y="5037"/>
                    <a:pt x="13562" y="4939"/>
                    <a:pt x="13561" y="4848"/>
                  </a:cubicBezTo>
                  <a:cubicBezTo>
                    <a:pt x="13587" y="4894"/>
                    <a:pt x="13634" y="4779"/>
                    <a:pt x="13600" y="4684"/>
                  </a:cubicBezTo>
                  <a:cubicBezTo>
                    <a:pt x="13569" y="4600"/>
                    <a:pt x="13568" y="4682"/>
                    <a:pt x="13560" y="4552"/>
                  </a:cubicBezTo>
                  <a:cubicBezTo>
                    <a:pt x="13558" y="4531"/>
                    <a:pt x="13581" y="4290"/>
                    <a:pt x="13591" y="4243"/>
                  </a:cubicBezTo>
                  <a:cubicBezTo>
                    <a:pt x="13514" y="4251"/>
                    <a:pt x="13352" y="4523"/>
                    <a:pt x="13343" y="4745"/>
                  </a:cubicBezTo>
                  <a:cubicBezTo>
                    <a:pt x="13338" y="4862"/>
                    <a:pt x="13363" y="5081"/>
                    <a:pt x="13394" y="5089"/>
                  </a:cubicBezTo>
                  <a:cubicBezTo>
                    <a:pt x="13396" y="5103"/>
                    <a:pt x="13394" y="5118"/>
                    <a:pt x="13391" y="5128"/>
                  </a:cubicBezTo>
                  <a:cubicBezTo>
                    <a:pt x="13395" y="5150"/>
                    <a:pt x="13396" y="5173"/>
                    <a:pt x="13392" y="5194"/>
                  </a:cubicBezTo>
                  <a:cubicBezTo>
                    <a:pt x="13387" y="5194"/>
                    <a:pt x="13383" y="5193"/>
                    <a:pt x="13379" y="5192"/>
                  </a:cubicBezTo>
                  <a:cubicBezTo>
                    <a:pt x="13378" y="5193"/>
                    <a:pt x="13377" y="5192"/>
                    <a:pt x="13377" y="5192"/>
                  </a:cubicBezTo>
                  <a:lnTo>
                    <a:pt x="13353" y="5168"/>
                  </a:lnTo>
                  <a:cubicBezTo>
                    <a:pt x="13359" y="5274"/>
                    <a:pt x="13381" y="5330"/>
                    <a:pt x="13403" y="5384"/>
                  </a:cubicBezTo>
                  <a:cubicBezTo>
                    <a:pt x="13391" y="5389"/>
                    <a:pt x="13381" y="5400"/>
                    <a:pt x="13371" y="5424"/>
                  </a:cubicBezTo>
                  <a:cubicBezTo>
                    <a:pt x="13373" y="5444"/>
                    <a:pt x="13398" y="5594"/>
                    <a:pt x="13402" y="5585"/>
                  </a:cubicBezTo>
                  <a:cubicBezTo>
                    <a:pt x="13379" y="5580"/>
                    <a:pt x="13364" y="5620"/>
                    <a:pt x="13365" y="5707"/>
                  </a:cubicBezTo>
                  <a:cubicBezTo>
                    <a:pt x="13333" y="5637"/>
                    <a:pt x="13268" y="5627"/>
                    <a:pt x="13237" y="5709"/>
                  </a:cubicBezTo>
                  <a:cubicBezTo>
                    <a:pt x="13174" y="5678"/>
                    <a:pt x="13090" y="5713"/>
                    <a:pt x="13100" y="6016"/>
                  </a:cubicBezTo>
                  <a:cubicBezTo>
                    <a:pt x="13059" y="5531"/>
                    <a:pt x="13039" y="6013"/>
                    <a:pt x="12998" y="6164"/>
                  </a:cubicBezTo>
                  <a:cubicBezTo>
                    <a:pt x="12945" y="6359"/>
                    <a:pt x="12896" y="6481"/>
                    <a:pt x="12826" y="6512"/>
                  </a:cubicBezTo>
                  <a:cubicBezTo>
                    <a:pt x="12768" y="6540"/>
                    <a:pt x="12746" y="6575"/>
                    <a:pt x="12741" y="6800"/>
                  </a:cubicBezTo>
                  <a:cubicBezTo>
                    <a:pt x="12740" y="6867"/>
                    <a:pt x="12618" y="7021"/>
                    <a:pt x="12605" y="7046"/>
                  </a:cubicBezTo>
                  <a:cubicBezTo>
                    <a:pt x="12599" y="7058"/>
                    <a:pt x="12610" y="7123"/>
                    <a:pt x="12598" y="7130"/>
                  </a:cubicBezTo>
                  <a:cubicBezTo>
                    <a:pt x="12569" y="7147"/>
                    <a:pt x="12535" y="7102"/>
                    <a:pt x="12507" y="7064"/>
                  </a:cubicBezTo>
                  <a:cubicBezTo>
                    <a:pt x="12472" y="7016"/>
                    <a:pt x="12455" y="6943"/>
                    <a:pt x="12412" y="6961"/>
                  </a:cubicBezTo>
                  <a:cubicBezTo>
                    <a:pt x="12386" y="7218"/>
                    <a:pt x="12505" y="7313"/>
                    <a:pt x="12385" y="7357"/>
                  </a:cubicBezTo>
                  <a:cubicBezTo>
                    <a:pt x="12342" y="7373"/>
                    <a:pt x="12318" y="7286"/>
                    <a:pt x="12273" y="7286"/>
                  </a:cubicBezTo>
                  <a:cubicBezTo>
                    <a:pt x="12226" y="7286"/>
                    <a:pt x="12108" y="7328"/>
                    <a:pt x="12134" y="7566"/>
                  </a:cubicBezTo>
                  <a:cubicBezTo>
                    <a:pt x="12165" y="7848"/>
                    <a:pt x="12300" y="7617"/>
                    <a:pt x="12348" y="7857"/>
                  </a:cubicBezTo>
                  <a:cubicBezTo>
                    <a:pt x="12379" y="7945"/>
                    <a:pt x="12397" y="8087"/>
                    <a:pt x="12425" y="8189"/>
                  </a:cubicBezTo>
                  <a:cubicBezTo>
                    <a:pt x="12436" y="8228"/>
                    <a:pt x="12458" y="8221"/>
                    <a:pt x="12468" y="8266"/>
                  </a:cubicBezTo>
                  <a:cubicBezTo>
                    <a:pt x="12495" y="8393"/>
                    <a:pt x="12472" y="8788"/>
                    <a:pt x="12460" y="8942"/>
                  </a:cubicBezTo>
                  <a:cubicBezTo>
                    <a:pt x="12423" y="9438"/>
                    <a:pt x="12360" y="9108"/>
                    <a:pt x="12269" y="9188"/>
                  </a:cubicBezTo>
                  <a:lnTo>
                    <a:pt x="12269" y="9211"/>
                  </a:lnTo>
                  <a:lnTo>
                    <a:pt x="12266" y="9211"/>
                  </a:lnTo>
                  <a:cubicBezTo>
                    <a:pt x="12214" y="9081"/>
                    <a:pt x="12135" y="9208"/>
                    <a:pt x="12074" y="9153"/>
                  </a:cubicBezTo>
                  <a:cubicBezTo>
                    <a:pt x="12004" y="9090"/>
                    <a:pt x="11933" y="9160"/>
                    <a:pt x="11863" y="9130"/>
                  </a:cubicBezTo>
                  <a:cubicBezTo>
                    <a:pt x="11847" y="9122"/>
                    <a:pt x="11834" y="9069"/>
                    <a:pt x="11816" y="9066"/>
                  </a:cubicBezTo>
                  <a:cubicBezTo>
                    <a:pt x="11778" y="9061"/>
                    <a:pt x="11764" y="9153"/>
                    <a:pt x="11738" y="9190"/>
                  </a:cubicBezTo>
                  <a:cubicBezTo>
                    <a:pt x="11716" y="9221"/>
                    <a:pt x="11611" y="9203"/>
                    <a:pt x="11636" y="9410"/>
                  </a:cubicBezTo>
                  <a:cubicBezTo>
                    <a:pt x="11642" y="9452"/>
                    <a:pt x="11681" y="9575"/>
                    <a:pt x="11675" y="9629"/>
                  </a:cubicBezTo>
                  <a:cubicBezTo>
                    <a:pt x="11666" y="9720"/>
                    <a:pt x="11653" y="9749"/>
                    <a:pt x="11663" y="9861"/>
                  </a:cubicBezTo>
                  <a:cubicBezTo>
                    <a:pt x="11684" y="9814"/>
                    <a:pt x="11707" y="9756"/>
                    <a:pt x="11730" y="9740"/>
                  </a:cubicBezTo>
                  <a:cubicBezTo>
                    <a:pt x="11730" y="9748"/>
                    <a:pt x="11731" y="9756"/>
                    <a:pt x="11731" y="9763"/>
                  </a:cubicBezTo>
                  <a:cubicBezTo>
                    <a:pt x="11713" y="9786"/>
                    <a:pt x="11696" y="9825"/>
                    <a:pt x="11680" y="9864"/>
                  </a:cubicBezTo>
                  <a:cubicBezTo>
                    <a:pt x="11691" y="10150"/>
                    <a:pt x="11688" y="10389"/>
                    <a:pt x="11650" y="10643"/>
                  </a:cubicBezTo>
                  <a:cubicBezTo>
                    <a:pt x="11633" y="10764"/>
                    <a:pt x="11590" y="10856"/>
                    <a:pt x="11600" y="11021"/>
                  </a:cubicBezTo>
                  <a:cubicBezTo>
                    <a:pt x="11608" y="11150"/>
                    <a:pt x="11643" y="11110"/>
                    <a:pt x="11654" y="11171"/>
                  </a:cubicBezTo>
                  <a:cubicBezTo>
                    <a:pt x="11682" y="11328"/>
                    <a:pt x="11640" y="11530"/>
                    <a:pt x="11644" y="11710"/>
                  </a:cubicBezTo>
                  <a:lnTo>
                    <a:pt x="11654" y="11715"/>
                  </a:lnTo>
                  <a:cubicBezTo>
                    <a:pt x="11655" y="11726"/>
                    <a:pt x="11655" y="11736"/>
                    <a:pt x="11655" y="11747"/>
                  </a:cubicBezTo>
                  <a:cubicBezTo>
                    <a:pt x="11689" y="11695"/>
                    <a:pt x="11697" y="11693"/>
                    <a:pt x="11731" y="11697"/>
                  </a:cubicBezTo>
                  <a:cubicBezTo>
                    <a:pt x="11774" y="11702"/>
                    <a:pt x="11787" y="11698"/>
                    <a:pt x="11829" y="11662"/>
                  </a:cubicBezTo>
                  <a:cubicBezTo>
                    <a:pt x="11833" y="11639"/>
                    <a:pt x="11834" y="11613"/>
                    <a:pt x="11832" y="11586"/>
                  </a:cubicBezTo>
                  <a:cubicBezTo>
                    <a:pt x="11904" y="11640"/>
                    <a:pt x="11898" y="11959"/>
                    <a:pt x="11971" y="12014"/>
                  </a:cubicBezTo>
                  <a:cubicBezTo>
                    <a:pt x="12007" y="12042"/>
                    <a:pt x="12037" y="11901"/>
                    <a:pt x="12068" y="11839"/>
                  </a:cubicBezTo>
                  <a:cubicBezTo>
                    <a:pt x="12106" y="11766"/>
                    <a:pt x="12152" y="11732"/>
                    <a:pt x="12193" y="11736"/>
                  </a:cubicBezTo>
                  <a:cubicBezTo>
                    <a:pt x="12243" y="11744"/>
                    <a:pt x="12284" y="11755"/>
                    <a:pt x="12329" y="11723"/>
                  </a:cubicBezTo>
                  <a:cubicBezTo>
                    <a:pt x="12372" y="11693"/>
                    <a:pt x="12360" y="11706"/>
                    <a:pt x="12393" y="11599"/>
                  </a:cubicBezTo>
                  <a:cubicBezTo>
                    <a:pt x="12435" y="11465"/>
                    <a:pt x="12459" y="11447"/>
                    <a:pt x="12514" y="11417"/>
                  </a:cubicBezTo>
                  <a:cubicBezTo>
                    <a:pt x="12507" y="11295"/>
                    <a:pt x="12519" y="11187"/>
                    <a:pt x="12543" y="11113"/>
                  </a:cubicBezTo>
                  <a:cubicBezTo>
                    <a:pt x="12557" y="11071"/>
                    <a:pt x="12642" y="10992"/>
                    <a:pt x="12605" y="10899"/>
                  </a:cubicBezTo>
                  <a:cubicBezTo>
                    <a:pt x="12518" y="10690"/>
                    <a:pt x="12611" y="10361"/>
                    <a:pt x="12670" y="10186"/>
                  </a:cubicBezTo>
                  <a:cubicBezTo>
                    <a:pt x="12714" y="10054"/>
                    <a:pt x="12803" y="10017"/>
                    <a:pt x="12859" y="9933"/>
                  </a:cubicBezTo>
                  <a:cubicBezTo>
                    <a:pt x="12887" y="9890"/>
                    <a:pt x="12902" y="9850"/>
                    <a:pt x="12916" y="9761"/>
                  </a:cubicBezTo>
                  <a:cubicBezTo>
                    <a:pt x="12925" y="9709"/>
                    <a:pt x="12903" y="9676"/>
                    <a:pt x="12929" y="9610"/>
                  </a:cubicBezTo>
                  <a:cubicBezTo>
                    <a:pt x="12874" y="9267"/>
                    <a:pt x="13029" y="9274"/>
                    <a:pt x="13076" y="9307"/>
                  </a:cubicBezTo>
                  <a:cubicBezTo>
                    <a:pt x="13107" y="9298"/>
                    <a:pt x="13134" y="9345"/>
                    <a:pt x="13163" y="9388"/>
                  </a:cubicBezTo>
                  <a:cubicBezTo>
                    <a:pt x="13223" y="9478"/>
                    <a:pt x="13246" y="9395"/>
                    <a:pt x="13296" y="9296"/>
                  </a:cubicBezTo>
                  <a:cubicBezTo>
                    <a:pt x="13320" y="9247"/>
                    <a:pt x="13331" y="9231"/>
                    <a:pt x="13356" y="9211"/>
                  </a:cubicBezTo>
                  <a:cubicBezTo>
                    <a:pt x="13377" y="9195"/>
                    <a:pt x="13398" y="9226"/>
                    <a:pt x="13421" y="9193"/>
                  </a:cubicBezTo>
                  <a:cubicBezTo>
                    <a:pt x="13452" y="9146"/>
                    <a:pt x="13462" y="8963"/>
                    <a:pt x="13501" y="8995"/>
                  </a:cubicBezTo>
                  <a:cubicBezTo>
                    <a:pt x="13529" y="9018"/>
                    <a:pt x="13592" y="9081"/>
                    <a:pt x="13612" y="9145"/>
                  </a:cubicBezTo>
                  <a:cubicBezTo>
                    <a:pt x="13633" y="9214"/>
                    <a:pt x="13644" y="9382"/>
                    <a:pt x="13661" y="9484"/>
                  </a:cubicBezTo>
                  <a:cubicBezTo>
                    <a:pt x="13675" y="9573"/>
                    <a:pt x="13706" y="9613"/>
                    <a:pt x="13729" y="9663"/>
                  </a:cubicBezTo>
                  <a:cubicBezTo>
                    <a:pt x="13781" y="9780"/>
                    <a:pt x="13829" y="9965"/>
                    <a:pt x="13881" y="10067"/>
                  </a:cubicBezTo>
                  <a:cubicBezTo>
                    <a:pt x="13931" y="10165"/>
                    <a:pt x="13980" y="10141"/>
                    <a:pt x="14026" y="10249"/>
                  </a:cubicBezTo>
                  <a:cubicBezTo>
                    <a:pt x="14059" y="10329"/>
                    <a:pt x="14088" y="10351"/>
                    <a:pt x="14122" y="10413"/>
                  </a:cubicBezTo>
                  <a:cubicBezTo>
                    <a:pt x="14144" y="10451"/>
                    <a:pt x="14129" y="10562"/>
                    <a:pt x="14168" y="10593"/>
                  </a:cubicBezTo>
                  <a:cubicBezTo>
                    <a:pt x="14212" y="10628"/>
                    <a:pt x="14255" y="10737"/>
                    <a:pt x="14262" y="10939"/>
                  </a:cubicBezTo>
                  <a:cubicBezTo>
                    <a:pt x="14273" y="11264"/>
                    <a:pt x="14105" y="11340"/>
                    <a:pt x="14030" y="11301"/>
                  </a:cubicBezTo>
                  <a:cubicBezTo>
                    <a:pt x="13996" y="11281"/>
                    <a:pt x="13923" y="11142"/>
                    <a:pt x="13897" y="11327"/>
                  </a:cubicBezTo>
                  <a:cubicBezTo>
                    <a:pt x="13867" y="11536"/>
                    <a:pt x="14059" y="11688"/>
                    <a:pt x="14086" y="11729"/>
                  </a:cubicBezTo>
                  <a:cubicBezTo>
                    <a:pt x="14124" y="11785"/>
                    <a:pt x="14194" y="12048"/>
                    <a:pt x="14217" y="11763"/>
                  </a:cubicBezTo>
                  <a:cubicBezTo>
                    <a:pt x="14230" y="11606"/>
                    <a:pt x="14180" y="11516"/>
                    <a:pt x="14230" y="11367"/>
                  </a:cubicBezTo>
                  <a:cubicBezTo>
                    <a:pt x="14273" y="11458"/>
                    <a:pt x="14313" y="11324"/>
                    <a:pt x="14340" y="11198"/>
                  </a:cubicBezTo>
                  <a:cubicBezTo>
                    <a:pt x="14349" y="11158"/>
                    <a:pt x="14346" y="11092"/>
                    <a:pt x="14357" y="11039"/>
                  </a:cubicBezTo>
                  <a:cubicBezTo>
                    <a:pt x="14379" y="10939"/>
                    <a:pt x="14409" y="10990"/>
                    <a:pt x="14392" y="10775"/>
                  </a:cubicBezTo>
                  <a:cubicBezTo>
                    <a:pt x="14372" y="10742"/>
                    <a:pt x="14351" y="10716"/>
                    <a:pt x="14331" y="10685"/>
                  </a:cubicBezTo>
                  <a:cubicBezTo>
                    <a:pt x="14303" y="10313"/>
                    <a:pt x="14451" y="10550"/>
                    <a:pt x="14472" y="10733"/>
                  </a:cubicBezTo>
                  <a:cubicBezTo>
                    <a:pt x="14552" y="10702"/>
                    <a:pt x="14514" y="10435"/>
                    <a:pt x="14462" y="10323"/>
                  </a:cubicBezTo>
                  <a:cubicBezTo>
                    <a:pt x="14396" y="10192"/>
                    <a:pt x="14319" y="10132"/>
                    <a:pt x="14251" y="10022"/>
                  </a:cubicBezTo>
                  <a:cubicBezTo>
                    <a:pt x="14300" y="9869"/>
                    <a:pt x="14222" y="9800"/>
                    <a:pt x="14193" y="9827"/>
                  </a:cubicBezTo>
                  <a:cubicBezTo>
                    <a:pt x="14127" y="9777"/>
                    <a:pt x="14082" y="9765"/>
                    <a:pt x="14027" y="9510"/>
                  </a:cubicBezTo>
                  <a:cubicBezTo>
                    <a:pt x="14010" y="9430"/>
                    <a:pt x="14012" y="9344"/>
                    <a:pt x="13984" y="9272"/>
                  </a:cubicBezTo>
                  <a:cubicBezTo>
                    <a:pt x="13958" y="9210"/>
                    <a:pt x="13928" y="9171"/>
                    <a:pt x="13903" y="9106"/>
                  </a:cubicBezTo>
                  <a:cubicBezTo>
                    <a:pt x="13864" y="9005"/>
                    <a:pt x="13859" y="8969"/>
                    <a:pt x="13851" y="8823"/>
                  </a:cubicBezTo>
                  <a:cubicBezTo>
                    <a:pt x="13835" y="8533"/>
                    <a:pt x="13859" y="8696"/>
                    <a:pt x="13911" y="8562"/>
                  </a:cubicBezTo>
                  <a:cubicBezTo>
                    <a:pt x="13905" y="8673"/>
                    <a:pt x="13937" y="8798"/>
                    <a:pt x="13955" y="8868"/>
                  </a:cubicBezTo>
                  <a:cubicBezTo>
                    <a:pt x="13975" y="8817"/>
                    <a:pt x="13999" y="8813"/>
                    <a:pt x="14018" y="8873"/>
                  </a:cubicBezTo>
                  <a:cubicBezTo>
                    <a:pt x="14028" y="8789"/>
                    <a:pt x="14034" y="8786"/>
                    <a:pt x="14048" y="8792"/>
                  </a:cubicBezTo>
                  <a:cubicBezTo>
                    <a:pt x="14046" y="8791"/>
                    <a:pt x="14101" y="9099"/>
                    <a:pt x="14106" y="9114"/>
                  </a:cubicBezTo>
                  <a:cubicBezTo>
                    <a:pt x="14137" y="9210"/>
                    <a:pt x="14170" y="9297"/>
                    <a:pt x="14208" y="9328"/>
                  </a:cubicBezTo>
                  <a:cubicBezTo>
                    <a:pt x="14230" y="9344"/>
                    <a:pt x="14413" y="9566"/>
                    <a:pt x="14415" y="9655"/>
                  </a:cubicBezTo>
                  <a:lnTo>
                    <a:pt x="14415" y="9650"/>
                  </a:lnTo>
                  <a:cubicBezTo>
                    <a:pt x="14434" y="9682"/>
                    <a:pt x="14453" y="9719"/>
                    <a:pt x="14473" y="9750"/>
                  </a:cubicBezTo>
                  <a:cubicBezTo>
                    <a:pt x="14476" y="9732"/>
                    <a:pt x="14479" y="9714"/>
                    <a:pt x="14482" y="9695"/>
                  </a:cubicBezTo>
                  <a:cubicBezTo>
                    <a:pt x="14507" y="9757"/>
                    <a:pt x="14532" y="9880"/>
                    <a:pt x="14563" y="9848"/>
                  </a:cubicBezTo>
                  <a:cubicBezTo>
                    <a:pt x="14549" y="10142"/>
                    <a:pt x="14540" y="10410"/>
                    <a:pt x="14622" y="10527"/>
                  </a:cubicBezTo>
                  <a:cubicBezTo>
                    <a:pt x="14570" y="10567"/>
                    <a:pt x="14619" y="10761"/>
                    <a:pt x="14653" y="10717"/>
                  </a:cubicBezTo>
                  <a:cubicBezTo>
                    <a:pt x="14661" y="10877"/>
                    <a:pt x="14725" y="10863"/>
                    <a:pt x="14702" y="11084"/>
                  </a:cubicBezTo>
                  <a:cubicBezTo>
                    <a:pt x="14747" y="11035"/>
                    <a:pt x="14768" y="11202"/>
                    <a:pt x="14814" y="11155"/>
                  </a:cubicBezTo>
                  <a:cubicBezTo>
                    <a:pt x="14798" y="11228"/>
                    <a:pt x="14776" y="11286"/>
                    <a:pt x="14761" y="11369"/>
                  </a:cubicBezTo>
                  <a:cubicBezTo>
                    <a:pt x="14773" y="11404"/>
                    <a:pt x="14822" y="11501"/>
                    <a:pt x="14823" y="11538"/>
                  </a:cubicBezTo>
                  <a:cubicBezTo>
                    <a:pt x="14825" y="11549"/>
                    <a:pt x="14816" y="11602"/>
                    <a:pt x="14816" y="11618"/>
                  </a:cubicBezTo>
                  <a:cubicBezTo>
                    <a:pt x="14816" y="11735"/>
                    <a:pt x="14852" y="11822"/>
                    <a:pt x="14877" y="11847"/>
                  </a:cubicBezTo>
                  <a:cubicBezTo>
                    <a:pt x="14878" y="11767"/>
                    <a:pt x="14888" y="11730"/>
                    <a:pt x="14906" y="11744"/>
                  </a:cubicBezTo>
                  <a:cubicBezTo>
                    <a:pt x="14912" y="11833"/>
                    <a:pt x="14925" y="11920"/>
                    <a:pt x="14945" y="11971"/>
                  </a:cubicBezTo>
                  <a:cubicBezTo>
                    <a:pt x="14952" y="11685"/>
                    <a:pt x="15002" y="11939"/>
                    <a:pt x="15033" y="11990"/>
                  </a:cubicBezTo>
                  <a:cubicBezTo>
                    <a:pt x="15027" y="11840"/>
                    <a:pt x="15015" y="11684"/>
                    <a:pt x="14989" y="11567"/>
                  </a:cubicBezTo>
                  <a:cubicBezTo>
                    <a:pt x="15014" y="11588"/>
                    <a:pt x="15042" y="11564"/>
                    <a:pt x="15047" y="11456"/>
                  </a:cubicBezTo>
                  <a:cubicBezTo>
                    <a:pt x="15099" y="11525"/>
                    <a:pt x="15107" y="11350"/>
                    <a:pt x="15146" y="11282"/>
                  </a:cubicBezTo>
                  <a:cubicBezTo>
                    <a:pt x="15112" y="11171"/>
                    <a:pt x="15085" y="11086"/>
                    <a:pt x="15048" y="10994"/>
                  </a:cubicBezTo>
                  <a:cubicBezTo>
                    <a:pt x="15025" y="10965"/>
                    <a:pt x="14884" y="10436"/>
                    <a:pt x="14916" y="10408"/>
                  </a:cubicBezTo>
                  <a:cubicBezTo>
                    <a:pt x="14945" y="10504"/>
                    <a:pt x="15069" y="10552"/>
                    <a:pt x="15028" y="10310"/>
                  </a:cubicBezTo>
                  <a:cubicBezTo>
                    <a:pt x="15058" y="10350"/>
                    <a:pt x="15091" y="10273"/>
                    <a:pt x="15123" y="10260"/>
                  </a:cubicBezTo>
                  <a:cubicBezTo>
                    <a:pt x="15172" y="10239"/>
                    <a:pt x="15215" y="10318"/>
                    <a:pt x="15258" y="10347"/>
                  </a:cubicBezTo>
                  <a:cubicBezTo>
                    <a:pt x="15257" y="10404"/>
                    <a:pt x="15264" y="10440"/>
                    <a:pt x="15278" y="10453"/>
                  </a:cubicBezTo>
                  <a:cubicBezTo>
                    <a:pt x="15225" y="10659"/>
                    <a:pt x="15291" y="10883"/>
                    <a:pt x="15345" y="10889"/>
                  </a:cubicBezTo>
                  <a:cubicBezTo>
                    <a:pt x="15350" y="10986"/>
                    <a:pt x="15360" y="11079"/>
                    <a:pt x="15367" y="11174"/>
                  </a:cubicBezTo>
                  <a:cubicBezTo>
                    <a:pt x="15326" y="11349"/>
                    <a:pt x="15491" y="11695"/>
                    <a:pt x="15514" y="11826"/>
                  </a:cubicBezTo>
                  <a:cubicBezTo>
                    <a:pt x="15510" y="11828"/>
                    <a:pt x="15507" y="11829"/>
                    <a:pt x="15504" y="11832"/>
                  </a:cubicBezTo>
                  <a:lnTo>
                    <a:pt x="15504" y="11837"/>
                  </a:lnTo>
                  <a:cubicBezTo>
                    <a:pt x="15532" y="12005"/>
                    <a:pt x="15560" y="11902"/>
                    <a:pt x="15596" y="11929"/>
                  </a:cubicBezTo>
                  <a:cubicBezTo>
                    <a:pt x="15638" y="11961"/>
                    <a:pt x="15670" y="12096"/>
                    <a:pt x="15714" y="12130"/>
                  </a:cubicBezTo>
                  <a:cubicBezTo>
                    <a:pt x="15747" y="12155"/>
                    <a:pt x="15853" y="12078"/>
                    <a:pt x="15849" y="11916"/>
                  </a:cubicBezTo>
                  <a:cubicBezTo>
                    <a:pt x="15859" y="11892"/>
                    <a:pt x="15868" y="11891"/>
                    <a:pt x="15878" y="11916"/>
                  </a:cubicBezTo>
                  <a:cubicBezTo>
                    <a:pt x="15922" y="11843"/>
                    <a:pt x="15973" y="12017"/>
                    <a:pt x="16010" y="12119"/>
                  </a:cubicBezTo>
                  <a:cubicBezTo>
                    <a:pt x="16056" y="12242"/>
                    <a:pt x="16111" y="12180"/>
                    <a:pt x="16161" y="12130"/>
                  </a:cubicBezTo>
                  <a:cubicBezTo>
                    <a:pt x="16184" y="12106"/>
                    <a:pt x="16246" y="11890"/>
                    <a:pt x="16265" y="11919"/>
                  </a:cubicBezTo>
                  <a:cubicBezTo>
                    <a:pt x="16295" y="11966"/>
                    <a:pt x="16326" y="12031"/>
                    <a:pt x="16358" y="11979"/>
                  </a:cubicBezTo>
                  <a:cubicBezTo>
                    <a:pt x="16361" y="12063"/>
                    <a:pt x="16371" y="12116"/>
                    <a:pt x="16386" y="12172"/>
                  </a:cubicBezTo>
                  <a:cubicBezTo>
                    <a:pt x="16383" y="12218"/>
                    <a:pt x="16382" y="12265"/>
                    <a:pt x="16383" y="12312"/>
                  </a:cubicBezTo>
                  <a:cubicBezTo>
                    <a:pt x="16392" y="12320"/>
                    <a:pt x="16402" y="12328"/>
                    <a:pt x="16411" y="12336"/>
                  </a:cubicBezTo>
                  <a:cubicBezTo>
                    <a:pt x="16411" y="12429"/>
                    <a:pt x="16415" y="12528"/>
                    <a:pt x="16430" y="12603"/>
                  </a:cubicBezTo>
                  <a:cubicBezTo>
                    <a:pt x="16384" y="12713"/>
                    <a:pt x="16373" y="12916"/>
                    <a:pt x="16368" y="13112"/>
                  </a:cubicBezTo>
                  <a:cubicBezTo>
                    <a:pt x="16361" y="13121"/>
                    <a:pt x="16355" y="13133"/>
                    <a:pt x="16349" y="13149"/>
                  </a:cubicBezTo>
                  <a:cubicBezTo>
                    <a:pt x="16348" y="13230"/>
                    <a:pt x="16332" y="13775"/>
                    <a:pt x="16301" y="13775"/>
                  </a:cubicBezTo>
                  <a:cubicBezTo>
                    <a:pt x="16245" y="13784"/>
                    <a:pt x="16153" y="13942"/>
                    <a:pt x="16100" y="13844"/>
                  </a:cubicBezTo>
                  <a:cubicBezTo>
                    <a:pt x="16039" y="13731"/>
                    <a:pt x="15948" y="13582"/>
                    <a:pt x="15881" y="13704"/>
                  </a:cubicBezTo>
                  <a:cubicBezTo>
                    <a:pt x="15880" y="13701"/>
                    <a:pt x="15880" y="13695"/>
                    <a:pt x="15880" y="13691"/>
                  </a:cubicBezTo>
                  <a:lnTo>
                    <a:pt x="15879" y="13691"/>
                  </a:lnTo>
                  <a:cubicBezTo>
                    <a:pt x="15872" y="13696"/>
                    <a:pt x="15855" y="13680"/>
                    <a:pt x="15846" y="13659"/>
                  </a:cubicBezTo>
                  <a:cubicBezTo>
                    <a:pt x="15843" y="13697"/>
                    <a:pt x="15840" y="13736"/>
                    <a:pt x="15838" y="13775"/>
                  </a:cubicBezTo>
                  <a:cubicBezTo>
                    <a:pt x="15772" y="13849"/>
                    <a:pt x="15759" y="13994"/>
                    <a:pt x="15688" y="13889"/>
                  </a:cubicBezTo>
                  <a:cubicBezTo>
                    <a:pt x="15628" y="13799"/>
                    <a:pt x="15537" y="13706"/>
                    <a:pt x="15474" y="13691"/>
                  </a:cubicBezTo>
                  <a:cubicBezTo>
                    <a:pt x="15420" y="13708"/>
                    <a:pt x="15371" y="13626"/>
                    <a:pt x="15315" y="13707"/>
                  </a:cubicBezTo>
                  <a:cubicBezTo>
                    <a:pt x="15290" y="13591"/>
                    <a:pt x="15217" y="13574"/>
                    <a:pt x="15177" y="13535"/>
                  </a:cubicBezTo>
                  <a:cubicBezTo>
                    <a:pt x="15156" y="13498"/>
                    <a:pt x="15136" y="13495"/>
                    <a:pt x="15113" y="13488"/>
                  </a:cubicBezTo>
                  <a:cubicBezTo>
                    <a:pt x="15086" y="13479"/>
                    <a:pt x="15081" y="13368"/>
                    <a:pt x="15060" y="13316"/>
                  </a:cubicBezTo>
                  <a:cubicBezTo>
                    <a:pt x="14960" y="13067"/>
                    <a:pt x="14662" y="13247"/>
                    <a:pt x="14716" y="13865"/>
                  </a:cubicBezTo>
                  <a:cubicBezTo>
                    <a:pt x="14721" y="14039"/>
                    <a:pt x="14731" y="14256"/>
                    <a:pt x="14647" y="14198"/>
                  </a:cubicBezTo>
                  <a:cubicBezTo>
                    <a:pt x="14609" y="14174"/>
                    <a:pt x="14576" y="14067"/>
                    <a:pt x="14542" y="14000"/>
                  </a:cubicBezTo>
                  <a:cubicBezTo>
                    <a:pt x="14483" y="13884"/>
                    <a:pt x="14417" y="13887"/>
                    <a:pt x="14353" y="13847"/>
                  </a:cubicBezTo>
                  <a:cubicBezTo>
                    <a:pt x="14259" y="13788"/>
                    <a:pt x="14251" y="13446"/>
                    <a:pt x="14160" y="13348"/>
                  </a:cubicBezTo>
                  <a:cubicBezTo>
                    <a:pt x="14095" y="13278"/>
                    <a:pt x="14036" y="13222"/>
                    <a:pt x="13969" y="13231"/>
                  </a:cubicBezTo>
                  <a:cubicBezTo>
                    <a:pt x="13967" y="13244"/>
                    <a:pt x="13965" y="13256"/>
                    <a:pt x="13963" y="13268"/>
                  </a:cubicBezTo>
                  <a:cubicBezTo>
                    <a:pt x="13910" y="13256"/>
                    <a:pt x="13863" y="13120"/>
                    <a:pt x="13810" y="13099"/>
                  </a:cubicBezTo>
                  <a:cubicBezTo>
                    <a:pt x="13809" y="13003"/>
                    <a:pt x="13792" y="12951"/>
                    <a:pt x="13768" y="12946"/>
                  </a:cubicBezTo>
                  <a:lnTo>
                    <a:pt x="13768" y="12941"/>
                  </a:lnTo>
                  <a:cubicBezTo>
                    <a:pt x="13570" y="12916"/>
                    <a:pt x="13906" y="12515"/>
                    <a:pt x="13754" y="12154"/>
                  </a:cubicBezTo>
                  <a:cubicBezTo>
                    <a:pt x="13714" y="12060"/>
                    <a:pt x="13731" y="12061"/>
                    <a:pt x="13756" y="11971"/>
                  </a:cubicBezTo>
                  <a:cubicBezTo>
                    <a:pt x="13819" y="11735"/>
                    <a:pt x="13759" y="11618"/>
                    <a:pt x="13698" y="11729"/>
                  </a:cubicBezTo>
                  <a:cubicBezTo>
                    <a:pt x="13681" y="11491"/>
                    <a:pt x="13594" y="11531"/>
                    <a:pt x="13549" y="11591"/>
                  </a:cubicBezTo>
                  <a:cubicBezTo>
                    <a:pt x="13514" y="11637"/>
                    <a:pt x="13491" y="11599"/>
                    <a:pt x="13455" y="11578"/>
                  </a:cubicBezTo>
                  <a:cubicBezTo>
                    <a:pt x="13427" y="11661"/>
                    <a:pt x="13345" y="11573"/>
                    <a:pt x="13307" y="11575"/>
                  </a:cubicBezTo>
                  <a:cubicBezTo>
                    <a:pt x="13294" y="11576"/>
                    <a:pt x="13153" y="11657"/>
                    <a:pt x="13157" y="11710"/>
                  </a:cubicBezTo>
                  <a:cubicBezTo>
                    <a:pt x="13111" y="11595"/>
                    <a:pt x="13021" y="11768"/>
                    <a:pt x="13000" y="11578"/>
                  </a:cubicBezTo>
                  <a:cubicBezTo>
                    <a:pt x="12961" y="11660"/>
                    <a:pt x="12922" y="11669"/>
                    <a:pt x="12880" y="11697"/>
                  </a:cubicBezTo>
                  <a:cubicBezTo>
                    <a:pt x="12815" y="11741"/>
                    <a:pt x="12617" y="11696"/>
                    <a:pt x="12584" y="11998"/>
                  </a:cubicBezTo>
                  <a:cubicBezTo>
                    <a:pt x="12555" y="11932"/>
                    <a:pt x="12472" y="12062"/>
                    <a:pt x="12451" y="12159"/>
                  </a:cubicBezTo>
                  <a:cubicBezTo>
                    <a:pt x="12423" y="12289"/>
                    <a:pt x="12369" y="12305"/>
                    <a:pt x="12330" y="12304"/>
                  </a:cubicBezTo>
                  <a:cubicBezTo>
                    <a:pt x="12324" y="12285"/>
                    <a:pt x="12320" y="12263"/>
                    <a:pt x="12317" y="12238"/>
                  </a:cubicBezTo>
                  <a:lnTo>
                    <a:pt x="12306" y="12241"/>
                  </a:lnTo>
                  <a:lnTo>
                    <a:pt x="12300" y="12201"/>
                  </a:lnTo>
                  <a:cubicBezTo>
                    <a:pt x="12254" y="12266"/>
                    <a:pt x="12221" y="12216"/>
                    <a:pt x="12177" y="12273"/>
                  </a:cubicBezTo>
                  <a:cubicBezTo>
                    <a:pt x="12141" y="12256"/>
                    <a:pt x="12111" y="12256"/>
                    <a:pt x="12073" y="12183"/>
                  </a:cubicBezTo>
                  <a:cubicBezTo>
                    <a:pt x="12075" y="12111"/>
                    <a:pt x="12075" y="12038"/>
                    <a:pt x="12071" y="11966"/>
                  </a:cubicBezTo>
                  <a:cubicBezTo>
                    <a:pt x="11987" y="12010"/>
                    <a:pt x="11963" y="12092"/>
                    <a:pt x="11921" y="12370"/>
                  </a:cubicBezTo>
                  <a:cubicBezTo>
                    <a:pt x="11868" y="12713"/>
                    <a:pt x="11856" y="12752"/>
                    <a:pt x="11762" y="12896"/>
                  </a:cubicBezTo>
                  <a:cubicBezTo>
                    <a:pt x="11649" y="13069"/>
                    <a:pt x="11592" y="13322"/>
                    <a:pt x="11531" y="13709"/>
                  </a:cubicBezTo>
                  <a:cubicBezTo>
                    <a:pt x="11494" y="13947"/>
                    <a:pt x="11565" y="14191"/>
                    <a:pt x="11509" y="14396"/>
                  </a:cubicBezTo>
                  <a:cubicBezTo>
                    <a:pt x="11482" y="14496"/>
                    <a:pt x="11456" y="14628"/>
                    <a:pt x="11422" y="14684"/>
                  </a:cubicBezTo>
                  <a:cubicBezTo>
                    <a:pt x="11393" y="14731"/>
                    <a:pt x="11376" y="14819"/>
                    <a:pt x="11352" y="14874"/>
                  </a:cubicBezTo>
                  <a:cubicBezTo>
                    <a:pt x="11266" y="15034"/>
                    <a:pt x="11188" y="15043"/>
                    <a:pt x="11097" y="15043"/>
                  </a:cubicBezTo>
                  <a:cubicBezTo>
                    <a:pt x="11110" y="15446"/>
                    <a:pt x="10976" y="15542"/>
                    <a:pt x="10937" y="15817"/>
                  </a:cubicBezTo>
                  <a:cubicBezTo>
                    <a:pt x="10926" y="15892"/>
                    <a:pt x="10907" y="15968"/>
                    <a:pt x="10899" y="16047"/>
                  </a:cubicBezTo>
                  <a:cubicBezTo>
                    <a:pt x="10893" y="16100"/>
                    <a:pt x="10908" y="16227"/>
                    <a:pt x="10896" y="16263"/>
                  </a:cubicBezTo>
                  <a:cubicBezTo>
                    <a:pt x="10854" y="16388"/>
                    <a:pt x="10812" y="16514"/>
                    <a:pt x="10771" y="16638"/>
                  </a:cubicBezTo>
                  <a:lnTo>
                    <a:pt x="10782" y="16689"/>
                  </a:lnTo>
                  <a:cubicBezTo>
                    <a:pt x="10750" y="16826"/>
                    <a:pt x="10730" y="16990"/>
                    <a:pt x="10711" y="17161"/>
                  </a:cubicBezTo>
                  <a:cubicBezTo>
                    <a:pt x="10693" y="17326"/>
                    <a:pt x="10592" y="17444"/>
                    <a:pt x="10649" y="17705"/>
                  </a:cubicBezTo>
                  <a:cubicBezTo>
                    <a:pt x="10660" y="17742"/>
                    <a:pt x="10667" y="17754"/>
                    <a:pt x="10683" y="17748"/>
                  </a:cubicBezTo>
                  <a:cubicBezTo>
                    <a:pt x="10695" y="17867"/>
                    <a:pt x="10707" y="18125"/>
                    <a:pt x="10746" y="18125"/>
                  </a:cubicBezTo>
                  <a:cubicBezTo>
                    <a:pt x="10766" y="18272"/>
                    <a:pt x="10758" y="18481"/>
                    <a:pt x="10710" y="18498"/>
                  </a:cubicBezTo>
                  <a:cubicBezTo>
                    <a:pt x="10825" y="18920"/>
                    <a:pt x="10763" y="19270"/>
                    <a:pt x="10714" y="19752"/>
                  </a:cubicBezTo>
                  <a:cubicBezTo>
                    <a:pt x="10694" y="19741"/>
                    <a:pt x="10674" y="19751"/>
                    <a:pt x="10655" y="19781"/>
                  </a:cubicBezTo>
                  <a:cubicBezTo>
                    <a:pt x="10721" y="19996"/>
                    <a:pt x="10586" y="20316"/>
                    <a:pt x="10546" y="20431"/>
                  </a:cubicBezTo>
                  <a:cubicBezTo>
                    <a:pt x="10619" y="20489"/>
                    <a:pt x="10627" y="20599"/>
                    <a:pt x="10658" y="20817"/>
                  </a:cubicBezTo>
                  <a:lnTo>
                    <a:pt x="10655" y="20822"/>
                  </a:lnTo>
                  <a:lnTo>
                    <a:pt x="10654" y="20875"/>
                  </a:lnTo>
                  <a:lnTo>
                    <a:pt x="10648" y="20875"/>
                  </a:lnTo>
                  <a:cubicBezTo>
                    <a:pt x="10634" y="21068"/>
                    <a:pt x="10615" y="21416"/>
                    <a:pt x="10691" y="21424"/>
                  </a:cubicBezTo>
                  <a:cubicBezTo>
                    <a:pt x="10712" y="21497"/>
                    <a:pt x="10737" y="21557"/>
                    <a:pt x="10764" y="21588"/>
                  </a:cubicBezTo>
                  <a:lnTo>
                    <a:pt x="17678" y="21588"/>
                  </a:lnTo>
                  <a:cubicBezTo>
                    <a:pt x="17697" y="21516"/>
                    <a:pt x="17701" y="21395"/>
                    <a:pt x="17681" y="21313"/>
                  </a:cubicBezTo>
                  <a:lnTo>
                    <a:pt x="17689" y="21284"/>
                  </a:lnTo>
                  <a:lnTo>
                    <a:pt x="17689" y="21282"/>
                  </a:lnTo>
                  <a:cubicBezTo>
                    <a:pt x="17738" y="21329"/>
                    <a:pt x="17771" y="21297"/>
                    <a:pt x="17818" y="21245"/>
                  </a:cubicBezTo>
                  <a:cubicBezTo>
                    <a:pt x="17819" y="21234"/>
                    <a:pt x="17819" y="21223"/>
                    <a:pt x="17820" y="21213"/>
                  </a:cubicBezTo>
                  <a:lnTo>
                    <a:pt x="17823" y="21213"/>
                  </a:lnTo>
                  <a:cubicBezTo>
                    <a:pt x="17864" y="21380"/>
                    <a:pt x="17919" y="21002"/>
                    <a:pt x="17957" y="20959"/>
                  </a:cubicBezTo>
                  <a:cubicBezTo>
                    <a:pt x="17957" y="20969"/>
                    <a:pt x="17958" y="20975"/>
                    <a:pt x="17960" y="20978"/>
                  </a:cubicBezTo>
                  <a:cubicBezTo>
                    <a:pt x="18016" y="20886"/>
                    <a:pt x="18093" y="20967"/>
                    <a:pt x="18154" y="20801"/>
                  </a:cubicBezTo>
                  <a:cubicBezTo>
                    <a:pt x="18190" y="20704"/>
                    <a:pt x="18226" y="20809"/>
                    <a:pt x="18263" y="20772"/>
                  </a:cubicBezTo>
                  <a:cubicBezTo>
                    <a:pt x="18311" y="20722"/>
                    <a:pt x="18325" y="20490"/>
                    <a:pt x="18384" y="20439"/>
                  </a:cubicBezTo>
                  <a:cubicBezTo>
                    <a:pt x="18418" y="20410"/>
                    <a:pt x="18461" y="20377"/>
                    <a:pt x="18492" y="20320"/>
                  </a:cubicBezTo>
                  <a:cubicBezTo>
                    <a:pt x="18574" y="20167"/>
                    <a:pt x="18692" y="20240"/>
                    <a:pt x="18649" y="19803"/>
                  </a:cubicBezTo>
                  <a:cubicBezTo>
                    <a:pt x="18664" y="19727"/>
                    <a:pt x="18690" y="19678"/>
                    <a:pt x="18710" y="19692"/>
                  </a:cubicBezTo>
                  <a:lnTo>
                    <a:pt x="18720" y="19692"/>
                  </a:lnTo>
                  <a:cubicBezTo>
                    <a:pt x="18720" y="19665"/>
                    <a:pt x="18722" y="19644"/>
                    <a:pt x="18727" y="19631"/>
                  </a:cubicBezTo>
                  <a:cubicBezTo>
                    <a:pt x="18733" y="19646"/>
                    <a:pt x="18739" y="19660"/>
                    <a:pt x="18745" y="19676"/>
                  </a:cubicBezTo>
                  <a:cubicBezTo>
                    <a:pt x="18812" y="19510"/>
                    <a:pt x="18895" y="19555"/>
                    <a:pt x="18967" y="19501"/>
                  </a:cubicBezTo>
                  <a:cubicBezTo>
                    <a:pt x="19042" y="19443"/>
                    <a:pt x="18960" y="19144"/>
                    <a:pt x="19054" y="19132"/>
                  </a:cubicBezTo>
                  <a:cubicBezTo>
                    <a:pt x="19096" y="19125"/>
                    <a:pt x="19144" y="19050"/>
                    <a:pt x="19147" y="18857"/>
                  </a:cubicBezTo>
                  <a:cubicBezTo>
                    <a:pt x="19170" y="18752"/>
                    <a:pt x="19190" y="18730"/>
                    <a:pt x="19240" y="18762"/>
                  </a:cubicBezTo>
                  <a:lnTo>
                    <a:pt x="19240" y="18677"/>
                  </a:lnTo>
                  <a:lnTo>
                    <a:pt x="19256" y="18677"/>
                  </a:lnTo>
                  <a:cubicBezTo>
                    <a:pt x="19254" y="18485"/>
                    <a:pt x="19210" y="18308"/>
                    <a:pt x="19238" y="18115"/>
                  </a:cubicBezTo>
                  <a:cubicBezTo>
                    <a:pt x="19323" y="18279"/>
                    <a:pt x="19405" y="17400"/>
                    <a:pt x="19415" y="17156"/>
                  </a:cubicBezTo>
                  <a:cubicBezTo>
                    <a:pt x="19353" y="17166"/>
                    <a:pt x="19328" y="17106"/>
                    <a:pt x="19283" y="16934"/>
                  </a:cubicBezTo>
                  <a:cubicBezTo>
                    <a:pt x="19223" y="16708"/>
                    <a:pt x="19158" y="16724"/>
                    <a:pt x="19079" y="16631"/>
                  </a:cubicBezTo>
                  <a:cubicBezTo>
                    <a:pt x="19028" y="16572"/>
                    <a:pt x="18990" y="16426"/>
                    <a:pt x="18957" y="16269"/>
                  </a:cubicBezTo>
                  <a:cubicBezTo>
                    <a:pt x="18943" y="16201"/>
                    <a:pt x="18920" y="16154"/>
                    <a:pt x="18913" y="16089"/>
                  </a:cubicBezTo>
                  <a:cubicBezTo>
                    <a:pt x="18901" y="15930"/>
                    <a:pt x="18927" y="15765"/>
                    <a:pt x="18871" y="15682"/>
                  </a:cubicBezTo>
                  <a:cubicBezTo>
                    <a:pt x="18874" y="15670"/>
                    <a:pt x="18886" y="15550"/>
                    <a:pt x="18874" y="15550"/>
                  </a:cubicBezTo>
                  <a:cubicBezTo>
                    <a:pt x="18939" y="15575"/>
                    <a:pt x="18938" y="15831"/>
                    <a:pt x="18975" y="15986"/>
                  </a:cubicBezTo>
                  <a:cubicBezTo>
                    <a:pt x="19013" y="16148"/>
                    <a:pt x="19074" y="16159"/>
                    <a:pt x="19126" y="16168"/>
                  </a:cubicBezTo>
                  <a:cubicBezTo>
                    <a:pt x="19178" y="16180"/>
                    <a:pt x="19229" y="16219"/>
                    <a:pt x="19281" y="16234"/>
                  </a:cubicBezTo>
                  <a:cubicBezTo>
                    <a:pt x="19361" y="16260"/>
                    <a:pt x="19447" y="16433"/>
                    <a:pt x="19520" y="16430"/>
                  </a:cubicBezTo>
                  <a:cubicBezTo>
                    <a:pt x="19557" y="16428"/>
                    <a:pt x="19592" y="16356"/>
                    <a:pt x="19630" y="16356"/>
                  </a:cubicBezTo>
                  <a:cubicBezTo>
                    <a:pt x="19687" y="16356"/>
                    <a:pt x="19727" y="16307"/>
                    <a:pt x="19781" y="16345"/>
                  </a:cubicBezTo>
                  <a:cubicBezTo>
                    <a:pt x="19847" y="16393"/>
                    <a:pt x="19944" y="16338"/>
                    <a:pt x="20009" y="16226"/>
                  </a:cubicBezTo>
                  <a:cubicBezTo>
                    <a:pt x="20012" y="16277"/>
                    <a:pt x="20021" y="16316"/>
                    <a:pt x="20033" y="16332"/>
                  </a:cubicBezTo>
                  <a:cubicBezTo>
                    <a:pt x="20034" y="16498"/>
                    <a:pt x="20075" y="16542"/>
                    <a:pt x="20104" y="16480"/>
                  </a:cubicBezTo>
                  <a:cubicBezTo>
                    <a:pt x="20118" y="16717"/>
                    <a:pt x="20164" y="16854"/>
                    <a:pt x="20220" y="16918"/>
                  </a:cubicBezTo>
                  <a:cubicBezTo>
                    <a:pt x="20246" y="16949"/>
                    <a:pt x="20250" y="16907"/>
                    <a:pt x="20282" y="16977"/>
                  </a:cubicBezTo>
                  <a:cubicBezTo>
                    <a:pt x="20335" y="17090"/>
                    <a:pt x="20393" y="17239"/>
                    <a:pt x="20452" y="17256"/>
                  </a:cubicBezTo>
                  <a:cubicBezTo>
                    <a:pt x="20430" y="17241"/>
                    <a:pt x="20380" y="17210"/>
                    <a:pt x="20371" y="17317"/>
                  </a:cubicBezTo>
                  <a:cubicBezTo>
                    <a:pt x="20359" y="17447"/>
                    <a:pt x="20456" y="17640"/>
                    <a:pt x="20481" y="17716"/>
                  </a:cubicBezTo>
                  <a:cubicBezTo>
                    <a:pt x="20591" y="18053"/>
                    <a:pt x="20691" y="18211"/>
                    <a:pt x="20816" y="17869"/>
                  </a:cubicBezTo>
                  <a:lnTo>
                    <a:pt x="20816" y="17808"/>
                  </a:lnTo>
                  <a:cubicBezTo>
                    <a:pt x="20829" y="17924"/>
                    <a:pt x="20861" y="17959"/>
                    <a:pt x="20866" y="18091"/>
                  </a:cubicBezTo>
                  <a:cubicBezTo>
                    <a:pt x="20874" y="18277"/>
                    <a:pt x="20869" y="18409"/>
                    <a:pt x="20901" y="18606"/>
                  </a:cubicBezTo>
                  <a:cubicBezTo>
                    <a:pt x="20975" y="19071"/>
                    <a:pt x="21008" y="19617"/>
                    <a:pt x="21101" y="20035"/>
                  </a:cubicBezTo>
                  <a:cubicBezTo>
                    <a:pt x="21190" y="20438"/>
                    <a:pt x="21261" y="20778"/>
                    <a:pt x="21332" y="21231"/>
                  </a:cubicBezTo>
                  <a:cubicBezTo>
                    <a:pt x="21353" y="21370"/>
                    <a:pt x="21379" y="21479"/>
                    <a:pt x="21407" y="21588"/>
                  </a:cubicBezTo>
                  <a:lnTo>
                    <a:pt x="21600" y="21588"/>
                  </a:lnTo>
                  <a:lnTo>
                    <a:pt x="21600" y="5062"/>
                  </a:lnTo>
                  <a:cubicBezTo>
                    <a:pt x="20224" y="3753"/>
                    <a:pt x="18833" y="2700"/>
                    <a:pt x="17434" y="1901"/>
                  </a:cubicBezTo>
                  <a:cubicBezTo>
                    <a:pt x="16726" y="1496"/>
                    <a:pt x="16015" y="1157"/>
                    <a:pt x="15303" y="884"/>
                  </a:cubicBezTo>
                  <a:cubicBezTo>
                    <a:pt x="14937" y="743"/>
                    <a:pt x="14571" y="618"/>
                    <a:pt x="14204" y="511"/>
                  </a:cubicBezTo>
                  <a:close/>
                  <a:moveTo>
                    <a:pt x="6174" y="929"/>
                  </a:moveTo>
                  <a:cubicBezTo>
                    <a:pt x="4240" y="1693"/>
                    <a:pt x="2315" y="2942"/>
                    <a:pt x="419" y="4671"/>
                  </a:cubicBezTo>
                  <a:cubicBezTo>
                    <a:pt x="421" y="4690"/>
                    <a:pt x="424" y="4707"/>
                    <a:pt x="428" y="4719"/>
                  </a:cubicBezTo>
                  <a:cubicBezTo>
                    <a:pt x="359" y="5003"/>
                    <a:pt x="434" y="5299"/>
                    <a:pt x="509" y="5033"/>
                  </a:cubicBezTo>
                  <a:cubicBezTo>
                    <a:pt x="522" y="5079"/>
                    <a:pt x="539" y="5084"/>
                    <a:pt x="554" y="5049"/>
                  </a:cubicBezTo>
                  <a:cubicBezTo>
                    <a:pt x="556" y="5069"/>
                    <a:pt x="557" y="5088"/>
                    <a:pt x="559" y="5107"/>
                  </a:cubicBezTo>
                  <a:cubicBezTo>
                    <a:pt x="531" y="5166"/>
                    <a:pt x="505" y="5319"/>
                    <a:pt x="477" y="5400"/>
                  </a:cubicBezTo>
                  <a:cubicBezTo>
                    <a:pt x="443" y="5502"/>
                    <a:pt x="392" y="5704"/>
                    <a:pt x="462" y="5775"/>
                  </a:cubicBezTo>
                  <a:cubicBezTo>
                    <a:pt x="421" y="5930"/>
                    <a:pt x="471" y="5965"/>
                    <a:pt x="466" y="6076"/>
                  </a:cubicBezTo>
                  <a:cubicBezTo>
                    <a:pt x="459" y="6231"/>
                    <a:pt x="388" y="6282"/>
                    <a:pt x="419" y="6494"/>
                  </a:cubicBezTo>
                  <a:cubicBezTo>
                    <a:pt x="218" y="6317"/>
                    <a:pt x="334" y="7087"/>
                    <a:pt x="432" y="7320"/>
                  </a:cubicBezTo>
                  <a:cubicBezTo>
                    <a:pt x="412" y="7376"/>
                    <a:pt x="398" y="7452"/>
                    <a:pt x="390" y="7545"/>
                  </a:cubicBezTo>
                  <a:cubicBezTo>
                    <a:pt x="370" y="7776"/>
                    <a:pt x="323" y="7939"/>
                    <a:pt x="281" y="8110"/>
                  </a:cubicBezTo>
                  <a:cubicBezTo>
                    <a:pt x="194" y="8473"/>
                    <a:pt x="106" y="8821"/>
                    <a:pt x="0" y="9106"/>
                  </a:cubicBezTo>
                  <a:lnTo>
                    <a:pt x="0" y="15534"/>
                  </a:lnTo>
                  <a:cubicBezTo>
                    <a:pt x="4" y="15511"/>
                    <a:pt x="17" y="15501"/>
                    <a:pt x="24" y="15495"/>
                  </a:cubicBezTo>
                  <a:cubicBezTo>
                    <a:pt x="44" y="15622"/>
                    <a:pt x="86" y="15705"/>
                    <a:pt x="78" y="15870"/>
                  </a:cubicBezTo>
                  <a:cubicBezTo>
                    <a:pt x="56" y="16009"/>
                    <a:pt x="20" y="16099"/>
                    <a:pt x="0" y="16226"/>
                  </a:cubicBezTo>
                  <a:cubicBezTo>
                    <a:pt x="59" y="16178"/>
                    <a:pt x="109" y="16423"/>
                    <a:pt x="146" y="16575"/>
                  </a:cubicBezTo>
                  <a:cubicBezTo>
                    <a:pt x="184" y="16732"/>
                    <a:pt x="176" y="16914"/>
                    <a:pt x="208" y="17050"/>
                  </a:cubicBezTo>
                  <a:cubicBezTo>
                    <a:pt x="246" y="17009"/>
                    <a:pt x="296" y="16971"/>
                    <a:pt x="318" y="16834"/>
                  </a:cubicBezTo>
                  <a:cubicBezTo>
                    <a:pt x="351" y="16640"/>
                    <a:pt x="293" y="16414"/>
                    <a:pt x="274" y="16240"/>
                  </a:cubicBezTo>
                  <a:lnTo>
                    <a:pt x="247" y="16253"/>
                  </a:lnTo>
                  <a:cubicBezTo>
                    <a:pt x="270" y="16186"/>
                    <a:pt x="275" y="16081"/>
                    <a:pt x="252" y="16002"/>
                  </a:cubicBezTo>
                  <a:lnTo>
                    <a:pt x="242" y="16010"/>
                  </a:lnTo>
                  <a:cubicBezTo>
                    <a:pt x="240" y="15925"/>
                    <a:pt x="231" y="15836"/>
                    <a:pt x="232" y="15751"/>
                  </a:cubicBezTo>
                  <a:cubicBezTo>
                    <a:pt x="235" y="15506"/>
                    <a:pt x="233" y="15494"/>
                    <a:pt x="202" y="15276"/>
                  </a:cubicBezTo>
                  <a:cubicBezTo>
                    <a:pt x="167" y="15025"/>
                    <a:pt x="176" y="14959"/>
                    <a:pt x="187" y="14676"/>
                  </a:cubicBezTo>
                  <a:lnTo>
                    <a:pt x="164" y="14679"/>
                  </a:lnTo>
                  <a:cubicBezTo>
                    <a:pt x="167" y="14585"/>
                    <a:pt x="123" y="14289"/>
                    <a:pt x="107" y="14230"/>
                  </a:cubicBezTo>
                  <a:cubicBezTo>
                    <a:pt x="89" y="14045"/>
                    <a:pt x="86" y="13732"/>
                    <a:pt x="148" y="13591"/>
                  </a:cubicBezTo>
                  <a:cubicBezTo>
                    <a:pt x="164" y="13622"/>
                    <a:pt x="181" y="13660"/>
                    <a:pt x="194" y="13691"/>
                  </a:cubicBezTo>
                  <a:lnTo>
                    <a:pt x="210" y="13691"/>
                  </a:lnTo>
                  <a:lnTo>
                    <a:pt x="211" y="13678"/>
                  </a:lnTo>
                  <a:cubicBezTo>
                    <a:pt x="223" y="13713"/>
                    <a:pt x="236" y="13739"/>
                    <a:pt x="250" y="13754"/>
                  </a:cubicBezTo>
                  <a:cubicBezTo>
                    <a:pt x="229" y="13833"/>
                    <a:pt x="223" y="14131"/>
                    <a:pt x="228" y="14256"/>
                  </a:cubicBezTo>
                  <a:cubicBezTo>
                    <a:pt x="241" y="14581"/>
                    <a:pt x="249" y="14932"/>
                    <a:pt x="341" y="15041"/>
                  </a:cubicBezTo>
                  <a:cubicBezTo>
                    <a:pt x="320" y="15173"/>
                    <a:pt x="342" y="15321"/>
                    <a:pt x="379" y="15350"/>
                  </a:cubicBezTo>
                  <a:cubicBezTo>
                    <a:pt x="374" y="15468"/>
                    <a:pt x="397" y="15536"/>
                    <a:pt x="424" y="15550"/>
                  </a:cubicBezTo>
                  <a:cubicBezTo>
                    <a:pt x="405" y="15661"/>
                    <a:pt x="382" y="15765"/>
                    <a:pt x="378" y="15925"/>
                  </a:cubicBezTo>
                  <a:cubicBezTo>
                    <a:pt x="419" y="15937"/>
                    <a:pt x="483" y="16011"/>
                    <a:pt x="506" y="16145"/>
                  </a:cubicBezTo>
                  <a:cubicBezTo>
                    <a:pt x="525" y="16257"/>
                    <a:pt x="513" y="16386"/>
                    <a:pt x="554" y="16498"/>
                  </a:cubicBezTo>
                  <a:cubicBezTo>
                    <a:pt x="596" y="16679"/>
                    <a:pt x="655" y="16964"/>
                    <a:pt x="655" y="17222"/>
                  </a:cubicBezTo>
                  <a:cubicBezTo>
                    <a:pt x="655" y="17332"/>
                    <a:pt x="666" y="17433"/>
                    <a:pt x="671" y="17539"/>
                  </a:cubicBezTo>
                  <a:cubicBezTo>
                    <a:pt x="677" y="17670"/>
                    <a:pt x="609" y="17795"/>
                    <a:pt x="587" y="17853"/>
                  </a:cubicBezTo>
                  <a:lnTo>
                    <a:pt x="596" y="17859"/>
                  </a:lnTo>
                  <a:cubicBezTo>
                    <a:pt x="581" y="17918"/>
                    <a:pt x="585" y="17997"/>
                    <a:pt x="598" y="18062"/>
                  </a:cubicBezTo>
                  <a:cubicBezTo>
                    <a:pt x="568" y="18290"/>
                    <a:pt x="687" y="18504"/>
                    <a:pt x="724" y="18588"/>
                  </a:cubicBezTo>
                  <a:cubicBezTo>
                    <a:pt x="768" y="18689"/>
                    <a:pt x="774" y="18838"/>
                    <a:pt x="828" y="18905"/>
                  </a:cubicBezTo>
                  <a:cubicBezTo>
                    <a:pt x="859" y="18953"/>
                    <a:pt x="893" y="18955"/>
                    <a:pt x="923" y="18994"/>
                  </a:cubicBezTo>
                  <a:cubicBezTo>
                    <a:pt x="956" y="19038"/>
                    <a:pt x="955" y="19052"/>
                    <a:pt x="993" y="19166"/>
                  </a:cubicBezTo>
                  <a:cubicBezTo>
                    <a:pt x="1066" y="19384"/>
                    <a:pt x="1156" y="19447"/>
                    <a:pt x="1241" y="19528"/>
                  </a:cubicBezTo>
                  <a:cubicBezTo>
                    <a:pt x="1281" y="19565"/>
                    <a:pt x="1344" y="19856"/>
                    <a:pt x="1388" y="19776"/>
                  </a:cubicBezTo>
                  <a:lnTo>
                    <a:pt x="1391" y="19792"/>
                  </a:lnTo>
                  <a:cubicBezTo>
                    <a:pt x="1393" y="19782"/>
                    <a:pt x="1396" y="19776"/>
                    <a:pt x="1399" y="19776"/>
                  </a:cubicBezTo>
                  <a:cubicBezTo>
                    <a:pt x="1472" y="19890"/>
                    <a:pt x="1543" y="19937"/>
                    <a:pt x="1623" y="19837"/>
                  </a:cubicBezTo>
                  <a:cubicBezTo>
                    <a:pt x="1653" y="19799"/>
                    <a:pt x="1683" y="19702"/>
                    <a:pt x="1713" y="19684"/>
                  </a:cubicBezTo>
                  <a:cubicBezTo>
                    <a:pt x="1799" y="19630"/>
                    <a:pt x="1882" y="20026"/>
                    <a:pt x="1932" y="20241"/>
                  </a:cubicBezTo>
                  <a:lnTo>
                    <a:pt x="1915" y="20368"/>
                  </a:lnTo>
                  <a:cubicBezTo>
                    <a:pt x="1962" y="20503"/>
                    <a:pt x="2005" y="20664"/>
                    <a:pt x="2066" y="20679"/>
                  </a:cubicBezTo>
                  <a:cubicBezTo>
                    <a:pt x="2123" y="20695"/>
                    <a:pt x="2163" y="20735"/>
                    <a:pt x="2217" y="20825"/>
                  </a:cubicBezTo>
                  <a:lnTo>
                    <a:pt x="2213" y="20793"/>
                  </a:lnTo>
                  <a:cubicBezTo>
                    <a:pt x="2275" y="20878"/>
                    <a:pt x="2356" y="20997"/>
                    <a:pt x="2424" y="20875"/>
                  </a:cubicBezTo>
                  <a:cubicBezTo>
                    <a:pt x="2425" y="20890"/>
                    <a:pt x="2427" y="20902"/>
                    <a:pt x="2430" y="20909"/>
                  </a:cubicBezTo>
                  <a:cubicBezTo>
                    <a:pt x="2432" y="20899"/>
                    <a:pt x="2433" y="20888"/>
                    <a:pt x="2434" y="20875"/>
                  </a:cubicBezTo>
                  <a:cubicBezTo>
                    <a:pt x="2438" y="20959"/>
                    <a:pt x="2448" y="21024"/>
                    <a:pt x="2465" y="21076"/>
                  </a:cubicBezTo>
                  <a:cubicBezTo>
                    <a:pt x="2522" y="21119"/>
                    <a:pt x="2556" y="21421"/>
                    <a:pt x="2600" y="21588"/>
                  </a:cubicBezTo>
                  <a:lnTo>
                    <a:pt x="2914" y="21588"/>
                  </a:lnTo>
                  <a:cubicBezTo>
                    <a:pt x="2915" y="21579"/>
                    <a:pt x="2915" y="21580"/>
                    <a:pt x="2916" y="21567"/>
                  </a:cubicBezTo>
                  <a:cubicBezTo>
                    <a:pt x="2944" y="21445"/>
                    <a:pt x="2924" y="21364"/>
                    <a:pt x="2935" y="21237"/>
                  </a:cubicBezTo>
                  <a:cubicBezTo>
                    <a:pt x="2955" y="21014"/>
                    <a:pt x="2979" y="20747"/>
                    <a:pt x="3008" y="20550"/>
                  </a:cubicBezTo>
                  <a:cubicBezTo>
                    <a:pt x="3025" y="20440"/>
                    <a:pt x="3067" y="20368"/>
                    <a:pt x="3037" y="20225"/>
                  </a:cubicBezTo>
                  <a:cubicBezTo>
                    <a:pt x="3059" y="20192"/>
                    <a:pt x="3076" y="20125"/>
                    <a:pt x="3075" y="20030"/>
                  </a:cubicBezTo>
                  <a:lnTo>
                    <a:pt x="3047" y="20030"/>
                  </a:lnTo>
                  <a:cubicBezTo>
                    <a:pt x="3034" y="19948"/>
                    <a:pt x="3020" y="19996"/>
                    <a:pt x="3009" y="19980"/>
                  </a:cubicBezTo>
                  <a:cubicBezTo>
                    <a:pt x="2987" y="19944"/>
                    <a:pt x="2952" y="19836"/>
                    <a:pt x="2923" y="19789"/>
                  </a:cubicBezTo>
                  <a:cubicBezTo>
                    <a:pt x="2872" y="19709"/>
                    <a:pt x="2807" y="19772"/>
                    <a:pt x="2765" y="19692"/>
                  </a:cubicBezTo>
                  <a:cubicBezTo>
                    <a:pt x="2735" y="19729"/>
                    <a:pt x="2663" y="19760"/>
                    <a:pt x="2622" y="19768"/>
                  </a:cubicBezTo>
                  <a:cubicBezTo>
                    <a:pt x="2569" y="19776"/>
                    <a:pt x="2503" y="19679"/>
                    <a:pt x="2453" y="19755"/>
                  </a:cubicBezTo>
                  <a:cubicBezTo>
                    <a:pt x="2450" y="19749"/>
                    <a:pt x="2448" y="19742"/>
                    <a:pt x="2446" y="19737"/>
                  </a:cubicBezTo>
                  <a:cubicBezTo>
                    <a:pt x="2479" y="19618"/>
                    <a:pt x="2525" y="19465"/>
                    <a:pt x="2523" y="19272"/>
                  </a:cubicBezTo>
                  <a:cubicBezTo>
                    <a:pt x="2525" y="19265"/>
                    <a:pt x="2528" y="19258"/>
                    <a:pt x="2531" y="19251"/>
                  </a:cubicBezTo>
                  <a:cubicBezTo>
                    <a:pt x="2515" y="19093"/>
                    <a:pt x="2567" y="18997"/>
                    <a:pt x="2591" y="18905"/>
                  </a:cubicBezTo>
                  <a:cubicBezTo>
                    <a:pt x="2628" y="18761"/>
                    <a:pt x="2657" y="18582"/>
                    <a:pt x="2680" y="18392"/>
                  </a:cubicBezTo>
                  <a:cubicBezTo>
                    <a:pt x="2710" y="18154"/>
                    <a:pt x="2715" y="18051"/>
                    <a:pt x="2769" y="17896"/>
                  </a:cubicBezTo>
                  <a:cubicBezTo>
                    <a:pt x="2826" y="17730"/>
                    <a:pt x="2828" y="17263"/>
                    <a:pt x="2741" y="17415"/>
                  </a:cubicBezTo>
                  <a:cubicBezTo>
                    <a:pt x="2700" y="17487"/>
                    <a:pt x="2661" y="17357"/>
                    <a:pt x="2617" y="17402"/>
                  </a:cubicBezTo>
                  <a:cubicBezTo>
                    <a:pt x="2552" y="17468"/>
                    <a:pt x="2483" y="17465"/>
                    <a:pt x="2419" y="17544"/>
                  </a:cubicBezTo>
                  <a:cubicBezTo>
                    <a:pt x="2284" y="17710"/>
                    <a:pt x="2314" y="18356"/>
                    <a:pt x="2173" y="18487"/>
                  </a:cubicBezTo>
                  <a:cubicBezTo>
                    <a:pt x="2173" y="18512"/>
                    <a:pt x="2167" y="18523"/>
                    <a:pt x="2164" y="18540"/>
                  </a:cubicBezTo>
                  <a:cubicBezTo>
                    <a:pt x="2110" y="18531"/>
                    <a:pt x="2059" y="18539"/>
                    <a:pt x="2009" y="18625"/>
                  </a:cubicBezTo>
                  <a:cubicBezTo>
                    <a:pt x="2006" y="18616"/>
                    <a:pt x="2002" y="18602"/>
                    <a:pt x="1999" y="18593"/>
                  </a:cubicBezTo>
                  <a:lnTo>
                    <a:pt x="1999" y="18677"/>
                  </a:lnTo>
                  <a:cubicBezTo>
                    <a:pt x="1995" y="18650"/>
                    <a:pt x="1992" y="18622"/>
                    <a:pt x="1990" y="18593"/>
                  </a:cubicBezTo>
                  <a:cubicBezTo>
                    <a:pt x="1938" y="18604"/>
                    <a:pt x="1889" y="18726"/>
                    <a:pt x="1835" y="18743"/>
                  </a:cubicBezTo>
                  <a:cubicBezTo>
                    <a:pt x="1834" y="18749"/>
                    <a:pt x="1834" y="18756"/>
                    <a:pt x="1833" y="18762"/>
                  </a:cubicBezTo>
                  <a:lnTo>
                    <a:pt x="1831" y="18762"/>
                  </a:lnTo>
                  <a:cubicBezTo>
                    <a:pt x="1816" y="18659"/>
                    <a:pt x="1793" y="18555"/>
                    <a:pt x="1761" y="18540"/>
                  </a:cubicBezTo>
                  <a:cubicBezTo>
                    <a:pt x="1760" y="18529"/>
                    <a:pt x="1759" y="18519"/>
                    <a:pt x="1759" y="18508"/>
                  </a:cubicBezTo>
                  <a:lnTo>
                    <a:pt x="1756" y="18508"/>
                  </a:lnTo>
                  <a:lnTo>
                    <a:pt x="1754" y="18524"/>
                  </a:lnTo>
                  <a:cubicBezTo>
                    <a:pt x="1691" y="18540"/>
                    <a:pt x="1717" y="18432"/>
                    <a:pt x="1676" y="18316"/>
                  </a:cubicBezTo>
                  <a:cubicBezTo>
                    <a:pt x="1693" y="18054"/>
                    <a:pt x="1639" y="17953"/>
                    <a:pt x="1621" y="17732"/>
                  </a:cubicBezTo>
                  <a:cubicBezTo>
                    <a:pt x="1596" y="17415"/>
                    <a:pt x="1602" y="17200"/>
                    <a:pt x="1633" y="16908"/>
                  </a:cubicBezTo>
                  <a:cubicBezTo>
                    <a:pt x="1656" y="16676"/>
                    <a:pt x="1666" y="16119"/>
                    <a:pt x="1738" y="16052"/>
                  </a:cubicBezTo>
                  <a:cubicBezTo>
                    <a:pt x="1772" y="15950"/>
                    <a:pt x="1798" y="15922"/>
                    <a:pt x="1817" y="15743"/>
                  </a:cubicBezTo>
                  <a:lnTo>
                    <a:pt x="1815" y="15735"/>
                  </a:lnTo>
                  <a:cubicBezTo>
                    <a:pt x="1836" y="15471"/>
                    <a:pt x="1812" y="15341"/>
                    <a:pt x="1878" y="15138"/>
                  </a:cubicBezTo>
                  <a:cubicBezTo>
                    <a:pt x="1936" y="14959"/>
                    <a:pt x="2023" y="14855"/>
                    <a:pt x="2092" y="14755"/>
                  </a:cubicBezTo>
                  <a:cubicBezTo>
                    <a:pt x="2166" y="14649"/>
                    <a:pt x="2232" y="14491"/>
                    <a:pt x="2309" y="14423"/>
                  </a:cubicBezTo>
                  <a:cubicBezTo>
                    <a:pt x="2357" y="14380"/>
                    <a:pt x="2368" y="14389"/>
                    <a:pt x="2416" y="14459"/>
                  </a:cubicBezTo>
                  <a:cubicBezTo>
                    <a:pt x="2451" y="14509"/>
                    <a:pt x="2493" y="14535"/>
                    <a:pt x="2519" y="14412"/>
                  </a:cubicBezTo>
                  <a:cubicBezTo>
                    <a:pt x="2526" y="14422"/>
                    <a:pt x="2534" y="14438"/>
                    <a:pt x="2540" y="14457"/>
                  </a:cubicBezTo>
                  <a:cubicBezTo>
                    <a:pt x="2537" y="14459"/>
                    <a:pt x="2534" y="14462"/>
                    <a:pt x="2531" y="14465"/>
                  </a:cubicBezTo>
                  <a:cubicBezTo>
                    <a:pt x="2553" y="14678"/>
                    <a:pt x="2701" y="14729"/>
                    <a:pt x="2728" y="14547"/>
                  </a:cubicBezTo>
                  <a:cubicBezTo>
                    <a:pt x="2733" y="14555"/>
                    <a:pt x="2737" y="14562"/>
                    <a:pt x="2742" y="14570"/>
                  </a:cubicBezTo>
                  <a:cubicBezTo>
                    <a:pt x="2738" y="14625"/>
                    <a:pt x="2735" y="14684"/>
                    <a:pt x="2735" y="14742"/>
                  </a:cubicBezTo>
                  <a:cubicBezTo>
                    <a:pt x="2774" y="14730"/>
                    <a:pt x="2892" y="14526"/>
                    <a:pt x="2795" y="14412"/>
                  </a:cubicBezTo>
                  <a:cubicBezTo>
                    <a:pt x="2815" y="14373"/>
                    <a:pt x="2828" y="14323"/>
                    <a:pt x="2824" y="14235"/>
                  </a:cubicBezTo>
                  <a:cubicBezTo>
                    <a:pt x="2877" y="14184"/>
                    <a:pt x="2922" y="14198"/>
                    <a:pt x="2975" y="14161"/>
                  </a:cubicBezTo>
                  <a:cubicBezTo>
                    <a:pt x="3016" y="14368"/>
                    <a:pt x="3239" y="13882"/>
                    <a:pt x="3209" y="14452"/>
                  </a:cubicBezTo>
                  <a:cubicBezTo>
                    <a:pt x="3236" y="14445"/>
                    <a:pt x="3265" y="14445"/>
                    <a:pt x="3292" y="14425"/>
                  </a:cubicBezTo>
                  <a:cubicBezTo>
                    <a:pt x="3320" y="14404"/>
                    <a:pt x="3369" y="14252"/>
                    <a:pt x="3399" y="14301"/>
                  </a:cubicBezTo>
                  <a:cubicBezTo>
                    <a:pt x="3435" y="14359"/>
                    <a:pt x="3425" y="14599"/>
                    <a:pt x="3473" y="14634"/>
                  </a:cubicBezTo>
                  <a:cubicBezTo>
                    <a:pt x="3473" y="14802"/>
                    <a:pt x="3384" y="15093"/>
                    <a:pt x="3432" y="15181"/>
                  </a:cubicBezTo>
                  <a:cubicBezTo>
                    <a:pt x="3418" y="15270"/>
                    <a:pt x="3421" y="15424"/>
                    <a:pt x="3439" y="15508"/>
                  </a:cubicBezTo>
                  <a:cubicBezTo>
                    <a:pt x="3466" y="15632"/>
                    <a:pt x="3471" y="15689"/>
                    <a:pt x="3464" y="15878"/>
                  </a:cubicBezTo>
                  <a:lnTo>
                    <a:pt x="3486" y="15875"/>
                  </a:lnTo>
                  <a:lnTo>
                    <a:pt x="3486" y="15909"/>
                  </a:lnTo>
                  <a:cubicBezTo>
                    <a:pt x="3535" y="15890"/>
                    <a:pt x="3512" y="16082"/>
                    <a:pt x="3524" y="16211"/>
                  </a:cubicBezTo>
                  <a:cubicBezTo>
                    <a:pt x="3544" y="16218"/>
                    <a:pt x="3563" y="16212"/>
                    <a:pt x="3583" y="16197"/>
                  </a:cubicBezTo>
                  <a:cubicBezTo>
                    <a:pt x="3584" y="16207"/>
                    <a:pt x="3584" y="16217"/>
                    <a:pt x="3584" y="16226"/>
                  </a:cubicBezTo>
                  <a:cubicBezTo>
                    <a:pt x="3635" y="16203"/>
                    <a:pt x="3660" y="16059"/>
                    <a:pt x="3685" y="15902"/>
                  </a:cubicBezTo>
                  <a:cubicBezTo>
                    <a:pt x="3720" y="15690"/>
                    <a:pt x="3735" y="15538"/>
                    <a:pt x="3734" y="15299"/>
                  </a:cubicBezTo>
                  <a:cubicBezTo>
                    <a:pt x="3733" y="15140"/>
                    <a:pt x="3749" y="14937"/>
                    <a:pt x="3747" y="14784"/>
                  </a:cubicBezTo>
                  <a:cubicBezTo>
                    <a:pt x="3742" y="14589"/>
                    <a:pt x="3725" y="14481"/>
                    <a:pt x="3726" y="14267"/>
                  </a:cubicBezTo>
                  <a:cubicBezTo>
                    <a:pt x="3728" y="13820"/>
                    <a:pt x="3833" y="13445"/>
                    <a:pt x="3939" y="13321"/>
                  </a:cubicBezTo>
                  <a:cubicBezTo>
                    <a:pt x="4034" y="13209"/>
                    <a:pt x="4093" y="12897"/>
                    <a:pt x="4189" y="12814"/>
                  </a:cubicBezTo>
                  <a:cubicBezTo>
                    <a:pt x="4189" y="12824"/>
                    <a:pt x="4190" y="12836"/>
                    <a:pt x="4191" y="12846"/>
                  </a:cubicBezTo>
                  <a:cubicBezTo>
                    <a:pt x="4192" y="12838"/>
                    <a:pt x="4192" y="12829"/>
                    <a:pt x="4193" y="12822"/>
                  </a:cubicBezTo>
                  <a:cubicBezTo>
                    <a:pt x="4247" y="12853"/>
                    <a:pt x="4262" y="12666"/>
                    <a:pt x="4304" y="12582"/>
                  </a:cubicBezTo>
                  <a:cubicBezTo>
                    <a:pt x="4336" y="12517"/>
                    <a:pt x="4366" y="12535"/>
                    <a:pt x="4400" y="12510"/>
                  </a:cubicBezTo>
                  <a:cubicBezTo>
                    <a:pt x="4421" y="12495"/>
                    <a:pt x="4474" y="12491"/>
                    <a:pt x="4478" y="12360"/>
                  </a:cubicBezTo>
                  <a:cubicBezTo>
                    <a:pt x="4478" y="12339"/>
                    <a:pt x="4471" y="12254"/>
                    <a:pt x="4464" y="12254"/>
                  </a:cubicBezTo>
                  <a:cubicBezTo>
                    <a:pt x="4499" y="12274"/>
                    <a:pt x="4599" y="12147"/>
                    <a:pt x="4572" y="11945"/>
                  </a:cubicBezTo>
                  <a:cubicBezTo>
                    <a:pt x="4600" y="11880"/>
                    <a:pt x="4606" y="11715"/>
                    <a:pt x="4594" y="11604"/>
                  </a:cubicBezTo>
                  <a:cubicBezTo>
                    <a:pt x="4635" y="11418"/>
                    <a:pt x="4808" y="11126"/>
                    <a:pt x="4770" y="10825"/>
                  </a:cubicBezTo>
                  <a:cubicBezTo>
                    <a:pt x="4826" y="10882"/>
                    <a:pt x="4977" y="10539"/>
                    <a:pt x="4977" y="10281"/>
                  </a:cubicBezTo>
                  <a:cubicBezTo>
                    <a:pt x="5025" y="10298"/>
                    <a:pt x="5157" y="10223"/>
                    <a:pt x="5184" y="10070"/>
                  </a:cubicBezTo>
                  <a:lnTo>
                    <a:pt x="5178" y="10057"/>
                  </a:lnTo>
                  <a:cubicBezTo>
                    <a:pt x="5214" y="9991"/>
                    <a:pt x="5260" y="10050"/>
                    <a:pt x="5291" y="9919"/>
                  </a:cubicBezTo>
                  <a:cubicBezTo>
                    <a:pt x="5305" y="9938"/>
                    <a:pt x="5317" y="9960"/>
                    <a:pt x="5328" y="9996"/>
                  </a:cubicBezTo>
                  <a:cubicBezTo>
                    <a:pt x="5362" y="9978"/>
                    <a:pt x="5431" y="9940"/>
                    <a:pt x="5458" y="9827"/>
                  </a:cubicBezTo>
                  <a:cubicBezTo>
                    <a:pt x="5494" y="9669"/>
                    <a:pt x="5442" y="9547"/>
                    <a:pt x="5406" y="9597"/>
                  </a:cubicBezTo>
                  <a:cubicBezTo>
                    <a:pt x="5404" y="9585"/>
                    <a:pt x="5402" y="9572"/>
                    <a:pt x="5400" y="9563"/>
                  </a:cubicBezTo>
                  <a:cubicBezTo>
                    <a:pt x="5426" y="9530"/>
                    <a:pt x="5449" y="9478"/>
                    <a:pt x="5472" y="9423"/>
                  </a:cubicBezTo>
                  <a:lnTo>
                    <a:pt x="5433" y="9383"/>
                  </a:lnTo>
                  <a:cubicBezTo>
                    <a:pt x="5501" y="9103"/>
                    <a:pt x="5623" y="9175"/>
                    <a:pt x="5683" y="8902"/>
                  </a:cubicBezTo>
                  <a:cubicBezTo>
                    <a:pt x="5718" y="8985"/>
                    <a:pt x="5775" y="8878"/>
                    <a:pt x="5809" y="8844"/>
                  </a:cubicBezTo>
                  <a:cubicBezTo>
                    <a:pt x="5838" y="8816"/>
                    <a:pt x="5868" y="8811"/>
                    <a:pt x="5893" y="8744"/>
                  </a:cubicBezTo>
                  <a:cubicBezTo>
                    <a:pt x="5935" y="8636"/>
                    <a:pt x="5979" y="8644"/>
                    <a:pt x="6030" y="8604"/>
                  </a:cubicBezTo>
                  <a:cubicBezTo>
                    <a:pt x="5985" y="8665"/>
                    <a:pt x="5856" y="8874"/>
                    <a:pt x="5901" y="9159"/>
                  </a:cubicBezTo>
                  <a:cubicBezTo>
                    <a:pt x="5942" y="9423"/>
                    <a:pt x="6080" y="9101"/>
                    <a:pt x="6125" y="9011"/>
                  </a:cubicBezTo>
                  <a:cubicBezTo>
                    <a:pt x="6202" y="8855"/>
                    <a:pt x="6281" y="8789"/>
                    <a:pt x="6367" y="8741"/>
                  </a:cubicBezTo>
                  <a:cubicBezTo>
                    <a:pt x="6401" y="8722"/>
                    <a:pt x="6518" y="8723"/>
                    <a:pt x="6520" y="8530"/>
                  </a:cubicBezTo>
                  <a:cubicBezTo>
                    <a:pt x="6559" y="8510"/>
                    <a:pt x="6752" y="8355"/>
                    <a:pt x="6653" y="8113"/>
                  </a:cubicBezTo>
                  <a:cubicBezTo>
                    <a:pt x="6666" y="8046"/>
                    <a:pt x="6671" y="7965"/>
                    <a:pt x="6668" y="7880"/>
                  </a:cubicBezTo>
                  <a:cubicBezTo>
                    <a:pt x="6590" y="7797"/>
                    <a:pt x="6537" y="8121"/>
                    <a:pt x="6473" y="8237"/>
                  </a:cubicBezTo>
                  <a:cubicBezTo>
                    <a:pt x="6427" y="8321"/>
                    <a:pt x="6360" y="8314"/>
                    <a:pt x="6311" y="8269"/>
                  </a:cubicBezTo>
                  <a:cubicBezTo>
                    <a:pt x="6250" y="8211"/>
                    <a:pt x="6267" y="8019"/>
                    <a:pt x="6227" y="7891"/>
                  </a:cubicBezTo>
                  <a:cubicBezTo>
                    <a:pt x="6251" y="7836"/>
                    <a:pt x="6291" y="7683"/>
                    <a:pt x="6251" y="7600"/>
                  </a:cubicBezTo>
                  <a:cubicBezTo>
                    <a:pt x="6320" y="7556"/>
                    <a:pt x="6447" y="7222"/>
                    <a:pt x="6313" y="7080"/>
                  </a:cubicBezTo>
                  <a:cubicBezTo>
                    <a:pt x="6237" y="7000"/>
                    <a:pt x="6188" y="7065"/>
                    <a:pt x="6109" y="7130"/>
                  </a:cubicBezTo>
                  <a:cubicBezTo>
                    <a:pt x="6136" y="7066"/>
                    <a:pt x="6155" y="6941"/>
                    <a:pt x="6186" y="6903"/>
                  </a:cubicBezTo>
                  <a:cubicBezTo>
                    <a:pt x="6284" y="6783"/>
                    <a:pt x="6392" y="6845"/>
                    <a:pt x="6493" y="6845"/>
                  </a:cubicBezTo>
                  <a:cubicBezTo>
                    <a:pt x="6626" y="6845"/>
                    <a:pt x="6799" y="6955"/>
                    <a:pt x="6924" y="6726"/>
                  </a:cubicBezTo>
                  <a:cubicBezTo>
                    <a:pt x="7021" y="6547"/>
                    <a:pt x="7114" y="6464"/>
                    <a:pt x="7220" y="6391"/>
                  </a:cubicBezTo>
                  <a:cubicBezTo>
                    <a:pt x="7150" y="6498"/>
                    <a:pt x="7086" y="6671"/>
                    <a:pt x="7032" y="6874"/>
                  </a:cubicBezTo>
                  <a:cubicBezTo>
                    <a:pt x="6989" y="7040"/>
                    <a:pt x="6927" y="7123"/>
                    <a:pt x="6892" y="7323"/>
                  </a:cubicBezTo>
                  <a:cubicBezTo>
                    <a:pt x="6871" y="7440"/>
                    <a:pt x="6808" y="7487"/>
                    <a:pt x="6797" y="7592"/>
                  </a:cubicBezTo>
                  <a:cubicBezTo>
                    <a:pt x="6784" y="7715"/>
                    <a:pt x="6874" y="7693"/>
                    <a:pt x="6885" y="7690"/>
                  </a:cubicBezTo>
                  <a:cubicBezTo>
                    <a:pt x="6993" y="7668"/>
                    <a:pt x="7101" y="7701"/>
                    <a:pt x="7211" y="7685"/>
                  </a:cubicBezTo>
                  <a:cubicBezTo>
                    <a:pt x="7195" y="7830"/>
                    <a:pt x="7118" y="7890"/>
                    <a:pt x="7084" y="7915"/>
                  </a:cubicBezTo>
                  <a:cubicBezTo>
                    <a:pt x="7149" y="7942"/>
                    <a:pt x="7177" y="7838"/>
                    <a:pt x="7237" y="7761"/>
                  </a:cubicBezTo>
                  <a:cubicBezTo>
                    <a:pt x="7257" y="7737"/>
                    <a:pt x="7284" y="7616"/>
                    <a:pt x="7306" y="7656"/>
                  </a:cubicBezTo>
                  <a:cubicBezTo>
                    <a:pt x="7339" y="7715"/>
                    <a:pt x="7261" y="7912"/>
                    <a:pt x="7253" y="7954"/>
                  </a:cubicBezTo>
                  <a:cubicBezTo>
                    <a:pt x="7306" y="7954"/>
                    <a:pt x="7336" y="8079"/>
                    <a:pt x="7384" y="7938"/>
                  </a:cubicBezTo>
                  <a:cubicBezTo>
                    <a:pt x="7406" y="7874"/>
                    <a:pt x="7478" y="7688"/>
                    <a:pt x="7420" y="7640"/>
                  </a:cubicBezTo>
                  <a:cubicBezTo>
                    <a:pt x="7398" y="7622"/>
                    <a:pt x="7403" y="7561"/>
                    <a:pt x="7378" y="7550"/>
                  </a:cubicBezTo>
                  <a:cubicBezTo>
                    <a:pt x="7383" y="7507"/>
                    <a:pt x="7430" y="7413"/>
                    <a:pt x="7430" y="7384"/>
                  </a:cubicBezTo>
                  <a:cubicBezTo>
                    <a:pt x="7431" y="7355"/>
                    <a:pt x="7317" y="7191"/>
                    <a:pt x="7421" y="7112"/>
                  </a:cubicBezTo>
                  <a:cubicBezTo>
                    <a:pt x="7373" y="6875"/>
                    <a:pt x="7259" y="7226"/>
                    <a:pt x="7220" y="7003"/>
                  </a:cubicBezTo>
                  <a:cubicBezTo>
                    <a:pt x="7210" y="6953"/>
                    <a:pt x="7312" y="6813"/>
                    <a:pt x="7241" y="6813"/>
                  </a:cubicBezTo>
                  <a:cubicBezTo>
                    <a:pt x="7195" y="6813"/>
                    <a:pt x="7153" y="6940"/>
                    <a:pt x="7109" y="6929"/>
                  </a:cubicBezTo>
                  <a:cubicBezTo>
                    <a:pt x="7131" y="6705"/>
                    <a:pt x="7347" y="6545"/>
                    <a:pt x="7338" y="6311"/>
                  </a:cubicBezTo>
                  <a:cubicBezTo>
                    <a:pt x="7322" y="6308"/>
                    <a:pt x="7307" y="6312"/>
                    <a:pt x="7291" y="6319"/>
                  </a:cubicBezTo>
                  <a:cubicBezTo>
                    <a:pt x="7339" y="6249"/>
                    <a:pt x="7466" y="5840"/>
                    <a:pt x="7392" y="5606"/>
                  </a:cubicBezTo>
                  <a:cubicBezTo>
                    <a:pt x="7364" y="5517"/>
                    <a:pt x="7332" y="5560"/>
                    <a:pt x="7314" y="5424"/>
                  </a:cubicBezTo>
                  <a:cubicBezTo>
                    <a:pt x="7353" y="5402"/>
                    <a:pt x="7353" y="5281"/>
                    <a:pt x="7317" y="5223"/>
                  </a:cubicBezTo>
                  <a:cubicBezTo>
                    <a:pt x="7256" y="5126"/>
                    <a:pt x="7188" y="5077"/>
                    <a:pt x="7124" y="5020"/>
                  </a:cubicBezTo>
                  <a:cubicBezTo>
                    <a:pt x="7130" y="4837"/>
                    <a:pt x="7078" y="4807"/>
                    <a:pt x="7051" y="4706"/>
                  </a:cubicBezTo>
                  <a:cubicBezTo>
                    <a:pt x="7148" y="4568"/>
                    <a:pt x="7117" y="4495"/>
                    <a:pt x="7089" y="4196"/>
                  </a:cubicBezTo>
                  <a:cubicBezTo>
                    <a:pt x="7069" y="3987"/>
                    <a:pt x="7070" y="3381"/>
                    <a:pt x="6995" y="3335"/>
                  </a:cubicBezTo>
                  <a:cubicBezTo>
                    <a:pt x="6946" y="3303"/>
                    <a:pt x="6911" y="3488"/>
                    <a:pt x="6875" y="3586"/>
                  </a:cubicBezTo>
                  <a:cubicBezTo>
                    <a:pt x="6811" y="3758"/>
                    <a:pt x="6738" y="3910"/>
                    <a:pt x="6662" y="3966"/>
                  </a:cubicBezTo>
                  <a:cubicBezTo>
                    <a:pt x="6610" y="3951"/>
                    <a:pt x="6588" y="3740"/>
                    <a:pt x="6529" y="3802"/>
                  </a:cubicBezTo>
                  <a:cubicBezTo>
                    <a:pt x="6542" y="3802"/>
                    <a:pt x="6611" y="3280"/>
                    <a:pt x="6613" y="3224"/>
                  </a:cubicBezTo>
                  <a:cubicBezTo>
                    <a:pt x="6620" y="3036"/>
                    <a:pt x="6562" y="3139"/>
                    <a:pt x="6549" y="3126"/>
                  </a:cubicBezTo>
                  <a:cubicBezTo>
                    <a:pt x="6517" y="3093"/>
                    <a:pt x="6495" y="3045"/>
                    <a:pt x="6477" y="2920"/>
                  </a:cubicBezTo>
                  <a:cubicBezTo>
                    <a:pt x="6438" y="2663"/>
                    <a:pt x="6375" y="2644"/>
                    <a:pt x="6305" y="2661"/>
                  </a:cubicBezTo>
                  <a:cubicBezTo>
                    <a:pt x="6205" y="2691"/>
                    <a:pt x="6099" y="2552"/>
                    <a:pt x="6002" y="2669"/>
                  </a:cubicBezTo>
                  <a:cubicBezTo>
                    <a:pt x="5935" y="2750"/>
                    <a:pt x="5966" y="2973"/>
                    <a:pt x="5909" y="3065"/>
                  </a:cubicBezTo>
                  <a:cubicBezTo>
                    <a:pt x="5861" y="3144"/>
                    <a:pt x="5813" y="3214"/>
                    <a:pt x="5765" y="3301"/>
                  </a:cubicBezTo>
                  <a:cubicBezTo>
                    <a:pt x="5798" y="3305"/>
                    <a:pt x="5831" y="3305"/>
                    <a:pt x="5863" y="3324"/>
                  </a:cubicBezTo>
                  <a:cubicBezTo>
                    <a:pt x="5879" y="3632"/>
                    <a:pt x="5657" y="3654"/>
                    <a:pt x="5649" y="3887"/>
                  </a:cubicBezTo>
                  <a:cubicBezTo>
                    <a:pt x="5647" y="3980"/>
                    <a:pt x="5682" y="4054"/>
                    <a:pt x="5696" y="4106"/>
                  </a:cubicBezTo>
                  <a:cubicBezTo>
                    <a:pt x="5773" y="4388"/>
                    <a:pt x="5629" y="4739"/>
                    <a:pt x="5576" y="4835"/>
                  </a:cubicBezTo>
                  <a:cubicBezTo>
                    <a:pt x="5506" y="4964"/>
                    <a:pt x="5417" y="5059"/>
                    <a:pt x="5340" y="5086"/>
                  </a:cubicBezTo>
                  <a:cubicBezTo>
                    <a:pt x="5244" y="5119"/>
                    <a:pt x="5253" y="5273"/>
                    <a:pt x="5223" y="5556"/>
                  </a:cubicBezTo>
                  <a:cubicBezTo>
                    <a:pt x="5212" y="5659"/>
                    <a:pt x="5202" y="5767"/>
                    <a:pt x="5190" y="5868"/>
                  </a:cubicBezTo>
                  <a:cubicBezTo>
                    <a:pt x="5168" y="6056"/>
                    <a:pt x="5138" y="6070"/>
                    <a:pt x="5106" y="6222"/>
                  </a:cubicBezTo>
                  <a:cubicBezTo>
                    <a:pt x="5034" y="5987"/>
                    <a:pt x="5006" y="6616"/>
                    <a:pt x="4955" y="6021"/>
                  </a:cubicBezTo>
                  <a:cubicBezTo>
                    <a:pt x="4931" y="5738"/>
                    <a:pt x="4982" y="5190"/>
                    <a:pt x="5073" y="5155"/>
                  </a:cubicBezTo>
                  <a:lnTo>
                    <a:pt x="5086" y="5025"/>
                  </a:lnTo>
                  <a:cubicBezTo>
                    <a:pt x="5010" y="4974"/>
                    <a:pt x="4923" y="5042"/>
                    <a:pt x="4849" y="4967"/>
                  </a:cubicBezTo>
                  <a:cubicBezTo>
                    <a:pt x="4803" y="4924"/>
                    <a:pt x="4765" y="4803"/>
                    <a:pt x="4715" y="4766"/>
                  </a:cubicBezTo>
                  <a:cubicBezTo>
                    <a:pt x="4676" y="4736"/>
                    <a:pt x="4673" y="4669"/>
                    <a:pt x="4653" y="4552"/>
                  </a:cubicBezTo>
                  <a:cubicBezTo>
                    <a:pt x="4627" y="4398"/>
                    <a:pt x="4576" y="4425"/>
                    <a:pt x="4536" y="4391"/>
                  </a:cubicBezTo>
                  <a:cubicBezTo>
                    <a:pt x="4470" y="4337"/>
                    <a:pt x="4432" y="4297"/>
                    <a:pt x="4363" y="4339"/>
                  </a:cubicBezTo>
                  <a:cubicBezTo>
                    <a:pt x="4362" y="4329"/>
                    <a:pt x="4361" y="4320"/>
                    <a:pt x="4361" y="4309"/>
                  </a:cubicBezTo>
                  <a:lnTo>
                    <a:pt x="4360" y="4309"/>
                  </a:lnTo>
                  <a:cubicBezTo>
                    <a:pt x="4371" y="4140"/>
                    <a:pt x="4396" y="3965"/>
                    <a:pt x="4414" y="3802"/>
                  </a:cubicBezTo>
                  <a:lnTo>
                    <a:pt x="4301" y="3802"/>
                  </a:lnTo>
                  <a:cubicBezTo>
                    <a:pt x="4363" y="3306"/>
                    <a:pt x="4552" y="3128"/>
                    <a:pt x="4673" y="2918"/>
                  </a:cubicBezTo>
                  <a:cubicBezTo>
                    <a:pt x="4712" y="2849"/>
                    <a:pt x="4843" y="2792"/>
                    <a:pt x="4870" y="2646"/>
                  </a:cubicBezTo>
                  <a:cubicBezTo>
                    <a:pt x="4910" y="2632"/>
                    <a:pt x="5041" y="2639"/>
                    <a:pt x="5029" y="2366"/>
                  </a:cubicBezTo>
                  <a:cubicBezTo>
                    <a:pt x="5100" y="2437"/>
                    <a:pt x="5154" y="2223"/>
                    <a:pt x="5224" y="2281"/>
                  </a:cubicBezTo>
                  <a:cubicBezTo>
                    <a:pt x="5282" y="2145"/>
                    <a:pt x="5509" y="2194"/>
                    <a:pt x="5518" y="1816"/>
                  </a:cubicBezTo>
                  <a:cubicBezTo>
                    <a:pt x="5541" y="1798"/>
                    <a:pt x="5564" y="1783"/>
                    <a:pt x="5586" y="1753"/>
                  </a:cubicBezTo>
                  <a:cubicBezTo>
                    <a:pt x="5559" y="1826"/>
                    <a:pt x="5531" y="1898"/>
                    <a:pt x="5504" y="1977"/>
                  </a:cubicBezTo>
                  <a:cubicBezTo>
                    <a:pt x="5487" y="2032"/>
                    <a:pt x="5478" y="2108"/>
                    <a:pt x="5455" y="2136"/>
                  </a:cubicBezTo>
                  <a:cubicBezTo>
                    <a:pt x="5427" y="2169"/>
                    <a:pt x="5381" y="2153"/>
                    <a:pt x="5361" y="2257"/>
                  </a:cubicBezTo>
                  <a:cubicBezTo>
                    <a:pt x="5402" y="2270"/>
                    <a:pt x="5445" y="2215"/>
                    <a:pt x="5483" y="2281"/>
                  </a:cubicBezTo>
                  <a:cubicBezTo>
                    <a:pt x="5484" y="2281"/>
                    <a:pt x="5463" y="2383"/>
                    <a:pt x="5463" y="2395"/>
                  </a:cubicBezTo>
                  <a:cubicBezTo>
                    <a:pt x="5542" y="2294"/>
                    <a:pt x="5644" y="2225"/>
                    <a:pt x="5729" y="2152"/>
                  </a:cubicBezTo>
                  <a:cubicBezTo>
                    <a:pt x="5730" y="2138"/>
                    <a:pt x="5731" y="2125"/>
                    <a:pt x="5733" y="2112"/>
                  </a:cubicBezTo>
                  <a:cubicBezTo>
                    <a:pt x="5745" y="2118"/>
                    <a:pt x="5775" y="2167"/>
                    <a:pt x="5766" y="2239"/>
                  </a:cubicBezTo>
                  <a:cubicBezTo>
                    <a:pt x="5798" y="2246"/>
                    <a:pt x="5828" y="2336"/>
                    <a:pt x="5859" y="2344"/>
                  </a:cubicBezTo>
                  <a:lnTo>
                    <a:pt x="5860" y="2366"/>
                  </a:lnTo>
                  <a:cubicBezTo>
                    <a:pt x="5963" y="2270"/>
                    <a:pt x="5944" y="2062"/>
                    <a:pt x="5860" y="2152"/>
                  </a:cubicBezTo>
                  <a:cubicBezTo>
                    <a:pt x="5909" y="1959"/>
                    <a:pt x="5795" y="1780"/>
                    <a:pt x="5752" y="1787"/>
                  </a:cubicBezTo>
                  <a:cubicBezTo>
                    <a:pt x="5738" y="1640"/>
                    <a:pt x="5730" y="1778"/>
                    <a:pt x="5713" y="1734"/>
                  </a:cubicBezTo>
                  <a:cubicBezTo>
                    <a:pt x="5711" y="1729"/>
                    <a:pt x="5698" y="1786"/>
                    <a:pt x="5694" y="1763"/>
                  </a:cubicBezTo>
                  <a:cubicBezTo>
                    <a:pt x="5681" y="1689"/>
                    <a:pt x="5713" y="1679"/>
                    <a:pt x="5709" y="1605"/>
                  </a:cubicBezTo>
                  <a:cubicBezTo>
                    <a:pt x="5697" y="1593"/>
                    <a:pt x="5685" y="1591"/>
                    <a:pt x="5673" y="1600"/>
                  </a:cubicBezTo>
                  <a:cubicBezTo>
                    <a:pt x="5678" y="1573"/>
                    <a:pt x="5679" y="1541"/>
                    <a:pt x="5675" y="1510"/>
                  </a:cubicBezTo>
                  <a:cubicBezTo>
                    <a:pt x="5686" y="1505"/>
                    <a:pt x="5697" y="1502"/>
                    <a:pt x="5707" y="1499"/>
                  </a:cubicBezTo>
                  <a:cubicBezTo>
                    <a:pt x="5713" y="1612"/>
                    <a:pt x="5859" y="1962"/>
                    <a:pt x="5847" y="1621"/>
                  </a:cubicBezTo>
                  <a:cubicBezTo>
                    <a:pt x="5857" y="1619"/>
                    <a:pt x="5867" y="1600"/>
                    <a:pt x="5872" y="1568"/>
                  </a:cubicBezTo>
                  <a:cubicBezTo>
                    <a:pt x="5913" y="1595"/>
                    <a:pt x="5963" y="1534"/>
                    <a:pt x="6001" y="1478"/>
                  </a:cubicBezTo>
                  <a:cubicBezTo>
                    <a:pt x="6045" y="1413"/>
                    <a:pt x="6219" y="1294"/>
                    <a:pt x="6166" y="1040"/>
                  </a:cubicBezTo>
                  <a:lnTo>
                    <a:pt x="6183" y="1024"/>
                  </a:lnTo>
                  <a:cubicBezTo>
                    <a:pt x="6182" y="991"/>
                    <a:pt x="6178" y="958"/>
                    <a:pt x="6174" y="929"/>
                  </a:cubicBezTo>
                  <a:close/>
                  <a:moveTo>
                    <a:pt x="6257" y="929"/>
                  </a:moveTo>
                  <a:cubicBezTo>
                    <a:pt x="6232" y="939"/>
                    <a:pt x="6206" y="950"/>
                    <a:pt x="6180" y="960"/>
                  </a:cubicBezTo>
                  <a:cubicBezTo>
                    <a:pt x="6184" y="962"/>
                    <a:pt x="6187" y="962"/>
                    <a:pt x="6191" y="963"/>
                  </a:cubicBezTo>
                  <a:cubicBezTo>
                    <a:pt x="6213" y="964"/>
                    <a:pt x="6235" y="955"/>
                    <a:pt x="6257" y="929"/>
                  </a:cubicBezTo>
                  <a:close/>
                  <a:moveTo>
                    <a:pt x="11315" y="1534"/>
                  </a:moveTo>
                  <a:cubicBezTo>
                    <a:pt x="11276" y="1656"/>
                    <a:pt x="11220" y="1673"/>
                    <a:pt x="11166" y="1623"/>
                  </a:cubicBezTo>
                  <a:lnTo>
                    <a:pt x="11164" y="1637"/>
                  </a:lnTo>
                  <a:cubicBezTo>
                    <a:pt x="11102" y="1628"/>
                    <a:pt x="11049" y="1712"/>
                    <a:pt x="10992" y="1623"/>
                  </a:cubicBezTo>
                  <a:cubicBezTo>
                    <a:pt x="10972" y="1773"/>
                    <a:pt x="10935" y="1782"/>
                    <a:pt x="10903" y="1877"/>
                  </a:cubicBezTo>
                  <a:cubicBezTo>
                    <a:pt x="10902" y="1631"/>
                    <a:pt x="10883" y="1580"/>
                    <a:pt x="10818" y="1573"/>
                  </a:cubicBezTo>
                  <a:cubicBezTo>
                    <a:pt x="10773" y="1569"/>
                    <a:pt x="10680" y="1632"/>
                    <a:pt x="10652" y="1800"/>
                  </a:cubicBezTo>
                  <a:cubicBezTo>
                    <a:pt x="10698" y="1850"/>
                    <a:pt x="10732" y="1777"/>
                    <a:pt x="10778" y="1777"/>
                  </a:cubicBezTo>
                  <a:cubicBezTo>
                    <a:pt x="10787" y="1777"/>
                    <a:pt x="10835" y="1804"/>
                    <a:pt x="10828" y="1869"/>
                  </a:cubicBezTo>
                  <a:cubicBezTo>
                    <a:pt x="10812" y="2023"/>
                    <a:pt x="10711" y="1903"/>
                    <a:pt x="10681" y="2006"/>
                  </a:cubicBezTo>
                  <a:cubicBezTo>
                    <a:pt x="10710" y="1912"/>
                    <a:pt x="10825" y="2203"/>
                    <a:pt x="10801" y="2223"/>
                  </a:cubicBezTo>
                  <a:cubicBezTo>
                    <a:pt x="10784" y="2237"/>
                    <a:pt x="10762" y="2247"/>
                    <a:pt x="10750" y="2302"/>
                  </a:cubicBezTo>
                  <a:cubicBezTo>
                    <a:pt x="10774" y="2347"/>
                    <a:pt x="10794" y="2304"/>
                    <a:pt x="10817" y="2310"/>
                  </a:cubicBezTo>
                  <a:cubicBezTo>
                    <a:pt x="10880" y="2326"/>
                    <a:pt x="10951" y="2429"/>
                    <a:pt x="11016" y="2479"/>
                  </a:cubicBezTo>
                  <a:cubicBezTo>
                    <a:pt x="11074" y="2527"/>
                    <a:pt x="11525" y="2165"/>
                    <a:pt x="11523" y="1890"/>
                  </a:cubicBezTo>
                  <a:cubicBezTo>
                    <a:pt x="11522" y="1766"/>
                    <a:pt x="11342" y="1448"/>
                    <a:pt x="11315" y="1534"/>
                  </a:cubicBezTo>
                  <a:close/>
                  <a:moveTo>
                    <a:pt x="6264" y="1763"/>
                  </a:moveTo>
                  <a:cubicBezTo>
                    <a:pt x="6265" y="1764"/>
                    <a:pt x="6264" y="1765"/>
                    <a:pt x="6264" y="1766"/>
                  </a:cubicBezTo>
                  <a:lnTo>
                    <a:pt x="6264" y="1763"/>
                  </a:lnTo>
                  <a:close/>
                  <a:moveTo>
                    <a:pt x="14511" y="1774"/>
                  </a:moveTo>
                  <a:cubicBezTo>
                    <a:pt x="14583" y="1865"/>
                    <a:pt x="14706" y="1667"/>
                    <a:pt x="14750" y="2027"/>
                  </a:cubicBezTo>
                  <a:cubicBezTo>
                    <a:pt x="14705" y="2005"/>
                    <a:pt x="14519" y="2426"/>
                    <a:pt x="14517" y="2545"/>
                  </a:cubicBezTo>
                  <a:cubicBezTo>
                    <a:pt x="14492" y="2541"/>
                    <a:pt x="14467" y="2518"/>
                    <a:pt x="14471" y="2648"/>
                  </a:cubicBezTo>
                  <a:cubicBezTo>
                    <a:pt x="14412" y="2703"/>
                    <a:pt x="14452" y="2803"/>
                    <a:pt x="14471" y="2912"/>
                  </a:cubicBezTo>
                  <a:cubicBezTo>
                    <a:pt x="14489" y="3022"/>
                    <a:pt x="14494" y="3163"/>
                    <a:pt x="14483" y="3301"/>
                  </a:cubicBezTo>
                  <a:cubicBezTo>
                    <a:pt x="14463" y="3556"/>
                    <a:pt x="14699" y="3545"/>
                    <a:pt x="14705" y="3845"/>
                  </a:cubicBezTo>
                  <a:cubicBezTo>
                    <a:pt x="14704" y="3878"/>
                    <a:pt x="14708" y="3963"/>
                    <a:pt x="14715" y="4003"/>
                  </a:cubicBezTo>
                  <a:cubicBezTo>
                    <a:pt x="14723" y="4046"/>
                    <a:pt x="14742" y="4033"/>
                    <a:pt x="14748" y="4066"/>
                  </a:cubicBezTo>
                  <a:cubicBezTo>
                    <a:pt x="14757" y="4099"/>
                    <a:pt x="14782" y="4348"/>
                    <a:pt x="14777" y="4386"/>
                  </a:cubicBezTo>
                  <a:cubicBezTo>
                    <a:pt x="14750" y="4616"/>
                    <a:pt x="14657" y="4340"/>
                    <a:pt x="14634" y="4246"/>
                  </a:cubicBezTo>
                  <a:cubicBezTo>
                    <a:pt x="14599" y="4176"/>
                    <a:pt x="14497" y="4264"/>
                    <a:pt x="14512" y="4486"/>
                  </a:cubicBezTo>
                  <a:lnTo>
                    <a:pt x="14490" y="4521"/>
                  </a:lnTo>
                  <a:cubicBezTo>
                    <a:pt x="14494" y="4798"/>
                    <a:pt x="14511" y="4875"/>
                    <a:pt x="14523" y="5136"/>
                  </a:cubicBezTo>
                  <a:cubicBezTo>
                    <a:pt x="14530" y="5142"/>
                    <a:pt x="14536" y="5145"/>
                    <a:pt x="14542" y="5147"/>
                  </a:cubicBezTo>
                  <a:cubicBezTo>
                    <a:pt x="14523" y="5147"/>
                    <a:pt x="14414" y="5111"/>
                    <a:pt x="14473" y="5276"/>
                  </a:cubicBezTo>
                  <a:lnTo>
                    <a:pt x="14462" y="5284"/>
                  </a:lnTo>
                  <a:cubicBezTo>
                    <a:pt x="14461" y="5437"/>
                    <a:pt x="14402" y="5432"/>
                    <a:pt x="14376" y="5493"/>
                  </a:cubicBezTo>
                  <a:cubicBezTo>
                    <a:pt x="14376" y="5475"/>
                    <a:pt x="14373" y="5461"/>
                    <a:pt x="14369" y="5456"/>
                  </a:cubicBezTo>
                  <a:cubicBezTo>
                    <a:pt x="14368" y="5468"/>
                    <a:pt x="14367" y="5480"/>
                    <a:pt x="14366" y="5493"/>
                  </a:cubicBezTo>
                  <a:lnTo>
                    <a:pt x="14363" y="5493"/>
                  </a:lnTo>
                  <a:cubicBezTo>
                    <a:pt x="14296" y="5218"/>
                    <a:pt x="14234" y="5377"/>
                    <a:pt x="14151" y="5400"/>
                  </a:cubicBezTo>
                  <a:cubicBezTo>
                    <a:pt x="14105" y="5413"/>
                    <a:pt x="14043" y="5547"/>
                    <a:pt x="13992" y="5582"/>
                  </a:cubicBezTo>
                  <a:cubicBezTo>
                    <a:pt x="13921" y="5633"/>
                    <a:pt x="13920" y="5575"/>
                    <a:pt x="13856" y="5503"/>
                  </a:cubicBezTo>
                  <a:cubicBezTo>
                    <a:pt x="13877" y="5246"/>
                    <a:pt x="13797" y="5407"/>
                    <a:pt x="13778" y="5429"/>
                  </a:cubicBezTo>
                  <a:cubicBezTo>
                    <a:pt x="13742" y="5471"/>
                    <a:pt x="13662" y="5558"/>
                    <a:pt x="13626" y="5556"/>
                  </a:cubicBezTo>
                  <a:cubicBezTo>
                    <a:pt x="13624" y="5563"/>
                    <a:pt x="13623" y="5569"/>
                    <a:pt x="13622" y="5577"/>
                  </a:cubicBezTo>
                  <a:lnTo>
                    <a:pt x="13621" y="5577"/>
                  </a:lnTo>
                  <a:cubicBezTo>
                    <a:pt x="13635" y="5528"/>
                    <a:pt x="13644" y="5467"/>
                    <a:pt x="13649" y="5398"/>
                  </a:cubicBezTo>
                  <a:lnTo>
                    <a:pt x="13645" y="5387"/>
                  </a:lnTo>
                  <a:cubicBezTo>
                    <a:pt x="13668" y="5418"/>
                    <a:pt x="13695" y="5421"/>
                    <a:pt x="13715" y="5369"/>
                  </a:cubicBezTo>
                  <a:cubicBezTo>
                    <a:pt x="13722" y="5351"/>
                    <a:pt x="13747" y="5150"/>
                    <a:pt x="13748" y="5163"/>
                  </a:cubicBezTo>
                  <a:cubicBezTo>
                    <a:pt x="13712" y="5060"/>
                    <a:pt x="13780" y="5042"/>
                    <a:pt x="13746" y="4925"/>
                  </a:cubicBezTo>
                  <a:cubicBezTo>
                    <a:pt x="13775" y="5027"/>
                    <a:pt x="13757" y="5155"/>
                    <a:pt x="13811" y="5155"/>
                  </a:cubicBezTo>
                  <a:lnTo>
                    <a:pt x="13811" y="5157"/>
                  </a:lnTo>
                  <a:cubicBezTo>
                    <a:pt x="13813" y="5153"/>
                    <a:pt x="13815" y="5160"/>
                    <a:pt x="13817" y="5168"/>
                  </a:cubicBezTo>
                  <a:cubicBezTo>
                    <a:pt x="13838" y="5154"/>
                    <a:pt x="13866" y="5176"/>
                    <a:pt x="13887" y="5155"/>
                  </a:cubicBezTo>
                  <a:cubicBezTo>
                    <a:pt x="13933" y="5109"/>
                    <a:pt x="13898" y="5001"/>
                    <a:pt x="13911" y="4957"/>
                  </a:cubicBezTo>
                  <a:cubicBezTo>
                    <a:pt x="13976" y="4744"/>
                    <a:pt x="14043" y="5005"/>
                    <a:pt x="14088" y="4645"/>
                  </a:cubicBezTo>
                  <a:cubicBezTo>
                    <a:pt x="14110" y="4468"/>
                    <a:pt x="14096" y="4094"/>
                    <a:pt x="14146" y="4016"/>
                  </a:cubicBezTo>
                  <a:cubicBezTo>
                    <a:pt x="14177" y="3967"/>
                    <a:pt x="14268" y="3900"/>
                    <a:pt x="14246" y="3752"/>
                  </a:cubicBezTo>
                  <a:cubicBezTo>
                    <a:pt x="14345" y="3568"/>
                    <a:pt x="14190" y="3377"/>
                    <a:pt x="14141" y="3343"/>
                  </a:cubicBezTo>
                  <a:cubicBezTo>
                    <a:pt x="14084" y="3307"/>
                    <a:pt x="14116" y="2911"/>
                    <a:pt x="14139" y="2793"/>
                  </a:cubicBezTo>
                  <a:cubicBezTo>
                    <a:pt x="14169" y="2644"/>
                    <a:pt x="14240" y="2542"/>
                    <a:pt x="14281" y="2498"/>
                  </a:cubicBezTo>
                  <a:cubicBezTo>
                    <a:pt x="14307" y="2469"/>
                    <a:pt x="14502" y="2112"/>
                    <a:pt x="14388" y="2057"/>
                  </a:cubicBezTo>
                  <a:cubicBezTo>
                    <a:pt x="14421" y="1952"/>
                    <a:pt x="14467" y="1720"/>
                    <a:pt x="14509" y="1792"/>
                  </a:cubicBezTo>
                  <a:cubicBezTo>
                    <a:pt x="14510" y="1787"/>
                    <a:pt x="14510" y="1780"/>
                    <a:pt x="14511" y="1774"/>
                  </a:cubicBezTo>
                  <a:close/>
                  <a:moveTo>
                    <a:pt x="12156" y="3971"/>
                  </a:moveTo>
                  <a:cubicBezTo>
                    <a:pt x="12125" y="4034"/>
                    <a:pt x="12081" y="4242"/>
                    <a:pt x="12068" y="4346"/>
                  </a:cubicBezTo>
                  <a:cubicBezTo>
                    <a:pt x="12059" y="4413"/>
                    <a:pt x="12066" y="4507"/>
                    <a:pt x="12055" y="4566"/>
                  </a:cubicBezTo>
                  <a:cubicBezTo>
                    <a:pt x="12042" y="4636"/>
                    <a:pt x="11998" y="4616"/>
                    <a:pt x="12016" y="4751"/>
                  </a:cubicBezTo>
                  <a:cubicBezTo>
                    <a:pt x="12035" y="4766"/>
                    <a:pt x="12056" y="4758"/>
                    <a:pt x="12071" y="4727"/>
                  </a:cubicBezTo>
                  <a:cubicBezTo>
                    <a:pt x="12074" y="4760"/>
                    <a:pt x="11962" y="4969"/>
                    <a:pt x="12008" y="4986"/>
                  </a:cubicBezTo>
                  <a:cubicBezTo>
                    <a:pt x="12071" y="4986"/>
                    <a:pt x="12043" y="4773"/>
                    <a:pt x="12052" y="5062"/>
                  </a:cubicBezTo>
                  <a:cubicBezTo>
                    <a:pt x="12048" y="5048"/>
                    <a:pt x="12046" y="5028"/>
                    <a:pt x="12047" y="5004"/>
                  </a:cubicBezTo>
                  <a:cubicBezTo>
                    <a:pt x="12001" y="4969"/>
                    <a:pt x="11924" y="4968"/>
                    <a:pt x="11880" y="5028"/>
                  </a:cubicBezTo>
                  <a:cubicBezTo>
                    <a:pt x="11866" y="5049"/>
                    <a:pt x="11752" y="5274"/>
                    <a:pt x="11821" y="5316"/>
                  </a:cubicBezTo>
                  <a:cubicBezTo>
                    <a:pt x="11785" y="5394"/>
                    <a:pt x="11752" y="5317"/>
                    <a:pt x="11715" y="5334"/>
                  </a:cubicBezTo>
                  <a:cubicBezTo>
                    <a:pt x="11627" y="5375"/>
                    <a:pt x="11696" y="5608"/>
                    <a:pt x="11645" y="5622"/>
                  </a:cubicBezTo>
                  <a:cubicBezTo>
                    <a:pt x="11653" y="5766"/>
                    <a:pt x="11690" y="5775"/>
                    <a:pt x="11723" y="5783"/>
                  </a:cubicBezTo>
                  <a:cubicBezTo>
                    <a:pt x="11701" y="5853"/>
                    <a:pt x="11601" y="6149"/>
                    <a:pt x="11601" y="6171"/>
                  </a:cubicBezTo>
                  <a:cubicBezTo>
                    <a:pt x="11607" y="6173"/>
                    <a:pt x="11614" y="6175"/>
                    <a:pt x="11620" y="6177"/>
                  </a:cubicBezTo>
                  <a:cubicBezTo>
                    <a:pt x="11609" y="6253"/>
                    <a:pt x="11618" y="6304"/>
                    <a:pt x="11629" y="6338"/>
                  </a:cubicBezTo>
                  <a:cubicBezTo>
                    <a:pt x="11633" y="6340"/>
                    <a:pt x="11637" y="6340"/>
                    <a:pt x="11642" y="6338"/>
                  </a:cubicBezTo>
                  <a:cubicBezTo>
                    <a:pt x="11642" y="6344"/>
                    <a:pt x="11643" y="6348"/>
                    <a:pt x="11644" y="6351"/>
                  </a:cubicBezTo>
                  <a:cubicBezTo>
                    <a:pt x="11645" y="6344"/>
                    <a:pt x="11648" y="6340"/>
                    <a:pt x="11650" y="6338"/>
                  </a:cubicBezTo>
                  <a:cubicBezTo>
                    <a:pt x="11650" y="6366"/>
                    <a:pt x="11650" y="6394"/>
                    <a:pt x="11649" y="6422"/>
                  </a:cubicBezTo>
                  <a:cubicBezTo>
                    <a:pt x="11732" y="6423"/>
                    <a:pt x="11806" y="6313"/>
                    <a:pt x="11884" y="6224"/>
                  </a:cubicBezTo>
                  <a:cubicBezTo>
                    <a:pt x="11980" y="6119"/>
                    <a:pt x="12099" y="6001"/>
                    <a:pt x="12025" y="5482"/>
                  </a:cubicBezTo>
                  <a:cubicBezTo>
                    <a:pt x="12100" y="5432"/>
                    <a:pt x="12104" y="5238"/>
                    <a:pt x="12056" y="5075"/>
                  </a:cubicBezTo>
                  <a:cubicBezTo>
                    <a:pt x="12059" y="5086"/>
                    <a:pt x="12064" y="5091"/>
                    <a:pt x="12068" y="5086"/>
                  </a:cubicBezTo>
                  <a:cubicBezTo>
                    <a:pt x="12074" y="5055"/>
                    <a:pt x="12079" y="5019"/>
                    <a:pt x="12083" y="4986"/>
                  </a:cubicBezTo>
                  <a:cubicBezTo>
                    <a:pt x="12108" y="5123"/>
                    <a:pt x="12117" y="4980"/>
                    <a:pt x="12093" y="4957"/>
                  </a:cubicBezTo>
                  <a:cubicBezTo>
                    <a:pt x="12084" y="4819"/>
                    <a:pt x="12142" y="4956"/>
                    <a:pt x="12145" y="4972"/>
                  </a:cubicBezTo>
                  <a:cubicBezTo>
                    <a:pt x="12163" y="5074"/>
                    <a:pt x="12060" y="5288"/>
                    <a:pt x="12123" y="5316"/>
                  </a:cubicBezTo>
                  <a:cubicBezTo>
                    <a:pt x="12123" y="5290"/>
                    <a:pt x="12123" y="5263"/>
                    <a:pt x="12125" y="5239"/>
                  </a:cubicBezTo>
                  <a:cubicBezTo>
                    <a:pt x="12144" y="5287"/>
                    <a:pt x="12164" y="5291"/>
                    <a:pt x="12180" y="5239"/>
                  </a:cubicBezTo>
                  <a:cubicBezTo>
                    <a:pt x="12191" y="5262"/>
                    <a:pt x="12201" y="5263"/>
                    <a:pt x="12211" y="5239"/>
                  </a:cubicBezTo>
                  <a:cubicBezTo>
                    <a:pt x="12223" y="5258"/>
                    <a:pt x="12262" y="5264"/>
                    <a:pt x="12276" y="5210"/>
                  </a:cubicBezTo>
                  <a:cubicBezTo>
                    <a:pt x="12230" y="5382"/>
                    <a:pt x="12257" y="5520"/>
                    <a:pt x="12305" y="5493"/>
                  </a:cubicBezTo>
                  <a:cubicBezTo>
                    <a:pt x="12305" y="5484"/>
                    <a:pt x="12307" y="5477"/>
                    <a:pt x="12309" y="5474"/>
                  </a:cubicBezTo>
                  <a:cubicBezTo>
                    <a:pt x="12307" y="5455"/>
                    <a:pt x="12283" y="5720"/>
                    <a:pt x="12281" y="5728"/>
                  </a:cubicBezTo>
                  <a:cubicBezTo>
                    <a:pt x="12269" y="5780"/>
                    <a:pt x="12211" y="5759"/>
                    <a:pt x="12194" y="5754"/>
                  </a:cubicBezTo>
                  <a:cubicBezTo>
                    <a:pt x="12098" y="5734"/>
                    <a:pt x="12216" y="5887"/>
                    <a:pt x="12174" y="6074"/>
                  </a:cubicBezTo>
                  <a:cubicBezTo>
                    <a:pt x="12155" y="6157"/>
                    <a:pt x="12090" y="6167"/>
                    <a:pt x="12083" y="6248"/>
                  </a:cubicBezTo>
                  <a:cubicBezTo>
                    <a:pt x="12073" y="6347"/>
                    <a:pt x="12098" y="6375"/>
                    <a:pt x="12116" y="6354"/>
                  </a:cubicBezTo>
                  <a:cubicBezTo>
                    <a:pt x="12143" y="6320"/>
                    <a:pt x="12182" y="6351"/>
                    <a:pt x="12212" y="6346"/>
                  </a:cubicBezTo>
                  <a:cubicBezTo>
                    <a:pt x="12216" y="6495"/>
                    <a:pt x="12270" y="6418"/>
                    <a:pt x="12300" y="6380"/>
                  </a:cubicBezTo>
                  <a:cubicBezTo>
                    <a:pt x="12256" y="6598"/>
                    <a:pt x="12198" y="6391"/>
                    <a:pt x="12157" y="6547"/>
                  </a:cubicBezTo>
                  <a:cubicBezTo>
                    <a:pt x="12133" y="6591"/>
                    <a:pt x="12127" y="6665"/>
                    <a:pt x="12105" y="6710"/>
                  </a:cubicBezTo>
                  <a:cubicBezTo>
                    <a:pt x="12076" y="6771"/>
                    <a:pt x="12025" y="6815"/>
                    <a:pt x="12002" y="6898"/>
                  </a:cubicBezTo>
                  <a:cubicBezTo>
                    <a:pt x="12060" y="6988"/>
                    <a:pt x="12100" y="6780"/>
                    <a:pt x="12159" y="6816"/>
                  </a:cubicBezTo>
                  <a:cubicBezTo>
                    <a:pt x="12232" y="6862"/>
                    <a:pt x="12264" y="6525"/>
                    <a:pt x="12342" y="6760"/>
                  </a:cubicBezTo>
                  <a:cubicBezTo>
                    <a:pt x="12385" y="6568"/>
                    <a:pt x="12712" y="6722"/>
                    <a:pt x="12706" y="6475"/>
                  </a:cubicBezTo>
                  <a:cubicBezTo>
                    <a:pt x="12705" y="6427"/>
                    <a:pt x="12629" y="6417"/>
                    <a:pt x="12619" y="6412"/>
                  </a:cubicBezTo>
                  <a:cubicBezTo>
                    <a:pt x="12625" y="6409"/>
                    <a:pt x="12631" y="6401"/>
                    <a:pt x="12637" y="6388"/>
                  </a:cubicBezTo>
                  <a:cubicBezTo>
                    <a:pt x="12666" y="6324"/>
                    <a:pt x="12764" y="6124"/>
                    <a:pt x="12717" y="5955"/>
                  </a:cubicBezTo>
                  <a:cubicBezTo>
                    <a:pt x="12706" y="5912"/>
                    <a:pt x="12591" y="5900"/>
                    <a:pt x="12591" y="5886"/>
                  </a:cubicBezTo>
                  <a:cubicBezTo>
                    <a:pt x="12585" y="5410"/>
                    <a:pt x="12474" y="5486"/>
                    <a:pt x="12437" y="5139"/>
                  </a:cubicBezTo>
                  <a:cubicBezTo>
                    <a:pt x="12418" y="4963"/>
                    <a:pt x="12404" y="4948"/>
                    <a:pt x="12360" y="4861"/>
                  </a:cubicBezTo>
                  <a:cubicBezTo>
                    <a:pt x="12356" y="4855"/>
                    <a:pt x="12307" y="4751"/>
                    <a:pt x="12320" y="4719"/>
                  </a:cubicBezTo>
                  <a:cubicBezTo>
                    <a:pt x="12337" y="4681"/>
                    <a:pt x="12451" y="4348"/>
                    <a:pt x="12408" y="4302"/>
                  </a:cubicBezTo>
                  <a:cubicBezTo>
                    <a:pt x="12376" y="4268"/>
                    <a:pt x="12260" y="4396"/>
                    <a:pt x="12239" y="4320"/>
                  </a:cubicBezTo>
                  <a:cubicBezTo>
                    <a:pt x="12201" y="4182"/>
                    <a:pt x="12332" y="4130"/>
                    <a:pt x="12313" y="4019"/>
                  </a:cubicBezTo>
                  <a:cubicBezTo>
                    <a:pt x="12296" y="3916"/>
                    <a:pt x="12238" y="4018"/>
                    <a:pt x="12220" y="4056"/>
                  </a:cubicBezTo>
                  <a:cubicBezTo>
                    <a:pt x="12203" y="4006"/>
                    <a:pt x="12181" y="3997"/>
                    <a:pt x="12158" y="3993"/>
                  </a:cubicBezTo>
                  <a:cubicBezTo>
                    <a:pt x="12157" y="3986"/>
                    <a:pt x="12156" y="3978"/>
                    <a:pt x="12156" y="3971"/>
                  </a:cubicBezTo>
                  <a:close/>
                  <a:moveTo>
                    <a:pt x="7425" y="7099"/>
                  </a:moveTo>
                  <a:cubicBezTo>
                    <a:pt x="7425" y="7099"/>
                    <a:pt x="7425" y="7101"/>
                    <a:pt x="7425" y="7101"/>
                  </a:cubicBezTo>
                  <a:lnTo>
                    <a:pt x="7425" y="7099"/>
                  </a:lnTo>
                  <a:close/>
                  <a:moveTo>
                    <a:pt x="4101" y="7318"/>
                  </a:moveTo>
                  <a:cubicBezTo>
                    <a:pt x="4151" y="7334"/>
                    <a:pt x="4170" y="7312"/>
                    <a:pt x="4178" y="7500"/>
                  </a:cubicBezTo>
                  <a:cubicBezTo>
                    <a:pt x="4184" y="7629"/>
                    <a:pt x="4210" y="7690"/>
                    <a:pt x="4242" y="7690"/>
                  </a:cubicBezTo>
                  <a:cubicBezTo>
                    <a:pt x="4261" y="7959"/>
                    <a:pt x="4092" y="7945"/>
                    <a:pt x="4052" y="7970"/>
                  </a:cubicBezTo>
                  <a:cubicBezTo>
                    <a:pt x="4004" y="8001"/>
                    <a:pt x="3992" y="7993"/>
                    <a:pt x="3960" y="7849"/>
                  </a:cubicBezTo>
                  <a:cubicBezTo>
                    <a:pt x="3989" y="7816"/>
                    <a:pt x="4013" y="7786"/>
                    <a:pt x="4034" y="7690"/>
                  </a:cubicBezTo>
                  <a:cubicBezTo>
                    <a:pt x="3910" y="7693"/>
                    <a:pt x="3804" y="7894"/>
                    <a:pt x="3683" y="7936"/>
                  </a:cubicBezTo>
                  <a:lnTo>
                    <a:pt x="3678" y="7822"/>
                  </a:lnTo>
                  <a:cubicBezTo>
                    <a:pt x="3668" y="7824"/>
                    <a:pt x="3658" y="7825"/>
                    <a:pt x="3648" y="7827"/>
                  </a:cubicBezTo>
                  <a:lnTo>
                    <a:pt x="3651" y="7822"/>
                  </a:lnTo>
                  <a:cubicBezTo>
                    <a:pt x="3694" y="7739"/>
                    <a:pt x="3738" y="7694"/>
                    <a:pt x="3785" y="7664"/>
                  </a:cubicBezTo>
                  <a:cubicBezTo>
                    <a:pt x="3812" y="7633"/>
                    <a:pt x="3840" y="7650"/>
                    <a:pt x="3867" y="7603"/>
                  </a:cubicBezTo>
                  <a:cubicBezTo>
                    <a:pt x="3898" y="7551"/>
                    <a:pt x="3920" y="7449"/>
                    <a:pt x="3954" y="7429"/>
                  </a:cubicBezTo>
                  <a:cubicBezTo>
                    <a:pt x="4002" y="7399"/>
                    <a:pt x="4053" y="7302"/>
                    <a:pt x="4101" y="7318"/>
                  </a:cubicBezTo>
                  <a:close/>
                  <a:moveTo>
                    <a:pt x="16272" y="8076"/>
                  </a:moveTo>
                  <a:cubicBezTo>
                    <a:pt x="16277" y="8175"/>
                    <a:pt x="16294" y="8211"/>
                    <a:pt x="16317" y="8253"/>
                  </a:cubicBezTo>
                  <a:cubicBezTo>
                    <a:pt x="16309" y="8272"/>
                    <a:pt x="16303" y="8302"/>
                    <a:pt x="16301" y="8337"/>
                  </a:cubicBezTo>
                  <a:cubicBezTo>
                    <a:pt x="16302" y="8343"/>
                    <a:pt x="16304" y="8349"/>
                    <a:pt x="16306" y="8353"/>
                  </a:cubicBezTo>
                  <a:lnTo>
                    <a:pt x="16306" y="8361"/>
                  </a:lnTo>
                  <a:cubicBezTo>
                    <a:pt x="16291" y="8377"/>
                    <a:pt x="16283" y="8419"/>
                    <a:pt x="16286" y="8477"/>
                  </a:cubicBezTo>
                  <a:cubicBezTo>
                    <a:pt x="16258" y="8442"/>
                    <a:pt x="16230" y="8489"/>
                    <a:pt x="16199" y="8464"/>
                  </a:cubicBezTo>
                  <a:lnTo>
                    <a:pt x="16198" y="8543"/>
                  </a:lnTo>
                  <a:cubicBezTo>
                    <a:pt x="16142" y="8558"/>
                    <a:pt x="16139" y="8642"/>
                    <a:pt x="16092" y="8506"/>
                  </a:cubicBezTo>
                  <a:cubicBezTo>
                    <a:pt x="16074" y="8456"/>
                    <a:pt x="16057" y="8404"/>
                    <a:pt x="16045" y="8329"/>
                  </a:cubicBezTo>
                  <a:lnTo>
                    <a:pt x="16046" y="8329"/>
                  </a:lnTo>
                  <a:cubicBezTo>
                    <a:pt x="16082" y="8282"/>
                    <a:pt x="16116" y="8226"/>
                    <a:pt x="16150" y="8195"/>
                  </a:cubicBezTo>
                  <a:cubicBezTo>
                    <a:pt x="16169" y="8177"/>
                    <a:pt x="16198" y="8190"/>
                    <a:pt x="16210" y="8179"/>
                  </a:cubicBezTo>
                  <a:cubicBezTo>
                    <a:pt x="16227" y="8186"/>
                    <a:pt x="16248" y="8089"/>
                    <a:pt x="16272" y="8076"/>
                  </a:cubicBezTo>
                  <a:close/>
                  <a:moveTo>
                    <a:pt x="17646" y="8113"/>
                  </a:moveTo>
                  <a:cubicBezTo>
                    <a:pt x="17666" y="8116"/>
                    <a:pt x="17686" y="8132"/>
                    <a:pt x="17708" y="8150"/>
                  </a:cubicBezTo>
                  <a:cubicBezTo>
                    <a:pt x="17736" y="8172"/>
                    <a:pt x="17769" y="8109"/>
                    <a:pt x="17795" y="8142"/>
                  </a:cubicBezTo>
                  <a:cubicBezTo>
                    <a:pt x="17874" y="8243"/>
                    <a:pt x="17814" y="8451"/>
                    <a:pt x="17856" y="8601"/>
                  </a:cubicBezTo>
                  <a:cubicBezTo>
                    <a:pt x="17821" y="8583"/>
                    <a:pt x="17617" y="8471"/>
                    <a:pt x="17675" y="8834"/>
                  </a:cubicBezTo>
                  <a:cubicBezTo>
                    <a:pt x="17594" y="8704"/>
                    <a:pt x="17585" y="9135"/>
                    <a:pt x="17687" y="9127"/>
                  </a:cubicBezTo>
                  <a:cubicBezTo>
                    <a:pt x="17691" y="9162"/>
                    <a:pt x="17767" y="9499"/>
                    <a:pt x="17772" y="9505"/>
                  </a:cubicBezTo>
                  <a:cubicBezTo>
                    <a:pt x="17800" y="9535"/>
                    <a:pt x="17833" y="9619"/>
                    <a:pt x="17861" y="9629"/>
                  </a:cubicBezTo>
                  <a:cubicBezTo>
                    <a:pt x="17879" y="9635"/>
                    <a:pt x="17909" y="9603"/>
                    <a:pt x="17921" y="9668"/>
                  </a:cubicBezTo>
                  <a:cubicBezTo>
                    <a:pt x="17924" y="9687"/>
                    <a:pt x="17902" y="9852"/>
                    <a:pt x="17917" y="9933"/>
                  </a:cubicBezTo>
                  <a:cubicBezTo>
                    <a:pt x="17925" y="10002"/>
                    <a:pt x="17949" y="10025"/>
                    <a:pt x="17960" y="10080"/>
                  </a:cubicBezTo>
                  <a:cubicBezTo>
                    <a:pt x="18010" y="10336"/>
                    <a:pt x="17982" y="10655"/>
                    <a:pt x="18088" y="10648"/>
                  </a:cubicBezTo>
                  <a:cubicBezTo>
                    <a:pt x="18013" y="10710"/>
                    <a:pt x="18110" y="10860"/>
                    <a:pt x="18126" y="10891"/>
                  </a:cubicBezTo>
                  <a:cubicBezTo>
                    <a:pt x="18177" y="10987"/>
                    <a:pt x="18150" y="11076"/>
                    <a:pt x="18183" y="11184"/>
                  </a:cubicBezTo>
                  <a:lnTo>
                    <a:pt x="18182" y="11184"/>
                  </a:lnTo>
                  <a:cubicBezTo>
                    <a:pt x="18179" y="11403"/>
                    <a:pt x="18215" y="11597"/>
                    <a:pt x="18263" y="11655"/>
                  </a:cubicBezTo>
                  <a:cubicBezTo>
                    <a:pt x="18195" y="11671"/>
                    <a:pt x="18134" y="11792"/>
                    <a:pt x="18064" y="11768"/>
                  </a:cubicBezTo>
                  <a:cubicBezTo>
                    <a:pt x="17980" y="11740"/>
                    <a:pt x="17912" y="11464"/>
                    <a:pt x="17831" y="11456"/>
                  </a:cubicBezTo>
                  <a:cubicBezTo>
                    <a:pt x="17833" y="11457"/>
                    <a:pt x="17834" y="11457"/>
                    <a:pt x="17829" y="11456"/>
                  </a:cubicBezTo>
                  <a:cubicBezTo>
                    <a:pt x="17756" y="11452"/>
                    <a:pt x="17770" y="11130"/>
                    <a:pt x="17704" y="11089"/>
                  </a:cubicBezTo>
                  <a:cubicBezTo>
                    <a:pt x="17703" y="11066"/>
                    <a:pt x="17702" y="11044"/>
                    <a:pt x="17701" y="11021"/>
                  </a:cubicBezTo>
                  <a:cubicBezTo>
                    <a:pt x="17752" y="10980"/>
                    <a:pt x="17724" y="10667"/>
                    <a:pt x="17714" y="10521"/>
                  </a:cubicBezTo>
                  <a:cubicBezTo>
                    <a:pt x="17737" y="10526"/>
                    <a:pt x="17760" y="10538"/>
                    <a:pt x="17780" y="10511"/>
                  </a:cubicBezTo>
                  <a:lnTo>
                    <a:pt x="17780" y="10529"/>
                  </a:lnTo>
                  <a:lnTo>
                    <a:pt x="17819" y="10514"/>
                  </a:lnTo>
                  <a:cubicBezTo>
                    <a:pt x="17797" y="10259"/>
                    <a:pt x="17712" y="10254"/>
                    <a:pt x="17665" y="10117"/>
                  </a:cubicBezTo>
                  <a:cubicBezTo>
                    <a:pt x="17609" y="9962"/>
                    <a:pt x="17557" y="9774"/>
                    <a:pt x="17500" y="9623"/>
                  </a:cubicBezTo>
                  <a:cubicBezTo>
                    <a:pt x="17473" y="9551"/>
                    <a:pt x="17429" y="9496"/>
                    <a:pt x="17407" y="9394"/>
                  </a:cubicBezTo>
                  <a:cubicBezTo>
                    <a:pt x="17393" y="9329"/>
                    <a:pt x="17400" y="9201"/>
                    <a:pt x="17389" y="9124"/>
                  </a:cubicBezTo>
                  <a:cubicBezTo>
                    <a:pt x="17371" y="8998"/>
                    <a:pt x="17329" y="8939"/>
                    <a:pt x="17300" y="8860"/>
                  </a:cubicBezTo>
                  <a:cubicBezTo>
                    <a:pt x="17296" y="8847"/>
                    <a:pt x="17325" y="8535"/>
                    <a:pt x="17320" y="8535"/>
                  </a:cubicBezTo>
                  <a:cubicBezTo>
                    <a:pt x="17373" y="8577"/>
                    <a:pt x="17419" y="8353"/>
                    <a:pt x="17469" y="8316"/>
                  </a:cubicBezTo>
                  <a:cubicBezTo>
                    <a:pt x="17510" y="8275"/>
                    <a:pt x="17544" y="8211"/>
                    <a:pt x="17584" y="8158"/>
                  </a:cubicBezTo>
                  <a:cubicBezTo>
                    <a:pt x="17605" y="8119"/>
                    <a:pt x="17626" y="8109"/>
                    <a:pt x="17646" y="8113"/>
                  </a:cubicBezTo>
                  <a:close/>
                  <a:moveTo>
                    <a:pt x="15736" y="8160"/>
                  </a:moveTo>
                  <a:lnTo>
                    <a:pt x="15740" y="8176"/>
                  </a:lnTo>
                  <a:cubicBezTo>
                    <a:pt x="15652" y="8346"/>
                    <a:pt x="15876" y="8330"/>
                    <a:pt x="15900" y="8379"/>
                  </a:cubicBezTo>
                  <a:cubicBezTo>
                    <a:pt x="15882" y="8418"/>
                    <a:pt x="15756" y="8619"/>
                    <a:pt x="15826" y="8652"/>
                  </a:cubicBezTo>
                  <a:cubicBezTo>
                    <a:pt x="15863" y="8667"/>
                    <a:pt x="15893" y="8694"/>
                    <a:pt x="15929" y="8728"/>
                  </a:cubicBezTo>
                  <a:cubicBezTo>
                    <a:pt x="15926" y="8793"/>
                    <a:pt x="15919" y="8850"/>
                    <a:pt x="15908" y="8895"/>
                  </a:cubicBezTo>
                  <a:cubicBezTo>
                    <a:pt x="16009" y="9134"/>
                    <a:pt x="16006" y="8860"/>
                    <a:pt x="16088" y="8834"/>
                  </a:cubicBezTo>
                  <a:cubicBezTo>
                    <a:pt x="16112" y="8826"/>
                    <a:pt x="16124" y="8754"/>
                    <a:pt x="16143" y="8747"/>
                  </a:cubicBezTo>
                  <a:cubicBezTo>
                    <a:pt x="16172" y="8735"/>
                    <a:pt x="16198" y="8871"/>
                    <a:pt x="16225" y="8718"/>
                  </a:cubicBezTo>
                  <a:cubicBezTo>
                    <a:pt x="16338" y="8884"/>
                    <a:pt x="16442" y="9018"/>
                    <a:pt x="16544" y="9256"/>
                  </a:cubicBezTo>
                  <a:cubicBezTo>
                    <a:pt x="16514" y="9470"/>
                    <a:pt x="16867" y="9535"/>
                    <a:pt x="16812" y="10012"/>
                  </a:cubicBezTo>
                  <a:cubicBezTo>
                    <a:pt x="16780" y="10296"/>
                    <a:pt x="16647" y="10143"/>
                    <a:pt x="16589" y="10173"/>
                  </a:cubicBezTo>
                  <a:cubicBezTo>
                    <a:pt x="16529" y="10203"/>
                    <a:pt x="16486" y="10179"/>
                    <a:pt x="16428" y="10131"/>
                  </a:cubicBezTo>
                  <a:cubicBezTo>
                    <a:pt x="16398" y="9987"/>
                    <a:pt x="16372" y="10106"/>
                    <a:pt x="16341" y="10067"/>
                  </a:cubicBezTo>
                  <a:cubicBezTo>
                    <a:pt x="16317" y="10038"/>
                    <a:pt x="16309" y="9916"/>
                    <a:pt x="16281" y="9896"/>
                  </a:cubicBezTo>
                  <a:cubicBezTo>
                    <a:pt x="16257" y="9879"/>
                    <a:pt x="16235" y="9915"/>
                    <a:pt x="16215" y="9901"/>
                  </a:cubicBezTo>
                  <a:cubicBezTo>
                    <a:pt x="16175" y="9752"/>
                    <a:pt x="16149" y="9821"/>
                    <a:pt x="16105" y="9830"/>
                  </a:cubicBezTo>
                  <a:cubicBezTo>
                    <a:pt x="16074" y="9835"/>
                    <a:pt x="16044" y="9803"/>
                    <a:pt x="16017" y="9803"/>
                  </a:cubicBezTo>
                  <a:cubicBezTo>
                    <a:pt x="15992" y="9803"/>
                    <a:pt x="15958" y="9829"/>
                    <a:pt x="15933" y="9851"/>
                  </a:cubicBezTo>
                  <a:cubicBezTo>
                    <a:pt x="15878" y="9900"/>
                    <a:pt x="15827" y="10106"/>
                    <a:pt x="15776" y="10141"/>
                  </a:cubicBezTo>
                  <a:cubicBezTo>
                    <a:pt x="15713" y="10185"/>
                    <a:pt x="15526" y="10078"/>
                    <a:pt x="15485" y="9914"/>
                  </a:cubicBezTo>
                  <a:cubicBezTo>
                    <a:pt x="15491" y="9884"/>
                    <a:pt x="15488" y="9850"/>
                    <a:pt x="15481" y="9824"/>
                  </a:cubicBezTo>
                  <a:cubicBezTo>
                    <a:pt x="15491" y="9719"/>
                    <a:pt x="15457" y="9625"/>
                    <a:pt x="15430" y="9589"/>
                  </a:cubicBezTo>
                  <a:cubicBezTo>
                    <a:pt x="15458" y="9525"/>
                    <a:pt x="15438" y="9432"/>
                    <a:pt x="15451" y="9373"/>
                  </a:cubicBezTo>
                  <a:cubicBezTo>
                    <a:pt x="15457" y="9261"/>
                    <a:pt x="15533" y="9311"/>
                    <a:pt x="15505" y="9135"/>
                  </a:cubicBezTo>
                  <a:cubicBezTo>
                    <a:pt x="15513" y="9005"/>
                    <a:pt x="15494" y="8739"/>
                    <a:pt x="15552" y="8747"/>
                  </a:cubicBezTo>
                  <a:cubicBezTo>
                    <a:pt x="15554" y="8732"/>
                    <a:pt x="15556" y="8718"/>
                    <a:pt x="15558" y="8704"/>
                  </a:cubicBezTo>
                  <a:cubicBezTo>
                    <a:pt x="15562" y="8709"/>
                    <a:pt x="15566" y="8721"/>
                    <a:pt x="15569" y="8733"/>
                  </a:cubicBezTo>
                  <a:cubicBezTo>
                    <a:pt x="15575" y="8704"/>
                    <a:pt x="15583" y="8698"/>
                    <a:pt x="15592" y="8710"/>
                  </a:cubicBezTo>
                  <a:cubicBezTo>
                    <a:pt x="15599" y="8613"/>
                    <a:pt x="15587" y="8526"/>
                    <a:pt x="15565" y="8493"/>
                  </a:cubicBezTo>
                  <a:cubicBezTo>
                    <a:pt x="15614" y="8379"/>
                    <a:pt x="15637" y="8125"/>
                    <a:pt x="15698" y="8197"/>
                  </a:cubicBezTo>
                  <a:lnTo>
                    <a:pt x="15699" y="8187"/>
                  </a:lnTo>
                  <a:cubicBezTo>
                    <a:pt x="15710" y="8194"/>
                    <a:pt x="15724" y="8183"/>
                    <a:pt x="15736" y="8160"/>
                  </a:cubicBezTo>
                  <a:close/>
                  <a:moveTo>
                    <a:pt x="4350" y="8258"/>
                  </a:moveTo>
                  <a:cubicBezTo>
                    <a:pt x="4372" y="8259"/>
                    <a:pt x="4639" y="8379"/>
                    <a:pt x="4551" y="8678"/>
                  </a:cubicBezTo>
                  <a:lnTo>
                    <a:pt x="4553" y="8691"/>
                  </a:lnTo>
                  <a:cubicBezTo>
                    <a:pt x="4548" y="8696"/>
                    <a:pt x="4544" y="8707"/>
                    <a:pt x="4541" y="8723"/>
                  </a:cubicBezTo>
                  <a:cubicBezTo>
                    <a:pt x="4515" y="8720"/>
                    <a:pt x="4513" y="8660"/>
                    <a:pt x="4501" y="8578"/>
                  </a:cubicBezTo>
                  <a:cubicBezTo>
                    <a:pt x="4481" y="8432"/>
                    <a:pt x="4429" y="8482"/>
                    <a:pt x="4396" y="8514"/>
                  </a:cubicBezTo>
                  <a:cubicBezTo>
                    <a:pt x="4458" y="8690"/>
                    <a:pt x="4368" y="8792"/>
                    <a:pt x="4342" y="8918"/>
                  </a:cubicBezTo>
                  <a:cubicBezTo>
                    <a:pt x="4318" y="9041"/>
                    <a:pt x="4311" y="9144"/>
                    <a:pt x="4273" y="9201"/>
                  </a:cubicBezTo>
                  <a:cubicBezTo>
                    <a:pt x="4288" y="9075"/>
                    <a:pt x="4292" y="8876"/>
                    <a:pt x="4246" y="8876"/>
                  </a:cubicBezTo>
                  <a:cubicBezTo>
                    <a:pt x="4263" y="8822"/>
                    <a:pt x="4276" y="8766"/>
                    <a:pt x="4282" y="8681"/>
                  </a:cubicBezTo>
                  <a:lnTo>
                    <a:pt x="4282" y="8704"/>
                  </a:lnTo>
                  <a:lnTo>
                    <a:pt x="4292" y="8704"/>
                  </a:lnTo>
                  <a:cubicBezTo>
                    <a:pt x="4317" y="8457"/>
                    <a:pt x="4282" y="8378"/>
                    <a:pt x="4225" y="8303"/>
                  </a:cubicBezTo>
                  <a:cubicBezTo>
                    <a:pt x="4235" y="8310"/>
                    <a:pt x="4245" y="8316"/>
                    <a:pt x="4255" y="8319"/>
                  </a:cubicBezTo>
                  <a:cubicBezTo>
                    <a:pt x="4288" y="8328"/>
                    <a:pt x="4320" y="8328"/>
                    <a:pt x="4354" y="8316"/>
                  </a:cubicBezTo>
                  <a:lnTo>
                    <a:pt x="4350" y="8258"/>
                  </a:lnTo>
                  <a:close/>
                  <a:moveTo>
                    <a:pt x="4133" y="8266"/>
                  </a:moveTo>
                  <a:cubicBezTo>
                    <a:pt x="4129" y="8272"/>
                    <a:pt x="4125" y="8280"/>
                    <a:pt x="4122" y="8290"/>
                  </a:cubicBezTo>
                  <a:cubicBezTo>
                    <a:pt x="4100" y="8347"/>
                    <a:pt x="4076" y="8423"/>
                    <a:pt x="4056" y="8496"/>
                  </a:cubicBezTo>
                  <a:lnTo>
                    <a:pt x="4046" y="8453"/>
                  </a:lnTo>
                  <a:cubicBezTo>
                    <a:pt x="3984" y="8576"/>
                    <a:pt x="3936" y="8747"/>
                    <a:pt x="3876" y="8871"/>
                  </a:cubicBezTo>
                  <a:cubicBezTo>
                    <a:pt x="3844" y="8939"/>
                    <a:pt x="3826" y="9137"/>
                    <a:pt x="3818" y="9272"/>
                  </a:cubicBezTo>
                  <a:cubicBezTo>
                    <a:pt x="3809" y="9449"/>
                    <a:pt x="3710" y="9778"/>
                    <a:pt x="3663" y="9782"/>
                  </a:cubicBezTo>
                  <a:cubicBezTo>
                    <a:pt x="3641" y="9549"/>
                    <a:pt x="3734" y="9223"/>
                    <a:pt x="3774" y="9077"/>
                  </a:cubicBezTo>
                  <a:cubicBezTo>
                    <a:pt x="3823" y="8893"/>
                    <a:pt x="3917" y="8704"/>
                    <a:pt x="3948" y="8469"/>
                  </a:cubicBezTo>
                  <a:cubicBezTo>
                    <a:pt x="3944" y="8463"/>
                    <a:pt x="3939" y="8457"/>
                    <a:pt x="3935" y="8451"/>
                  </a:cubicBezTo>
                  <a:cubicBezTo>
                    <a:pt x="3940" y="8447"/>
                    <a:pt x="3946" y="8437"/>
                    <a:pt x="3951" y="8424"/>
                  </a:cubicBezTo>
                  <a:lnTo>
                    <a:pt x="3954" y="8578"/>
                  </a:lnTo>
                  <a:cubicBezTo>
                    <a:pt x="3980" y="8488"/>
                    <a:pt x="4027" y="8404"/>
                    <a:pt x="4043" y="8282"/>
                  </a:cubicBezTo>
                  <a:cubicBezTo>
                    <a:pt x="4049" y="8292"/>
                    <a:pt x="4056" y="8302"/>
                    <a:pt x="4064" y="8313"/>
                  </a:cubicBezTo>
                  <a:cubicBezTo>
                    <a:pt x="4079" y="8302"/>
                    <a:pt x="4112" y="8304"/>
                    <a:pt x="4133" y="8266"/>
                  </a:cubicBezTo>
                  <a:close/>
                  <a:moveTo>
                    <a:pt x="13519" y="9381"/>
                  </a:moveTo>
                  <a:cubicBezTo>
                    <a:pt x="13516" y="9383"/>
                    <a:pt x="13447" y="9539"/>
                    <a:pt x="13444" y="9550"/>
                  </a:cubicBezTo>
                  <a:cubicBezTo>
                    <a:pt x="13413" y="9670"/>
                    <a:pt x="13479" y="9931"/>
                    <a:pt x="13500" y="9980"/>
                  </a:cubicBezTo>
                  <a:cubicBezTo>
                    <a:pt x="13518" y="9903"/>
                    <a:pt x="13511" y="9826"/>
                    <a:pt x="13523" y="9753"/>
                  </a:cubicBezTo>
                  <a:cubicBezTo>
                    <a:pt x="13543" y="9625"/>
                    <a:pt x="13524" y="9525"/>
                    <a:pt x="13519" y="9381"/>
                  </a:cubicBezTo>
                  <a:close/>
                  <a:moveTo>
                    <a:pt x="13513" y="10144"/>
                  </a:moveTo>
                  <a:cubicBezTo>
                    <a:pt x="13475" y="10112"/>
                    <a:pt x="13454" y="10294"/>
                    <a:pt x="13412" y="10260"/>
                  </a:cubicBezTo>
                  <a:cubicBezTo>
                    <a:pt x="13406" y="10254"/>
                    <a:pt x="13400" y="10248"/>
                    <a:pt x="13394" y="10242"/>
                  </a:cubicBezTo>
                  <a:cubicBezTo>
                    <a:pt x="13388" y="10236"/>
                    <a:pt x="13428" y="10520"/>
                    <a:pt x="13428" y="10514"/>
                  </a:cubicBezTo>
                  <a:cubicBezTo>
                    <a:pt x="13435" y="10638"/>
                    <a:pt x="13411" y="11033"/>
                    <a:pt x="13471" y="10963"/>
                  </a:cubicBezTo>
                  <a:cubicBezTo>
                    <a:pt x="13487" y="11005"/>
                    <a:pt x="13493" y="10959"/>
                    <a:pt x="13493" y="10878"/>
                  </a:cubicBezTo>
                  <a:cubicBezTo>
                    <a:pt x="13589" y="11020"/>
                    <a:pt x="13527" y="10600"/>
                    <a:pt x="13550" y="10469"/>
                  </a:cubicBezTo>
                  <a:cubicBezTo>
                    <a:pt x="13548" y="10366"/>
                    <a:pt x="13576" y="10196"/>
                    <a:pt x="13513" y="10144"/>
                  </a:cubicBezTo>
                  <a:close/>
                  <a:moveTo>
                    <a:pt x="18067" y="14370"/>
                  </a:moveTo>
                  <a:cubicBezTo>
                    <a:pt x="18082" y="14430"/>
                    <a:pt x="18097" y="14507"/>
                    <a:pt x="18114" y="14555"/>
                  </a:cubicBezTo>
                  <a:cubicBezTo>
                    <a:pt x="18181" y="14728"/>
                    <a:pt x="18232" y="15180"/>
                    <a:pt x="18308" y="15268"/>
                  </a:cubicBezTo>
                  <a:cubicBezTo>
                    <a:pt x="18364" y="15331"/>
                    <a:pt x="18383" y="15323"/>
                    <a:pt x="18428" y="15455"/>
                  </a:cubicBezTo>
                  <a:cubicBezTo>
                    <a:pt x="18452" y="15524"/>
                    <a:pt x="18480" y="15543"/>
                    <a:pt x="18507" y="15579"/>
                  </a:cubicBezTo>
                  <a:cubicBezTo>
                    <a:pt x="18533" y="15615"/>
                    <a:pt x="18551" y="15687"/>
                    <a:pt x="18580" y="15714"/>
                  </a:cubicBezTo>
                  <a:cubicBezTo>
                    <a:pt x="18664" y="15794"/>
                    <a:pt x="18745" y="15776"/>
                    <a:pt x="18832" y="15719"/>
                  </a:cubicBezTo>
                  <a:cubicBezTo>
                    <a:pt x="18834" y="15734"/>
                    <a:pt x="18832" y="15749"/>
                    <a:pt x="18828" y="15762"/>
                  </a:cubicBezTo>
                  <a:cubicBezTo>
                    <a:pt x="18787" y="15980"/>
                    <a:pt x="18700" y="16510"/>
                    <a:pt x="18628" y="16557"/>
                  </a:cubicBezTo>
                  <a:cubicBezTo>
                    <a:pt x="18582" y="16584"/>
                    <a:pt x="18540" y="16480"/>
                    <a:pt x="18498" y="16480"/>
                  </a:cubicBezTo>
                  <a:cubicBezTo>
                    <a:pt x="18471" y="16480"/>
                    <a:pt x="18460" y="16611"/>
                    <a:pt x="18430" y="16615"/>
                  </a:cubicBezTo>
                  <a:cubicBezTo>
                    <a:pt x="18426" y="16561"/>
                    <a:pt x="18417" y="16520"/>
                    <a:pt x="18404" y="16496"/>
                  </a:cubicBezTo>
                  <a:cubicBezTo>
                    <a:pt x="18412" y="16360"/>
                    <a:pt x="18404" y="16049"/>
                    <a:pt x="18380" y="15923"/>
                  </a:cubicBezTo>
                  <a:cubicBezTo>
                    <a:pt x="18313" y="15582"/>
                    <a:pt x="18239" y="15997"/>
                    <a:pt x="18267" y="16300"/>
                  </a:cubicBezTo>
                  <a:cubicBezTo>
                    <a:pt x="18245" y="16166"/>
                    <a:pt x="18211" y="16073"/>
                    <a:pt x="18192" y="15952"/>
                  </a:cubicBezTo>
                  <a:cubicBezTo>
                    <a:pt x="18177" y="15854"/>
                    <a:pt x="18178" y="15704"/>
                    <a:pt x="18151" y="15608"/>
                  </a:cubicBezTo>
                  <a:cubicBezTo>
                    <a:pt x="18125" y="15514"/>
                    <a:pt x="18088" y="15488"/>
                    <a:pt x="18059" y="15416"/>
                  </a:cubicBezTo>
                  <a:cubicBezTo>
                    <a:pt x="18013" y="15299"/>
                    <a:pt x="17973" y="15107"/>
                    <a:pt x="17933" y="14959"/>
                  </a:cubicBezTo>
                  <a:lnTo>
                    <a:pt x="17948" y="14959"/>
                  </a:lnTo>
                  <a:cubicBezTo>
                    <a:pt x="17926" y="14815"/>
                    <a:pt x="17900" y="14661"/>
                    <a:pt x="17866" y="14557"/>
                  </a:cubicBezTo>
                  <a:cubicBezTo>
                    <a:pt x="17886" y="14556"/>
                    <a:pt x="17922" y="14452"/>
                    <a:pt x="17927" y="14452"/>
                  </a:cubicBezTo>
                  <a:cubicBezTo>
                    <a:pt x="17960" y="14438"/>
                    <a:pt x="18042" y="14433"/>
                    <a:pt x="18067" y="14370"/>
                  </a:cubicBezTo>
                  <a:close/>
                  <a:moveTo>
                    <a:pt x="16397" y="15220"/>
                  </a:moveTo>
                  <a:cubicBezTo>
                    <a:pt x="16498" y="15175"/>
                    <a:pt x="16548" y="15748"/>
                    <a:pt x="16620" y="15957"/>
                  </a:cubicBezTo>
                  <a:cubicBezTo>
                    <a:pt x="16647" y="16039"/>
                    <a:pt x="16696" y="16184"/>
                    <a:pt x="16716" y="16306"/>
                  </a:cubicBezTo>
                  <a:cubicBezTo>
                    <a:pt x="16719" y="16337"/>
                    <a:pt x="16714" y="16411"/>
                    <a:pt x="16717" y="16432"/>
                  </a:cubicBezTo>
                  <a:cubicBezTo>
                    <a:pt x="16717" y="16616"/>
                    <a:pt x="16792" y="16694"/>
                    <a:pt x="16823" y="16749"/>
                  </a:cubicBezTo>
                  <a:cubicBezTo>
                    <a:pt x="16868" y="16809"/>
                    <a:pt x="16952" y="17129"/>
                    <a:pt x="16966" y="17338"/>
                  </a:cubicBezTo>
                  <a:cubicBezTo>
                    <a:pt x="16987" y="17651"/>
                    <a:pt x="16986" y="17888"/>
                    <a:pt x="17057" y="18123"/>
                  </a:cubicBezTo>
                  <a:cubicBezTo>
                    <a:pt x="17113" y="18365"/>
                    <a:pt x="17209" y="18362"/>
                    <a:pt x="17258" y="18648"/>
                  </a:cubicBezTo>
                  <a:cubicBezTo>
                    <a:pt x="17268" y="18707"/>
                    <a:pt x="17266" y="18775"/>
                    <a:pt x="17277" y="18833"/>
                  </a:cubicBezTo>
                  <a:cubicBezTo>
                    <a:pt x="17334" y="19175"/>
                    <a:pt x="17426" y="19390"/>
                    <a:pt x="17492" y="19689"/>
                  </a:cubicBezTo>
                  <a:cubicBezTo>
                    <a:pt x="17490" y="19692"/>
                    <a:pt x="17489" y="19694"/>
                    <a:pt x="17487" y="19697"/>
                  </a:cubicBezTo>
                  <a:lnTo>
                    <a:pt x="17487" y="19702"/>
                  </a:lnTo>
                  <a:cubicBezTo>
                    <a:pt x="17494" y="19740"/>
                    <a:pt x="17503" y="19790"/>
                    <a:pt x="17508" y="19834"/>
                  </a:cubicBezTo>
                  <a:lnTo>
                    <a:pt x="17511" y="19840"/>
                  </a:lnTo>
                  <a:cubicBezTo>
                    <a:pt x="17497" y="20184"/>
                    <a:pt x="17586" y="20668"/>
                    <a:pt x="17615" y="21012"/>
                  </a:cubicBezTo>
                  <a:lnTo>
                    <a:pt x="17610" y="21002"/>
                  </a:lnTo>
                  <a:cubicBezTo>
                    <a:pt x="17579" y="20961"/>
                    <a:pt x="17577" y="20856"/>
                    <a:pt x="17549" y="20788"/>
                  </a:cubicBezTo>
                  <a:cubicBezTo>
                    <a:pt x="17521" y="20717"/>
                    <a:pt x="17493" y="20671"/>
                    <a:pt x="17468" y="20579"/>
                  </a:cubicBezTo>
                  <a:cubicBezTo>
                    <a:pt x="17421" y="20432"/>
                    <a:pt x="17375" y="20324"/>
                    <a:pt x="17318" y="20249"/>
                  </a:cubicBezTo>
                  <a:cubicBezTo>
                    <a:pt x="17318" y="20260"/>
                    <a:pt x="17317" y="20272"/>
                    <a:pt x="17316" y="20283"/>
                  </a:cubicBezTo>
                  <a:cubicBezTo>
                    <a:pt x="17315" y="20270"/>
                    <a:pt x="17313" y="20260"/>
                    <a:pt x="17310" y="20254"/>
                  </a:cubicBezTo>
                  <a:cubicBezTo>
                    <a:pt x="17308" y="20264"/>
                    <a:pt x="17307" y="20274"/>
                    <a:pt x="17305" y="20283"/>
                  </a:cubicBezTo>
                  <a:cubicBezTo>
                    <a:pt x="17280" y="20169"/>
                    <a:pt x="17229" y="20089"/>
                    <a:pt x="17208" y="19969"/>
                  </a:cubicBezTo>
                  <a:cubicBezTo>
                    <a:pt x="17141" y="19586"/>
                    <a:pt x="17147" y="19245"/>
                    <a:pt x="17039" y="18981"/>
                  </a:cubicBezTo>
                  <a:cubicBezTo>
                    <a:pt x="16999" y="18839"/>
                    <a:pt x="16938" y="18817"/>
                    <a:pt x="16910" y="18622"/>
                  </a:cubicBezTo>
                  <a:cubicBezTo>
                    <a:pt x="16884" y="18435"/>
                    <a:pt x="16869" y="18215"/>
                    <a:pt x="16858" y="17999"/>
                  </a:cubicBezTo>
                  <a:lnTo>
                    <a:pt x="16878" y="18001"/>
                  </a:lnTo>
                  <a:cubicBezTo>
                    <a:pt x="16877" y="17860"/>
                    <a:pt x="16780" y="17401"/>
                    <a:pt x="16754" y="17323"/>
                  </a:cubicBezTo>
                  <a:cubicBezTo>
                    <a:pt x="16706" y="17240"/>
                    <a:pt x="16652" y="17136"/>
                    <a:pt x="16626" y="16950"/>
                  </a:cubicBezTo>
                  <a:lnTo>
                    <a:pt x="16610" y="16966"/>
                  </a:lnTo>
                  <a:cubicBezTo>
                    <a:pt x="16605" y="16921"/>
                    <a:pt x="16601" y="16875"/>
                    <a:pt x="16598" y="16829"/>
                  </a:cubicBezTo>
                  <a:cubicBezTo>
                    <a:pt x="16618" y="16826"/>
                    <a:pt x="16638" y="16822"/>
                    <a:pt x="16658" y="16818"/>
                  </a:cubicBezTo>
                  <a:cubicBezTo>
                    <a:pt x="16600" y="16562"/>
                    <a:pt x="16526" y="16441"/>
                    <a:pt x="16471" y="16137"/>
                  </a:cubicBezTo>
                  <a:cubicBezTo>
                    <a:pt x="16438" y="15954"/>
                    <a:pt x="16396" y="15813"/>
                    <a:pt x="16369" y="15614"/>
                  </a:cubicBezTo>
                  <a:cubicBezTo>
                    <a:pt x="16352" y="15489"/>
                    <a:pt x="16348" y="15390"/>
                    <a:pt x="16318" y="15291"/>
                  </a:cubicBezTo>
                  <a:cubicBezTo>
                    <a:pt x="16335" y="15326"/>
                    <a:pt x="16356" y="15342"/>
                    <a:pt x="16375" y="15347"/>
                  </a:cubicBezTo>
                  <a:cubicBezTo>
                    <a:pt x="16384" y="15309"/>
                    <a:pt x="16391" y="15266"/>
                    <a:pt x="16397" y="15220"/>
                  </a:cubicBezTo>
                  <a:close/>
                  <a:moveTo>
                    <a:pt x="3388" y="16905"/>
                  </a:moveTo>
                  <a:cubicBezTo>
                    <a:pt x="3293" y="16918"/>
                    <a:pt x="3195" y="17001"/>
                    <a:pt x="3142" y="17080"/>
                  </a:cubicBezTo>
                  <a:cubicBezTo>
                    <a:pt x="3119" y="17114"/>
                    <a:pt x="3092" y="17157"/>
                    <a:pt x="3072" y="17214"/>
                  </a:cubicBezTo>
                  <a:cubicBezTo>
                    <a:pt x="3063" y="17238"/>
                    <a:pt x="3063" y="17324"/>
                    <a:pt x="3061" y="17328"/>
                  </a:cubicBezTo>
                  <a:cubicBezTo>
                    <a:pt x="3039" y="17381"/>
                    <a:pt x="3009" y="17369"/>
                    <a:pt x="2995" y="17465"/>
                  </a:cubicBezTo>
                  <a:cubicBezTo>
                    <a:pt x="3011" y="17430"/>
                    <a:pt x="3029" y="17461"/>
                    <a:pt x="3036" y="17460"/>
                  </a:cubicBezTo>
                  <a:cubicBezTo>
                    <a:pt x="3039" y="17464"/>
                    <a:pt x="3042" y="17474"/>
                    <a:pt x="3043" y="17489"/>
                  </a:cubicBezTo>
                  <a:cubicBezTo>
                    <a:pt x="3071" y="17475"/>
                    <a:pt x="3094" y="17412"/>
                    <a:pt x="3106" y="17312"/>
                  </a:cubicBezTo>
                  <a:cubicBezTo>
                    <a:pt x="3156" y="17345"/>
                    <a:pt x="3341" y="16859"/>
                    <a:pt x="3375" y="17159"/>
                  </a:cubicBezTo>
                  <a:cubicBezTo>
                    <a:pt x="3362" y="17228"/>
                    <a:pt x="3337" y="17242"/>
                    <a:pt x="3317" y="17235"/>
                  </a:cubicBezTo>
                  <a:cubicBezTo>
                    <a:pt x="3363" y="17345"/>
                    <a:pt x="3411" y="17303"/>
                    <a:pt x="3457" y="17346"/>
                  </a:cubicBezTo>
                  <a:cubicBezTo>
                    <a:pt x="3494" y="17283"/>
                    <a:pt x="3533" y="17466"/>
                    <a:pt x="3570" y="17510"/>
                  </a:cubicBezTo>
                  <a:cubicBezTo>
                    <a:pt x="3602" y="17547"/>
                    <a:pt x="3636" y="17516"/>
                    <a:pt x="3668" y="17547"/>
                  </a:cubicBezTo>
                  <a:cubicBezTo>
                    <a:pt x="3709" y="17587"/>
                    <a:pt x="3688" y="17694"/>
                    <a:pt x="3706" y="17795"/>
                  </a:cubicBezTo>
                  <a:cubicBezTo>
                    <a:pt x="3752" y="18055"/>
                    <a:pt x="3927" y="17789"/>
                    <a:pt x="3756" y="18234"/>
                  </a:cubicBezTo>
                  <a:cubicBezTo>
                    <a:pt x="3813" y="18222"/>
                    <a:pt x="3870" y="18191"/>
                    <a:pt x="3927" y="18191"/>
                  </a:cubicBezTo>
                  <a:cubicBezTo>
                    <a:pt x="3980" y="18191"/>
                    <a:pt x="4124" y="18324"/>
                    <a:pt x="4163" y="18128"/>
                  </a:cubicBezTo>
                  <a:cubicBezTo>
                    <a:pt x="4186" y="18010"/>
                    <a:pt x="4013" y="17879"/>
                    <a:pt x="4013" y="17872"/>
                  </a:cubicBezTo>
                  <a:cubicBezTo>
                    <a:pt x="4030" y="17797"/>
                    <a:pt x="4028" y="17742"/>
                    <a:pt x="3998" y="17742"/>
                  </a:cubicBezTo>
                  <a:cubicBezTo>
                    <a:pt x="3960" y="17742"/>
                    <a:pt x="3928" y="17660"/>
                    <a:pt x="3893" y="17608"/>
                  </a:cubicBezTo>
                  <a:cubicBezTo>
                    <a:pt x="3829" y="17510"/>
                    <a:pt x="3766" y="17262"/>
                    <a:pt x="3698" y="17238"/>
                  </a:cubicBezTo>
                  <a:cubicBezTo>
                    <a:pt x="3667" y="17229"/>
                    <a:pt x="3639" y="17258"/>
                    <a:pt x="3617" y="17148"/>
                  </a:cubicBezTo>
                  <a:cubicBezTo>
                    <a:pt x="3576" y="16947"/>
                    <a:pt x="3483" y="16892"/>
                    <a:pt x="3388" y="16905"/>
                  </a:cubicBezTo>
                  <a:close/>
                  <a:moveTo>
                    <a:pt x="4319" y="18086"/>
                  </a:moveTo>
                  <a:cubicBezTo>
                    <a:pt x="4274" y="18094"/>
                    <a:pt x="4229" y="18189"/>
                    <a:pt x="4191" y="18276"/>
                  </a:cubicBezTo>
                  <a:lnTo>
                    <a:pt x="4297" y="18421"/>
                  </a:lnTo>
                  <a:cubicBezTo>
                    <a:pt x="4292" y="18509"/>
                    <a:pt x="4291" y="18590"/>
                    <a:pt x="4302" y="18670"/>
                  </a:cubicBezTo>
                  <a:cubicBezTo>
                    <a:pt x="4264" y="18704"/>
                    <a:pt x="4226" y="18677"/>
                    <a:pt x="4189" y="18638"/>
                  </a:cubicBezTo>
                  <a:cubicBezTo>
                    <a:pt x="4158" y="18607"/>
                    <a:pt x="4025" y="18626"/>
                    <a:pt x="4087" y="18865"/>
                  </a:cubicBezTo>
                  <a:cubicBezTo>
                    <a:pt x="4136" y="19054"/>
                    <a:pt x="4196" y="18890"/>
                    <a:pt x="4247" y="18963"/>
                  </a:cubicBezTo>
                  <a:cubicBezTo>
                    <a:pt x="4278" y="18970"/>
                    <a:pt x="4324" y="18921"/>
                    <a:pt x="4356" y="18934"/>
                  </a:cubicBezTo>
                  <a:cubicBezTo>
                    <a:pt x="4356" y="19051"/>
                    <a:pt x="4376" y="19149"/>
                    <a:pt x="4402" y="19190"/>
                  </a:cubicBezTo>
                  <a:lnTo>
                    <a:pt x="4414" y="19142"/>
                  </a:lnTo>
                  <a:lnTo>
                    <a:pt x="4426" y="19155"/>
                  </a:lnTo>
                  <a:cubicBezTo>
                    <a:pt x="4436" y="19109"/>
                    <a:pt x="4484" y="18856"/>
                    <a:pt x="4497" y="18852"/>
                  </a:cubicBezTo>
                  <a:cubicBezTo>
                    <a:pt x="4525" y="19026"/>
                    <a:pt x="4638" y="18846"/>
                    <a:pt x="4688" y="18854"/>
                  </a:cubicBezTo>
                  <a:cubicBezTo>
                    <a:pt x="4727" y="18867"/>
                    <a:pt x="4768" y="18987"/>
                    <a:pt x="4794" y="18762"/>
                  </a:cubicBezTo>
                  <a:cubicBezTo>
                    <a:pt x="4824" y="18498"/>
                    <a:pt x="4735" y="18500"/>
                    <a:pt x="4698" y="18437"/>
                  </a:cubicBezTo>
                  <a:cubicBezTo>
                    <a:pt x="4657" y="18369"/>
                    <a:pt x="4642" y="18187"/>
                    <a:pt x="4598" y="18141"/>
                  </a:cubicBezTo>
                  <a:cubicBezTo>
                    <a:pt x="4571" y="18113"/>
                    <a:pt x="4543" y="18126"/>
                    <a:pt x="4516" y="18115"/>
                  </a:cubicBezTo>
                  <a:cubicBezTo>
                    <a:pt x="4479" y="18104"/>
                    <a:pt x="4436" y="18043"/>
                    <a:pt x="4406" y="18168"/>
                  </a:cubicBezTo>
                  <a:cubicBezTo>
                    <a:pt x="4390" y="18168"/>
                    <a:pt x="4379" y="18129"/>
                    <a:pt x="4364" y="18110"/>
                  </a:cubicBezTo>
                  <a:cubicBezTo>
                    <a:pt x="4349" y="18090"/>
                    <a:pt x="4334" y="18083"/>
                    <a:pt x="4319" y="18086"/>
                  </a:cubicBezTo>
                  <a:close/>
                  <a:moveTo>
                    <a:pt x="3696" y="18773"/>
                  </a:moveTo>
                  <a:cubicBezTo>
                    <a:pt x="3677" y="18786"/>
                    <a:pt x="3661" y="18814"/>
                    <a:pt x="3649" y="18868"/>
                  </a:cubicBezTo>
                  <a:cubicBezTo>
                    <a:pt x="3687" y="18879"/>
                    <a:pt x="3733" y="19026"/>
                    <a:pt x="3772" y="19079"/>
                  </a:cubicBezTo>
                  <a:cubicBezTo>
                    <a:pt x="3775" y="19027"/>
                    <a:pt x="3791" y="18997"/>
                    <a:pt x="3803" y="18992"/>
                  </a:cubicBezTo>
                  <a:cubicBezTo>
                    <a:pt x="3804" y="18979"/>
                    <a:pt x="3805" y="18965"/>
                    <a:pt x="3806" y="18952"/>
                  </a:cubicBezTo>
                  <a:cubicBezTo>
                    <a:pt x="3842" y="19087"/>
                    <a:pt x="3898" y="18945"/>
                    <a:pt x="3870" y="18902"/>
                  </a:cubicBezTo>
                  <a:cubicBezTo>
                    <a:pt x="3827" y="18835"/>
                    <a:pt x="3751" y="18731"/>
                    <a:pt x="3696" y="18773"/>
                  </a:cubicBezTo>
                  <a:close/>
                  <a:moveTo>
                    <a:pt x="4482" y="21171"/>
                  </a:moveTo>
                  <a:cubicBezTo>
                    <a:pt x="4440" y="21155"/>
                    <a:pt x="4396" y="21329"/>
                    <a:pt x="4434" y="21511"/>
                  </a:cubicBezTo>
                  <a:cubicBezTo>
                    <a:pt x="4407" y="21560"/>
                    <a:pt x="4376" y="21569"/>
                    <a:pt x="4346" y="21588"/>
                  </a:cubicBezTo>
                  <a:lnTo>
                    <a:pt x="4649" y="21588"/>
                  </a:lnTo>
                  <a:cubicBezTo>
                    <a:pt x="4637" y="21536"/>
                    <a:pt x="4622" y="21486"/>
                    <a:pt x="4597" y="21467"/>
                  </a:cubicBezTo>
                  <a:cubicBezTo>
                    <a:pt x="4528" y="21412"/>
                    <a:pt x="4562" y="21471"/>
                    <a:pt x="4520" y="21255"/>
                  </a:cubicBezTo>
                  <a:cubicBezTo>
                    <a:pt x="4510" y="21201"/>
                    <a:pt x="4496" y="21176"/>
                    <a:pt x="4482" y="21171"/>
                  </a:cubicBezTo>
                  <a:close/>
                  <a:moveTo>
                    <a:pt x="4307" y="21176"/>
                  </a:moveTo>
                  <a:cubicBezTo>
                    <a:pt x="4267" y="21185"/>
                    <a:pt x="4218" y="21265"/>
                    <a:pt x="4214" y="21408"/>
                  </a:cubicBezTo>
                  <a:cubicBezTo>
                    <a:pt x="4173" y="21432"/>
                    <a:pt x="4144" y="21536"/>
                    <a:pt x="4106" y="21585"/>
                  </a:cubicBezTo>
                  <a:cubicBezTo>
                    <a:pt x="4106" y="21587"/>
                    <a:pt x="4105" y="21587"/>
                    <a:pt x="4104" y="21588"/>
                  </a:cubicBezTo>
                  <a:lnTo>
                    <a:pt x="4307" y="21588"/>
                  </a:lnTo>
                  <a:cubicBezTo>
                    <a:pt x="4355" y="21501"/>
                    <a:pt x="4438" y="21322"/>
                    <a:pt x="4343" y="21189"/>
                  </a:cubicBezTo>
                  <a:cubicBezTo>
                    <a:pt x="4333" y="21176"/>
                    <a:pt x="4321" y="21173"/>
                    <a:pt x="4307" y="21176"/>
                  </a:cubicBezTo>
                  <a:close/>
                  <a:moveTo>
                    <a:pt x="18540" y="21540"/>
                  </a:moveTo>
                  <a:cubicBezTo>
                    <a:pt x="18531" y="21550"/>
                    <a:pt x="18524" y="21571"/>
                    <a:pt x="18516" y="21588"/>
                  </a:cubicBezTo>
                  <a:lnTo>
                    <a:pt x="18591" y="21588"/>
                  </a:lnTo>
                  <a:cubicBezTo>
                    <a:pt x="18574" y="21542"/>
                    <a:pt x="18557" y="21522"/>
                    <a:pt x="18540" y="21540"/>
                  </a:cubicBezTo>
                  <a:close/>
                </a:path>
              </a:pathLst>
            </a:custGeom>
            <a:solidFill>
              <a:srgbClr val="C5CAC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20000"/>
                </a:lnSpc>
                <a:defRPr sz="3000" spc="58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94" y="427275"/>
              <a:ext cx="13004806" cy="3256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082" y="0"/>
                    <a:pt x="3466" y="1739"/>
                    <a:pt x="0" y="5026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15594"/>
                    <a:pt x="21600" y="5026"/>
                    <a:pt x="21600" y="5026"/>
                  </a:cubicBezTo>
                  <a:cubicBezTo>
                    <a:pt x="18134" y="1739"/>
                    <a:pt x="14518" y="0"/>
                    <a:pt x="108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5781"/>
                  </a:srgbClr>
                </a:gs>
                <a:gs pos="100000">
                  <a:srgbClr val="FFFFFF">
                    <a:alpha val="36028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20000"/>
                </a:lnSpc>
                <a:defRPr sz="6000" spc="119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3" name="Shape 93"/>
          <p:cNvSpPr/>
          <p:nvPr/>
        </p:nvSpPr>
        <p:spPr>
          <a:xfrm>
            <a:off x="-2581" y="9637893"/>
            <a:ext cx="4445005" cy="152403"/>
          </a:xfrm>
          <a:prstGeom prst="rect">
            <a:avLst/>
          </a:prstGeom>
          <a:gradFill>
            <a:gsLst>
              <a:gs pos="0">
                <a:srgbClr val="8AA5EA"/>
              </a:gs>
              <a:gs pos="50000">
                <a:srgbClr val="B9C7F0"/>
              </a:gs>
              <a:gs pos="100000">
                <a:srgbClr val="DDE3F7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286250" y="9637893"/>
            <a:ext cx="4445000" cy="152403"/>
          </a:xfrm>
          <a:prstGeom prst="rect">
            <a:avLst/>
          </a:prstGeom>
          <a:gradFill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8562378" y="9637893"/>
            <a:ext cx="4445003" cy="152403"/>
          </a:xfrm>
          <a:prstGeom prst="rect">
            <a:avLst/>
          </a:prstGeom>
          <a:gradFill>
            <a:gsLst>
              <a:gs pos="0">
                <a:srgbClr val="8AA5EA"/>
              </a:gs>
              <a:gs pos="50000">
                <a:srgbClr val="B9C7F0"/>
              </a:gs>
              <a:gs pos="100000">
                <a:srgbClr val="DDE3F7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6374618" y="9376995"/>
            <a:ext cx="255564" cy="237146"/>
          </a:xfrm>
          <a:prstGeom prst="rect">
            <a:avLst/>
          </a:prstGeom>
        </p:spPr>
        <p:txBody>
          <a:bodyPr/>
          <a:lstStyle>
            <a:lvl1pPr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 복사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8" descr="Group 98"/>
          <p:cNvGrpSpPr/>
          <p:nvPr/>
        </p:nvGrpSpPr>
        <p:grpSpPr>
          <a:xfrm>
            <a:off x="-398" y="5981933"/>
            <a:ext cx="13005600" cy="3772499"/>
            <a:chOff x="0" y="-1"/>
            <a:chExt cx="13005598" cy="3772497"/>
          </a:xfrm>
        </p:grpSpPr>
        <p:sp>
          <p:nvSpPr>
            <p:cNvPr id="104" name="Shape 104" descr="Shape 94"/>
            <p:cNvSpPr/>
            <p:nvPr/>
          </p:nvSpPr>
          <p:spPr>
            <a:xfrm>
              <a:off x="594" y="-2"/>
              <a:ext cx="13004806" cy="3754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082" y="0"/>
                    <a:pt x="3466" y="1508"/>
                    <a:pt x="0" y="4358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4358"/>
                  </a:lnTo>
                  <a:cubicBezTo>
                    <a:pt x="18134" y="1508"/>
                    <a:pt x="14518" y="0"/>
                    <a:pt x="10800" y="0"/>
                  </a:cubicBezTo>
                  <a:close/>
                </a:path>
              </a:pathLst>
            </a:custGeom>
            <a:solidFill>
              <a:srgbClr val="DCDEE0">
                <a:alpha val="996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20000"/>
                </a:lnSpc>
                <a:defRPr sz="6000" spc="119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05" name="Shape 105" descr="Shape 95"/>
            <p:cNvSpPr/>
            <p:nvPr/>
          </p:nvSpPr>
          <p:spPr>
            <a:xfrm>
              <a:off x="-1" y="521294"/>
              <a:ext cx="13004806" cy="3248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082" y="0"/>
                    <a:pt x="3466" y="1743"/>
                    <a:pt x="0" y="5038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15555"/>
                    <a:pt x="21600" y="5038"/>
                    <a:pt x="21600" y="5038"/>
                  </a:cubicBezTo>
                  <a:cubicBezTo>
                    <a:pt x="18134" y="1743"/>
                    <a:pt x="14518" y="0"/>
                    <a:pt x="10800" y="0"/>
                  </a:cubicBezTo>
                  <a:close/>
                </a:path>
              </a:pathLst>
            </a:custGeom>
            <a:solidFill>
              <a:srgbClr val="ECEEF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20000"/>
                </a:lnSpc>
                <a:defRPr sz="6000" spc="119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06" name="Shape 106" descr="Shape 96"/>
            <p:cNvSpPr/>
            <p:nvPr/>
          </p:nvSpPr>
          <p:spPr>
            <a:xfrm>
              <a:off x="-1" y="521290"/>
              <a:ext cx="13005600" cy="3251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8" extrusionOk="0">
                  <a:moveTo>
                    <a:pt x="11007" y="2"/>
                  </a:moveTo>
                  <a:cubicBezTo>
                    <a:pt x="10245" y="-12"/>
                    <a:pt x="9483" y="47"/>
                    <a:pt x="8721" y="181"/>
                  </a:cubicBezTo>
                  <a:cubicBezTo>
                    <a:pt x="8722" y="188"/>
                    <a:pt x="8723" y="194"/>
                    <a:pt x="8723" y="200"/>
                  </a:cubicBezTo>
                  <a:cubicBezTo>
                    <a:pt x="8724" y="214"/>
                    <a:pt x="8724" y="223"/>
                    <a:pt x="8723" y="224"/>
                  </a:cubicBezTo>
                  <a:cubicBezTo>
                    <a:pt x="8647" y="243"/>
                    <a:pt x="8569" y="208"/>
                    <a:pt x="8492" y="224"/>
                  </a:cubicBezTo>
                  <a:cubicBezTo>
                    <a:pt x="8494" y="233"/>
                    <a:pt x="8496" y="244"/>
                    <a:pt x="8498" y="255"/>
                  </a:cubicBezTo>
                  <a:cubicBezTo>
                    <a:pt x="8450" y="259"/>
                    <a:pt x="8418" y="338"/>
                    <a:pt x="8388" y="477"/>
                  </a:cubicBezTo>
                  <a:cubicBezTo>
                    <a:pt x="8446" y="529"/>
                    <a:pt x="8513" y="632"/>
                    <a:pt x="8572" y="556"/>
                  </a:cubicBezTo>
                  <a:cubicBezTo>
                    <a:pt x="8608" y="511"/>
                    <a:pt x="8610" y="379"/>
                    <a:pt x="8649" y="401"/>
                  </a:cubicBezTo>
                  <a:cubicBezTo>
                    <a:pt x="8699" y="283"/>
                    <a:pt x="8660" y="666"/>
                    <a:pt x="8622" y="725"/>
                  </a:cubicBezTo>
                  <a:cubicBezTo>
                    <a:pt x="8560" y="824"/>
                    <a:pt x="8491" y="789"/>
                    <a:pt x="8430" y="913"/>
                  </a:cubicBezTo>
                  <a:cubicBezTo>
                    <a:pt x="8404" y="966"/>
                    <a:pt x="8288" y="1221"/>
                    <a:pt x="8376" y="1269"/>
                  </a:cubicBezTo>
                  <a:cubicBezTo>
                    <a:pt x="8371" y="1495"/>
                    <a:pt x="8281" y="1272"/>
                    <a:pt x="8320" y="1634"/>
                  </a:cubicBezTo>
                  <a:cubicBezTo>
                    <a:pt x="8327" y="1692"/>
                    <a:pt x="8346" y="1713"/>
                    <a:pt x="8349" y="1787"/>
                  </a:cubicBezTo>
                  <a:cubicBezTo>
                    <a:pt x="8354" y="1900"/>
                    <a:pt x="8319" y="1963"/>
                    <a:pt x="8320" y="2072"/>
                  </a:cubicBezTo>
                  <a:cubicBezTo>
                    <a:pt x="8313" y="2253"/>
                    <a:pt x="8342" y="2350"/>
                    <a:pt x="8368" y="2469"/>
                  </a:cubicBezTo>
                  <a:cubicBezTo>
                    <a:pt x="8389" y="2564"/>
                    <a:pt x="8364" y="2684"/>
                    <a:pt x="8399" y="2809"/>
                  </a:cubicBezTo>
                  <a:cubicBezTo>
                    <a:pt x="8425" y="2901"/>
                    <a:pt x="8456" y="3044"/>
                    <a:pt x="8455" y="3192"/>
                  </a:cubicBezTo>
                  <a:cubicBezTo>
                    <a:pt x="8507" y="3153"/>
                    <a:pt x="8655" y="3049"/>
                    <a:pt x="8682" y="3303"/>
                  </a:cubicBezTo>
                  <a:cubicBezTo>
                    <a:pt x="8698" y="3445"/>
                    <a:pt x="8752" y="3451"/>
                    <a:pt x="8786" y="3456"/>
                  </a:cubicBezTo>
                  <a:lnTo>
                    <a:pt x="8788" y="3443"/>
                  </a:lnTo>
                  <a:cubicBezTo>
                    <a:pt x="8855" y="3474"/>
                    <a:pt x="8986" y="3035"/>
                    <a:pt x="9028" y="2836"/>
                  </a:cubicBezTo>
                  <a:cubicBezTo>
                    <a:pt x="9063" y="2666"/>
                    <a:pt x="9084" y="2557"/>
                    <a:pt x="9134" y="2458"/>
                  </a:cubicBezTo>
                  <a:cubicBezTo>
                    <a:pt x="9151" y="2426"/>
                    <a:pt x="9301" y="2126"/>
                    <a:pt x="9219" y="2094"/>
                  </a:cubicBezTo>
                  <a:cubicBezTo>
                    <a:pt x="9230" y="2003"/>
                    <a:pt x="9301" y="2041"/>
                    <a:pt x="9304" y="1993"/>
                  </a:cubicBezTo>
                  <a:cubicBezTo>
                    <a:pt x="9309" y="1934"/>
                    <a:pt x="9277" y="1890"/>
                    <a:pt x="9282" y="1840"/>
                  </a:cubicBezTo>
                  <a:cubicBezTo>
                    <a:pt x="9284" y="1822"/>
                    <a:pt x="9334" y="1822"/>
                    <a:pt x="9346" y="1811"/>
                  </a:cubicBezTo>
                  <a:cubicBezTo>
                    <a:pt x="9385" y="1767"/>
                    <a:pt x="9417" y="1665"/>
                    <a:pt x="9459" y="1650"/>
                  </a:cubicBezTo>
                  <a:cubicBezTo>
                    <a:pt x="9509" y="1631"/>
                    <a:pt x="9560" y="1649"/>
                    <a:pt x="9610" y="1610"/>
                  </a:cubicBezTo>
                  <a:cubicBezTo>
                    <a:pt x="9690" y="1550"/>
                    <a:pt x="9773" y="1494"/>
                    <a:pt x="9852" y="1407"/>
                  </a:cubicBezTo>
                  <a:cubicBezTo>
                    <a:pt x="9901" y="1353"/>
                    <a:pt x="9938" y="1211"/>
                    <a:pt x="9981" y="1119"/>
                  </a:cubicBezTo>
                  <a:cubicBezTo>
                    <a:pt x="10014" y="1050"/>
                    <a:pt x="10079" y="1078"/>
                    <a:pt x="10103" y="963"/>
                  </a:cubicBezTo>
                  <a:cubicBezTo>
                    <a:pt x="10124" y="858"/>
                    <a:pt x="10125" y="898"/>
                    <a:pt x="10159" y="931"/>
                  </a:cubicBezTo>
                  <a:cubicBezTo>
                    <a:pt x="10236" y="1009"/>
                    <a:pt x="10319" y="910"/>
                    <a:pt x="10395" y="857"/>
                  </a:cubicBezTo>
                  <a:cubicBezTo>
                    <a:pt x="10480" y="799"/>
                    <a:pt x="10567" y="820"/>
                    <a:pt x="10650" y="704"/>
                  </a:cubicBezTo>
                  <a:cubicBezTo>
                    <a:pt x="10741" y="577"/>
                    <a:pt x="10833" y="489"/>
                    <a:pt x="10927" y="390"/>
                  </a:cubicBezTo>
                  <a:cubicBezTo>
                    <a:pt x="10886" y="363"/>
                    <a:pt x="10683" y="159"/>
                    <a:pt x="10652" y="311"/>
                  </a:cubicBezTo>
                  <a:cubicBezTo>
                    <a:pt x="10702" y="63"/>
                    <a:pt x="10756" y="-3"/>
                    <a:pt x="10823" y="128"/>
                  </a:cubicBezTo>
                  <a:cubicBezTo>
                    <a:pt x="10866" y="213"/>
                    <a:pt x="10916" y="328"/>
                    <a:pt x="10966" y="276"/>
                  </a:cubicBezTo>
                  <a:cubicBezTo>
                    <a:pt x="10998" y="245"/>
                    <a:pt x="11032" y="141"/>
                    <a:pt x="11007" y="2"/>
                  </a:cubicBezTo>
                  <a:close/>
                  <a:moveTo>
                    <a:pt x="7327" y="506"/>
                  </a:moveTo>
                  <a:cubicBezTo>
                    <a:pt x="7154" y="498"/>
                    <a:pt x="6802" y="667"/>
                    <a:pt x="6748" y="686"/>
                  </a:cubicBezTo>
                  <a:cubicBezTo>
                    <a:pt x="6749" y="689"/>
                    <a:pt x="6751" y="693"/>
                    <a:pt x="6752" y="696"/>
                  </a:cubicBezTo>
                  <a:cubicBezTo>
                    <a:pt x="6775" y="789"/>
                    <a:pt x="6809" y="783"/>
                    <a:pt x="6832" y="879"/>
                  </a:cubicBezTo>
                  <a:cubicBezTo>
                    <a:pt x="6887" y="1104"/>
                    <a:pt x="6790" y="1150"/>
                    <a:pt x="6762" y="1217"/>
                  </a:cubicBezTo>
                  <a:cubicBezTo>
                    <a:pt x="6723" y="1311"/>
                    <a:pt x="6679" y="1378"/>
                    <a:pt x="6634" y="1407"/>
                  </a:cubicBezTo>
                  <a:cubicBezTo>
                    <a:pt x="6537" y="1469"/>
                    <a:pt x="6609" y="1482"/>
                    <a:pt x="6607" y="1618"/>
                  </a:cubicBezTo>
                  <a:cubicBezTo>
                    <a:pt x="6605" y="1750"/>
                    <a:pt x="6259" y="1674"/>
                    <a:pt x="6262" y="1745"/>
                  </a:cubicBezTo>
                  <a:cubicBezTo>
                    <a:pt x="6231" y="1748"/>
                    <a:pt x="6102" y="1974"/>
                    <a:pt x="6189" y="2009"/>
                  </a:cubicBezTo>
                  <a:cubicBezTo>
                    <a:pt x="6236" y="2029"/>
                    <a:pt x="6286" y="1987"/>
                    <a:pt x="6334" y="1967"/>
                  </a:cubicBezTo>
                  <a:cubicBezTo>
                    <a:pt x="6347" y="1960"/>
                    <a:pt x="6481" y="2003"/>
                    <a:pt x="6465" y="1903"/>
                  </a:cubicBezTo>
                  <a:cubicBezTo>
                    <a:pt x="6470" y="1935"/>
                    <a:pt x="6472" y="1971"/>
                    <a:pt x="6474" y="2006"/>
                  </a:cubicBezTo>
                  <a:cubicBezTo>
                    <a:pt x="6495" y="1972"/>
                    <a:pt x="6519" y="1900"/>
                    <a:pt x="6535" y="2001"/>
                  </a:cubicBezTo>
                  <a:cubicBezTo>
                    <a:pt x="6547" y="2072"/>
                    <a:pt x="6547" y="2152"/>
                    <a:pt x="6570" y="2181"/>
                  </a:cubicBezTo>
                  <a:cubicBezTo>
                    <a:pt x="6572" y="2183"/>
                    <a:pt x="6649" y="2235"/>
                    <a:pt x="6632" y="2270"/>
                  </a:cubicBezTo>
                  <a:cubicBezTo>
                    <a:pt x="6622" y="2290"/>
                    <a:pt x="6587" y="2256"/>
                    <a:pt x="6582" y="2305"/>
                  </a:cubicBezTo>
                  <a:cubicBezTo>
                    <a:pt x="6577" y="2359"/>
                    <a:pt x="6596" y="2480"/>
                    <a:pt x="6611" y="2484"/>
                  </a:cubicBezTo>
                  <a:cubicBezTo>
                    <a:pt x="6635" y="2493"/>
                    <a:pt x="6723" y="2597"/>
                    <a:pt x="6740" y="2476"/>
                  </a:cubicBezTo>
                  <a:cubicBezTo>
                    <a:pt x="6718" y="2639"/>
                    <a:pt x="6925" y="2826"/>
                    <a:pt x="6962" y="2759"/>
                  </a:cubicBezTo>
                  <a:cubicBezTo>
                    <a:pt x="7016" y="2659"/>
                    <a:pt x="6866" y="2302"/>
                    <a:pt x="6859" y="2244"/>
                  </a:cubicBezTo>
                  <a:cubicBezTo>
                    <a:pt x="6943" y="2347"/>
                    <a:pt x="7036" y="2555"/>
                    <a:pt x="7127" y="2455"/>
                  </a:cubicBezTo>
                  <a:cubicBezTo>
                    <a:pt x="7166" y="2412"/>
                    <a:pt x="7258" y="1974"/>
                    <a:pt x="7183" y="1998"/>
                  </a:cubicBezTo>
                  <a:cubicBezTo>
                    <a:pt x="7187" y="1948"/>
                    <a:pt x="7191" y="1871"/>
                    <a:pt x="7173" y="1853"/>
                  </a:cubicBezTo>
                  <a:cubicBezTo>
                    <a:pt x="7148" y="1826"/>
                    <a:pt x="7090" y="1815"/>
                    <a:pt x="7092" y="1658"/>
                  </a:cubicBezTo>
                  <a:cubicBezTo>
                    <a:pt x="7093" y="1539"/>
                    <a:pt x="7160" y="1538"/>
                    <a:pt x="7130" y="1407"/>
                  </a:cubicBezTo>
                  <a:cubicBezTo>
                    <a:pt x="7168" y="1400"/>
                    <a:pt x="7240" y="1333"/>
                    <a:pt x="7254" y="1523"/>
                  </a:cubicBezTo>
                  <a:lnTo>
                    <a:pt x="7256" y="1523"/>
                  </a:lnTo>
                  <a:cubicBezTo>
                    <a:pt x="7258" y="1512"/>
                    <a:pt x="7259" y="1502"/>
                    <a:pt x="7260" y="1491"/>
                  </a:cubicBezTo>
                  <a:cubicBezTo>
                    <a:pt x="7273" y="1511"/>
                    <a:pt x="7286" y="1526"/>
                    <a:pt x="7299" y="1534"/>
                  </a:cubicBezTo>
                  <a:cubicBezTo>
                    <a:pt x="7251" y="1668"/>
                    <a:pt x="7350" y="1840"/>
                    <a:pt x="7378" y="1840"/>
                  </a:cubicBezTo>
                  <a:cubicBezTo>
                    <a:pt x="7400" y="1840"/>
                    <a:pt x="7450" y="1671"/>
                    <a:pt x="7440" y="1584"/>
                  </a:cubicBezTo>
                  <a:cubicBezTo>
                    <a:pt x="7460" y="1758"/>
                    <a:pt x="7588" y="1495"/>
                    <a:pt x="7618" y="1441"/>
                  </a:cubicBezTo>
                  <a:cubicBezTo>
                    <a:pt x="7737" y="1232"/>
                    <a:pt x="7546" y="1255"/>
                    <a:pt x="7523" y="1190"/>
                  </a:cubicBezTo>
                  <a:cubicBezTo>
                    <a:pt x="7503" y="1134"/>
                    <a:pt x="7515" y="1007"/>
                    <a:pt x="7492" y="953"/>
                  </a:cubicBezTo>
                  <a:cubicBezTo>
                    <a:pt x="7467" y="889"/>
                    <a:pt x="7427" y="907"/>
                    <a:pt x="7399" y="905"/>
                  </a:cubicBezTo>
                  <a:cubicBezTo>
                    <a:pt x="7375" y="903"/>
                    <a:pt x="7308" y="889"/>
                    <a:pt x="7311" y="731"/>
                  </a:cubicBezTo>
                  <a:cubicBezTo>
                    <a:pt x="7314" y="566"/>
                    <a:pt x="7397" y="589"/>
                    <a:pt x="7423" y="585"/>
                  </a:cubicBezTo>
                  <a:cubicBezTo>
                    <a:pt x="7422" y="532"/>
                    <a:pt x="7385" y="509"/>
                    <a:pt x="7327" y="506"/>
                  </a:cubicBezTo>
                  <a:close/>
                  <a:moveTo>
                    <a:pt x="14204" y="511"/>
                  </a:moveTo>
                  <a:cubicBezTo>
                    <a:pt x="14140" y="493"/>
                    <a:pt x="14081" y="513"/>
                    <a:pt x="14019" y="588"/>
                  </a:cubicBezTo>
                  <a:cubicBezTo>
                    <a:pt x="13957" y="635"/>
                    <a:pt x="13944" y="773"/>
                    <a:pt x="14013" y="791"/>
                  </a:cubicBezTo>
                  <a:cubicBezTo>
                    <a:pt x="13988" y="849"/>
                    <a:pt x="13924" y="868"/>
                    <a:pt x="13936" y="696"/>
                  </a:cubicBezTo>
                  <a:cubicBezTo>
                    <a:pt x="13904" y="682"/>
                    <a:pt x="13714" y="909"/>
                    <a:pt x="13701" y="1019"/>
                  </a:cubicBezTo>
                  <a:cubicBezTo>
                    <a:pt x="13705" y="1012"/>
                    <a:pt x="13710" y="1010"/>
                    <a:pt x="13714" y="1013"/>
                  </a:cubicBezTo>
                  <a:cubicBezTo>
                    <a:pt x="13735" y="1167"/>
                    <a:pt x="13826" y="985"/>
                    <a:pt x="13865" y="1011"/>
                  </a:cubicBezTo>
                  <a:cubicBezTo>
                    <a:pt x="13821" y="1058"/>
                    <a:pt x="13822" y="1228"/>
                    <a:pt x="13789" y="1301"/>
                  </a:cubicBezTo>
                  <a:cubicBezTo>
                    <a:pt x="13730" y="1427"/>
                    <a:pt x="13700" y="1475"/>
                    <a:pt x="13661" y="1681"/>
                  </a:cubicBezTo>
                  <a:cubicBezTo>
                    <a:pt x="13641" y="1787"/>
                    <a:pt x="13568" y="1964"/>
                    <a:pt x="13567" y="2046"/>
                  </a:cubicBezTo>
                  <a:cubicBezTo>
                    <a:pt x="13566" y="2050"/>
                    <a:pt x="13565" y="2052"/>
                    <a:pt x="13564" y="2054"/>
                  </a:cubicBezTo>
                  <a:lnTo>
                    <a:pt x="13564" y="2057"/>
                  </a:lnTo>
                  <a:cubicBezTo>
                    <a:pt x="13566" y="2066"/>
                    <a:pt x="13566" y="2081"/>
                    <a:pt x="13565" y="2096"/>
                  </a:cubicBezTo>
                  <a:cubicBezTo>
                    <a:pt x="13520" y="2097"/>
                    <a:pt x="13489" y="2154"/>
                    <a:pt x="13458" y="2278"/>
                  </a:cubicBezTo>
                  <a:cubicBezTo>
                    <a:pt x="13421" y="2425"/>
                    <a:pt x="13408" y="2325"/>
                    <a:pt x="13370" y="2297"/>
                  </a:cubicBezTo>
                  <a:cubicBezTo>
                    <a:pt x="13328" y="2265"/>
                    <a:pt x="13337" y="2373"/>
                    <a:pt x="13318" y="2453"/>
                  </a:cubicBezTo>
                  <a:cubicBezTo>
                    <a:pt x="13295" y="2551"/>
                    <a:pt x="13208" y="2505"/>
                    <a:pt x="13207" y="2651"/>
                  </a:cubicBezTo>
                  <a:cubicBezTo>
                    <a:pt x="13191" y="2661"/>
                    <a:pt x="13176" y="2665"/>
                    <a:pt x="13161" y="2659"/>
                  </a:cubicBezTo>
                  <a:cubicBezTo>
                    <a:pt x="13163" y="2701"/>
                    <a:pt x="13159" y="2715"/>
                    <a:pt x="13149" y="2701"/>
                  </a:cubicBezTo>
                  <a:cubicBezTo>
                    <a:pt x="13146" y="2730"/>
                    <a:pt x="13144" y="2758"/>
                    <a:pt x="13143" y="2788"/>
                  </a:cubicBezTo>
                  <a:lnTo>
                    <a:pt x="13130" y="2788"/>
                  </a:lnTo>
                  <a:cubicBezTo>
                    <a:pt x="13129" y="2779"/>
                    <a:pt x="13128" y="2772"/>
                    <a:pt x="13125" y="2767"/>
                  </a:cubicBezTo>
                  <a:cubicBezTo>
                    <a:pt x="13072" y="2791"/>
                    <a:pt x="13048" y="2858"/>
                    <a:pt x="13049" y="3092"/>
                  </a:cubicBezTo>
                  <a:cubicBezTo>
                    <a:pt x="13050" y="3238"/>
                    <a:pt x="13049" y="3765"/>
                    <a:pt x="13091" y="3802"/>
                  </a:cubicBezTo>
                  <a:cubicBezTo>
                    <a:pt x="13080" y="4034"/>
                    <a:pt x="13148" y="4134"/>
                    <a:pt x="13193" y="4188"/>
                  </a:cubicBezTo>
                  <a:cubicBezTo>
                    <a:pt x="13276" y="4287"/>
                    <a:pt x="13348" y="4184"/>
                    <a:pt x="13420" y="4027"/>
                  </a:cubicBezTo>
                  <a:cubicBezTo>
                    <a:pt x="13456" y="3949"/>
                    <a:pt x="13544" y="3927"/>
                    <a:pt x="13541" y="3726"/>
                  </a:cubicBezTo>
                  <a:cubicBezTo>
                    <a:pt x="13549" y="3796"/>
                    <a:pt x="13563" y="3830"/>
                    <a:pt x="13581" y="3858"/>
                  </a:cubicBezTo>
                  <a:cubicBezTo>
                    <a:pt x="13573" y="3873"/>
                    <a:pt x="13565" y="3884"/>
                    <a:pt x="13557" y="3895"/>
                  </a:cubicBezTo>
                  <a:cubicBezTo>
                    <a:pt x="13603" y="4215"/>
                    <a:pt x="13671" y="4515"/>
                    <a:pt x="13748" y="4711"/>
                  </a:cubicBezTo>
                  <a:cubicBezTo>
                    <a:pt x="13722" y="4745"/>
                    <a:pt x="13715" y="4837"/>
                    <a:pt x="13739" y="4906"/>
                  </a:cubicBezTo>
                  <a:cubicBezTo>
                    <a:pt x="13721" y="4921"/>
                    <a:pt x="13565" y="5081"/>
                    <a:pt x="13647" y="5184"/>
                  </a:cubicBezTo>
                  <a:cubicBezTo>
                    <a:pt x="13742" y="5297"/>
                    <a:pt x="13624" y="5264"/>
                    <a:pt x="13627" y="5324"/>
                  </a:cubicBezTo>
                  <a:cubicBezTo>
                    <a:pt x="13597" y="5334"/>
                    <a:pt x="13575" y="5441"/>
                    <a:pt x="13543" y="5408"/>
                  </a:cubicBezTo>
                  <a:cubicBezTo>
                    <a:pt x="13547" y="5367"/>
                    <a:pt x="13555" y="5233"/>
                    <a:pt x="13547" y="5194"/>
                  </a:cubicBezTo>
                  <a:cubicBezTo>
                    <a:pt x="13573" y="5225"/>
                    <a:pt x="13603" y="5364"/>
                    <a:pt x="13616" y="5276"/>
                  </a:cubicBezTo>
                  <a:cubicBezTo>
                    <a:pt x="13648" y="5049"/>
                    <a:pt x="13523" y="4944"/>
                    <a:pt x="13536" y="5168"/>
                  </a:cubicBezTo>
                  <a:cubicBezTo>
                    <a:pt x="13528" y="5159"/>
                    <a:pt x="13520" y="5153"/>
                    <a:pt x="13512" y="5155"/>
                  </a:cubicBezTo>
                  <a:cubicBezTo>
                    <a:pt x="13516" y="5037"/>
                    <a:pt x="13562" y="4939"/>
                    <a:pt x="13561" y="4848"/>
                  </a:cubicBezTo>
                  <a:cubicBezTo>
                    <a:pt x="13587" y="4894"/>
                    <a:pt x="13634" y="4779"/>
                    <a:pt x="13600" y="4684"/>
                  </a:cubicBezTo>
                  <a:cubicBezTo>
                    <a:pt x="13569" y="4600"/>
                    <a:pt x="13568" y="4682"/>
                    <a:pt x="13560" y="4552"/>
                  </a:cubicBezTo>
                  <a:cubicBezTo>
                    <a:pt x="13558" y="4531"/>
                    <a:pt x="13581" y="4290"/>
                    <a:pt x="13591" y="4243"/>
                  </a:cubicBezTo>
                  <a:cubicBezTo>
                    <a:pt x="13514" y="4251"/>
                    <a:pt x="13352" y="4523"/>
                    <a:pt x="13343" y="4745"/>
                  </a:cubicBezTo>
                  <a:cubicBezTo>
                    <a:pt x="13338" y="4862"/>
                    <a:pt x="13363" y="5081"/>
                    <a:pt x="13394" y="5089"/>
                  </a:cubicBezTo>
                  <a:cubicBezTo>
                    <a:pt x="13396" y="5103"/>
                    <a:pt x="13394" y="5118"/>
                    <a:pt x="13391" y="5128"/>
                  </a:cubicBezTo>
                  <a:cubicBezTo>
                    <a:pt x="13395" y="5150"/>
                    <a:pt x="13396" y="5173"/>
                    <a:pt x="13392" y="5194"/>
                  </a:cubicBezTo>
                  <a:cubicBezTo>
                    <a:pt x="13387" y="5194"/>
                    <a:pt x="13383" y="5193"/>
                    <a:pt x="13379" y="5192"/>
                  </a:cubicBezTo>
                  <a:cubicBezTo>
                    <a:pt x="13378" y="5193"/>
                    <a:pt x="13377" y="5192"/>
                    <a:pt x="13377" y="5192"/>
                  </a:cubicBezTo>
                  <a:lnTo>
                    <a:pt x="13353" y="5168"/>
                  </a:lnTo>
                  <a:cubicBezTo>
                    <a:pt x="13359" y="5274"/>
                    <a:pt x="13381" y="5330"/>
                    <a:pt x="13403" y="5384"/>
                  </a:cubicBezTo>
                  <a:cubicBezTo>
                    <a:pt x="13391" y="5389"/>
                    <a:pt x="13381" y="5400"/>
                    <a:pt x="13371" y="5424"/>
                  </a:cubicBezTo>
                  <a:cubicBezTo>
                    <a:pt x="13373" y="5444"/>
                    <a:pt x="13398" y="5594"/>
                    <a:pt x="13402" y="5585"/>
                  </a:cubicBezTo>
                  <a:cubicBezTo>
                    <a:pt x="13379" y="5580"/>
                    <a:pt x="13364" y="5620"/>
                    <a:pt x="13365" y="5707"/>
                  </a:cubicBezTo>
                  <a:cubicBezTo>
                    <a:pt x="13333" y="5637"/>
                    <a:pt x="13268" y="5627"/>
                    <a:pt x="13237" y="5709"/>
                  </a:cubicBezTo>
                  <a:cubicBezTo>
                    <a:pt x="13174" y="5678"/>
                    <a:pt x="13090" y="5713"/>
                    <a:pt x="13100" y="6016"/>
                  </a:cubicBezTo>
                  <a:cubicBezTo>
                    <a:pt x="13059" y="5531"/>
                    <a:pt x="13039" y="6013"/>
                    <a:pt x="12998" y="6164"/>
                  </a:cubicBezTo>
                  <a:cubicBezTo>
                    <a:pt x="12945" y="6359"/>
                    <a:pt x="12896" y="6481"/>
                    <a:pt x="12826" y="6512"/>
                  </a:cubicBezTo>
                  <a:cubicBezTo>
                    <a:pt x="12768" y="6540"/>
                    <a:pt x="12746" y="6575"/>
                    <a:pt x="12741" y="6800"/>
                  </a:cubicBezTo>
                  <a:cubicBezTo>
                    <a:pt x="12740" y="6867"/>
                    <a:pt x="12618" y="7021"/>
                    <a:pt x="12605" y="7046"/>
                  </a:cubicBezTo>
                  <a:cubicBezTo>
                    <a:pt x="12599" y="7058"/>
                    <a:pt x="12610" y="7123"/>
                    <a:pt x="12598" y="7130"/>
                  </a:cubicBezTo>
                  <a:cubicBezTo>
                    <a:pt x="12569" y="7147"/>
                    <a:pt x="12535" y="7102"/>
                    <a:pt x="12507" y="7064"/>
                  </a:cubicBezTo>
                  <a:cubicBezTo>
                    <a:pt x="12472" y="7016"/>
                    <a:pt x="12455" y="6943"/>
                    <a:pt x="12412" y="6961"/>
                  </a:cubicBezTo>
                  <a:cubicBezTo>
                    <a:pt x="12386" y="7218"/>
                    <a:pt x="12505" y="7313"/>
                    <a:pt x="12385" y="7357"/>
                  </a:cubicBezTo>
                  <a:cubicBezTo>
                    <a:pt x="12342" y="7373"/>
                    <a:pt x="12318" y="7286"/>
                    <a:pt x="12273" y="7286"/>
                  </a:cubicBezTo>
                  <a:cubicBezTo>
                    <a:pt x="12226" y="7286"/>
                    <a:pt x="12108" y="7328"/>
                    <a:pt x="12134" y="7566"/>
                  </a:cubicBezTo>
                  <a:cubicBezTo>
                    <a:pt x="12165" y="7848"/>
                    <a:pt x="12300" y="7617"/>
                    <a:pt x="12348" y="7857"/>
                  </a:cubicBezTo>
                  <a:cubicBezTo>
                    <a:pt x="12379" y="7945"/>
                    <a:pt x="12397" y="8087"/>
                    <a:pt x="12425" y="8189"/>
                  </a:cubicBezTo>
                  <a:cubicBezTo>
                    <a:pt x="12436" y="8228"/>
                    <a:pt x="12458" y="8221"/>
                    <a:pt x="12468" y="8266"/>
                  </a:cubicBezTo>
                  <a:cubicBezTo>
                    <a:pt x="12495" y="8393"/>
                    <a:pt x="12472" y="8788"/>
                    <a:pt x="12460" y="8942"/>
                  </a:cubicBezTo>
                  <a:cubicBezTo>
                    <a:pt x="12423" y="9438"/>
                    <a:pt x="12360" y="9108"/>
                    <a:pt x="12269" y="9188"/>
                  </a:cubicBezTo>
                  <a:lnTo>
                    <a:pt x="12269" y="9211"/>
                  </a:lnTo>
                  <a:lnTo>
                    <a:pt x="12266" y="9211"/>
                  </a:lnTo>
                  <a:cubicBezTo>
                    <a:pt x="12214" y="9081"/>
                    <a:pt x="12135" y="9208"/>
                    <a:pt x="12074" y="9153"/>
                  </a:cubicBezTo>
                  <a:cubicBezTo>
                    <a:pt x="12004" y="9090"/>
                    <a:pt x="11933" y="9160"/>
                    <a:pt x="11863" y="9130"/>
                  </a:cubicBezTo>
                  <a:cubicBezTo>
                    <a:pt x="11847" y="9122"/>
                    <a:pt x="11834" y="9069"/>
                    <a:pt x="11816" y="9066"/>
                  </a:cubicBezTo>
                  <a:cubicBezTo>
                    <a:pt x="11778" y="9061"/>
                    <a:pt x="11764" y="9153"/>
                    <a:pt x="11738" y="9190"/>
                  </a:cubicBezTo>
                  <a:cubicBezTo>
                    <a:pt x="11716" y="9221"/>
                    <a:pt x="11611" y="9203"/>
                    <a:pt x="11636" y="9410"/>
                  </a:cubicBezTo>
                  <a:cubicBezTo>
                    <a:pt x="11642" y="9452"/>
                    <a:pt x="11681" y="9575"/>
                    <a:pt x="11675" y="9629"/>
                  </a:cubicBezTo>
                  <a:cubicBezTo>
                    <a:pt x="11666" y="9720"/>
                    <a:pt x="11653" y="9749"/>
                    <a:pt x="11663" y="9861"/>
                  </a:cubicBezTo>
                  <a:cubicBezTo>
                    <a:pt x="11684" y="9814"/>
                    <a:pt x="11707" y="9756"/>
                    <a:pt x="11730" y="9740"/>
                  </a:cubicBezTo>
                  <a:cubicBezTo>
                    <a:pt x="11730" y="9748"/>
                    <a:pt x="11731" y="9756"/>
                    <a:pt x="11731" y="9763"/>
                  </a:cubicBezTo>
                  <a:cubicBezTo>
                    <a:pt x="11713" y="9786"/>
                    <a:pt x="11696" y="9825"/>
                    <a:pt x="11680" y="9864"/>
                  </a:cubicBezTo>
                  <a:cubicBezTo>
                    <a:pt x="11691" y="10150"/>
                    <a:pt x="11688" y="10389"/>
                    <a:pt x="11650" y="10643"/>
                  </a:cubicBezTo>
                  <a:cubicBezTo>
                    <a:pt x="11633" y="10764"/>
                    <a:pt x="11590" y="10856"/>
                    <a:pt x="11600" y="11021"/>
                  </a:cubicBezTo>
                  <a:cubicBezTo>
                    <a:pt x="11608" y="11150"/>
                    <a:pt x="11643" y="11110"/>
                    <a:pt x="11654" y="11171"/>
                  </a:cubicBezTo>
                  <a:cubicBezTo>
                    <a:pt x="11682" y="11328"/>
                    <a:pt x="11640" y="11530"/>
                    <a:pt x="11644" y="11710"/>
                  </a:cubicBezTo>
                  <a:lnTo>
                    <a:pt x="11654" y="11715"/>
                  </a:lnTo>
                  <a:cubicBezTo>
                    <a:pt x="11655" y="11726"/>
                    <a:pt x="11655" y="11736"/>
                    <a:pt x="11655" y="11747"/>
                  </a:cubicBezTo>
                  <a:cubicBezTo>
                    <a:pt x="11689" y="11695"/>
                    <a:pt x="11697" y="11693"/>
                    <a:pt x="11731" y="11697"/>
                  </a:cubicBezTo>
                  <a:cubicBezTo>
                    <a:pt x="11774" y="11702"/>
                    <a:pt x="11787" y="11698"/>
                    <a:pt x="11829" y="11662"/>
                  </a:cubicBezTo>
                  <a:cubicBezTo>
                    <a:pt x="11833" y="11639"/>
                    <a:pt x="11834" y="11613"/>
                    <a:pt x="11832" y="11586"/>
                  </a:cubicBezTo>
                  <a:cubicBezTo>
                    <a:pt x="11904" y="11640"/>
                    <a:pt x="11898" y="11959"/>
                    <a:pt x="11971" y="12014"/>
                  </a:cubicBezTo>
                  <a:cubicBezTo>
                    <a:pt x="12007" y="12042"/>
                    <a:pt x="12037" y="11901"/>
                    <a:pt x="12068" y="11839"/>
                  </a:cubicBezTo>
                  <a:cubicBezTo>
                    <a:pt x="12106" y="11766"/>
                    <a:pt x="12152" y="11732"/>
                    <a:pt x="12193" y="11736"/>
                  </a:cubicBezTo>
                  <a:cubicBezTo>
                    <a:pt x="12243" y="11744"/>
                    <a:pt x="12284" y="11755"/>
                    <a:pt x="12329" y="11723"/>
                  </a:cubicBezTo>
                  <a:cubicBezTo>
                    <a:pt x="12372" y="11693"/>
                    <a:pt x="12360" y="11706"/>
                    <a:pt x="12393" y="11599"/>
                  </a:cubicBezTo>
                  <a:cubicBezTo>
                    <a:pt x="12435" y="11465"/>
                    <a:pt x="12459" y="11447"/>
                    <a:pt x="12514" y="11417"/>
                  </a:cubicBezTo>
                  <a:cubicBezTo>
                    <a:pt x="12507" y="11295"/>
                    <a:pt x="12519" y="11187"/>
                    <a:pt x="12543" y="11113"/>
                  </a:cubicBezTo>
                  <a:cubicBezTo>
                    <a:pt x="12557" y="11071"/>
                    <a:pt x="12642" y="10992"/>
                    <a:pt x="12605" y="10899"/>
                  </a:cubicBezTo>
                  <a:cubicBezTo>
                    <a:pt x="12518" y="10690"/>
                    <a:pt x="12611" y="10361"/>
                    <a:pt x="12670" y="10186"/>
                  </a:cubicBezTo>
                  <a:cubicBezTo>
                    <a:pt x="12714" y="10054"/>
                    <a:pt x="12803" y="10017"/>
                    <a:pt x="12859" y="9933"/>
                  </a:cubicBezTo>
                  <a:cubicBezTo>
                    <a:pt x="12887" y="9890"/>
                    <a:pt x="12902" y="9850"/>
                    <a:pt x="12916" y="9761"/>
                  </a:cubicBezTo>
                  <a:cubicBezTo>
                    <a:pt x="12925" y="9709"/>
                    <a:pt x="12903" y="9676"/>
                    <a:pt x="12929" y="9610"/>
                  </a:cubicBezTo>
                  <a:cubicBezTo>
                    <a:pt x="12874" y="9267"/>
                    <a:pt x="13029" y="9274"/>
                    <a:pt x="13076" y="9307"/>
                  </a:cubicBezTo>
                  <a:cubicBezTo>
                    <a:pt x="13107" y="9298"/>
                    <a:pt x="13134" y="9345"/>
                    <a:pt x="13163" y="9388"/>
                  </a:cubicBezTo>
                  <a:cubicBezTo>
                    <a:pt x="13223" y="9478"/>
                    <a:pt x="13246" y="9395"/>
                    <a:pt x="13296" y="9296"/>
                  </a:cubicBezTo>
                  <a:cubicBezTo>
                    <a:pt x="13320" y="9247"/>
                    <a:pt x="13331" y="9231"/>
                    <a:pt x="13356" y="9211"/>
                  </a:cubicBezTo>
                  <a:cubicBezTo>
                    <a:pt x="13377" y="9195"/>
                    <a:pt x="13398" y="9226"/>
                    <a:pt x="13421" y="9193"/>
                  </a:cubicBezTo>
                  <a:cubicBezTo>
                    <a:pt x="13452" y="9146"/>
                    <a:pt x="13462" y="8963"/>
                    <a:pt x="13501" y="8995"/>
                  </a:cubicBezTo>
                  <a:cubicBezTo>
                    <a:pt x="13529" y="9018"/>
                    <a:pt x="13592" y="9081"/>
                    <a:pt x="13612" y="9145"/>
                  </a:cubicBezTo>
                  <a:cubicBezTo>
                    <a:pt x="13633" y="9214"/>
                    <a:pt x="13644" y="9382"/>
                    <a:pt x="13661" y="9484"/>
                  </a:cubicBezTo>
                  <a:cubicBezTo>
                    <a:pt x="13675" y="9573"/>
                    <a:pt x="13706" y="9613"/>
                    <a:pt x="13729" y="9663"/>
                  </a:cubicBezTo>
                  <a:cubicBezTo>
                    <a:pt x="13781" y="9780"/>
                    <a:pt x="13829" y="9965"/>
                    <a:pt x="13881" y="10067"/>
                  </a:cubicBezTo>
                  <a:cubicBezTo>
                    <a:pt x="13931" y="10165"/>
                    <a:pt x="13980" y="10141"/>
                    <a:pt x="14026" y="10249"/>
                  </a:cubicBezTo>
                  <a:cubicBezTo>
                    <a:pt x="14059" y="10329"/>
                    <a:pt x="14088" y="10351"/>
                    <a:pt x="14122" y="10413"/>
                  </a:cubicBezTo>
                  <a:cubicBezTo>
                    <a:pt x="14144" y="10451"/>
                    <a:pt x="14129" y="10562"/>
                    <a:pt x="14168" y="10593"/>
                  </a:cubicBezTo>
                  <a:cubicBezTo>
                    <a:pt x="14212" y="10628"/>
                    <a:pt x="14255" y="10737"/>
                    <a:pt x="14262" y="10939"/>
                  </a:cubicBezTo>
                  <a:cubicBezTo>
                    <a:pt x="14273" y="11264"/>
                    <a:pt x="14105" y="11340"/>
                    <a:pt x="14030" y="11301"/>
                  </a:cubicBezTo>
                  <a:cubicBezTo>
                    <a:pt x="13996" y="11281"/>
                    <a:pt x="13923" y="11142"/>
                    <a:pt x="13897" y="11327"/>
                  </a:cubicBezTo>
                  <a:cubicBezTo>
                    <a:pt x="13867" y="11536"/>
                    <a:pt x="14059" y="11688"/>
                    <a:pt x="14086" y="11729"/>
                  </a:cubicBezTo>
                  <a:cubicBezTo>
                    <a:pt x="14124" y="11785"/>
                    <a:pt x="14194" y="12048"/>
                    <a:pt x="14217" y="11763"/>
                  </a:cubicBezTo>
                  <a:cubicBezTo>
                    <a:pt x="14230" y="11606"/>
                    <a:pt x="14180" y="11516"/>
                    <a:pt x="14230" y="11367"/>
                  </a:cubicBezTo>
                  <a:cubicBezTo>
                    <a:pt x="14273" y="11458"/>
                    <a:pt x="14313" y="11324"/>
                    <a:pt x="14340" y="11198"/>
                  </a:cubicBezTo>
                  <a:cubicBezTo>
                    <a:pt x="14349" y="11158"/>
                    <a:pt x="14346" y="11092"/>
                    <a:pt x="14357" y="11039"/>
                  </a:cubicBezTo>
                  <a:cubicBezTo>
                    <a:pt x="14379" y="10939"/>
                    <a:pt x="14409" y="10990"/>
                    <a:pt x="14392" y="10775"/>
                  </a:cubicBezTo>
                  <a:cubicBezTo>
                    <a:pt x="14372" y="10742"/>
                    <a:pt x="14351" y="10716"/>
                    <a:pt x="14331" y="10685"/>
                  </a:cubicBezTo>
                  <a:cubicBezTo>
                    <a:pt x="14303" y="10313"/>
                    <a:pt x="14451" y="10550"/>
                    <a:pt x="14472" y="10733"/>
                  </a:cubicBezTo>
                  <a:cubicBezTo>
                    <a:pt x="14552" y="10702"/>
                    <a:pt x="14514" y="10435"/>
                    <a:pt x="14462" y="10323"/>
                  </a:cubicBezTo>
                  <a:cubicBezTo>
                    <a:pt x="14396" y="10192"/>
                    <a:pt x="14319" y="10132"/>
                    <a:pt x="14251" y="10022"/>
                  </a:cubicBezTo>
                  <a:cubicBezTo>
                    <a:pt x="14300" y="9869"/>
                    <a:pt x="14222" y="9800"/>
                    <a:pt x="14193" y="9827"/>
                  </a:cubicBezTo>
                  <a:cubicBezTo>
                    <a:pt x="14127" y="9777"/>
                    <a:pt x="14082" y="9765"/>
                    <a:pt x="14027" y="9510"/>
                  </a:cubicBezTo>
                  <a:cubicBezTo>
                    <a:pt x="14010" y="9430"/>
                    <a:pt x="14012" y="9344"/>
                    <a:pt x="13984" y="9272"/>
                  </a:cubicBezTo>
                  <a:cubicBezTo>
                    <a:pt x="13958" y="9210"/>
                    <a:pt x="13928" y="9171"/>
                    <a:pt x="13903" y="9106"/>
                  </a:cubicBezTo>
                  <a:cubicBezTo>
                    <a:pt x="13864" y="9005"/>
                    <a:pt x="13859" y="8969"/>
                    <a:pt x="13851" y="8823"/>
                  </a:cubicBezTo>
                  <a:cubicBezTo>
                    <a:pt x="13835" y="8533"/>
                    <a:pt x="13859" y="8696"/>
                    <a:pt x="13911" y="8562"/>
                  </a:cubicBezTo>
                  <a:cubicBezTo>
                    <a:pt x="13905" y="8673"/>
                    <a:pt x="13937" y="8798"/>
                    <a:pt x="13955" y="8868"/>
                  </a:cubicBezTo>
                  <a:cubicBezTo>
                    <a:pt x="13975" y="8817"/>
                    <a:pt x="13999" y="8813"/>
                    <a:pt x="14018" y="8873"/>
                  </a:cubicBezTo>
                  <a:cubicBezTo>
                    <a:pt x="14028" y="8789"/>
                    <a:pt x="14034" y="8786"/>
                    <a:pt x="14048" y="8792"/>
                  </a:cubicBezTo>
                  <a:cubicBezTo>
                    <a:pt x="14046" y="8791"/>
                    <a:pt x="14101" y="9099"/>
                    <a:pt x="14106" y="9114"/>
                  </a:cubicBezTo>
                  <a:cubicBezTo>
                    <a:pt x="14137" y="9210"/>
                    <a:pt x="14170" y="9297"/>
                    <a:pt x="14208" y="9328"/>
                  </a:cubicBezTo>
                  <a:cubicBezTo>
                    <a:pt x="14230" y="9344"/>
                    <a:pt x="14413" y="9566"/>
                    <a:pt x="14415" y="9655"/>
                  </a:cubicBezTo>
                  <a:lnTo>
                    <a:pt x="14415" y="9650"/>
                  </a:lnTo>
                  <a:cubicBezTo>
                    <a:pt x="14434" y="9682"/>
                    <a:pt x="14453" y="9719"/>
                    <a:pt x="14473" y="9750"/>
                  </a:cubicBezTo>
                  <a:cubicBezTo>
                    <a:pt x="14476" y="9732"/>
                    <a:pt x="14479" y="9714"/>
                    <a:pt x="14482" y="9695"/>
                  </a:cubicBezTo>
                  <a:cubicBezTo>
                    <a:pt x="14507" y="9757"/>
                    <a:pt x="14532" y="9880"/>
                    <a:pt x="14563" y="9848"/>
                  </a:cubicBezTo>
                  <a:cubicBezTo>
                    <a:pt x="14549" y="10142"/>
                    <a:pt x="14540" y="10410"/>
                    <a:pt x="14622" y="10527"/>
                  </a:cubicBezTo>
                  <a:cubicBezTo>
                    <a:pt x="14570" y="10567"/>
                    <a:pt x="14619" y="10761"/>
                    <a:pt x="14653" y="10717"/>
                  </a:cubicBezTo>
                  <a:cubicBezTo>
                    <a:pt x="14661" y="10877"/>
                    <a:pt x="14725" y="10863"/>
                    <a:pt x="14702" y="11084"/>
                  </a:cubicBezTo>
                  <a:cubicBezTo>
                    <a:pt x="14747" y="11035"/>
                    <a:pt x="14768" y="11202"/>
                    <a:pt x="14814" y="11155"/>
                  </a:cubicBezTo>
                  <a:cubicBezTo>
                    <a:pt x="14798" y="11228"/>
                    <a:pt x="14776" y="11286"/>
                    <a:pt x="14761" y="11369"/>
                  </a:cubicBezTo>
                  <a:cubicBezTo>
                    <a:pt x="14773" y="11404"/>
                    <a:pt x="14822" y="11501"/>
                    <a:pt x="14823" y="11538"/>
                  </a:cubicBezTo>
                  <a:cubicBezTo>
                    <a:pt x="14825" y="11549"/>
                    <a:pt x="14816" y="11602"/>
                    <a:pt x="14816" y="11618"/>
                  </a:cubicBezTo>
                  <a:cubicBezTo>
                    <a:pt x="14816" y="11735"/>
                    <a:pt x="14852" y="11822"/>
                    <a:pt x="14877" y="11847"/>
                  </a:cubicBezTo>
                  <a:cubicBezTo>
                    <a:pt x="14878" y="11767"/>
                    <a:pt x="14888" y="11730"/>
                    <a:pt x="14906" y="11744"/>
                  </a:cubicBezTo>
                  <a:cubicBezTo>
                    <a:pt x="14912" y="11833"/>
                    <a:pt x="14925" y="11920"/>
                    <a:pt x="14945" y="11971"/>
                  </a:cubicBezTo>
                  <a:cubicBezTo>
                    <a:pt x="14952" y="11685"/>
                    <a:pt x="15002" y="11939"/>
                    <a:pt x="15033" y="11990"/>
                  </a:cubicBezTo>
                  <a:cubicBezTo>
                    <a:pt x="15027" y="11840"/>
                    <a:pt x="15015" y="11684"/>
                    <a:pt x="14989" y="11567"/>
                  </a:cubicBezTo>
                  <a:cubicBezTo>
                    <a:pt x="15014" y="11588"/>
                    <a:pt x="15042" y="11564"/>
                    <a:pt x="15047" y="11456"/>
                  </a:cubicBezTo>
                  <a:cubicBezTo>
                    <a:pt x="15099" y="11525"/>
                    <a:pt x="15107" y="11350"/>
                    <a:pt x="15146" y="11282"/>
                  </a:cubicBezTo>
                  <a:cubicBezTo>
                    <a:pt x="15112" y="11171"/>
                    <a:pt x="15085" y="11086"/>
                    <a:pt x="15048" y="10994"/>
                  </a:cubicBezTo>
                  <a:cubicBezTo>
                    <a:pt x="15025" y="10965"/>
                    <a:pt x="14884" y="10436"/>
                    <a:pt x="14916" y="10408"/>
                  </a:cubicBezTo>
                  <a:cubicBezTo>
                    <a:pt x="14945" y="10504"/>
                    <a:pt x="15069" y="10552"/>
                    <a:pt x="15028" y="10310"/>
                  </a:cubicBezTo>
                  <a:cubicBezTo>
                    <a:pt x="15058" y="10350"/>
                    <a:pt x="15091" y="10273"/>
                    <a:pt x="15123" y="10260"/>
                  </a:cubicBezTo>
                  <a:cubicBezTo>
                    <a:pt x="15172" y="10239"/>
                    <a:pt x="15215" y="10318"/>
                    <a:pt x="15258" y="10347"/>
                  </a:cubicBezTo>
                  <a:cubicBezTo>
                    <a:pt x="15257" y="10404"/>
                    <a:pt x="15264" y="10440"/>
                    <a:pt x="15278" y="10453"/>
                  </a:cubicBezTo>
                  <a:cubicBezTo>
                    <a:pt x="15225" y="10659"/>
                    <a:pt x="15291" y="10883"/>
                    <a:pt x="15345" y="10889"/>
                  </a:cubicBezTo>
                  <a:cubicBezTo>
                    <a:pt x="15350" y="10986"/>
                    <a:pt x="15360" y="11079"/>
                    <a:pt x="15367" y="11174"/>
                  </a:cubicBezTo>
                  <a:cubicBezTo>
                    <a:pt x="15326" y="11349"/>
                    <a:pt x="15491" y="11695"/>
                    <a:pt x="15514" y="11826"/>
                  </a:cubicBezTo>
                  <a:cubicBezTo>
                    <a:pt x="15510" y="11828"/>
                    <a:pt x="15507" y="11829"/>
                    <a:pt x="15504" y="11832"/>
                  </a:cubicBezTo>
                  <a:lnTo>
                    <a:pt x="15504" y="11837"/>
                  </a:lnTo>
                  <a:cubicBezTo>
                    <a:pt x="15532" y="12005"/>
                    <a:pt x="15560" y="11902"/>
                    <a:pt x="15596" y="11929"/>
                  </a:cubicBezTo>
                  <a:cubicBezTo>
                    <a:pt x="15638" y="11961"/>
                    <a:pt x="15670" y="12096"/>
                    <a:pt x="15714" y="12130"/>
                  </a:cubicBezTo>
                  <a:cubicBezTo>
                    <a:pt x="15747" y="12155"/>
                    <a:pt x="15853" y="12078"/>
                    <a:pt x="15849" y="11916"/>
                  </a:cubicBezTo>
                  <a:cubicBezTo>
                    <a:pt x="15859" y="11892"/>
                    <a:pt x="15868" y="11891"/>
                    <a:pt x="15878" y="11916"/>
                  </a:cubicBezTo>
                  <a:cubicBezTo>
                    <a:pt x="15922" y="11843"/>
                    <a:pt x="15973" y="12017"/>
                    <a:pt x="16010" y="12119"/>
                  </a:cubicBezTo>
                  <a:cubicBezTo>
                    <a:pt x="16056" y="12242"/>
                    <a:pt x="16111" y="12180"/>
                    <a:pt x="16161" y="12130"/>
                  </a:cubicBezTo>
                  <a:cubicBezTo>
                    <a:pt x="16184" y="12106"/>
                    <a:pt x="16246" y="11890"/>
                    <a:pt x="16265" y="11919"/>
                  </a:cubicBezTo>
                  <a:cubicBezTo>
                    <a:pt x="16295" y="11966"/>
                    <a:pt x="16326" y="12031"/>
                    <a:pt x="16358" y="11979"/>
                  </a:cubicBezTo>
                  <a:cubicBezTo>
                    <a:pt x="16361" y="12063"/>
                    <a:pt x="16371" y="12116"/>
                    <a:pt x="16386" y="12172"/>
                  </a:cubicBezTo>
                  <a:cubicBezTo>
                    <a:pt x="16383" y="12218"/>
                    <a:pt x="16382" y="12265"/>
                    <a:pt x="16383" y="12312"/>
                  </a:cubicBezTo>
                  <a:cubicBezTo>
                    <a:pt x="16392" y="12320"/>
                    <a:pt x="16402" y="12328"/>
                    <a:pt x="16411" y="12336"/>
                  </a:cubicBezTo>
                  <a:cubicBezTo>
                    <a:pt x="16411" y="12429"/>
                    <a:pt x="16415" y="12528"/>
                    <a:pt x="16430" y="12603"/>
                  </a:cubicBezTo>
                  <a:cubicBezTo>
                    <a:pt x="16384" y="12713"/>
                    <a:pt x="16373" y="12916"/>
                    <a:pt x="16368" y="13112"/>
                  </a:cubicBezTo>
                  <a:cubicBezTo>
                    <a:pt x="16361" y="13121"/>
                    <a:pt x="16355" y="13133"/>
                    <a:pt x="16349" y="13149"/>
                  </a:cubicBezTo>
                  <a:cubicBezTo>
                    <a:pt x="16348" y="13230"/>
                    <a:pt x="16332" y="13775"/>
                    <a:pt x="16301" y="13775"/>
                  </a:cubicBezTo>
                  <a:cubicBezTo>
                    <a:pt x="16245" y="13784"/>
                    <a:pt x="16153" y="13942"/>
                    <a:pt x="16100" y="13844"/>
                  </a:cubicBezTo>
                  <a:cubicBezTo>
                    <a:pt x="16039" y="13731"/>
                    <a:pt x="15948" y="13582"/>
                    <a:pt x="15881" y="13704"/>
                  </a:cubicBezTo>
                  <a:cubicBezTo>
                    <a:pt x="15880" y="13701"/>
                    <a:pt x="15880" y="13695"/>
                    <a:pt x="15880" y="13691"/>
                  </a:cubicBezTo>
                  <a:lnTo>
                    <a:pt x="15879" y="13691"/>
                  </a:lnTo>
                  <a:cubicBezTo>
                    <a:pt x="15872" y="13696"/>
                    <a:pt x="15855" y="13680"/>
                    <a:pt x="15846" y="13659"/>
                  </a:cubicBezTo>
                  <a:cubicBezTo>
                    <a:pt x="15843" y="13697"/>
                    <a:pt x="15840" y="13736"/>
                    <a:pt x="15838" y="13775"/>
                  </a:cubicBezTo>
                  <a:cubicBezTo>
                    <a:pt x="15772" y="13849"/>
                    <a:pt x="15759" y="13994"/>
                    <a:pt x="15688" y="13889"/>
                  </a:cubicBezTo>
                  <a:cubicBezTo>
                    <a:pt x="15628" y="13799"/>
                    <a:pt x="15537" y="13706"/>
                    <a:pt x="15474" y="13691"/>
                  </a:cubicBezTo>
                  <a:cubicBezTo>
                    <a:pt x="15420" y="13708"/>
                    <a:pt x="15371" y="13626"/>
                    <a:pt x="15315" y="13707"/>
                  </a:cubicBezTo>
                  <a:cubicBezTo>
                    <a:pt x="15290" y="13591"/>
                    <a:pt x="15217" y="13574"/>
                    <a:pt x="15177" y="13535"/>
                  </a:cubicBezTo>
                  <a:cubicBezTo>
                    <a:pt x="15156" y="13498"/>
                    <a:pt x="15136" y="13495"/>
                    <a:pt x="15113" y="13488"/>
                  </a:cubicBezTo>
                  <a:cubicBezTo>
                    <a:pt x="15086" y="13479"/>
                    <a:pt x="15081" y="13368"/>
                    <a:pt x="15060" y="13316"/>
                  </a:cubicBezTo>
                  <a:cubicBezTo>
                    <a:pt x="14960" y="13067"/>
                    <a:pt x="14662" y="13247"/>
                    <a:pt x="14716" y="13865"/>
                  </a:cubicBezTo>
                  <a:cubicBezTo>
                    <a:pt x="14721" y="14039"/>
                    <a:pt x="14731" y="14256"/>
                    <a:pt x="14647" y="14198"/>
                  </a:cubicBezTo>
                  <a:cubicBezTo>
                    <a:pt x="14609" y="14174"/>
                    <a:pt x="14576" y="14067"/>
                    <a:pt x="14542" y="14000"/>
                  </a:cubicBezTo>
                  <a:cubicBezTo>
                    <a:pt x="14483" y="13884"/>
                    <a:pt x="14417" y="13887"/>
                    <a:pt x="14353" y="13847"/>
                  </a:cubicBezTo>
                  <a:cubicBezTo>
                    <a:pt x="14259" y="13788"/>
                    <a:pt x="14251" y="13446"/>
                    <a:pt x="14160" y="13348"/>
                  </a:cubicBezTo>
                  <a:cubicBezTo>
                    <a:pt x="14095" y="13278"/>
                    <a:pt x="14036" y="13222"/>
                    <a:pt x="13969" y="13231"/>
                  </a:cubicBezTo>
                  <a:cubicBezTo>
                    <a:pt x="13967" y="13244"/>
                    <a:pt x="13965" y="13256"/>
                    <a:pt x="13963" y="13268"/>
                  </a:cubicBezTo>
                  <a:cubicBezTo>
                    <a:pt x="13910" y="13256"/>
                    <a:pt x="13863" y="13120"/>
                    <a:pt x="13810" y="13099"/>
                  </a:cubicBezTo>
                  <a:cubicBezTo>
                    <a:pt x="13809" y="13003"/>
                    <a:pt x="13792" y="12951"/>
                    <a:pt x="13768" y="12946"/>
                  </a:cubicBezTo>
                  <a:lnTo>
                    <a:pt x="13768" y="12941"/>
                  </a:lnTo>
                  <a:cubicBezTo>
                    <a:pt x="13570" y="12916"/>
                    <a:pt x="13906" y="12515"/>
                    <a:pt x="13754" y="12154"/>
                  </a:cubicBezTo>
                  <a:cubicBezTo>
                    <a:pt x="13714" y="12060"/>
                    <a:pt x="13731" y="12061"/>
                    <a:pt x="13756" y="11971"/>
                  </a:cubicBezTo>
                  <a:cubicBezTo>
                    <a:pt x="13819" y="11735"/>
                    <a:pt x="13759" y="11618"/>
                    <a:pt x="13698" y="11729"/>
                  </a:cubicBezTo>
                  <a:cubicBezTo>
                    <a:pt x="13681" y="11491"/>
                    <a:pt x="13594" y="11531"/>
                    <a:pt x="13549" y="11591"/>
                  </a:cubicBezTo>
                  <a:cubicBezTo>
                    <a:pt x="13514" y="11637"/>
                    <a:pt x="13491" y="11599"/>
                    <a:pt x="13455" y="11578"/>
                  </a:cubicBezTo>
                  <a:cubicBezTo>
                    <a:pt x="13427" y="11661"/>
                    <a:pt x="13345" y="11573"/>
                    <a:pt x="13307" y="11575"/>
                  </a:cubicBezTo>
                  <a:cubicBezTo>
                    <a:pt x="13294" y="11576"/>
                    <a:pt x="13153" y="11657"/>
                    <a:pt x="13157" y="11710"/>
                  </a:cubicBezTo>
                  <a:cubicBezTo>
                    <a:pt x="13111" y="11595"/>
                    <a:pt x="13021" y="11768"/>
                    <a:pt x="13000" y="11578"/>
                  </a:cubicBezTo>
                  <a:cubicBezTo>
                    <a:pt x="12961" y="11660"/>
                    <a:pt x="12922" y="11669"/>
                    <a:pt x="12880" y="11697"/>
                  </a:cubicBezTo>
                  <a:cubicBezTo>
                    <a:pt x="12815" y="11741"/>
                    <a:pt x="12617" y="11696"/>
                    <a:pt x="12584" y="11998"/>
                  </a:cubicBezTo>
                  <a:cubicBezTo>
                    <a:pt x="12555" y="11932"/>
                    <a:pt x="12472" y="12062"/>
                    <a:pt x="12451" y="12159"/>
                  </a:cubicBezTo>
                  <a:cubicBezTo>
                    <a:pt x="12423" y="12289"/>
                    <a:pt x="12369" y="12305"/>
                    <a:pt x="12330" y="12304"/>
                  </a:cubicBezTo>
                  <a:cubicBezTo>
                    <a:pt x="12324" y="12285"/>
                    <a:pt x="12320" y="12263"/>
                    <a:pt x="12317" y="12238"/>
                  </a:cubicBezTo>
                  <a:lnTo>
                    <a:pt x="12306" y="12241"/>
                  </a:lnTo>
                  <a:lnTo>
                    <a:pt x="12300" y="12201"/>
                  </a:lnTo>
                  <a:cubicBezTo>
                    <a:pt x="12254" y="12266"/>
                    <a:pt x="12221" y="12216"/>
                    <a:pt x="12177" y="12273"/>
                  </a:cubicBezTo>
                  <a:cubicBezTo>
                    <a:pt x="12141" y="12256"/>
                    <a:pt x="12111" y="12256"/>
                    <a:pt x="12073" y="12183"/>
                  </a:cubicBezTo>
                  <a:cubicBezTo>
                    <a:pt x="12075" y="12111"/>
                    <a:pt x="12075" y="12038"/>
                    <a:pt x="12071" y="11966"/>
                  </a:cubicBezTo>
                  <a:cubicBezTo>
                    <a:pt x="11987" y="12010"/>
                    <a:pt x="11963" y="12092"/>
                    <a:pt x="11921" y="12370"/>
                  </a:cubicBezTo>
                  <a:cubicBezTo>
                    <a:pt x="11868" y="12713"/>
                    <a:pt x="11856" y="12752"/>
                    <a:pt x="11762" y="12896"/>
                  </a:cubicBezTo>
                  <a:cubicBezTo>
                    <a:pt x="11649" y="13069"/>
                    <a:pt x="11592" y="13322"/>
                    <a:pt x="11531" y="13709"/>
                  </a:cubicBezTo>
                  <a:cubicBezTo>
                    <a:pt x="11494" y="13947"/>
                    <a:pt x="11565" y="14191"/>
                    <a:pt x="11509" y="14396"/>
                  </a:cubicBezTo>
                  <a:cubicBezTo>
                    <a:pt x="11482" y="14496"/>
                    <a:pt x="11456" y="14628"/>
                    <a:pt x="11422" y="14684"/>
                  </a:cubicBezTo>
                  <a:cubicBezTo>
                    <a:pt x="11393" y="14731"/>
                    <a:pt x="11376" y="14819"/>
                    <a:pt x="11352" y="14874"/>
                  </a:cubicBezTo>
                  <a:cubicBezTo>
                    <a:pt x="11266" y="15034"/>
                    <a:pt x="11188" y="15043"/>
                    <a:pt x="11097" y="15043"/>
                  </a:cubicBezTo>
                  <a:cubicBezTo>
                    <a:pt x="11110" y="15446"/>
                    <a:pt x="10976" y="15542"/>
                    <a:pt x="10937" y="15817"/>
                  </a:cubicBezTo>
                  <a:cubicBezTo>
                    <a:pt x="10926" y="15892"/>
                    <a:pt x="10907" y="15968"/>
                    <a:pt x="10899" y="16047"/>
                  </a:cubicBezTo>
                  <a:cubicBezTo>
                    <a:pt x="10893" y="16100"/>
                    <a:pt x="10908" y="16227"/>
                    <a:pt x="10896" y="16263"/>
                  </a:cubicBezTo>
                  <a:cubicBezTo>
                    <a:pt x="10854" y="16388"/>
                    <a:pt x="10812" y="16514"/>
                    <a:pt x="10771" y="16638"/>
                  </a:cubicBezTo>
                  <a:lnTo>
                    <a:pt x="10782" y="16689"/>
                  </a:lnTo>
                  <a:cubicBezTo>
                    <a:pt x="10750" y="16826"/>
                    <a:pt x="10730" y="16990"/>
                    <a:pt x="10711" y="17161"/>
                  </a:cubicBezTo>
                  <a:cubicBezTo>
                    <a:pt x="10693" y="17326"/>
                    <a:pt x="10592" y="17444"/>
                    <a:pt x="10649" y="17705"/>
                  </a:cubicBezTo>
                  <a:cubicBezTo>
                    <a:pt x="10660" y="17742"/>
                    <a:pt x="10667" y="17754"/>
                    <a:pt x="10683" y="17748"/>
                  </a:cubicBezTo>
                  <a:cubicBezTo>
                    <a:pt x="10695" y="17867"/>
                    <a:pt x="10707" y="18125"/>
                    <a:pt x="10746" y="18125"/>
                  </a:cubicBezTo>
                  <a:cubicBezTo>
                    <a:pt x="10766" y="18272"/>
                    <a:pt x="10758" y="18481"/>
                    <a:pt x="10710" y="18498"/>
                  </a:cubicBezTo>
                  <a:cubicBezTo>
                    <a:pt x="10825" y="18920"/>
                    <a:pt x="10763" y="19270"/>
                    <a:pt x="10714" y="19752"/>
                  </a:cubicBezTo>
                  <a:cubicBezTo>
                    <a:pt x="10694" y="19741"/>
                    <a:pt x="10674" y="19751"/>
                    <a:pt x="10655" y="19781"/>
                  </a:cubicBezTo>
                  <a:cubicBezTo>
                    <a:pt x="10721" y="19996"/>
                    <a:pt x="10586" y="20316"/>
                    <a:pt x="10546" y="20431"/>
                  </a:cubicBezTo>
                  <a:cubicBezTo>
                    <a:pt x="10619" y="20489"/>
                    <a:pt x="10627" y="20599"/>
                    <a:pt x="10658" y="20817"/>
                  </a:cubicBezTo>
                  <a:lnTo>
                    <a:pt x="10655" y="20822"/>
                  </a:lnTo>
                  <a:lnTo>
                    <a:pt x="10654" y="20875"/>
                  </a:lnTo>
                  <a:lnTo>
                    <a:pt x="10648" y="20875"/>
                  </a:lnTo>
                  <a:cubicBezTo>
                    <a:pt x="10634" y="21068"/>
                    <a:pt x="10615" y="21416"/>
                    <a:pt x="10691" y="21424"/>
                  </a:cubicBezTo>
                  <a:cubicBezTo>
                    <a:pt x="10712" y="21497"/>
                    <a:pt x="10737" y="21557"/>
                    <a:pt x="10764" y="21588"/>
                  </a:cubicBezTo>
                  <a:lnTo>
                    <a:pt x="17678" y="21588"/>
                  </a:lnTo>
                  <a:cubicBezTo>
                    <a:pt x="17697" y="21516"/>
                    <a:pt x="17701" y="21395"/>
                    <a:pt x="17681" y="21313"/>
                  </a:cubicBezTo>
                  <a:lnTo>
                    <a:pt x="17689" y="21284"/>
                  </a:lnTo>
                  <a:lnTo>
                    <a:pt x="17689" y="21282"/>
                  </a:lnTo>
                  <a:cubicBezTo>
                    <a:pt x="17738" y="21329"/>
                    <a:pt x="17771" y="21297"/>
                    <a:pt x="17818" y="21245"/>
                  </a:cubicBezTo>
                  <a:cubicBezTo>
                    <a:pt x="17819" y="21234"/>
                    <a:pt x="17819" y="21223"/>
                    <a:pt x="17820" y="21213"/>
                  </a:cubicBezTo>
                  <a:lnTo>
                    <a:pt x="17823" y="21213"/>
                  </a:lnTo>
                  <a:cubicBezTo>
                    <a:pt x="17864" y="21380"/>
                    <a:pt x="17919" y="21002"/>
                    <a:pt x="17957" y="20959"/>
                  </a:cubicBezTo>
                  <a:cubicBezTo>
                    <a:pt x="17957" y="20969"/>
                    <a:pt x="17958" y="20975"/>
                    <a:pt x="17960" y="20978"/>
                  </a:cubicBezTo>
                  <a:cubicBezTo>
                    <a:pt x="18016" y="20886"/>
                    <a:pt x="18093" y="20967"/>
                    <a:pt x="18154" y="20801"/>
                  </a:cubicBezTo>
                  <a:cubicBezTo>
                    <a:pt x="18190" y="20704"/>
                    <a:pt x="18226" y="20809"/>
                    <a:pt x="18263" y="20772"/>
                  </a:cubicBezTo>
                  <a:cubicBezTo>
                    <a:pt x="18311" y="20722"/>
                    <a:pt x="18325" y="20490"/>
                    <a:pt x="18384" y="20439"/>
                  </a:cubicBezTo>
                  <a:cubicBezTo>
                    <a:pt x="18418" y="20410"/>
                    <a:pt x="18461" y="20377"/>
                    <a:pt x="18492" y="20320"/>
                  </a:cubicBezTo>
                  <a:cubicBezTo>
                    <a:pt x="18574" y="20167"/>
                    <a:pt x="18692" y="20240"/>
                    <a:pt x="18649" y="19803"/>
                  </a:cubicBezTo>
                  <a:cubicBezTo>
                    <a:pt x="18664" y="19727"/>
                    <a:pt x="18690" y="19678"/>
                    <a:pt x="18710" y="19692"/>
                  </a:cubicBezTo>
                  <a:lnTo>
                    <a:pt x="18720" y="19692"/>
                  </a:lnTo>
                  <a:cubicBezTo>
                    <a:pt x="18720" y="19665"/>
                    <a:pt x="18722" y="19644"/>
                    <a:pt x="18727" y="19631"/>
                  </a:cubicBezTo>
                  <a:cubicBezTo>
                    <a:pt x="18733" y="19646"/>
                    <a:pt x="18739" y="19660"/>
                    <a:pt x="18745" y="19676"/>
                  </a:cubicBezTo>
                  <a:cubicBezTo>
                    <a:pt x="18812" y="19510"/>
                    <a:pt x="18895" y="19555"/>
                    <a:pt x="18967" y="19501"/>
                  </a:cubicBezTo>
                  <a:cubicBezTo>
                    <a:pt x="19042" y="19443"/>
                    <a:pt x="18960" y="19144"/>
                    <a:pt x="19054" y="19132"/>
                  </a:cubicBezTo>
                  <a:cubicBezTo>
                    <a:pt x="19096" y="19125"/>
                    <a:pt x="19144" y="19050"/>
                    <a:pt x="19147" y="18857"/>
                  </a:cubicBezTo>
                  <a:cubicBezTo>
                    <a:pt x="19170" y="18752"/>
                    <a:pt x="19190" y="18730"/>
                    <a:pt x="19240" y="18762"/>
                  </a:cubicBezTo>
                  <a:lnTo>
                    <a:pt x="19240" y="18677"/>
                  </a:lnTo>
                  <a:lnTo>
                    <a:pt x="19256" y="18677"/>
                  </a:lnTo>
                  <a:cubicBezTo>
                    <a:pt x="19254" y="18485"/>
                    <a:pt x="19210" y="18308"/>
                    <a:pt x="19238" y="18115"/>
                  </a:cubicBezTo>
                  <a:cubicBezTo>
                    <a:pt x="19323" y="18279"/>
                    <a:pt x="19405" y="17400"/>
                    <a:pt x="19415" y="17156"/>
                  </a:cubicBezTo>
                  <a:cubicBezTo>
                    <a:pt x="19353" y="17166"/>
                    <a:pt x="19328" y="17106"/>
                    <a:pt x="19283" y="16934"/>
                  </a:cubicBezTo>
                  <a:cubicBezTo>
                    <a:pt x="19223" y="16708"/>
                    <a:pt x="19158" y="16724"/>
                    <a:pt x="19079" y="16631"/>
                  </a:cubicBezTo>
                  <a:cubicBezTo>
                    <a:pt x="19028" y="16572"/>
                    <a:pt x="18990" y="16426"/>
                    <a:pt x="18957" y="16269"/>
                  </a:cubicBezTo>
                  <a:cubicBezTo>
                    <a:pt x="18943" y="16201"/>
                    <a:pt x="18920" y="16154"/>
                    <a:pt x="18913" y="16089"/>
                  </a:cubicBezTo>
                  <a:cubicBezTo>
                    <a:pt x="18901" y="15930"/>
                    <a:pt x="18927" y="15765"/>
                    <a:pt x="18871" y="15682"/>
                  </a:cubicBezTo>
                  <a:cubicBezTo>
                    <a:pt x="18874" y="15670"/>
                    <a:pt x="18886" y="15550"/>
                    <a:pt x="18874" y="15550"/>
                  </a:cubicBezTo>
                  <a:cubicBezTo>
                    <a:pt x="18939" y="15575"/>
                    <a:pt x="18938" y="15831"/>
                    <a:pt x="18975" y="15986"/>
                  </a:cubicBezTo>
                  <a:cubicBezTo>
                    <a:pt x="19013" y="16148"/>
                    <a:pt x="19074" y="16159"/>
                    <a:pt x="19126" y="16168"/>
                  </a:cubicBezTo>
                  <a:cubicBezTo>
                    <a:pt x="19178" y="16180"/>
                    <a:pt x="19229" y="16219"/>
                    <a:pt x="19281" y="16234"/>
                  </a:cubicBezTo>
                  <a:cubicBezTo>
                    <a:pt x="19361" y="16260"/>
                    <a:pt x="19447" y="16433"/>
                    <a:pt x="19520" y="16430"/>
                  </a:cubicBezTo>
                  <a:cubicBezTo>
                    <a:pt x="19557" y="16428"/>
                    <a:pt x="19592" y="16356"/>
                    <a:pt x="19630" y="16356"/>
                  </a:cubicBezTo>
                  <a:cubicBezTo>
                    <a:pt x="19687" y="16356"/>
                    <a:pt x="19727" y="16307"/>
                    <a:pt x="19781" y="16345"/>
                  </a:cubicBezTo>
                  <a:cubicBezTo>
                    <a:pt x="19847" y="16393"/>
                    <a:pt x="19944" y="16338"/>
                    <a:pt x="20009" y="16226"/>
                  </a:cubicBezTo>
                  <a:cubicBezTo>
                    <a:pt x="20012" y="16277"/>
                    <a:pt x="20021" y="16316"/>
                    <a:pt x="20033" y="16332"/>
                  </a:cubicBezTo>
                  <a:cubicBezTo>
                    <a:pt x="20034" y="16498"/>
                    <a:pt x="20075" y="16542"/>
                    <a:pt x="20104" y="16480"/>
                  </a:cubicBezTo>
                  <a:cubicBezTo>
                    <a:pt x="20118" y="16717"/>
                    <a:pt x="20164" y="16854"/>
                    <a:pt x="20220" y="16918"/>
                  </a:cubicBezTo>
                  <a:cubicBezTo>
                    <a:pt x="20246" y="16949"/>
                    <a:pt x="20250" y="16907"/>
                    <a:pt x="20282" y="16977"/>
                  </a:cubicBezTo>
                  <a:cubicBezTo>
                    <a:pt x="20335" y="17090"/>
                    <a:pt x="20393" y="17239"/>
                    <a:pt x="20452" y="17256"/>
                  </a:cubicBezTo>
                  <a:cubicBezTo>
                    <a:pt x="20430" y="17241"/>
                    <a:pt x="20380" y="17210"/>
                    <a:pt x="20371" y="17317"/>
                  </a:cubicBezTo>
                  <a:cubicBezTo>
                    <a:pt x="20359" y="17447"/>
                    <a:pt x="20456" y="17640"/>
                    <a:pt x="20481" y="17716"/>
                  </a:cubicBezTo>
                  <a:cubicBezTo>
                    <a:pt x="20591" y="18053"/>
                    <a:pt x="20691" y="18211"/>
                    <a:pt x="20816" y="17869"/>
                  </a:cubicBezTo>
                  <a:lnTo>
                    <a:pt x="20816" y="17808"/>
                  </a:lnTo>
                  <a:cubicBezTo>
                    <a:pt x="20829" y="17924"/>
                    <a:pt x="20861" y="17959"/>
                    <a:pt x="20866" y="18091"/>
                  </a:cubicBezTo>
                  <a:cubicBezTo>
                    <a:pt x="20874" y="18277"/>
                    <a:pt x="20869" y="18409"/>
                    <a:pt x="20901" y="18606"/>
                  </a:cubicBezTo>
                  <a:cubicBezTo>
                    <a:pt x="20975" y="19071"/>
                    <a:pt x="21008" y="19617"/>
                    <a:pt x="21101" y="20035"/>
                  </a:cubicBezTo>
                  <a:cubicBezTo>
                    <a:pt x="21190" y="20438"/>
                    <a:pt x="21261" y="20778"/>
                    <a:pt x="21332" y="21231"/>
                  </a:cubicBezTo>
                  <a:cubicBezTo>
                    <a:pt x="21353" y="21370"/>
                    <a:pt x="21379" y="21479"/>
                    <a:pt x="21407" y="21588"/>
                  </a:cubicBezTo>
                  <a:lnTo>
                    <a:pt x="21600" y="21588"/>
                  </a:lnTo>
                  <a:lnTo>
                    <a:pt x="21600" y="5062"/>
                  </a:lnTo>
                  <a:cubicBezTo>
                    <a:pt x="20224" y="3753"/>
                    <a:pt x="18833" y="2700"/>
                    <a:pt x="17434" y="1901"/>
                  </a:cubicBezTo>
                  <a:cubicBezTo>
                    <a:pt x="16726" y="1496"/>
                    <a:pt x="16015" y="1157"/>
                    <a:pt x="15303" y="884"/>
                  </a:cubicBezTo>
                  <a:cubicBezTo>
                    <a:pt x="14937" y="743"/>
                    <a:pt x="14571" y="618"/>
                    <a:pt x="14204" y="511"/>
                  </a:cubicBezTo>
                  <a:close/>
                  <a:moveTo>
                    <a:pt x="6174" y="929"/>
                  </a:moveTo>
                  <a:cubicBezTo>
                    <a:pt x="4240" y="1693"/>
                    <a:pt x="2315" y="2942"/>
                    <a:pt x="419" y="4671"/>
                  </a:cubicBezTo>
                  <a:cubicBezTo>
                    <a:pt x="421" y="4690"/>
                    <a:pt x="424" y="4707"/>
                    <a:pt x="428" y="4719"/>
                  </a:cubicBezTo>
                  <a:cubicBezTo>
                    <a:pt x="359" y="5003"/>
                    <a:pt x="434" y="5299"/>
                    <a:pt x="509" y="5033"/>
                  </a:cubicBezTo>
                  <a:cubicBezTo>
                    <a:pt x="522" y="5079"/>
                    <a:pt x="539" y="5084"/>
                    <a:pt x="554" y="5049"/>
                  </a:cubicBezTo>
                  <a:cubicBezTo>
                    <a:pt x="556" y="5069"/>
                    <a:pt x="557" y="5088"/>
                    <a:pt x="559" y="5107"/>
                  </a:cubicBezTo>
                  <a:cubicBezTo>
                    <a:pt x="531" y="5166"/>
                    <a:pt x="505" y="5319"/>
                    <a:pt x="477" y="5400"/>
                  </a:cubicBezTo>
                  <a:cubicBezTo>
                    <a:pt x="443" y="5502"/>
                    <a:pt x="392" y="5704"/>
                    <a:pt x="462" y="5775"/>
                  </a:cubicBezTo>
                  <a:cubicBezTo>
                    <a:pt x="421" y="5930"/>
                    <a:pt x="471" y="5965"/>
                    <a:pt x="466" y="6076"/>
                  </a:cubicBezTo>
                  <a:cubicBezTo>
                    <a:pt x="459" y="6231"/>
                    <a:pt x="388" y="6282"/>
                    <a:pt x="419" y="6494"/>
                  </a:cubicBezTo>
                  <a:cubicBezTo>
                    <a:pt x="218" y="6317"/>
                    <a:pt x="334" y="7087"/>
                    <a:pt x="432" y="7320"/>
                  </a:cubicBezTo>
                  <a:cubicBezTo>
                    <a:pt x="412" y="7376"/>
                    <a:pt x="398" y="7452"/>
                    <a:pt x="390" y="7545"/>
                  </a:cubicBezTo>
                  <a:cubicBezTo>
                    <a:pt x="370" y="7776"/>
                    <a:pt x="323" y="7939"/>
                    <a:pt x="281" y="8110"/>
                  </a:cubicBezTo>
                  <a:cubicBezTo>
                    <a:pt x="194" y="8473"/>
                    <a:pt x="106" y="8821"/>
                    <a:pt x="0" y="9106"/>
                  </a:cubicBezTo>
                  <a:lnTo>
                    <a:pt x="0" y="15534"/>
                  </a:lnTo>
                  <a:cubicBezTo>
                    <a:pt x="4" y="15511"/>
                    <a:pt x="17" y="15501"/>
                    <a:pt x="24" y="15495"/>
                  </a:cubicBezTo>
                  <a:cubicBezTo>
                    <a:pt x="44" y="15622"/>
                    <a:pt x="86" y="15705"/>
                    <a:pt x="78" y="15870"/>
                  </a:cubicBezTo>
                  <a:cubicBezTo>
                    <a:pt x="56" y="16009"/>
                    <a:pt x="20" y="16099"/>
                    <a:pt x="0" y="16226"/>
                  </a:cubicBezTo>
                  <a:cubicBezTo>
                    <a:pt x="59" y="16178"/>
                    <a:pt x="109" y="16423"/>
                    <a:pt x="146" y="16575"/>
                  </a:cubicBezTo>
                  <a:cubicBezTo>
                    <a:pt x="184" y="16732"/>
                    <a:pt x="176" y="16914"/>
                    <a:pt x="208" y="17050"/>
                  </a:cubicBezTo>
                  <a:cubicBezTo>
                    <a:pt x="246" y="17009"/>
                    <a:pt x="296" y="16971"/>
                    <a:pt x="318" y="16834"/>
                  </a:cubicBezTo>
                  <a:cubicBezTo>
                    <a:pt x="351" y="16640"/>
                    <a:pt x="293" y="16414"/>
                    <a:pt x="274" y="16240"/>
                  </a:cubicBezTo>
                  <a:lnTo>
                    <a:pt x="247" y="16253"/>
                  </a:lnTo>
                  <a:cubicBezTo>
                    <a:pt x="270" y="16186"/>
                    <a:pt x="275" y="16081"/>
                    <a:pt x="252" y="16002"/>
                  </a:cubicBezTo>
                  <a:lnTo>
                    <a:pt x="242" y="16010"/>
                  </a:lnTo>
                  <a:cubicBezTo>
                    <a:pt x="240" y="15925"/>
                    <a:pt x="231" y="15836"/>
                    <a:pt x="232" y="15751"/>
                  </a:cubicBezTo>
                  <a:cubicBezTo>
                    <a:pt x="235" y="15506"/>
                    <a:pt x="233" y="15494"/>
                    <a:pt x="202" y="15276"/>
                  </a:cubicBezTo>
                  <a:cubicBezTo>
                    <a:pt x="167" y="15025"/>
                    <a:pt x="176" y="14959"/>
                    <a:pt x="187" y="14676"/>
                  </a:cubicBezTo>
                  <a:lnTo>
                    <a:pt x="164" y="14679"/>
                  </a:lnTo>
                  <a:cubicBezTo>
                    <a:pt x="167" y="14585"/>
                    <a:pt x="123" y="14289"/>
                    <a:pt x="107" y="14230"/>
                  </a:cubicBezTo>
                  <a:cubicBezTo>
                    <a:pt x="89" y="14045"/>
                    <a:pt x="86" y="13732"/>
                    <a:pt x="148" y="13591"/>
                  </a:cubicBezTo>
                  <a:cubicBezTo>
                    <a:pt x="164" y="13622"/>
                    <a:pt x="181" y="13660"/>
                    <a:pt x="194" y="13691"/>
                  </a:cubicBezTo>
                  <a:lnTo>
                    <a:pt x="210" y="13691"/>
                  </a:lnTo>
                  <a:lnTo>
                    <a:pt x="211" y="13678"/>
                  </a:lnTo>
                  <a:cubicBezTo>
                    <a:pt x="223" y="13713"/>
                    <a:pt x="236" y="13739"/>
                    <a:pt x="250" y="13754"/>
                  </a:cubicBezTo>
                  <a:cubicBezTo>
                    <a:pt x="229" y="13833"/>
                    <a:pt x="223" y="14131"/>
                    <a:pt x="228" y="14256"/>
                  </a:cubicBezTo>
                  <a:cubicBezTo>
                    <a:pt x="241" y="14581"/>
                    <a:pt x="249" y="14932"/>
                    <a:pt x="341" y="15041"/>
                  </a:cubicBezTo>
                  <a:cubicBezTo>
                    <a:pt x="320" y="15173"/>
                    <a:pt x="342" y="15321"/>
                    <a:pt x="379" y="15350"/>
                  </a:cubicBezTo>
                  <a:cubicBezTo>
                    <a:pt x="374" y="15468"/>
                    <a:pt x="397" y="15536"/>
                    <a:pt x="424" y="15550"/>
                  </a:cubicBezTo>
                  <a:cubicBezTo>
                    <a:pt x="405" y="15661"/>
                    <a:pt x="382" y="15765"/>
                    <a:pt x="378" y="15925"/>
                  </a:cubicBezTo>
                  <a:cubicBezTo>
                    <a:pt x="419" y="15937"/>
                    <a:pt x="483" y="16011"/>
                    <a:pt x="506" y="16145"/>
                  </a:cubicBezTo>
                  <a:cubicBezTo>
                    <a:pt x="525" y="16257"/>
                    <a:pt x="513" y="16386"/>
                    <a:pt x="554" y="16498"/>
                  </a:cubicBezTo>
                  <a:cubicBezTo>
                    <a:pt x="596" y="16679"/>
                    <a:pt x="655" y="16964"/>
                    <a:pt x="655" y="17222"/>
                  </a:cubicBezTo>
                  <a:cubicBezTo>
                    <a:pt x="655" y="17332"/>
                    <a:pt x="666" y="17433"/>
                    <a:pt x="671" y="17539"/>
                  </a:cubicBezTo>
                  <a:cubicBezTo>
                    <a:pt x="677" y="17670"/>
                    <a:pt x="609" y="17795"/>
                    <a:pt x="587" y="17853"/>
                  </a:cubicBezTo>
                  <a:lnTo>
                    <a:pt x="596" y="17859"/>
                  </a:lnTo>
                  <a:cubicBezTo>
                    <a:pt x="581" y="17918"/>
                    <a:pt x="585" y="17997"/>
                    <a:pt x="598" y="18062"/>
                  </a:cubicBezTo>
                  <a:cubicBezTo>
                    <a:pt x="568" y="18290"/>
                    <a:pt x="687" y="18504"/>
                    <a:pt x="724" y="18588"/>
                  </a:cubicBezTo>
                  <a:cubicBezTo>
                    <a:pt x="768" y="18689"/>
                    <a:pt x="774" y="18838"/>
                    <a:pt x="828" y="18905"/>
                  </a:cubicBezTo>
                  <a:cubicBezTo>
                    <a:pt x="859" y="18953"/>
                    <a:pt x="893" y="18955"/>
                    <a:pt x="923" y="18994"/>
                  </a:cubicBezTo>
                  <a:cubicBezTo>
                    <a:pt x="956" y="19038"/>
                    <a:pt x="955" y="19052"/>
                    <a:pt x="993" y="19166"/>
                  </a:cubicBezTo>
                  <a:cubicBezTo>
                    <a:pt x="1066" y="19384"/>
                    <a:pt x="1156" y="19447"/>
                    <a:pt x="1241" y="19528"/>
                  </a:cubicBezTo>
                  <a:cubicBezTo>
                    <a:pt x="1281" y="19565"/>
                    <a:pt x="1344" y="19856"/>
                    <a:pt x="1388" y="19776"/>
                  </a:cubicBezTo>
                  <a:lnTo>
                    <a:pt x="1391" y="19792"/>
                  </a:lnTo>
                  <a:cubicBezTo>
                    <a:pt x="1393" y="19782"/>
                    <a:pt x="1396" y="19776"/>
                    <a:pt x="1399" y="19776"/>
                  </a:cubicBezTo>
                  <a:cubicBezTo>
                    <a:pt x="1472" y="19890"/>
                    <a:pt x="1543" y="19937"/>
                    <a:pt x="1623" y="19837"/>
                  </a:cubicBezTo>
                  <a:cubicBezTo>
                    <a:pt x="1653" y="19799"/>
                    <a:pt x="1683" y="19702"/>
                    <a:pt x="1713" y="19684"/>
                  </a:cubicBezTo>
                  <a:cubicBezTo>
                    <a:pt x="1799" y="19630"/>
                    <a:pt x="1882" y="20026"/>
                    <a:pt x="1932" y="20241"/>
                  </a:cubicBezTo>
                  <a:lnTo>
                    <a:pt x="1915" y="20368"/>
                  </a:lnTo>
                  <a:cubicBezTo>
                    <a:pt x="1962" y="20503"/>
                    <a:pt x="2005" y="20664"/>
                    <a:pt x="2066" y="20679"/>
                  </a:cubicBezTo>
                  <a:cubicBezTo>
                    <a:pt x="2123" y="20695"/>
                    <a:pt x="2163" y="20735"/>
                    <a:pt x="2217" y="20825"/>
                  </a:cubicBezTo>
                  <a:lnTo>
                    <a:pt x="2213" y="20793"/>
                  </a:lnTo>
                  <a:cubicBezTo>
                    <a:pt x="2275" y="20878"/>
                    <a:pt x="2356" y="20997"/>
                    <a:pt x="2424" y="20875"/>
                  </a:cubicBezTo>
                  <a:cubicBezTo>
                    <a:pt x="2425" y="20890"/>
                    <a:pt x="2427" y="20902"/>
                    <a:pt x="2430" y="20909"/>
                  </a:cubicBezTo>
                  <a:cubicBezTo>
                    <a:pt x="2432" y="20899"/>
                    <a:pt x="2433" y="20888"/>
                    <a:pt x="2434" y="20875"/>
                  </a:cubicBezTo>
                  <a:cubicBezTo>
                    <a:pt x="2438" y="20959"/>
                    <a:pt x="2448" y="21024"/>
                    <a:pt x="2465" y="21076"/>
                  </a:cubicBezTo>
                  <a:cubicBezTo>
                    <a:pt x="2522" y="21119"/>
                    <a:pt x="2556" y="21421"/>
                    <a:pt x="2600" y="21588"/>
                  </a:cubicBezTo>
                  <a:lnTo>
                    <a:pt x="2914" y="21588"/>
                  </a:lnTo>
                  <a:cubicBezTo>
                    <a:pt x="2915" y="21579"/>
                    <a:pt x="2915" y="21580"/>
                    <a:pt x="2916" y="21567"/>
                  </a:cubicBezTo>
                  <a:cubicBezTo>
                    <a:pt x="2944" y="21445"/>
                    <a:pt x="2924" y="21364"/>
                    <a:pt x="2935" y="21237"/>
                  </a:cubicBezTo>
                  <a:cubicBezTo>
                    <a:pt x="2955" y="21014"/>
                    <a:pt x="2979" y="20747"/>
                    <a:pt x="3008" y="20550"/>
                  </a:cubicBezTo>
                  <a:cubicBezTo>
                    <a:pt x="3025" y="20440"/>
                    <a:pt x="3067" y="20368"/>
                    <a:pt x="3037" y="20225"/>
                  </a:cubicBezTo>
                  <a:cubicBezTo>
                    <a:pt x="3059" y="20192"/>
                    <a:pt x="3076" y="20125"/>
                    <a:pt x="3075" y="20030"/>
                  </a:cubicBezTo>
                  <a:lnTo>
                    <a:pt x="3047" y="20030"/>
                  </a:lnTo>
                  <a:cubicBezTo>
                    <a:pt x="3034" y="19948"/>
                    <a:pt x="3020" y="19996"/>
                    <a:pt x="3009" y="19980"/>
                  </a:cubicBezTo>
                  <a:cubicBezTo>
                    <a:pt x="2987" y="19944"/>
                    <a:pt x="2952" y="19836"/>
                    <a:pt x="2923" y="19789"/>
                  </a:cubicBezTo>
                  <a:cubicBezTo>
                    <a:pt x="2872" y="19709"/>
                    <a:pt x="2807" y="19772"/>
                    <a:pt x="2765" y="19692"/>
                  </a:cubicBezTo>
                  <a:cubicBezTo>
                    <a:pt x="2735" y="19729"/>
                    <a:pt x="2663" y="19760"/>
                    <a:pt x="2622" y="19768"/>
                  </a:cubicBezTo>
                  <a:cubicBezTo>
                    <a:pt x="2569" y="19776"/>
                    <a:pt x="2503" y="19679"/>
                    <a:pt x="2453" y="19755"/>
                  </a:cubicBezTo>
                  <a:cubicBezTo>
                    <a:pt x="2450" y="19749"/>
                    <a:pt x="2448" y="19742"/>
                    <a:pt x="2446" y="19737"/>
                  </a:cubicBezTo>
                  <a:cubicBezTo>
                    <a:pt x="2479" y="19618"/>
                    <a:pt x="2525" y="19465"/>
                    <a:pt x="2523" y="19272"/>
                  </a:cubicBezTo>
                  <a:cubicBezTo>
                    <a:pt x="2525" y="19265"/>
                    <a:pt x="2528" y="19258"/>
                    <a:pt x="2531" y="19251"/>
                  </a:cubicBezTo>
                  <a:cubicBezTo>
                    <a:pt x="2515" y="19093"/>
                    <a:pt x="2567" y="18997"/>
                    <a:pt x="2591" y="18905"/>
                  </a:cubicBezTo>
                  <a:cubicBezTo>
                    <a:pt x="2628" y="18761"/>
                    <a:pt x="2657" y="18582"/>
                    <a:pt x="2680" y="18392"/>
                  </a:cubicBezTo>
                  <a:cubicBezTo>
                    <a:pt x="2710" y="18154"/>
                    <a:pt x="2715" y="18051"/>
                    <a:pt x="2769" y="17896"/>
                  </a:cubicBezTo>
                  <a:cubicBezTo>
                    <a:pt x="2826" y="17730"/>
                    <a:pt x="2828" y="17263"/>
                    <a:pt x="2741" y="17415"/>
                  </a:cubicBezTo>
                  <a:cubicBezTo>
                    <a:pt x="2700" y="17487"/>
                    <a:pt x="2661" y="17357"/>
                    <a:pt x="2617" y="17402"/>
                  </a:cubicBezTo>
                  <a:cubicBezTo>
                    <a:pt x="2552" y="17468"/>
                    <a:pt x="2483" y="17465"/>
                    <a:pt x="2419" y="17544"/>
                  </a:cubicBezTo>
                  <a:cubicBezTo>
                    <a:pt x="2284" y="17710"/>
                    <a:pt x="2314" y="18356"/>
                    <a:pt x="2173" y="18487"/>
                  </a:cubicBezTo>
                  <a:cubicBezTo>
                    <a:pt x="2173" y="18512"/>
                    <a:pt x="2167" y="18523"/>
                    <a:pt x="2164" y="18540"/>
                  </a:cubicBezTo>
                  <a:cubicBezTo>
                    <a:pt x="2110" y="18531"/>
                    <a:pt x="2059" y="18539"/>
                    <a:pt x="2009" y="18625"/>
                  </a:cubicBezTo>
                  <a:cubicBezTo>
                    <a:pt x="2006" y="18616"/>
                    <a:pt x="2002" y="18602"/>
                    <a:pt x="1999" y="18593"/>
                  </a:cubicBezTo>
                  <a:lnTo>
                    <a:pt x="1999" y="18677"/>
                  </a:lnTo>
                  <a:cubicBezTo>
                    <a:pt x="1995" y="18650"/>
                    <a:pt x="1992" y="18622"/>
                    <a:pt x="1990" y="18593"/>
                  </a:cubicBezTo>
                  <a:cubicBezTo>
                    <a:pt x="1938" y="18604"/>
                    <a:pt x="1889" y="18726"/>
                    <a:pt x="1835" y="18743"/>
                  </a:cubicBezTo>
                  <a:cubicBezTo>
                    <a:pt x="1834" y="18749"/>
                    <a:pt x="1834" y="18756"/>
                    <a:pt x="1833" y="18762"/>
                  </a:cubicBezTo>
                  <a:lnTo>
                    <a:pt x="1831" y="18762"/>
                  </a:lnTo>
                  <a:cubicBezTo>
                    <a:pt x="1816" y="18659"/>
                    <a:pt x="1793" y="18555"/>
                    <a:pt x="1761" y="18540"/>
                  </a:cubicBezTo>
                  <a:cubicBezTo>
                    <a:pt x="1760" y="18529"/>
                    <a:pt x="1759" y="18519"/>
                    <a:pt x="1759" y="18508"/>
                  </a:cubicBezTo>
                  <a:lnTo>
                    <a:pt x="1756" y="18508"/>
                  </a:lnTo>
                  <a:lnTo>
                    <a:pt x="1754" y="18524"/>
                  </a:lnTo>
                  <a:cubicBezTo>
                    <a:pt x="1691" y="18540"/>
                    <a:pt x="1717" y="18432"/>
                    <a:pt x="1676" y="18316"/>
                  </a:cubicBezTo>
                  <a:cubicBezTo>
                    <a:pt x="1693" y="18054"/>
                    <a:pt x="1639" y="17953"/>
                    <a:pt x="1621" y="17732"/>
                  </a:cubicBezTo>
                  <a:cubicBezTo>
                    <a:pt x="1596" y="17415"/>
                    <a:pt x="1602" y="17200"/>
                    <a:pt x="1633" y="16908"/>
                  </a:cubicBezTo>
                  <a:cubicBezTo>
                    <a:pt x="1656" y="16676"/>
                    <a:pt x="1666" y="16119"/>
                    <a:pt x="1738" y="16052"/>
                  </a:cubicBezTo>
                  <a:cubicBezTo>
                    <a:pt x="1772" y="15950"/>
                    <a:pt x="1798" y="15922"/>
                    <a:pt x="1817" y="15743"/>
                  </a:cubicBezTo>
                  <a:lnTo>
                    <a:pt x="1815" y="15735"/>
                  </a:lnTo>
                  <a:cubicBezTo>
                    <a:pt x="1836" y="15471"/>
                    <a:pt x="1812" y="15341"/>
                    <a:pt x="1878" y="15138"/>
                  </a:cubicBezTo>
                  <a:cubicBezTo>
                    <a:pt x="1936" y="14959"/>
                    <a:pt x="2023" y="14855"/>
                    <a:pt x="2092" y="14755"/>
                  </a:cubicBezTo>
                  <a:cubicBezTo>
                    <a:pt x="2166" y="14649"/>
                    <a:pt x="2232" y="14491"/>
                    <a:pt x="2309" y="14423"/>
                  </a:cubicBezTo>
                  <a:cubicBezTo>
                    <a:pt x="2357" y="14380"/>
                    <a:pt x="2368" y="14389"/>
                    <a:pt x="2416" y="14459"/>
                  </a:cubicBezTo>
                  <a:cubicBezTo>
                    <a:pt x="2451" y="14509"/>
                    <a:pt x="2493" y="14535"/>
                    <a:pt x="2519" y="14412"/>
                  </a:cubicBezTo>
                  <a:cubicBezTo>
                    <a:pt x="2526" y="14422"/>
                    <a:pt x="2534" y="14438"/>
                    <a:pt x="2540" y="14457"/>
                  </a:cubicBezTo>
                  <a:cubicBezTo>
                    <a:pt x="2537" y="14459"/>
                    <a:pt x="2534" y="14462"/>
                    <a:pt x="2531" y="14465"/>
                  </a:cubicBezTo>
                  <a:cubicBezTo>
                    <a:pt x="2553" y="14678"/>
                    <a:pt x="2701" y="14729"/>
                    <a:pt x="2728" y="14547"/>
                  </a:cubicBezTo>
                  <a:cubicBezTo>
                    <a:pt x="2733" y="14555"/>
                    <a:pt x="2737" y="14562"/>
                    <a:pt x="2742" y="14570"/>
                  </a:cubicBezTo>
                  <a:cubicBezTo>
                    <a:pt x="2738" y="14625"/>
                    <a:pt x="2735" y="14684"/>
                    <a:pt x="2735" y="14742"/>
                  </a:cubicBezTo>
                  <a:cubicBezTo>
                    <a:pt x="2774" y="14730"/>
                    <a:pt x="2892" y="14526"/>
                    <a:pt x="2795" y="14412"/>
                  </a:cubicBezTo>
                  <a:cubicBezTo>
                    <a:pt x="2815" y="14373"/>
                    <a:pt x="2828" y="14323"/>
                    <a:pt x="2824" y="14235"/>
                  </a:cubicBezTo>
                  <a:cubicBezTo>
                    <a:pt x="2877" y="14184"/>
                    <a:pt x="2922" y="14198"/>
                    <a:pt x="2975" y="14161"/>
                  </a:cubicBezTo>
                  <a:cubicBezTo>
                    <a:pt x="3016" y="14368"/>
                    <a:pt x="3239" y="13882"/>
                    <a:pt x="3209" y="14452"/>
                  </a:cubicBezTo>
                  <a:cubicBezTo>
                    <a:pt x="3236" y="14445"/>
                    <a:pt x="3265" y="14445"/>
                    <a:pt x="3292" y="14425"/>
                  </a:cubicBezTo>
                  <a:cubicBezTo>
                    <a:pt x="3320" y="14404"/>
                    <a:pt x="3369" y="14252"/>
                    <a:pt x="3399" y="14301"/>
                  </a:cubicBezTo>
                  <a:cubicBezTo>
                    <a:pt x="3435" y="14359"/>
                    <a:pt x="3425" y="14599"/>
                    <a:pt x="3473" y="14634"/>
                  </a:cubicBezTo>
                  <a:cubicBezTo>
                    <a:pt x="3473" y="14802"/>
                    <a:pt x="3384" y="15093"/>
                    <a:pt x="3432" y="15181"/>
                  </a:cubicBezTo>
                  <a:cubicBezTo>
                    <a:pt x="3418" y="15270"/>
                    <a:pt x="3421" y="15424"/>
                    <a:pt x="3439" y="15508"/>
                  </a:cubicBezTo>
                  <a:cubicBezTo>
                    <a:pt x="3466" y="15632"/>
                    <a:pt x="3471" y="15689"/>
                    <a:pt x="3464" y="15878"/>
                  </a:cubicBezTo>
                  <a:lnTo>
                    <a:pt x="3486" y="15875"/>
                  </a:lnTo>
                  <a:lnTo>
                    <a:pt x="3486" y="15909"/>
                  </a:lnTo>
                  <a:cubicBezTo>
                    <a:pt x="3535" y="15890"/>
                    <a:pt x="3512" y="16082"/>
                    <a:pt x="3524" y="16211"/>
                  </a:cubicBezTo>
                  <a:cubicBezTo>
                    <a:pt x="3544" y="16218"/>
                    <a:pt x="3563" y="16212"/>
                    <a:pt x="3583" y="16197"/>
                  </a:cubicBezTo>
                  <a:cubicBezTo>
                    <a:pt x="3584" y="16207"/>
                    <a:pt x="3584" y="16217"/>
                    <a:pt x="3584" y="16226"/>
                  </a:cubicBezTo>
                  <a:cubicBezTo>
                    <a:pt x="3635" y="16203"/>
                    <a:pt x="3660" y="16059"/>
                    <a:pt x="3685" y="15902"/>
                  </a:cubicBezTo>
                  <a:cubicBezTo>
                    <a:pt x="3720" y="15690"/>
                    <a:pt x="3735" y="15538"/>
                    <a:pt x="3734" y="15299"/>
                  </a:cubicBezTo>
                  <a:cubicBezTo>
                    <a:pt x="3733" y="15140"/>
                    <a:pt x="3749" y="14937"/>
                    <a:pt x="3747" y="14784"/>
                  </a:cubicBezTo>
                  <a:cubicBezTo>
                    <a:pt x="3742" y="14589"/>
                    <a:pt x="3725" y="14481"/>
                    <a:pt x="3726" y="14267"/>
                  </a:cubicBezTo>
                  <a:cubicBezTo>
                    <a:pt x="3728" y="13820"/>
                    <a:pt x="3833" y="13445"/>
                    <a:pt x="3939" y="13321"/>
                  </a:cubicBezTo>
                  <a:cubicBezTo>
                    <a:pt x="4034" y="13209"/>
                    <a:pt x="4093" y="12897"/>
                    <a:pt x="4189" y="12814"/>
                  </a:cubicBezTo>
                  <a:cubicBezTo>
                    <a:pt x="4189" y="12824"/>
                    <a:pt x="4190" y="12836"/>
                    <a:pt x="4191" y="12846"/>
                  </a:cubicBezTo>
                  <a:cubicBezTo>
                    <a:pt x="4192" y="12838"/>
                    <a:pt x="4192" y="12829"/>
                    <a:pt x="4193" y="12822"/>
                  </a:cubicBezTo>
                  <a:cubicBezTo>
                    <a:pt x="4247" y="12853"/>
                    <a:pt x="4262" y="12666"/>
                    <a:pt x="4304" y="12582"/>
                  </a:cubicBezTo>
                  <a:cubicBezTo>
                    <a:pt x="4336" y="12517"/>
                    <a:pt x="4366" y="12535"/>
                    <a:pt x="4400" y="12510"/>
                  </a:cubicBezTo>
                  <a:cubicBezTo>
                    <a:pt x="4421" y="12495"/>
                    <a:pt x="4474" y="12491"/>
                    <a:pt x="4478" y="12360"/>
                  </a:cubicBezTo>
                  <a:cubicBezTo>
                    <a:pt x="4478" y="12339"/>
                    <a:pt x="4471" y="12254"/>
                    <a:pt x="4464" y="12254"/>
                  </a:cubicBezTo>
                  <a:cubicBezTo>
                    <a:pt x="4499" y="12274"/>
                    <a:pt x="4599" y="12147"/>
                    <a:pt x="4572" y="11945"/>
                  </a:cubicBezTo>
                  <a:cubicBezTo>
                    <a:pt x="4600" y="11880"/>
                    <a:pt x="4606" y="11715"/>
                    <a:pt x="4594" y="11604"/>
                  </a:cubicBezTo>
                  <a:cubicBezTo>
                    <a:pt x="4635" y="11418"/>
                    <a:pt x="4808" y="11126"/>
                    <a:pt x="4770" y="10825"/>
                  </a:cubicBezTo>
                  <a:cubicBezTo>
                    <a:pt x="4826" y="10882"/>
                    <a:pt x="4977" y="10539"/>
                    <a:pt x="4977" y="10281"/>
                  </a:cubicBezTo>
                  <a:cubicBezTo>
                    <a:pt x="5025" y="10298"/>
                    <a:pt x="5157" y="10223"/>
                    <a:pt x="5184" y="10070"/>
                  </a:cubicBezTo>
                  <a:lnTo>
                    <a:pt x="5178" y="10057"/>
                  </a:lnTo>
                  <a:cubicBezTo>
                    <a:pt x="5214" y="9991"/>
                    <a:pt x="5260" y="10050"/>
                    <a:pt x="5291" y="9919"/>
                  </a:cubicBezTo>
                  <a:cubicBezTo>
                    <a:pt x="5305" y="9938"/>
                    <a:pt x="5317" y="9960"/>
                    <a:pt x="5328" y="9996"/>
                  </a:cubicBezTo>
                  <a:cubicBezTo>
                    <a:pt x="5362" y="9978"/>
                    <a:pt x="5431" y="9940"/>
                    <a:pt x="5458" y="9827"/>
                  </a:cubicBezTo>
                  <a:cubicBezTo>
                    <a:pt x="5494" y="9669"/>
                    <a:pt x="5442" y="9547"/>
                    <a:pt x="5406" y="9597"/>
                  </a:cubicBezTo>
                  <a:cubicBezTo>
                    <a:pt x="5404" y="9585"/>
                    <a:pt x="5402" y="9572"/>
                    <a:pt x="5400" y="9563"/>
                  </a:cubicBezTo>
                  <a:cubicBezTo>
                    <a:pt x="5426" y="9530"/>
                    <a:pt x="5449" y="9478"/>
                    <a:pt x="5472" y="9423"/>
                  </a:cubicBezTo>
                  <a:lnTo>
                    <a:pt x="5433" y="9383"/>
                  </a:lnTo>
                  <a:cubicBezTo>
                    <a:pt x="5501" y="9103"/>
                    <a:pt x="5623" y="9175"/>
                    <a:pt x="5683" y="8902"/>
                  </a:cubicBezTo>
                  <a:cubicBezTo>
                    <a:pt x="5718" y="8985"/>
                    <a:pt x="5775" y="8878"/>
                    <a:pt x="5809" y="8844"/>
                  </a:cubicBezTo>
                  <a:cubicBezTo>
                    <a:pt x="5838" y="8816"/>
                    <a:pt x="5868" y="8811"/>
                    <a:pt x="5893" y="8744"/>
                  </a:cubicBezTo>
                  <a:cubicBezTo>
                    <a:pt x="5935" y="8636"/>
                    <a:pt x="5979" y="8644"/>
                    <a:pt x="6030" y="8604"/>
                  </a:cubicBezTo>
                  <a:cubicBezTo>
                    <a:pt x="5985" y="8665"/>
                    <a:pt x="5856" y="8874"/>
                    <a:pt x="5901" y="9159"/>
                  </a:cubicBezTo>
                  <a:cubicBezTo>
                    <a:pt x="5942" y="9423"/>
                    <a:pt x="6080" y="9101"/>
                    <a:pt x="6125" y="9011"/>
                  </a:cubicBezTo>
                  <a:cubicBezTo>
                    <a:pt x="6202" y="8855"/>
                    <a:pt x="6281" y="8789"/>
                    <a:pt x="6367" y="8741"/>
                  </a:cubicBezTo>
                  <a:cubicBezTo>
                    <a:pt x="6401" y="8722"/>
                    <a:pt x="6518" y="8723"/>
                    <a:pt x="6520" y="8530"/>
                  </a:cubicBezTo>
                  <a:cubicBezTo>
                    <a:pt x="6559" y="8510"/>
                    <a:pt x="6752" y="8355"/>
                    <a:pt x="6653" y="8113"/>
                  </a:cubicBezTo>
                  <a:cubicBezTo>
                    <a:pt x="6666" y="8046"/>
                    <a:pt x="6671" y="7965"/>
                    <a:pt x="6668" y="7880"/>
                  </a:cubicBezTo>
                  <a:cubicBezTo>
                    <a:pt x="6590" y="7797"/>
                    <a:pt x="6537" y="8121"/>
                    <a:pt x="6473" y="8237"/>
                  </a:cubicBezTo>
                  <a:cubicBezTo>
                    <a:pt x="6427" y="8321"/>
                    <a:pt x="6360" y="8314"/>
                    <a:pt x="6311" y="8269"/>
                  </a:cubicBezTo>
                  <a:cubicBezTo>
                    <a:pt x="6250" y="8211"/>
                    <a:pt x="6267" y="8019"/>
                    <a:pt x="6227" y="7891"/>
                  </a:cubicBezTo>
                  <a:cubicBezTo>
                    <a:pt x="6251" y="7836"/>
                    <a:pt x="6291" y="7683"/>
                    <a:pt x="6251" y="7600"/>
                  </a:cubicBezTo>
                  <a:cubicBezTo>
                    <a:pt x="6320" y="7556"/>
                    <a:pt x="6447" y="7222"/>
                    <a:pt x="6313" y="7080"/>
                  </a:cubicBezTo>
                  <a:cubicBezTo>
                    <a:pt x="6237" y="7000"/>
                    <a:pt x="6188" y="7065"/>
                    <a:pt x="6109" y="7130"/>
                  </a:cubicBezTo>
                  <a:cubicBezTo>
                    <a:pt x="6136" y="7066"/>
                    <a:pt x="6155" y="6941"/>
                    <a:pt x="6186" y="6903"/>
                  </a:cubicBezTo>
                  <a:cubicBezTo>
                    <a:pt x="6284" y="6783"/>
                    <a:pt x="6392" y="6845"/>
                    <a:pt x="6493" y="6845"/>
                  </a:cubicBezTo>
                  <a:cubicBezTo>
                    <a:pt x="6626" y="6845"/>
                    <a:pt x="6799" y="6955"/>
                    <a:pt x="6924" y="6726"/>
                  </a:cubicBezTo>
                  <a:cubicBezTo>
                    <a:pt x="7021" y="6547"/>
                    <a:pt x="7114" y="6464"/>
                    <a:pt x="7220" y="6391"/>
                  </a:cubicBezTo>
                  <a:cubicBezTo>
                    <a:pt x="7150" y="6498"/>
                    <a:pt x="7086" y="6671"/>
                    <a:pt x="7032" y="6874"/>
                  </a:cubicBezTo>
                  <a:cubicBezTo>
                    <a:pt x="6989" y="7040"/>
                    <a:pt x="6927" y="7123"/>
                    <a:pt x="6892" y="7323"/>
                  </a:cubicBezTo>
                  <a:cubicBezTo>
                    <a:pt x="6871" y="7440"/>
                    <a:pt x="6808" y="7487"/>
                    <a:pt x="6797" y="7592"/>
                  </a:cubicBezTo>
                  <a:cubicBezTo>
                    <a:pt x="6784" y="7715"/>
                    <a:pt x="6874" y="7693"/>
                    <a:pt x="6885" y="7690"/>
                  </a:cubicBezTo>
                  <a:cubicBezTo>
                    <a:pt x="6993" y="7668"/>
                    <a:pt x="7101" y="7701"/>
                    <a:pt x="7211" y="7685"/>
                  </a:cubicBezTo>
                  <a:cubicBezTo>
                    <a:pt x="7195" y="7830"/>
                    <a:pt x="7118" y="7890"/>
                    <a:pt x="7084" y="7915"/>
                  </a:cubicBezTo>
                  <a:cubicBezTo>
                    <a:pt x="7149" y="7942"/>
                    <a:pt x="7177" y="7838"/>
                    <a:pt x="7237" y="7761"/>
                  </a:cubicBezTo>
                  <a:cubicBezTo>
                    <a:pt x="7257" y="7737"/>
                    <a:pt x="7284" y="7616"/>
                    <a:pt x="7306" y="7656"/>
                  </a:cubicBezTo>
                  <a:cubicBezTo>
                    <a:pt x="7339" y="7715"/>
                    <a:pt x="7261" y="7912"/>
                    <a:pt x="7253" y="7954"/>
                  </a:cubicBezTo>
                  <a:cubicBezTo>
                    <a:pt x="7306" y="7954"/>
                    <a:pt x="7336" y="8079"/>
                    <a:pt x="7384" y="7938"/>
                  </a:cubicBezTo>
                  <a:cubicBezTo>
                    <a:pt x="7406" y="7874"/>
                    <a:pt x="7478" y="7688"/>
                    <a:pt x="7420" y="7640"/>
                  </a:cubicBezTo>
                  <a:cubicBezTo>
                    <a:pt x="7398" y="7622"/>
                    <a:pt x="7403" y="7561"/>
                    <a:pt x="7378" y="7550"/>
                  </a:cubicBezTo>
                  <a:cubicBezTo>
                    <a:pt x="7383" y="7507"/>
                    <a:pt x="7430" y="7413"/>
                    <a:pt x="7430" y="7384"/>
                  </a:cubicBezTo>
                  <a:cubicBezTo>
                    <a:pt x="7431" y="7355"/>
                    <a:pt x="7317" y="7191"/>
                    <a:pt x="7421" y="7112"/>
                  </a:cubicBezTo>
                  <a:cubicBezTo>
                    <a:pt x="7373" y="6875"/>
                    <a:pt x="7259" y="7226"/>
                    <a:pt x="7220" y="7003"/>
                  </a:cubicBezTo>
                  <a:cubicBezTo>
                    <a:pt x="7210" y="6953"/>
                    <a:pt x="7312" y="6813"/>
                    <a:pt x="7241" y="6813"/>
                  </a:cubicBezTo>
                  <a:cubicBezTo>
                    <a:pt x="7195" y="6813"/>
                    <a:pt x="7153" y="6940"/>
                    <a:pt x="7109" y="6929"/>
                  </a:cubicBezTo>
                  <a:cubicBezTo>
                    <a:pt x="7131" y="6705"/>
                    <a:pt x="7347" y="6545"/>
                    <a:pt x="7338" y="6311"/>
                  </a:cubicBezTo>
                  <a:cubicBezTo>
                    <a:pt x="7322" y="6308"/>
                    <a:pt x="7307" y="6312"/>
                    <a:pt x="7291" y="6319"/>
                  </a:cubicBezTo>
                  <a:cubicBezTo>
                    <a:pt x="7339" y="6249"/>
                    <a:pt x="7466" y="5840"/>
                    <a:pt x="7392" y="5606"/>
                  </a:cubicBezTo>
                  <a:cubicBezTo>
                    <a:pt x="7364" y="5517"/>
                    <a:pt x="7332" y="5560"/>
                    <a:pt x="7314" y="5424"/>
                  </a:cubicBezTo>
                  <a:cubicBezTo>
                    <a:pt x="7353" y="5402"/>
                    <a:pt x="7353" y="5281"/>
                    <a:pt x="7317" y="5223"/>
                  </a:cubicBezTo>
                  <a:cubicBezTo>
                    <a:pt x="7256" y="5126"/>
                    <a:pt x="7188" y="5077"/>
                    <a:pt x="7124" y="5020"/>
                  </a:cubicBezTo>
                  <a:cubicBezTo>
                    <a:pt x="7130" y="4837"/>
                    <a:pt x="7078" y="4807"/>
                    <a:pt x="7051" y="4706"/>
                  </a:cubicBezTo>
                  <a:cubicBezTo>
                    <a:pt x="7148" y="4568"/>
                    <a:pt x="7117" y="4495"/>
                    <a:pt x="7089" y="4196"/>
                  </a:cubicBezTo>
                  <a:cubicBezTo>
                    <a:pt x="7069" y="3987"/>
                    <a:pt x="7070" y="3381"/>
                    <a:pt x="6995" y="3335"/>
                  </a:cubicBezTo>
                  <a:cubicBezTo>
                    <a:pt x="6946" y="3303"/>
                    <a:pt x="6911" y="3488"/>
                    <a:pt x="6875" y="3586"/>
                  </a:cubicBezTo>
                  <a:cubicBezTo>
                    <a:pt x="6811" y="3758"/>
                    <a:pt x="6738" y="3910"/>
                    <a:pt x="6662" y="3966"/>
                  </a:cubicBezTo>
                  <a:cubicBezTo>
                    <a:pt x="6610" y="3951"/>
                    <a:pt x="6588" y="3740"/>
                    <a:pt x="6529" y="3802"/>
                  </a:cubicBezTo>
                  <a:cubicBezTo>
                    <a:pt x="6542" y="3802"/>
                    <a:pt x="6611" y="3280"/>
                    <a:pt x="6613" y="3224"/>
                  </a:cubicBezTo>
                  <a:cubicBezTo>
                    <a:pt x="6620" y="3036"/>
                    <a:pt x="6562" y="3139"/>
                    <a:pt x="6549" y="3126"/>
                  </a:cubicBezTo>
                  <a:cubicBezTo>
                    <a:pt x="6517" y="3093"/>
                    <a:pt x="6495" y="3045"/>
                    <a:pt x="6477" y="2920"/>
                  </a:cubicBezTo>
                  <a:cubicBezTo>
                    <a:pt x="6438" y="2663"/>
                    <a:pt x="6375" y="2644"/>
                    <a:pt x="6305" y="2661"/>
                  </a:cubicBezTo>
                  <a:cubicBezTo>
                    <a:pt x="6205" y="2691"/>
                    <a:pt x="6099" y="2552"/>
                    <a:pt x="6002" y="2669"/>
                  </a:cubicBezTo>
                  <a:cubicBezTo>
                    <a:pt x="5935" y="2750"/>
                    <a:pt x="5966" y="2973"/>
                    <a:pt x="5909" y="3065"/>
                  </a:cubicBezTo>
                  <a:cubicBezTo>
                    <a:pt x="5861" y="3144"/>
                    <a:pt x="5813" y="3214"/>
                    <a:pt x="5765" y="3301"/>
                  </a:cubicBezTo>
                  <a:cubicBezTo>
                    <a:pt x="5798" y="3305"/>
                    <a:pt x="5831" y="3305"/>
                    <a:pt x="5863" y="3324"/>
                  </a:cubicBezTo>
                  <a:cubicBezTo>
                    <a:pt x="5879" y="3632"/>
                    <a:pt x="5657" y="3654"/>
                    <a:pt x="5649" y="3887"/>
                  </a:cubicBezTo>
                  <a:cubicBezTo>
                    <a:pt x="5647" y="3980"/>
                    <a:pt x="5682" y="4054"/>
                    <a:pt x="5696" y="4106"/>
                  </a:cubicBezTo>
                  <a:cubicBezTo>
                    <a:pt x="5773" y="4388"/>
                    <a:pt x="5629" y="4739"/>
                    <a:pt x="5576" y="4835"/>
                  </a:cubicBezTo>
                  <a:cubicBezTo>
                    <a:pt x="5506" y="4964"/>
                    <a:pt x="5417" y="5059"/>
                    <a:pt x="5340" y="5086"/>
                  </a:cubicBezTo>
                  <a:cubicBezTo>
                    <a:pt x="5244" y="5119"/>
                    <a:pt x="5253" y="5273"/>
                    <a:pt x="5223" y="5556"/>
                  </a:cubicBezTo>
                  <a:cubicBezTo>
                    <a:pt x="5212" y="5659"/>
                    <a:pt x="5202" y="5767"/>
                    <a:pt x="5190" y="5868"/>
                  </a:cubicBezTo>
                  <a:cubicBezTo>
                    <a:pt x="5168" y="6056"/>
                    <a:pt x="5138" y="6070"/>
                    <a:pt x="5106" y="6222"/>
                  </a:cubicBezTo>
                  <a:cubicBezTo>
                    <a:pt x="5034" y="5987"/>
                    <a:pt x="5006" y="6616"/>
                    <a:pt x="4955" y="6021"/>
                  </a:cubicBezTo>
                  <a:cubicBezTo>
                    <a:pt x="4931" y="5738"/>
                    <a:pt x="4982" y="5190"/>
                    <a:pt x="5073" y="5155"/>
                  </a:cubicBezTo>
                  <a:lnTo>
                    <a:pt x="5086" y="5025"/>
                  </a:lnTo>
                  <a:cubicBezTo>
                    <a:pt x="5010" y="4974"/>
                    <a:pt x="4923" y="5042"/>
                    <a:pt x="4849" y="4967"/>
                  </a:cubicBezTo>
                  <a:cubicBezTo>
                    <a:pt x="4803" y="4924"/>
                    <a:pt x="4765" y="4803"/>
                    <a:pt x="4715" y="4766"/>
                  </a:cubicBezTo>
                  <a:cubicBezTo>
                    <a:pt x="4676" y="4736"/>
                    <a:pt x="4673" y="4669"/>
                    <a:pt x="4653" y="4552"/>
                  </a:cubicBezTo>
                  <a:cubicBezTo>
                    <a:pt x="4627" y="4398"/>
                    <a:pt x="4576" y="4425"/>
                    <a:pt x="4536" y="4391"/>
                  </a:cubicBezTo>
                  <a:cubicBezTo>
                    <a:pt x="4470" y="4337"/>
                    <a:pt x="4432" y="4297"/>
                    <a:pt x="4363" y="4339"/>
                  </a:cubicBezTo>
                  <a:cubicBezTo>
                    <a:pt x="4362" y="4329"/>
                    <a:pt x="4361" y="4320"/>
                    <a:pt x="4361" y="4309"/>
                  </a:cubicBezTo>
                  <a:lnTo>
                    <a:pt x="4360" y="4309"/>
                  </a:lnTo>
                  <a:cubicBezTo>
                    <a:pt x="4371" y="4140"/>
                    <a:pt x="4396" y="3965"/>
                    <a:pt x="4414" y="3802"/>
                  </a:cubicBezTo>
                  <a:lnTo>
                    <a:pt x="4301" y="3802"/>
                  </a:lnTo>
                  <a:cubicBezTo>
                    <a:pt x="4363" y="3306"/>
                    <a:pt x="4552" y="3128"/>
                    <a:pt x="4673" y="2918"/>
                  </a:cubicBezTo>
                  <a:cubicBezTo>
                    <a:pt x="4712" y="2849"/>
                    <a:pt x="4843" y="2792"/>
                    <a:pt x="4870" y="2646"/>
                  </a:cubicBezTo>
                  <a:cubicBezTo>
                    <a:pt x="4910" y="2632"/>
                    <a:pt x="5041" y="2639"/>
                    <a:pt x="5029" y="2366"/>
                  </a:cubicBezTo>
                  <a:cubicBezTo>
                    <a:pt x="5100" y="2437"/>
                    <a:pt x="5154" y="2223"/>
                    <a:pt x="5224" y="2281"/>
                  </a:cubicBezTo>
                  <a:cubicBezTo>
                    <a:pt x="5282" y="2145"/>
                    <a:pt x="5509" y="2194"/>
                    <a:pt x="5518" y="1816"/>
                  </a:cubicBezTo>
                  <a:cubicBezTo>
                    <a:pt x="5541" y="1798"/>
                    <a:pt x="5564" y="1783"/>
                    <a:pt x="5586" y="1753"/>
                  </a:cubicBezTo>
                  <a:cubicBezTo>
                    <a:pt x="5559" y="1826"/>
                    <a:pt x="5531" y="1898"/>
                    <a:pt x="5504" y="1977"/>
                  </a:cubicBezTo>
                  <a:cubicBezTo>
                    <a:pt x="5487" y="2032"/>
                    <a:pt x="5478" y="2108"/>
                    <a:pt x="5455" y="2136"/>
                  </a:cubicBezTo>
                  <a:cubicBezTo>
                    <a:pt x="5427" y="2169"/>
                    <a:pt x="5381" y="2153"/>
                    <a:pt x="5361" y="2257"/>
                  </a:cubicBezTo>
                  <a:cubicBezTo>
                    <a:pt x="5402" y="2270"/>
                    <a:pt x="5445" y="2215"/>
                    <a:pt x="5483" y="2281"/>
                  </a:cubicBezTo>
                  <a:cubicBezTo>
                    <a:pt x="5484" y="2281"/>
                    <a:pt x="5463" y="2383"/>
                    <a:pt x="5463" y="2395"/>
                  </a:cubicBezTo>
                  <a:cubicBezTo>
                    <a:pt x="5542" y="2294"/>
                    <a:pt x="5644" y="2225"/>
                    <a:pt x="5729" y="2152"/>
                  </a:cubicBezTo>
                  <a:cubicBezTo>
                    <a:pt x="5730" y="2138"/>
                    <a:pt x="5731" y="2125"/>
                    <a:pt x="5733" y="2112"/>
                  </a:cubicBezTo>
                  <a:cubicBezTo>
                    <a:pt x="5745" y="2118"/>
                    <a:pt x="5775" y="2167"/>
                    <a:pt x="5766" y="2239"/>
                  </a:cubicBezTo>
                  <a:cubicBezTo>
                    <a:pt x="5798" y="2246"/>
                    <a:pt x="5828" y="2336"/>
                    <a:pt x="5859" y="2344"/>
                  </a:cubicBezTo>
                  <a:lnTo>
                    <a:pt x="5860" y="2366"/>
                  </a:lnTo>
                  <a:cubicBezTo>
                    <a:pt x="5963" y="2270"/>
                    <a:pt x="5944" y="2062"/>
                    <a:pt x="5860" y="2152"/>
                  </a:cubicBezTo>
                  <a:cubicBezTo>
                    <a:pt x="5909" y="1959"/>
                    <a:pt x="5795" y="1780"/>
                    <a:pt x="5752" y="1787"/>
                  </a:cubicBezTo>
                  <a:cubicBezTo>
                    <a:pt x="5738" y="1640"/>
                    <a:pt x="5730" y="1778"/>
                    <a:pt x="5713" y="1734"/>
                  </a:cubicBezTo>
                  <a:cubicBezTo>
                    <a:pt x="5711" y="1729"/>
                    <a:pt x="5698" y="1786"/>
                    <a:pt x="5694" y="1763"/>
                  </a:cubicBezTo>
                  <a:cubicBezTo>
                    <a:pt x="5681" y="1689"/>
                    <a:pt x="5713" y="1679"/>
                    <a:pt x="5709" y="1605"/>
                  </a:cubicBezTo>
                  <a:cubicBezTo>
                    <a:pt x="5697" y="1593"/>
                    <a:pt x="5685" y="1591"/>
                    <a:pt x="5673" y="1600"/>
                  </a:cubicBezTo>
                  <a:cubicBezTo>
                    <a:pt x="5678" y="1573"/>
                    <a:pt x="5679" y="1541"/>
                    <a:pt x="5675" y="1510"/>
                  </a:cubicBezTo>
                  <a:cubicBezTo>
                    <a:pt x="5686" y="1505"/>
                    <a:pt x="5697" y="1502"/>
                    <a:pt x="5707" y="1499"/>
                  </a:cubicBezTo>
                  <a:cubicBezTo>
                    <a:pt x="5713" y="1612"/>
                    <a:pt x="5859" y="1962"/>
                    <a:pt x="5847" y="1621"/>
                  </a:cubicBezTo>
                  <a:cubicBezTo>
                    <a:pt x="5857" y="1619"/>
                    <a:pt x="5867" y="1600"/>
                    <a:pt x="5872" y="1568"/>
                  </a:cubicBezTo>
                  <a:cubicBezTo>
                    <a:pt x="5913" y="1595"/>
                    <a:pt x="5963" y="1534"/>
                    <a:pt x="6001" y="1478"/>
                  </a:cubicBezTo>
                  <a:cubicBezTo>
                    <a:pt x="6045" y="1413"/>
                    <a:pt x="6219" y="1294"/>
                    <a:pt x="6166" y="1040"/>
                  </a:cubicBezTo>
                  <a:lnTo>
                    <a:pt x="6183" y="1024"/>
                  </a:lnTo>
                  <a:cubicBezTo>
                    <a:pt x="6182" y="991"/>
                    <a:pt x="6178" y="958"/>
                    <a:pt x="6174" y="929"/>
                  </a:cubicBezTo>
                  <a:close/>
                  <a:moveTo>
                    <a:pt x="6257" y="929"/>
                  </a:moveTo>
                  <a:cubicBezTo>
                    <a:pt x="6232" y="939"/>
                    <a:pt x="6206" y="950"/>
                    <a:pt x="6180" y="960"/>
                  </a:cubicBezTo>
                  <a:cubicBezTo>
                    <a:pt x="6184" y="962"/>
                    <a:pt x="6187" y="962"/>
                    <a:pt x="6191" y="963"/>
                  </a:cubicBezTo>
                  <a:cubicBezTo>
                    <a:pt x="6213" y="964"/>
                    <a:pt x="6235" y="955"/>
                    <a:pt x="6257" y="929"/>
                  </a:cubicBezTo>
                  <a:close/>
                  <a:moveTo>
                    <a:pt x="11315" y="1534"/>
                  </a:moveTo>
                  <a:cubicBezTo>
                    <a:pt x="11276" y="1656"/>
                    <a:pt x="11220" y="1673"/>
                    <a:pt x="11166" y="1623"/>
                  </a:cubicBezTo>
                  <a:lnTo>
                    <a:pt x="11164" y="1637"/>
                  </a:lnTo>
                  <a:cubicBezTo>
                    <a:pt x="11102" y="1628"/>
                    <a:pt x="11049" y="1712"/>
                    <a:pt x="10992" y="1623"/>
                  </a:cubicBezTo>
                  <a:cubicBezTo>
                    <a:pt x="10972" y="1773"/>
                    <a:pt x="10935" y="1782"/>
                    <a:pt x="10903" y="1877"/>
                  </a:cubicBezTo>
                  <a:cubicBezTo>
                    <a:pt x="10902" y="1631"/>
                    <a:pt x="10883" y="1580"/>
                    <a:pt x="10818" y="1573"/>
                  </a:cubicBezTo>
                  <a:cubicBezTo>
                    <a:pt x="10773" y="1569"/>
                    <a:pt x="10680" y="1632"/>
                    <a:pt x="10652" y="1800"/>
                  </a:cubicBezTo>
                  <a:cubicBezTo>
                    <a:pt x="10698" y="1850"/>
                    <a:pt x="10732" y="1777"/>
                    <a:pt x="10778" y="1777"/>
                  </a:cubicBezTo>
                  <a:cubicBezTo>
                    <a:pt x="10787" y="1777"/>
                    <a:pt x="10835" y="1804"/>
                    <a:pt x="10828" y="1869"/>
                  </a:cubicBezTo>
                  <a:cubicBezTo>
                    <a:pt x="10812" y="2023"/>
                    <a:pt x="10711" y="1903"/>
                    <a:pt x="10681" y="2006"/>
                  </a:cubicBezTo>
                  <a:cubicBezTo>
                    <a:pt x="10710" y="1912"/>
                    <a:pt x="10825" y="2203"/>
                    <a:pt x="10801" y="2223"/>
                  </a:cubicBezTo>
                  <a:cubicBezTo>
                    <a:pt x="10784" y="2237"/>
                    <a:pt x="10762" y="2247"/>
                    <a:pt x="10750" y="2302"/>
                  </a:cubicBezTo>
                  <a:cubicBezTo>
                    <a:pt x="10774" y="2347"/>
                    <a:pt x="10794" y="2304"/>
                    <a:pt x="10817" y="2310"/>
                  </a:cubicBezTo>
                  <a:cubicBezTo>
                    <a:pt x="10880" y="2326"/>
                    <a:pt x="10951" y="2429"/>
                    <a:pt x="11016" y="2479"/>
                  </a:cubicBezTo>
                  <a:cubicBezTo>
                    <a:pt x="11074" y="2527"/>
                    <a:pt x="11525" y="2165"/>
                    <a:pt x="11523" y="1890"/>
                  </a:cubicBezTo>
                  <a:cubicBezTo>
                    <a:pt x="11522" y="1766"/>
                    <a:pt x="11342" y="1448"/>
                    <a:pt x="11315" y="1534"/>
                  </a:cubicBezTo>
                  <a:close/>
                  <a:moveTo>
                    <a:pt x="6264" y="1763"/>
                  </a:moveTo>
                  <a:cubicBezTo>
                    <a:pt x="6265" y="1764"/>
                    <a:pt x="6264" y="1765"/>
                    <a:pt x="6264" y="1766"/>
                  </a:cubicBezTo>
                  <a:lnTo>
                    <a:pt x="6264" y="1763"/>
                  </a:lnTo>
                  <a:close/>
                  <a:moveTo>
                    <a:pt x="14511" y="1774"/>
                  </a:moveTo>
                  <a:cubicBezTo>
                    <a:pt x="14583" y="1865"/>
                    <a:pt x="14706" y="1667"/>
                    <a:pt x="14750" y="2027"/>
                  </a:cubicBezTo>
                  <a:cubicBezTo>
                    <a:pt x="14705" y="2005"/>
                    <a:pt x="14519" y="2426"/>
                    <a:pt x="14517" y="2545"/>
                  </a:cubicBezTo>
                  <a:cubicBezTo>
                    <a:pt x="14492" y="2541"/>
                    <a:pt x="14467" y="2518"/>
                    <a:pt x="14471" y="2648"/>
                  </a:cubicBezTo>
                  <a:cubicBezTo>
                    <a:pt x="14412" y="2703"/>
                    <a:pt x="14452" y="2803"/>
                    <a:pt x="14471" y="2912"/>
                  </a:cubicBezTo>
                  <a:cubicBezTo>
                    <a:pt x="14489" y="3022"/>
                    <a:pt x="14494" y="3163"/>
                    <a:pt x="14483" y="3301"/>
                  </a:cubicBezTo>
                  <a:cubicBezTo>
                    <a:pt x="14463" y="3556"/>
                    <a:pt x="14699" y="3545"/>
                    <a:pt x="14705" y="3845"/>
                  </a:cubicBezTo>
                  <a:cubicBezTo>
                    <a:pt x="14704" y="3878"/>
                    <a:pt x="14708" y="3963"/>
                    <a:pt x="14715" y="4003"/>
                  </a:cubicBezTo>
                  <a:cubicBezTo>
                    <a:pt x="14723" y="4046"/>
                    <a:pt x="14742" y="4033"/>
                    <a:pt x="14748" y="4066"/>
                  </a:cubicBezTo>
                  <a:cubicBezTo>
                    <a:pt x="14757" y="4099"/>
                    <a:pt x="14782" y="4348"/>
                    <a:pt x="14777" y="4386"/>
                  </a:cubicBezTo>
                  <a:cubicBezTo>
                    <a:pt x="14750" y="4616"/>
                    <a:pt x="14657" y="4340"/>
                    <a:pt x="14634" y="4246"/>
                  </a:cubicBezTo>
                  <a:cubicBezTo>
                    <a:pt x="14599" y="4176"/>
                    <a:pt x="14497" y="4264"/>
                    <a:pt x="14512" y="4486"/>
                  </a:cubicBezTo>
                  <a:lnTo>
                    <a:pt x="14490" y="4521"/>
                  </a:lnTo>
                  <a:cubicBezTo>
                    <a:pt x="14494" y="4798"/>
                    <a:pt x="14511" y="4875"/>
                    <a:pt x="14523" y="5136"/>
                  </a:cubicBezTo>
                  <a:cubicBezTo>
                    <a:pt x="14530" y="5142"/>
                    <a:pt x="14536" y="5145"/>
                    <a:pt x="14542" y="5147"/>
                  </a:cubicBezTo>
                  <a:cubicBezTo>
                    <a:pt x="14523" y="5147"/>
                    <a:pt x="14414" y="5111"/>
                    <a:pt x="14473" y="5276"/>
                  </a:cubicBezTo>
                  <a:lnTo>
                    <a:pt x="14462" y="5284"/>
                  </a:lnTo>
                  <a:cubicBezTo>
                    <a:pt x="14461" y="5437"/>
                    <a:pt x="14402" y="5432"/>
                    <a:pt x="14376" y="5493"/>
                  </a:cubicBezTo>
                  <a:cubicBezTo>
                    <a:pt x="14376" y="5475"/>
                    <a:pt x="14373" y="5461"/>
                    <a:pt x="14369" y="5456"/>
                  </a:cubicBezTo>
                  <a:cubicBezTo>
                    <a:pt x="14368" y="5468"/>
                    <a:pt x="14367" y="5480"/>
                    <a:pt x="14366" y="5493"/>
                  </a:cubicBezTo>
                  <a:lnTo>
                    <a:pt x="14363" y="5493"/>
                  </a:lnTo>
                  <a:cubicBezTo>
                    <a:pt x="14296" y="5218"/>
                    <a:pt x="14234" y="5377"/>
                    <a:pt x="14151" y="5400"/>
                  </a:cubicBezTo>
                  <a:cubicBezTo>
                    <a:pt x="14105" y="5413"/>
                    <a:pt x="14043" y="5547"/>
                    <a:pt x="13992" y="5582"/>
                  </a:cubicBezTo>
                  <a:cubicBezTo>
                    <a:pt x="13921" y="5633"/>
                    <a:pt x="13920" y="5575"/>
                    <a:pt x="13856" y="5503"/>
                  </a:cubicBezTo>
                  <a:cubicBezTo>
                    <a:pt x="13877" y="5246"/>
                    <a:pt x="13797" y="5407"/>
                    <a:pt x="13778" y="5429"/>
                  </a:cubicBezTo>
                  <a:cubicBezTo>
                    <a:pt x="13742" y="5471"/>
                    <a:pt x="13662" y="5558"/>
                    <a:pt x="13626" y="5556"/>
                  </a:cubicBezTo>
                  <a:cubicBezTo>
                    <a:pt x="13624" y="5563"/>
                    <a:pt x="13623" y="5569"/>
                    <a:pt x="13622" y="5577"/>
                  </a:cubicBezTo>
                  <a:lnTo>
                    <a:pt x="13621" y="5577"/>
                  </a:lnTo>
                  <a:cubicBezTo>
                    <a:pt x="13635" y="5528"/>
                    <a:pt x="13644" y="5467"/>
                    <a:pt x="13649" y="5398"/>
                  </a:cubicBezTo>
                  <a:lnTo>
                    <a:pt x="13645" y="5387"/>
                  </a:lnTo>
                  <a:cubicBezTo>
                    <a:pt x="13668" y="5418"/>
                    <a:pt x="13695" y="5421"/>
                    <a:pt x="13715" y="5369"/>
                  </a:cubicBezTo>
                  <a:cubicBezTo>
                    <a:pt x="13722" y="5351"/>
                    <a:pt x="13747" y="5150"/>
                    <a:pt x="13748" y="5163"/>
                  </a:cubicBezTo>
                  <a:cubicBezTo>
                    <a:pt x="13712" y="5060"/>
                    <a:pt x="13780" y="5042"/>
                    <a:pt x="13746" y="4925"/>
                  </a:cubicBezTo>
                  <a:cubicBezTo>
                    <a:pt x="13775" y="5027"/>
                    <a:pt x="13757" y="5155"/>
                    <a:pt x="13811" y="5155"/>
                  </a:cubicBezTo>
                  <a:lnTo>
                    <a:pt x="13811" y="5157"/>
                  </a:lnTo>
                  <a:cubicBezTo>
                    <a:pt x="13813" y="5153"/>
                    <a:pt x="13815" y="5160"/>
                    <a:pt x="13817" y="5168"/>
                  </a:cubicBezTo>
                  <a:cubicBezTo>
                    <a:pt x="13838" y="5154"/>
                    <a:pt x="13866" y="5176"/>
                    <a:pt x="13887" y="5155"/>
                  </a:cubicBezTo>
                  <a:cubicBezTo>
                    <a:pt x="13933" y="5109"/>
                    <a:pt x="13898" y="5001"/>
                    <a:pt x="13911" y="4957"/>
                  </a:cubicBezTo>
                  <a:cubicBezTo>
                    <a:pt x="13976" y="4744"/>
                    <a:pt x="14043" y="5005"/>
                    <a:pt x="14088" y="4645"/>
                  </a:cubicBezTo>
                  <a:cubicBezTo>
                    <a:pt x="14110" y="4468"/>
                    <a:pt x="14096" y="4094"/>
                    <a:pt x="14146" y="4016"/>
                  </a:cubicBezTo>
                  <a:cubicBezTo>
                    <a:pt x="14177" y="3967"/>
                    <a:pt x="14268" y="3900"/>
                    <a:pt x="14246" y="3752"/>
                  </a:cubicBezTo>
                  <a:cubicBezTo>
                    <a:pt x="14345" y="3568"/>
                    <a:pt x="14190" y="3377"/>
                    <a:pt x="14141" y="3343"/>
                  </a:cubicBezTo>
                  <a:cubicBezTo>
                    <a:pt x="14084" y="3307"/>
                    <a:pt x="14116" y="2911"/>
                    <a:pt x="14139" y="2793"/>
                  </a:cubicBezTo>
                  <a:cubicBezTo>
                    <a:pt x="14169" y="2644"/>
                    <a:pt x="14240" y="2542"/>
                    <a:pt x="14281" y="2498"/>
                  </a:cubicBezTo>
                  <a:cubicBezTo>
                    <a:pt x="14307" y="2469"/>
                    <a:pt x="14502" y="2112"/>
                    <a:pt x="14388" y="2057"/>
                  </a:cubicBezTo>
                  <a:cubicBezTo>
                    <a:pt x="14421" y="1952"/>
                    <a:pt x="14467" y="1720"/>
                    <a:pt x="14509" y="1792"/>
                  </a:cubicBezTo>
                  <a:cubicBezTo>
                    <a:pt x="14510" y="1787"/>
                    <a:pt x="14510" y="1780"/>
                    <a:pt x="14511" y="1774"/>
                  </a:cubicBezTo>
                  <a:close/>
                  <a:moveTo>
                    <a:pt x="12156" y="3971"/>
                  </a:moveTo>
                  <a:cubicBezTo>
                    <a:pt x="12125" y="4034"/>
                    <a:pt x="12081" y="4242"/>
                    <a:pt x="12068" y="4346"/>
                  </a:cubicBezTo>
                  <a:cubicBezTo>
                    <a:pt x="12059" y="4413"/>
                    <a:pt x="12066" y="4507"/>
                    <a:pt x="12055" y="4566"/>
                  </a:cubicBezTo>
                  <a:cubicBezTo>
                    <a:pt x="12042" y="4636"/>
                    <a:pt x="11998" y="4616"/>
                    <a:pt x="12016" y="4751"/>
                  </a:cubicBezTo>
                  <a:cubicBezTo>
                    <a:pt x="12035" y="4766"/>
                    <a:pt x="12056" y="4758"/>
                    <a:pt x="12071" y="4727"/>
                  </a:cubicBezTo>
                  <a:cubicBezTo>
                    <a:pt x="12074" y="4760"/>
                    <a:pt x="11962" y="4969"/>
                    <a:pt x="12008" y="4986"/>
                  </a:cubicBezTo>
                  <a:cubicBezTo>
                    <a:pt x="12071" y="4986"/>
                    <a:pt x="12043" y="4773"/>
                    <a:pt x="12052" y="5062"/>
                  </a:cubicBezTo>
                  <a:cubicBezTo>
                    <a:pt x="12048" y="5048"/>
                    <a:pt x="12046" y="5028"/>
                    <a:pt x="12047" y="5004"/>
                  </a:cubicBezTo>
                  <a:cubicBezTo>
                    <a:pt x="12001" y="4969"/>
                    <a:pt x="11924" y="4968"/>
                    <a:pt x="11880" y="5028"/>
                  </a:cubicBezTo>
                  <a:cubicBezTo>
                    <a:pt x="11866" y="5049"/>
                    <a:pt x="11752" y="5274"/>
                    <a:pt x="11821" y="5316"/>
                  </a:cubicBezTo>
                  <a:cubicBezTo>
                    <a:pt x="11785" y="5394"/>
                    <a:pt x="11752" y="5317"/>
                    <a:pt x="11715" y="5334"/>
                  </a:cubicBezTo>
                  <a:cubicBezTo>
                    <a:pt x="11627" y="5375"/>
                    <a:pt x="11696" y="5608"/>
                    <a:pt x="11645" y="5622"/>
                  </a:cubicBezTo>
                  <a:cubicBezTo>
                    <a:pt x="11653" y="5766"/>
                    <a:pt x="11690" y="5775"/>
                    <a:pt x="11723" y="5783"/>
                  </a:cubicBezTo>
                  <a:cubicBezTo>
                    <a:pt x="11701" y="5853"/>
                    <a:pt x="11601" y="6149"/>
                    <a:pt x="11601" y="6171"/>
                  </a:cubicBezTo>
                  <a:cubicBezTo>
                    <a:pt x="11607" y="6173"/>
                    <a:pt x="11614" y="6175"/>
                    <a:pt x="11620" y="6177"/>
                  </a:cubicBezTo>
                  <a:cubicBezTo>
                    <a:pt x="11609" y="6253"/>
                    <a:pt x="11618" y="6304"/>
                    <a:pt x="11629" y="6338"/>
                  </a:cubicBezTo>
                  <a:cubicBezTo>
                    <a:pt x="11633" y="6340"/>
                    <a:pt x="11637" y="6340"/>
                    <a:pt x="11642" y="6338"/>
                  </a:cubicBezTo>
                  <a:cubicBezTo>
                    <a:pt x="11642" y="6344"/>
                    <a:pt x="11643" y="6348"/>
                    <a:pt x="11644" y="6351"/>
                  </a:cubicBezTo>
                  <a:cubicBezTo>
                    <a:pt x="11645" y="6344"/>
                    <a:pt x="11648" y="6340"/>
                    <a:pt x="11650" y="6338"/>
                  </a:cubicBezTo>
                  <a:cubicBezTo>
                    <a:pt x="11650" y="6366"/>
                    <a:pt x="11650" y="6394"/>
                    <a:pt x="11649" y="6422"/>
                  </a:cubicBezTo>
                  <a:cubicBezTo>
                    <a:pt x="11732" y="6423"/>
                    <a:pt x="11806" y="6313"/>
                    <a:pt x="11884" y="6224"/>
                  </a:cubicBezTo>
                  <a:cubicBezTo>
                    <a:pt x="11980" y="6119"/>
                    <a:pt x="12099" y="6001"/>
                    <a:pt x="12025" y="5482"/>
                  </a:cubicBezTo>
                  <a:cubicBezTo>
                    <a:pt x="12100" y="5432"/>
                    <a:pt x="12104" y="5238"/>
                    <a:pt x="12056" y="5075"/>
                  </a:cubicBezTo>
                  <a:cubicBezTo>
                    <a:pt x="12059" y="5086"/>
                    <a:pt x="12064" y="5091"/>
                    <a:pt x="12068" y="5086"/>
                  </a:cubicBezTo>
                  <a:cubicBezTo>
                    <a:pt x="12074" y="5055"/>
                    <a:pt x="12079" y="5019"/>
                    <a:pt x="12083" y="4986"/>
                  </a:cubicBezTo>
                  <a:cubicBezTo>
                    <a:pt x="12108" y="5123"/>
                    <a:pt x="12117" y="4980"/>
                    <a:pt x="12093" y="4957"/>
                  </a:cubicBezTo>
                  <a:cubicBezTo>
                    <a:pt x="12084" y="4819"/>
                    <a:pt x="12142" y="4956"/>
                    <a:pt x="12145" y="4972"/>
                  </a:cubicBezTo>
                  <a:cubicBezTo>
                    <a:pt x="12163" y="5074"/>
                    <a:pt x="12060" y="5288"/>
                    <a:pt x="12123" y="5316"/>
                  </a:cubicBezTo>
                  <a:cubicBezTo>
                    <a:pt x="12123" y="5290"/>
                    <a:pt x="12123" y="5263"/>
                    <a:pt x="12125" y="5239"/>
                  </a:cubicBezTo>
                  <a:cubicBezTo>
                    <a:pt x="12144" y="5287"/>
                    <a:pt x="12164" y="5291"/>
                    <a:pt x="12180" y="5239"/>
                  </a:cubicBezTo>
                  <a:cubicBezTo>
                    <a:pt x="12191" y="5262"/>
                    <a:pt x="12201" y="5263"/>
                    <a:pt x="12211" y="5239"/>
                  </a:cubicBezTo>
                  <a:cubicBezTo>
                    <a:pt x="12223" y="5258"/>
                    <a:pt x="12262" y="5264"/>
                    <a:pt x="12276" y="5210"/>
                  </a:cubicBezTo>
                  <a:cubicBezTo>
                    <a:pt x="12230" y="5382"/>
                    <a:pt x="12257" y="5520"/>
                    <a:pt x="12305" y="5493"/>
                  </a:cubicBezTo>
                  <a:cubicBezTo>
                    <a:pt x="12305" y="5484"/>
                    <a:pt x="12307" y="5477"/>
                    <a:pt x="12309" y="5474"/>
                  </a:cubicBezTo>
                  <a:cubicBezTo>
                    <a:pt x="12307" y="5455"/>
                    <a:pt x="12283" y="5720"/>
                    <a:pt x="12281" y="5728"/>
                  </a:cubicBezTo>
                  <a:cubicBezTo>
                    <a:pt x="12269" y="5780"/>
                    <a:pt x="12211" y="5759"/>
                    <a:pt x="12194" y="5754"/>
                  </a:cubicBezTo>
                  <a:cubicBezTo>
                    <a:pt x="12098" y="5734"/>
                    <a:pt x="12216" y="5887"/>
                    <a:pt x="12174" y="6074"/>
                  </a:cubicBezTo>
                  <a:cubicBezTo>
                    <a:pt x="12155" y="6157"/>
                    <a:pt x="12090" y="6167"/>
                    <a:pt x="12083" y="6248"/>
                  </a:cubicBezTo>
                  <a:cubicBezTo>
                    <a:pt x="12073" y="6347"/>
                    <a:pt x="12098" y="6375"/>
                    <a:pt x="12116" y="6354"/>
                  </a:cubicBezTo>
                  <a:cubicBezTo>
                    <a:pt x="12143" y="6320"/>
                    <a:pt x="12182" y="6351"/>
                    <a:pt x="12212" y="6346"/>
                  </a:cubicBezTo>
                  <a:cubicBezTo>
                    <a:pt x="12216" y="6495"/>
                    <a:pt x="12270" y="6418"/>
                    <a:pt x="12300" y="6380"/>
                  </a:cubicBezTo>
                  <a:cubicBezTo>
                    <a:pt x="12256" y="6598"/>
                    <a:pt x="12198" y="6391"/>
                    <a:pt x="12157" y="6547"/>
                  </a:cubicBezTo>
                  <a:cubicBezTo>
                    <a:pt x="12133" y="6591"/>
                    <a:pt x="12127" y="6665"/>
                    <a:pt x="12105" y="6710"/>
                  </a:cubicBezTo>
                  <a:cubicBezTo>
                    <a:pt x="12076" y="6771"/>
                    <a:pt x="12025" y="6815"/>
                    <a:pt x="12002" y="6898"/>
                  </a:cubicBezTo>
                  <a:cubicBezTo>
                    <a:pt x="12060" y="6988"/>
                    <a:pt x="12100" y="6780"/>
                    <a:pt x="12159" y="6816"/>
                  </a:cubicBezTo>
                  <a:cubicBezTo>
                    <a:pt x="12232" y="6862"/>
                    <a:pt x="12264" y="6525"/>
                    <a:pt x="12342" y="6760"/>
                  </a:cubicBezTo>
                  <a:cubicBezTo>
                    <a:pt x="12385" y="6568"/>
                    <a:pt x="12712" y="6722"/>
                    <a:pt x="12706" y="6475"/>
                  </a:cubicBezTo>
                  <a:cubicBezTo>
                    <a:pt x="12705" y="6427"/>
                    <a:pt x="12629" y="6417"/>
                    <a:pt x="12619" y="6412"/>
                  </a:cubicBezTo>
                  <a:cubicBezTo>
                    <a:pt x="12625" y="6409"/>
                    <a:pt x="12631" y="6401"/>
                    <a:pt x="12637" y="6388"/>
                  </a:cubicBezTo>
                  <a:cubicBezTo>
                    <a:pt x="12666" y="6324"/>
                    <a:pt x="12764" y="6124"/>
                    <a:pt x="12717" y="5955"/>
                  </a:cubicBezTo>
                  <a:cubicBezTo>
                    <a:pt x="12706" y="5912"/>
                    <a:pt x="12591" y="5900"/>
                    <a:pt x="12591" y="5886"/>
                  </a:cubicBezTo>
                  <a:cubicBezTo>
                    <a:pt x="12585" y="5410"/>
                    <a:pt x="12474" y="5486"/>
                    <a:pt x="12437" y="5139"/>
                  </a:cubicBezTo>
                  <a:cubicBezTo>
                    <a:pt x="12418" y="4963"/>
                    <a:pt x="12404" y="4948"/>
                    <a:pt x="12360" y="4861"/>
                  </a:cubicBezTo>
                  <a:cubicBezTo>
                    <a:pt x="12356" y="4855"/>
                    <a:pt x="12307" y="4751"/>
                    <a:pt x="12320" y="4719"/>
                  </a:cubicBezTo>
                  <a:cubicBezTo>
                    <a:pt x="12337" y="4681"/>
                    <a:pt x="12451" y="4348"/>
                    <a:pt x="12408" y="4302"/>
                  </a:cubicBezTo>
                  <a:cubicBezTo>
                    <a:pt x="12376" y="4268"/>
                    <a:pt x="12260" y="4396"/>
                    <a:pt x="12239" y="4320"/>
                  </a:cubicBezTo>
                  <a:cubicBezTo>
                    <a:pt x="12201" y="4182"/>
                    <a:pt x="12332" y="4130"/>
                    <a:pt x="12313" y="4019"/>
                  </a:cubicBezTo>
                  <a:cubicBezTo>
                    <a:pt x="12296" y="3916"/>
                    <a:pt x="12238" y="4018"/>
                    <a:pt x="12220" y="4056"/>
                  </a:cubicBezTo>
                  <a:cubicBezTo>
                    <a:pt x="12203" y="4006"/>
                    <a:pt x="12181" y="3997"/>
                    <a:pt x="12158" y="3993"/>
                  </a:cubicBezTo>
                  <a:cubicBezTo>
                    <a:pt x="12157" y="3986"/>
                    <a:pt x="12156" y="3978"/>
                    <a:pt x="12156" y="3971"/>
                  </a:cubicBezTo>
                  <a:close/>
                  <a:moveTo>
                    <a:pt x="7425" y="7099"/>
                  </a:moveTo>
                  <a:cubicBezTo>
                    <a:pt x="7425" y="7099"/>
                    <a:pt x="7425" y="7101"/>
                    <a:pt x="7425" y="7101"/>
                  </a:cubicBezTo>
                  <a:lnTo>
                    <a:pt x="7425" y="7099"/>
                  </a:lnTo>
                  <a:close/>
                  <a:moveTo>
                    <a:pt x="4101" y="7318"/>
                  </a:moveTo>
                  <a:cubicBezTo>
                    <a:pt x="4151" y="7334"/>
                    <a:pt x="4170" y="7312"/>
                    <a:pt x="4178" y="7500"/>
                  </a:cubicBezTo>
                  <a:cubicBezTo>
                    <a:pt x="4184" y="7629"/>
                    <a:pt x="4210" y="7690"/>
                    <a:pt x="4242" y="7690"/>
                  </a:cubicBezTo>
                  <a:cubicBezTo>
                    <a:pt x="4261" y="7959"/>
                    <a:pt x="4092" y="7945"/>
                    <a:pt x="4052" y="7970"/>
                  </a:cubicBezTo>
                  <a:cubicBezTo>
                    <a:pt x="4004" y="8001"/>
                    <a:pt x="3992" y="7993"/>
                    <a:pt x="3960" y="7849"/>
                  </a:cubicBezTo>
                  <a:cubicBezTo>
                    <a:pt x="3989" y="7816"/>
                    <a:pt x="4013" y="7786"/>
                    <a:pt x="4034" y="7690"/>
                  </a:cubicBezTo>
                  <a:cubicBezTo>
                    <a:pt x="3910" y="7693"/>
                    <a:pt x="3804" y="7894"/>
                    <a:pt x="3683" y="7936"/>
                  </a:cubicBezTo>
                  <a:lnTo>
                    <a:pt x="3678" y="7822"/>
                  </a:lnTo>
                  <a:cubicBezTo>
                    <a:pt x="3668" y="7824"/>
                    <a:pt x="3658" y="7825"/>
                    <a:pt x="3648" y="7827"/>
                  </a:cubicBezTo>
                  <a:lnTo>
                    <a:pt x="3651" y="7822"/>
                  </a:lnTo>
                  <a:cubicBezTo>
                    <a:pt x="3694" y="7739"/>
                    <a:pt x="3738" y="7694"/>
                    <a:pt x="3785" y="7664"/>
                  </a:cubicBezTo>
                  <a:cubicBezTo>
                    <a:pt x="3812" y="7633"/>
                    <a:pt x="3840" y="7650"/>
                    <a:pt x="3867" y="7603"/>
                  </a:cubicBezTo>
                  <a:cubicBezTo>
                    <a:pt x="3898" y="7551"/>
                    <a:pt x="3920" y="7449"/>
                    <a:pt x="3954" y="7429"/>
                  </a:cubicBezTo>
                  <a:cubicBezTo>
                    <a:pt x="4002" y="7399"/>
                    <a:pt x="4053" y="7302"/>
                    <a:pt x="4101" y="7318"/>
                  </a:cubicBezTo>
                  <a:close/>
                  <a:moveTo>
                    <a:pt x="16272" y="8076"/>
                  </a:moveTo>
                  <a:cubicBezTo>
                    <a:pt x="16277" y="8175"/>
                    <a:pt x="16294" y="8211"/>
                    <a:pt x="16317" y="8253"/>
                  </a:cubicBezTo>
                  <a:cubicBezTo>
                    <a:pt x="16309" y="8272"/>
                    <a:pt x="16303" y="8302"/>
                    <a:pt x="16301" y="8337"/>
                  </a:cubicBezTo>
                  <a:cubicBezTo>
                    <a:pt x="16302" y="8343"/>
                    <a:pt x="16304" y="8349"/>
                    <a:pt x="16306" y="8353"/>
                  </a:cubicBezTo>
                  <a:lnTo>
                    <a:pt x="16306" y="8361"/>
                  </a:lnTo>
                  <a:cubicBezTo>
                    <a:pt x="16291" y="8377"/>
                    <a:pt x="16283" y="8419"/>
                    <a:pt x="16286" y="8477"/>
                  </a:cubicBezTo>
                  <a:cubicBezTo>
                    <a:pt x="16258" y="8442"/>
                    <a:pt x="16230" y="8489"/>
                    <a:pt x="16199" y="8464"/>
                  </a:cubicBezTo>
                  <a:lnTo>
                    <a:pt x="16198" y="8543"/>
                  </a:lnTo>
                  <a:cubicBezTo>
                    <a:pt x="16142" y="8558"/>
                    <a:pt x="16139" y="8642"/>
                    <a:pt x="16092" y="8506"/>
                  </a:cubicBezTo>
                  <a:cubicBezTo>
                    <a:pt x="16074" y="8456"/>
                    <a:pt x="16057" y="8404"/>
                    <a:pt x="16045" y="8329"/>
                  </a:cubicBezTo>
                  <a:lnTo>
                    <a:pt x="16046" y="8329"/>
                  </a:lnTo>
                  <a:cubicBezTo>
                    <a:pt x="16082" y="8282"/>
                    <a:pt x="16116" y="8226"/>
                    <a:pt x="16150" y="8195"/>
                  </a:cubicBezTo>
                  <a:cubicBezTo>
                    <a:pt x="16169" y="8177"/>
                    <a:pt x="16198" y="8190"/>
                    <a:pt x="16210" y="8179"/>
                  </a:cubicBezTo>
                  <a:cubicBezTo>
                    <a:pt x="16227" y="8186"/>
                    <a:pt x="16248" y="8089"/>
                    <a:pt x="16272" y="8076"/>
                  </a:cubicBezTo>
                  <a:close/>
                  <a:moveTo>
                    <a:pt x="17646" y="8113"/>
                  </a:moveTo>
                  <a:cubicBezTo>
                    <a:pt x="17666" y="8116"/>
                    <a:pt x="17686" y="8132"/>
                    <a:pt x="17708" y="8150"/>
                  </a:cubicBezTo>
                  <a:cubicBezTo>
                    <a:pt x="17736" y="8172"/>
                    <a:pt x="17769" y="8109"/>
                    <a:pt x="17795" y="8142"/>
                  </a:cubicBezTo>
                  <a:cubicBezTo>
                    <a:pt x="17874" y="8243"/>
                    <a:pt x="17814" y="8451"/>
                    <a:pt x="17856" y="8601"/>
                  </a:cubicBezTo>
                  <a:cubicBezTo>
                    <a:pt x="17821" y="8583"/>
                    <a:pt x="17617" y="8471"/>
                    <a:pt x="17675" y="8834"/>
                  </a:cubicBezTo>
                  <a:cubicBezTo>
                    <a:pt x="17594" y="8704"/>
                    <a:pt x="17585" y="9135"/>
                    <a:pt x="17687" y="9127"/>
                  </a:cubicBezTo>
                  <a:cubicBezTo>
                    <a:pt x="17691" y="9162"/>
                    <a:pt x="17767" y="9499"/>
                    <a:pt x="17772" y="9505"/>
                  </a:cubicBezTo>
                  <a:cubicBezTo>
                    <a:pt x="17800" y="9535"/>
                    <a:pt x="17833" y="9619"/>
                    <a:pt x="17861" y="9629"/>
                  </a:cubicBezTo>
                  <a:cubicBezTo>
                    <a:pt x="17879" y="9635"/>
                    <a:pt x="17909" y="9603"/>
                    <a:pt x="17921" y="9668"/>
                  </a:cubicBezTo>
                  <a:cubicBezTo>
                    <a:pt x="17924" y="9687"/>
                    <a:pt x="17902" y="9852"/>
                    <a:pt x="17917" y="9933"/>
                  </a:cubicBezTo>
                  <a:cubicBezTo>
                    <a:pt x="17925" y="10002"/>
                    <a:pt x="17949" y="10025"/>
                    <a:pt x="17960" y="10080"/>
                  </a:cubicBezTo>
                  <a:cubicBezTo>
                    <a:pt x="18010" y="10336"/>
                    <a:pt x="17982" y="10655"/>
                    <a:pt x="18088" y="10648"/>
                  </a:cubicBezTo>
                  <a:cubicBezTo>
                    <a:pt x="18013" y="10710"/>
                    <a:pt x="18110" y="10860"/>
                    <a:pt x="18126" y="10891"/>
                  </a:cubicBezTo>
                  <a:cubicBezTo>
                    <a:pt x="18177" y="10987"/>
                    <a:pt x="18150" y="11076"/>
                    <a:pt x="18183" y="11184"/>
                  </a:cubicBezTo>
                  <a:lnTo>
                    <a:pt x="18182" y="11184"/>
                  </a:lnTo>
                  <a:cubicBezTo>
                    <a:pt x="18179" y="11403"/>
                    <a:pt x="18215" y="11597"/>
                    <a:pt x="18263" y="11655"/>
                  </a:cubicBezTo>
                  <a:cubicBezTo>
                    <a:pt x="18195" y="11671"/>
                    <a:pt x="18134" y="11792"/>
                    <a:pt x="18064" y="11768"/>
                  </a:cubicBezTo>
                  <a:cubicBezTo>
                    <a:pt x="17980" y="11740"/>
                    <a:pt x="17912" y="11464"/>
                    <a:pt x="17831" y="11456"/>
                  </a:cubicBezTo>
                  <a:cubicBezTo>
                    <a:pt x="17833" y="11457"/>
                    <a:pt x="17834" y="11457"/>
                    <a:pt x="17829" y="11456"/>
                  </a:cubicBezTo>
                  <a:cubicBezTo>
                    <a:pt x="17756" y="11452"/>
                    <a:pt x="17770" y="11130"/>
                    <a:pt x="17704" y="11089"/>
                  </a:cubicBezTo>
                  <a:cubicBezTo>
                    <a:pt x="17703" y="11066"/>
                    <a:pt x="17702" y="11044"/>
                    <a:pt x="17701" y="11021"/>
                  </a:cubicBezTo>
                  <a:cubicBezTo>
                    <a:pt x="17752" y="10980"/>
                    <a:pt x="17724" y="10667"/>
                    <a:pt x="17714" y="10521"/>
                  </a:cubicBezTo>
                  <a:cubicBezTo>
                    <a:pt x="17737" y="10526"/>
                    <a:pt x="17760" y="10538"/>
                    <a:pt x="17780" y="10511"/>
                  </a:cubicBezTo>
                  <a:lnTo>
                    <a:pt x="17780" y="10529"/>
                  </a:lnTo>
                  <a:lnTo>
                    <a:pt x="17819" y="10514"/>
                  </a:lnTo>
                  <a:cubicBezTo>
                    <a:pt x="17797" y="10259"/>
                    <a:pt x="17712" y="10254"/>
                    <a:pt x="17665" y="10117"/>
                  </a:cubicBezTo>
                  <a:cubicBezTo>
                    <a:pt x="17609" y="9962"/>
                    <a:pt x="17557" y="9774"/>
                    <a:pt x="17500" y="9623"/>
                  </a:cubicBezTo>
                  <a:cubicBezTo>
                    <a:pt x="17473" y="9551"/>
                    <a:pt x="17429" y="9496"/>
                    <a:pt x="17407" y="9394"/>
                  </a:cubicBezTo>
                  <a:cubicBezTo>
                    <a:pt x="17393" y="9329"/>
                    <a:pt x="17400" y="9201"/>
                    <a:pt x="17389" y="9124"/>
                  </a:cubicBezTo>
                  <a:cubicBezTo>
                    <a:pt x="17371" y="8998"/>
                    <a:pt x="17329" y="8939"/>
                    <a:pt x="17300" y="8860"/>
                  </a:cubicBezTo>
                  <a:cubicBezTo>
                    <a:pt x="17296" y="8847"/>
                    <a:pt x="17325" y="8535"/>
                    <a:pt x="17320" y="8535"/>
                  </a:cubicBezTo>
                  <a:cubicBezTo>
                    <a:pt x="17373" y="8577"/>
                    <a:pt x="17419" y="8353"/>
                    <a:pt x="17469" y="8316"/>
                  </a:cubicBezTo>
                  <a:cubicBezTo>
                    <a:pt x="17510" y="8275"/>
                    <a:pt x="17544" y="8211"/>
                    <a:pt x="17584" y="8158"/>
                  </a:cubicBezTo>
                  <a:cubicBezTo>
                    <a:pt x="17605" y="8119"/>
                    <a:pt x="17626" y="8109"/>
                    <a:pt x="17646" y="8113"/>
                  </a:cubicBezTo>
                  <a:close/>
                  <a:moveTo>
                    <a:pt x="15736" y="8160"/>
                  </a:moveTo>
                  <a:lnTo>
                    <a:pt x="15740" y="8176"/>
                  </a:lnTo>
                  <a:cubicBezTo>
                    <a:pt x="15652" y="8346"/>
                    <a:pt x="15876" y="8330"/>
                    <a:pt x="15900" y="8379"/>
                  </a:cubicBezTo>
                  <a:cubicBezTo>
                    <a:pt x="15882" y="8418"/>
                    <a:pt x="15756" y="8619"/>
                    <a:pt x="15826" y="8652"/>
                  </a:cubicBezTo>
                  <a:cubicBezTo>
                    <a:pt x="15863" y="8667"/>
                    <a:pt x="15893" y="8694"/>
                    <a:pt x="15929" y="8728"/>
                  </a:cubicBezTo>
                  <a:cubicBezTo>
                    <a:pt x="15926" y="8793"/>
                    <a:pt x="15919" y="8850"/>
                    <a:pt x="15908" y="8895"/>
                  </a:cubicBezTo>
                  <a:cubicBezTo>
                    <a:pt x="16009" y="9134"/>
                    <a:pt x="16006" y="8860"/>
                    <a:pt x="16088" y="8834"/>
                  </a:cubicBezTo>
                  <a:cubicBezTo>
                    <a:pt x="16112" y="8826"/>
                    <a:pt x="16124" y="8754"/>
                    <a:pt x="16143" y="8747"/>
                  </a:cubicBezTo>
                  <a:cubicBezTo>
                    <a:pt x="16172" y="8735"/>
                    <a:pt x="16198" y="8871"/>
                    <a:pt x="16225" y="8718"/>
                  </a:cubicBezTo>
                  <a:cubicBezTo>
                    <a:pt x="16338" y="8884"/>
                    <a:pt x="16442" y="9018"/>
                    <a:pt x="16544" y="9256"/>
                  </a:cubicBezTo>
                  <a:cubicBezTo>
                    <a:pt x="16514" y="9470"/>
                    <a:pt x="16867" y="9535"/>
                    <a:pt x="16812" y="10012"/>
                  </a:cubicBezTo>
                  <a:cubicBezTo>
                    <a:pt x="16780" y="10296"/>
                    <a:pt x="16647" y="10143"/>
                    <a:pt x="16589" y="10173"/>
                  </a:cubicBezTo>
                  <a:cubicBezTo>
                    <a:pt x="16529" y="10203"/>
                    <a:pt x="16486" y="10179"/>
                    <a:pt x="16428" y="10131"/>
                  </a:cubicBezTo>
                  <a:cubicBezTo>
                    <a:pt x="16398" y="9987"/>
                    <a:pt x="16372" y="10106"/>
                    <a:pt x="16341" y="10067"/>
                  </a:cubicBezTo>
                  <a:cubicBezTo>
                    <a:pt x="16317" y="10038"/>
                    <a:pt x="16309" y="9916"/>
                    <a:pt x="16281" y="9896"/>
                  </a:cubicBezTo>
                  <a:cubicBezTo>
                    <a:pt x="16257" y="9879"/>
                    <a:pt x="16235" y="9915"/>
                    <a:pt x="16215" y="9901"/>
                  </a:cubicBezTo>
                  <a:cubicBezTo>
                    <a:pt x="16175" y="9752"/>
                    <a:pt x="16149" y="9821"/>
                    <a:pt x="16105" y="9830"/>
                  </a:cubicBezTo>
                  <a:cubicBezTo>
                    <a:pt x="16074" y="9835"/>
                    <a:pt x="16044" y="9803"/>
                    <a:pt x="16017" y="9803"/>
                  </a:cubicBezTo>
                  <a:cubicBezTo>
                    <a:pt x="15992" y="9803"/>
                    <a:pt x="15958" y="9829"/>
                    <a:pt x="15933" y="9851"/>
                  </a:cubicBezTo>
                  <a:cubicBezTo>
                    <a:pt x="15878" y="9900"/>
                    <a:pt x="15827" y="10106"/>
                    <a:pt x="15776" y="10141"/>
                  </a:cubicBezTo>
                  <a:cubicBezTo>
                    <a:pt x="15713" y="10185"/>
                    <a:pt x="15526" y="10078"/>
                    <a:pt x="15485" y="9914"/>
                  </a:cubicBezTo>
                  <a:cubicBezTo>
                    <a:pt x="15491" y="9884"/>
                    <a:pt x="15488" y="9850"/>
                    <a:pt x="15481" y="9824"/>
                  </a:cubicBezTo>
                  <a:cubicBezTo>
                    <a:pt x="15491" y="9719"/>
                    <a:pt x="15457" y="9625"/>
                    <a:pt x="15430" y="9589"/>
                  </a:cubicBezTo>
                  <a:cubicBezTo>
                    <a:pt x="15458" y="9525"/>
                    <a:pt x="15438" y="9432"/>
                    <a:pt x="15451" y="9373"/>
                  </a:cubicBezTo>
                  <a:cubicBezTo>
                    <a:pt x="15457" y="9261"/>
                    <a:pt x="15533" y="9311"/>
                    <a:pt x="15505" y="9135"/>
                  </a:cubicBezTo>
                  <a:cubicBezTo>
                    <a:pt x="15513" y="9005"/>
                    <a:pt x="15494" y="8739"/>
                    <a:pt x="15552" y="8747"/>
                  </a:cubicBezTo>
                  <a:cubicBezTo>
                    <a:pt x="15554" y="8732"/>
                    <a:pt x="15556" y="8718"/>
                    <a:pt x="15558" y="8704"/>
                  </a:cubicBezTo>
                  <a:cubicBezTo>
                    <a:pt x="15562" y="8709"/>
                    <a:pt x="15566" y="8721"/>
                    <a:pt x="15569" y="8733"/>
                  </a:cubicBezTo>
                  <a:cubicBezTo>
                    <a:pt x="15575" y="8704"/>
                    <a:pt x="15583" y="8698"/>
                    <a:pt x="15592" y="8710"/>
                  </a:cubicBezTo>
                  <a:cubicBezTo>
                    <a:pt x="15599" y="8613"/>
                    <a:pt x="15587" y="8526"/>
                    <a:pt x="15565" y="8493"/>
                  </a:cubicBezTo>
                  <a:cubicBezTo>
                    <a:pt x="15614" y="8379"/>
                    <a:pt x="15637" y="8125"/>
                    <a:pt x="15698" y="8197"/>
                  </a:cubicBezTo>
                  <a:lnTo>
                    <a:pt x="15699" y="8187"/>
                  </a:lnTo>
                  <a:cubicBezTo>
                    <a:pt x="15710" y="8194"/>
                    <a:pt x="15724" y="8183"/>
                    <a:pt x="15736" y="8160"/>
                  </a:cubicBezTo>
                  <a:close/>
                  <a:moveTo>
                    <a:pt x="4350" y="8258"/>
                  </a:moveTo>
                  <a:cubicBezTo>
                    <a:pt x="4372" y="8259"/>
                    <a:pt x="4639" y="8379"/>
                    <a:pt x="4551" y="8678"/>
                  </a:cubicBezTo>
                  <a:lnTo>
                    <a:pt x="4553" y="8691"/>
                  </a:lnTo>
                  <a:cubicBezTo>
                    <a:pt x="4548" y="8696"/>
                    <a:pt x="4544" y="8707"/>
                    <a:pt x="4541" y="8723"/>
                  </a:cubicBezTo>
                  <a:cubicBezTo>
                    <a:pt x="4515" y="8720"/>
                    <a:pt x="4513" y="8660"/>
                    <a:pt x="4501" y="8578"/>
                  </a:cubicBezTo>
                  <a:cubicBezTo>
                    <a:pt x="4481" y="8432"/>
                    <a:pt x="4429" y="8482"/>
                    <a:pt x="4396" y="8514"/>
                  </a:cubicBezTo>
                  <a:cubicBezTo>
                    <a:pt x="4458" y="8690"/>
                    <a:pt x="4368" y="8792"/>
                    <a:pt x="4342" y="8918"/>
                  </a:cubicBezTo>
                  <a:cubicBezTo>
                    <a:pt x="4318" y="9041"/>
                    <a:pt x="4311" y="9144"/>
                    <a:pt x="4273" y="9201"/>
                  </a:cubicBezTo>
                  <a:cubicBezTo>
                    <a:pt x="4288" y="9075"/>
                    <a:pt x="4292" y="8876"/>
                    <a:pt x="4246" y="8876"/>
                  </a:cubicBezTo>
                  <a:cubicBezTo>
                    <a:pt x="4263" y="8822"/>
                    <a:pt x="4276" y="8766"/>
                    <a:pt x="4282" y="8681"/>
                  </a:cubicBezTo>
                  <a:lnTo>
                    <a:pt x="4282" y="8704"/>
                  </a:lnTo>
                  <a:lnTo>
                    <a:pt x="4292" y="8704"/>
                  </a:lnTo>
                  <a:cubicBezTo>
                    <a:pt x="4317" y="8457"/>
                    <a:pt x="4282" y="8378"/>
                    <a:pt x="4225" y="8303"/>
                  </a:cubicBezTo>
                  <a:cubicBezTo>
                    <a:pt x="4235" y="8310"/>
                    <a:pt x="4245" y="8316"/>
                    <a:pt x="4255" y="8319"/>
                  </a:cubicBezTo>
                  <a:cubicBezTo>
                    <a:pt x="4288" y="8328"/>
                    <a:pt x="4320" y="8328"/>
                    <a:pt x="4354" y="8316"/>
                  </a:cubicBezTo>
                  <a:lnTo>
                    <a:pt x="4350" y="8258"/>
                  </a:lnTo>
                  <a:close/>
                  <a:moveTo>
                    <a:pt x="4133" y="8266"/>
                  </a:moveTo>
                  <a:cubicBezTo>
                    <a:pt x="4129" y="8272"/>
                    <a:pt x="4125" y="8280"/>
                    <a:pt x="4122" y="8290"/>
                  </a:cubicBezTo>
                  <a:cubicBezTo>
                    <a:pt x="4100" y="8347"/>
                    <a:pt x="4076" y="8423"/>
                    <a:pt x="4056" y="8496"/>
                  </a:cubicBezTo>
                  <a:lnTo>
                    <a:pt x="4046" y="8453"/>
                  </a:lnTo>
                  <a:cubicBezTo>
                    <a:pt x="3984" y="8576"/>
                    <a:pt x="3936" y="8747"/>
                    <a:pt x="3876" y="8871"/>
                  </a:cubicBezTo>
                  <a:cubicBezTo>
                    <a:pt x="3844" y="8939"/>
                    <a:pt x="3826" y="9137"/>
                    <a:pt x="3818" y="9272"/>
                  </a:cubicBezTo>
                  <a:cubicBezTo>
                    <a:pt x="3809" y="9449"/>
                    <a:pt x="3710" y="9778"/>
                    <a:pt x="3663" y="9782"/>
                  </a:cubicBezTo>
                  <a:cubicBezTo>
                    <a:pt x="3641" y="9549"/>
                    <a:pt x="3734" y="9223"/>
                    <a:pt x="3774" y="9077"/>
                  </a:cubicBezTo>
                  <a:cubicBezTo>
                    <a:pt x="3823" y="8893"/>
                    <a:pt x="3917" y="8704"/>
                    <a:pt x="3948" y="8469"/>
                  </a:cubicBezTo>
                  <a:cubicBezTo>
                    <a:pt x="3944" y="8463"/>
                    <a:pt x="3939" y="8457"/>
                    <a:pt x="3935" y="8451"/>
                  </a:cubicBezTo>
                  <a:cubicBezTo>
                    <a:pt x="3940" y="8447"/>
                    <a:pt x="3946" y="8437"/>
                    <a:pt x="3951" y="8424"/>
                  </a:cubicBezTo>
                  <a:lnTo>
                    <a:pt x="3954" y="8578"/>
                  </a:lnTo>
                  <a:cubicBezTo>
                    <a:pt x="3980" y="8488"/>
                    <a:pt x="4027" y="8404"/>
                    <a:pt x="4043" y="8282"/>
                  </a:cubicBezTo>
                  <a:cubicBezTo>
                    <a:pt x="4049" y="8292"/>
                    <a:pt x="4056" y="8302"/>
                    <a:pt x="4064" y="8313"/>
                  </a:cubicBezTo>
                  <a:cubicBezTo>
                    <a:pt x="4079" y="8302"/>
                    <a:pt x="4112" y="8304"/>
                    <a:pt x="4133" y="8266"/>
                  </a:cubicBezTo>
                  <a:close/>
                  <a:moveTo>
                    <a:pt x="13519" y="9381"/>
                  </a:moveTo>
                  <a:cubicBezTo>
                    <a:pt x="13516" y="9383"/>
                    <a:pt x="13447" y="9539"/>
                    <a:pt x="13444" y="9550"/>
                  </a:cubicBezTo>
                  <a:cubicBezTo>
                    <a:pt x="13413" y="9670"/>
                    <a:pt x="13479" y="9931"/>
                    <a:pt x="13500" y="9980"/>
                  </a:cubicBezTo>
                  <a:cubicBezTo>
                    <a:pt x="13518" y="9903"/>
                    <a:pt x="13511" y="9826"/>
                    <a:pt x="13523" y="9753"/>
                  </a:cubicBezTo>
                  <a:cubicBezTo>
                    <a:pt x="13543" y="9625"/>
                    <a:pt x="13524" y="9525"/>
                    <a:pt x="13519" y="9381"/>
                  </a:cubicBezTo>
                  <a:close/>
                  <a:moveTo>
                    <a:pt x="13513" y="10144"/>
                  </a:moveTo>
                  <a:cubicBezTo>
                    <a:pt x="13475" y="10112"/>
                    <a:pt x="13454" y="10294"/>
                    <a:pt x="13412" y="10260"/>
                  </a:cubicBezTo>
                  <a:cubicBezTo>
                    <a:pt x="13406" y="10254"/>
                    <a:pt x="13400" y="10248"/>
                    <a:pt x="13394" y="10242"/>
                  </a:cubicBezTo>
                  <a:cubicBezTo>
                    <a:pt x="13388" y="10236"/>
                    <a:pt x="13428" y="10520"/>
                    <a:pt x="13428" y="10514"/>
                  </a:cubicBezTo>
                  <a:cubicBezTo>
                    <a:pt x="13435" y="10638"/>
                    <a:pt x="13411" y="11033"/>
                    <a:pt x="13471" y="10963"/>
                  </a:cubicBezTo>
                  <a:cubicBezTo>
                    <a:pt x="13487" y="11005"/>
                    <a:pt x="13493" y="10959"/>
                    <a:pt x="13493" y="10878"/>
                  </a:cubicBezTo>
                  <a:cubicBezTo>
                    <a:pt x="13589" y="11020"/>
                    <a:pt x="13527" y="10600"/>
                    <a:pt x="13550" y="10469"/>
                  </a:cubicBezTo>
                  <a:cubicBezTo>
                    <a:pt x="13548" y="10366"/>
                    <a:pt x="13576" y="10196"/>
                    <a:pt x="13513" y="10144"/>
                  </a:cubicBezTo>
                  <a:close/>
                  <a:moveTo>
                    <a:pt x="18067" y="14370"/>
                  </a:moveTo>
                  <a:cubicBezTo>
                    <a:pt x="18082" y="14430"/>
                    <a:pt x="18097" y="14507"/>
                    <a:pt x="18114" y="14555"/>
                  </a:cubicBezTo>
                  <a:cubicBezTo>
                    <a:pt x="18181" y="14728"/>
                    <a:pt x="18232" y="15180"/>
                    <a:pt x="18308" y="15268"/>
                  </a:cubicBezTo>
                  <a:cubicBezTo>
                    <a:pt x="18364" y="15331"/>
                    <a:pt x="18383" y="15323"/>
                    <a:pt x="18428" y="15455"/>
                  </a:cubicBezTo>
                  <a:cubicBezTo>
                    <a:pt x="18452" y="15524"/>
                    <a:pt x="18480" y="15543"/>
                    <a:pt x="18507" y="15579"/>
                  </a:cubicBezTo>
                  <a:cubicBezTo>
                    <a:pt x="18533" y="15615"/>
                    <a:pt x="18551" y="15687"/>
                    <a:pt x="18580" y="15714"/>
                  </a:cubicBezTo>
                  <a:cubicBezTo>
                    <a:pt x="18664" y="15794"/>
                    <a:pt x="18745" y="15776"/>
                    <a:pt x="18832" y="15719"/>
                  </a:cubicBezTo>
                  <a:cubicBezTo>
                    <a:pt x="18834" y="15734"/>
                    <a:pt x="18832" y="15749"/>
                    <a:pt x="18828" y="15762"/>
                  </a:cubicBezTo>
                  <a:cubicBezTo>
                    <a:pt x="18787" y="15980"/>
                    <a:pt x="18700" y="16510"/>
                    <a:pt x="18628" y="16557"/>
                  </a:cubicBezTo>
                  <a:cubicBezTo>
                    <a:pt x="18582" y="16584"/>
                    <a:pt x="18540" y="16480"/>
                    <a:pt x="18498" y="16480"/>
                  </a:cubicBezTo>
                  <a:cubicBezTo>
                    <a:pt x="18471" y="16480"/>
                    <a:pt x="18460" y="16611"/>
                    <a:pt x="18430" y="16615"/>
                  </a:cubicBezTo>
                  <a:cubicBezTo>
                    <a:pt x="18426" y="16561"/>
                    <a:pt x="18417" y="16520"/>
                    <a:pt x="18404" y="16496"/>
                  </a:cubicBezTo>
                  <a:cubicBezTo>
                    <a:pt x="18412" y="16360"/>
                    <a:pt x="18404" y="16049"/>
                    <a:pt x="18380" y="15923"/>
                  </a:cubicBezTo>
                  <a:cubicBezTo>
                    <a:pt x="18313" y="15582"/>
                    <a:pt x="18239" y="15997"/>
                    <a:pt x="18267" y="16300"/>
                  </a:cubicBezTo>
                  <a:cubicBezTo>
                    <a:pt x="18245" y="16166"/>
                    <a:pt x="18211" y="16073"/>
                    <a:pt x="18192" y="15952"/>
                  </a:cubicBezTo>
                  <a:cubicBezTo>
                    <a:pt x="18177" y="15854"/>
                    <a:pt x="18178" y="15704"/>
                    <a:pt x="18151" y="15608"/>
                  </a:cubicBezTo>
                  <a:cubicBezTo>
                    <a:pt x="18125" y="15514"/>
                    <a:pt x="18088" y="15488"/>
                    <a:pt x="18059" y="15416"/>
                  </a:cubicBezTo>
                  <a:cubicBezTo>
                    <a:pt x="18013" y="15299"/>
                    <a:pt x="17973" y="15107"/>
                    <a:pt x="17933" y="14959"/>
                  </a:cubicBezTo>
                  <a:lnTo>
                    <a:pt x="17948" y="14959"/>
                  </a:lnTo>
                  <a:cubicBezTo>
                    <a:pt x="17926" y="14815"/>
                    <a:pt x="17900" y="14661"/>
                    <a:pt x="17866" y="14557"/>
                  </a:cubicBezTo>
                  <a:cubicBezTo>
                    <a:pt x="17886" y="14556"/>
                    <a:pt x="17922" y="14452"/>
                    <a:pt x="17927" y="14452"/>
                  </a:cubicBezTo>
                  <a:cubicBezTo>
                    <a:pt x="17960" y="14438"/>
                    <a:pt x="18042" y="14433"/>
                    <a:pt x="18067" y="14370"/>
                  </a:cubicBezTo>
                  <a:close/>
                  <a:moveTo>
                    <a:pt x="16397" y="15220"/>
                  </a:moveTo>
                  <a:cubicBezTo>
                    <a:pt x="16498" y="15175"/>
                    <a:pt x="16548" y="15748"/>
                    <a:pt x="16620" y="15957"/>
                  </a:cubicBezTo>
                  <a:cubicBezTo>
                    <a:pt x="16647" y="16039"/>
                    <a:pt x="16696" y="16184"/>
                    <a:pt x="16716" y="16306"/>
                  </a:cubicBezTo>
                  <a:cubicBezTo>
                    <a:pt x="16719" y="16337"/>
                    <a:pt x="16714" y="16411"/>
                    <a:pt x="16717" y="16432"/>
                  </a:cubicBezTo>
                  <a:cubicBezTo>
                    <a:pt x="16717" y="16616"/>
                    <a:pt x="16792" y="16694"/>
                    <a:pt x="16823" y="16749"/>
                  </a:cubicBezTo>
                  <a:cubicBezTo>
                    <a:pt x="16868" y="16809"/>
                    <a:pt x="16952" y="17129"/>
                    <a:pt x="16966" y="17338"/>
                  </a:cubicBezTo>
                  <a:cubicBezTo>
                    <a:pt x="16987" y="17651"/>
                    <a:pt x="16986" y="17888"/>
                    <a:pt x="17057" y="18123"/>
                  </a:cubicBezTo>
                  <a:cubicBezTo>
                    <a:pt x="17113" y="18365"/>
                    <a:pt x="17209" y="18362"/>
                    <a:pt x="17258" y="18648"/>
                  </a:cubicBezTo>
                  <a:cubicBezTo>
                    <a:pt x="17268" y="18707"/>
                    <a:pt x="17266" y="18775"/>
                    <a:pt x="17277" y="18833"/>
                  </a:cubicBezTo>
                  <a:cubicBezTo>
                    <a:pt x="17334" y="19175"/>
                    <a:pt x="17426" y="19390"/>
                    <a:pt x="17492" y="19689"/>
                  </a:cubicBezTo>
                  <a:cubicBezTo>
                    <a:pt x="17490" y="19692"/>
                    <a:pt x="17489" y="19694"/>
                    <a:pt x="17487" y="19697"/>
                  </a:cubicBezTo>
                  <a:lnTo>
                    <a:pt x="17487" y="19702"/>
                  </a:lnTo>
                  <a:cubicBezTo>
                    <a:pt x="17494" y="19740"/>
                    <a:pt x="17503" y="19790"/>
                    <a:pt x="17508" y="19834"/>
                  </a:cubicBezTo>
                  <a:lnTo>
                    <a:pt x="17511" y="19840"/>
                  </a:lnTo>
                  <a:cubicBezTo>
                    <a:pt x="17497" y="20184"/>
                    <a:pt x="17586" y="20668"/>
                    <a:pt x="17615" y="21012"/>
                  </a:cubicBezTo>
                  <a:lnTo>
                    <a:pt x="17610" y="21002"/>
                  </a:lnTo>
                  <a:cubicBezTo>
                    <a:pt x="17579" y="20961"/>
                    <a:pt x="17577" y="20856"/>
                    <a:pt x="17549" y="20788"/>
                  </a:cubicBezTo>
                  <a:cubicBezTo>
                    <a:pt x="17521" y="20717"/>
                    <a:pt x="17493" y="20671"/>
                    <a:pt x="17468" y="20579"/>
                  </a:cubicBezTo>
                  <a:cubicBezTo>
                    <a:pt x="17421" y="20432"/>
                    <a:pt x="17375" y="20324"/>
                    <a:pt x="17318" y="20249"/>
                  </a:cubicBezTo>
                  <a:cubicBezTo>
                    <a:pt x="17318" y="20260"/>
                    <a:pt x="17317" y="20272"/>
                    <a:pt x="17316" y="20283"/>
                  </a:cubicBezTo>
                  <a:cubicBezTo>
                    <a:pt x="17315" y="20270"/>
                    <a:pt x="17313" y="20260"/>
                    <a:pt x="17310" y="20254"/>
                  </a:cubicBezTo>
                  <a:cubicBezTo>
                    <a:pt x="17308" y="20264"/>
                    <a:pt x="17307" y="20274"/>
                    <a:pt x="17305" y="20283"/>
                  </a:cubicBezTo>
                  <a:cubicBezTo>
                    <a:pt x="17280" y="20169"/>
                    <a:pt x="17229" y="20089"/>
                    <a:pt x="17208" y="19969"/>
                  </a:cubicBezTo>
                  <a:cubicBezTo>
                    <a:pt x="17141" y="19586"/>
                    <a:pt x="17147" y="19245"/>
                    <a:pt x="17039" y="18981"/>
                  </a:cubicBezTo>
                  <a:cubicBezTo>
                    <a:pt x="16999" y="18839"/>
                    <a:pt x="16938" y="18817"/>
                    <a:pt x="16910" y="18622"/>
                  </a:cubicBezTo>
                  <a:cubicBezTo>
                    <a:pt x="16884" y="18435"/>
                    <a:pt x="16869" y="18215"/>
                    <a:pt x="16858" y="17999"/>
                  </a:cubicBezTo>
                  <a:lnTo>
                    <a:pt x="16878" y="18001"/>
                  </a:lnTo>
                  <a:cubicBezTo>
                    <a:pt x="16877" y="17860"/>
                    <a:pt x="16780" y="17401"/>
                    <a:pt x="16754" y="17323"/>
                  </a:cubicBezTo>
                  <a:cubicBezTo>
                    <a:pt x="16706" y="17240"/>
                    <a:pt x="16652" y="17136"/>
                    <a:pt x="16626" y="16950"/>
                  </a:cubicBezTo>
                  <a:lnTo>
                    <a:pt x="16610" y="16966"/>
                  </a:lnTo>
                  <a:cubicBezTo>
                    <a:pt x="16605" y="16921"/>
                    <a:pt x="16601" y="16875"/>
                    <a:pt x="16598" y="16829"/>
                  </a:cubicBezTo>
                  <a:cubicBezTo>
                    <a:pt x="16618" y="16826"/>
                    <a:pt x="16638" y="16822"/>
                    <a:pt x="16658" y="16818"/>
                  </a:cubicBezTo>
                  <a:cubicBezTo>
                    <a:pt x="16600" y="16562"/>
                    <a:pt x="16526" y="16441"/>
                    <a:pt x="16471" y="16137"/>
                  </a:cubicBezTo>
                  <a:cubicBezTo>
                    <a:pt x="16438" y="15954"/>
                    <a:pt x="16396" y="15813"/>
                    <a:pt x="16369" y="15614"/>
                  </a:cubicBezTo>
                  <a:cubicBezTo>
                    <a:pt x="16352" y="15489"/>
                    <a:pt x="16348" y="15390"/>
                    <a:pt x="16318" y="15291"/>
                  </a:cubicBezTo>
                  <a:cubicBezTo>
                    <a:pt x="16335" y="15326"/>
                    <a:pt x="16356" y="15342"/>
                    <a:pt x="16375" y="15347"/>
                  </a:cubicBezTo>
                  <a:cubicBezTo>
                    <a:pt x="16384" y="15309"/>
                    <a:pt x="16391" y="15266"/>
                    <a:pt x="16397" y="15220"/>
                  </a:cubicBezTo>
                  <a:close/>
                  <a:moveTo>
                    <a:pt x="3388" y="16905"/>
                  </a:moveTo>
                  <a:cubicBezTo>
                    <a:pt x="3293" y="16918"/>
                    <a:pt x="3195" y="17001"/>
                    <a:pt x="3142" y="17080"/>
                  </a:cubicBezTo>
                  <a:cubicBezTo>
                    <a:pt x="3119" y="17114"/>
                    <a:pt x="3092" y="17157"/>
                    <a:pt x="3072" y="17214"/>
                  </a:cubicBezTo>
                  <a:cubicBezTo>
                    <a:pt x="3063" y="17238"/>
                    <a:pt x="3063" y="17324"/>
                    <a:pt x="3061" y="17328"/>
                  </a:cubicBezTo>
                  <a:cubicBezTo>
                    <a:pt x="3039" y="17381"/>
                    <a:pt x="3009" y="17369"/>
                    <a:pt x="2995" y="17465"/>
                  </a:cubicBezTo>
                  <a:cubicBezTo>
                    <a:pt x="3011" y="17430"/>
                    <a:pt x="3029" y="17461"/>
                    <a:pt x="3036" y="17460"/>
                  </a:cubicBezTo>
                  <a:cubicBezTo>
                    <a:pt x="3039" y="17464"/>
                    <a:pt x="3042" y="17474"/>
                    <a:pt x="3043" y="17489"/>
                  </a:cubicBezTo>
                  <a:cubicBezTo>
                    <a:pt x="3071" y="17475"/>
                    <a:pt x="3094" y="17412"/>
                    <a:pt x="3106" y="17312"/>
                  </a:cubicBezTo>
                  <a:cubicBezTo>
                    <a:pt x="3156" y="17345"/>
                    <a:pt x="3341" y="16859"/>
                    <a:pt x="3375" y="17159"/>
                  </a:cubicBezTo>
                  <a:cubicBezTo>
                    <a:pt x="3362" y="17228"/>
                    <a:pt x="3337" y="17242"/>
                    <a:pt x="3317" y="17235"/>
                  </a:cubicBezTo>
                  <a:cubicBezTo>
                    <a:pt x="3363" y="17345"/>
                    <a:pt x="3411" y="17303"/>
                    <a:pt x="3457" y="17346"/>
                  </a:cubicBezTo>
                  <a:cubicBezTo>
                    <a:pt x="3494" y="17283"/>
                    <a:pt x="3533" y="17466"/>
                    <a:pt x="3570" y="17510"/>
                  </a:cubicBezTo>
                  <a:cubicBezTo>
                    <a:pt x="3602" y="17547"/>
                    <a:pt x="3636" y="17516"/>
                    <a:pt x="3668" y="17547"/>
                  </a:cubicBezTo>
                  <a:cubicBezTo>
                    <a:pt x="3709" y="17587"/>
                    <a:pt x="3688" y="17694"/>
                    <a:pt x="3706" y="17795"/>
                  </a:cubicBezTo>
                  <a:cubicBezTo>
                    <a:pt x="3752" y="18055"/>
                    <a:pt x="3927" y="17789"/>
                    <a:pt x="3756" y="18234"/>
                  </a:cubicBezTo>
                  <a:cubicBezTo>
                    <a:pt x="3813" y="18222"/>
                    <a:pt x="3870" y="18191"/>
                    <a:pt x="3927" y="18191"/>
                  </a:cubicBezTo>
                  <a:cubicBezTo>
                    <a:pt x="3980" y="18191"/>
                    <a:pt x="4124" y="18324"/>
                    <a:pt x="4163" y="18128"/>
                  </a:cubicBezTo>
                  <a:cubicBezTo>
                    <a:pt x="4186" y="18010"/>
                    <a:pt x="4013" y="17879"/>
                    <a:pt x="4013" y="17872"/>
                  </a:cubicBezTo>
                  <a:cubicBezTo>
                    <a:pt x="4030" y="17797"/>
                    <a:pt x="4028" y="17742"/>
                    <a:pt x="3998" y="17742"/>
                  </a:cubicBezTo>
                  <a:cubicBezTo>
                    <a:pt x="3960" y="17742"/>
                    <a:pt x="3928" y="17660"/>
                    <a:pt x="3893" y="17608"/>
                  </a:cubicBezTo>
                  <a:cubicBezTo>
                    <a:pt x="3829" y="17510"/>
                    <a:pt x="3766" y="17262"/>
                    <a:pt x="3698" y="17238"/>
                  </a:cubicBezTo>
                  <a:cubicBezTo>
                    <a:pt x="3667" y="17229"/>
                    <a:pt x="3639" y="17258"/>
                    <a:pt x="3617" y="17148"/>
                  </a:cubicBezTo>
                  <a:cubicBezTo>
                    <a:pt x="3576" y="16947"/>
                    <a:pt x="3483" y="16892"/>
                    <a:pt x="3388" y="16905"/>
                  </a:cubicBezTo>
                  <a:close/>
                  <a:moveTo>
                    <a:pt x="4319" y="18086"/>
                  </a:moveTo>
                  <a:cubicBezTo>
                    <a:pt x="4274" y="18094"/>
                    <a:pt x="4229" y="18189"/>
                    <a:pt x="4191" y="18276"/>
                  </a:cubicBezTo>
                  <a:lnTo>
                    <a:pt x="4297" y="18421"/>
                  </a:lnTo>
                  <a:cubicBezTo>
                    <a:pt x="4292" y="18509"/>
                    <a:pt x="4291" y="18590"/>
                    <a:pt x="4302" y="18670"/>
                  </a:cubicBezTo>
                  <a:cubicBezTo>
                    <a:pt x="4264" y="18704"/>
                    <a:pt x="4226" y="18677"/>
                    <a:pt x="4189" y="18638"/>
                  </a:cubicBezTo>
                  <a:cubicBezTo>
                    <a:pt x="4158" y="18607"/>
                    <a:pt x="4025" y="18626"/>
                    <a:pt x="4087" y="18865"/>
                  </a:cubicBezTo>
                  <a:cubicBezTo>
                    <a:pt x="4136" y="19054"/>
                    <a:pt x="4196" y="18890"/>
                    <a:pt x="4247" y="18963"/>
                  </a:cubicBezTo>
                  <a:cubicBezTo>
                    <a:pt x="4278" y="18970"/>
                    <a:pt x="4324" y="18921"/>
                    <a:pt x="4356" y="18934"/>
                  </a:cubicBezTo>
                  <a:cubicBezTo>
                    <a:pt x="4356" y="19051"/>
                    <a:pt x="4376" y="19149"/>
                    <a:pt x="4402" y="19190"/>
                  </a:cubicBezTo>
                  <a:lnTo>
                    <a:pt x="4414" y="19142"/>
                  </a:lnTo>
                  <a:lnTo>
                    <a:pt x="4426" y="19155"/>
                  </a:lnTo>
                  <a:cubicBezTo>
                    <a:pt x="4436" y="19109"/>
                    <a:pt x="4484" y="18856"/>
                    <a:pt x="4497" y="18852"/>
                  </a:cubicBezTo>
                  <a:cubicBezTo>
                    <a:pt x="4525" y="19026"/>
                    <a:pt x="4638" y="18846"/>
                    <a:pt x="4688" y="18854"/>
                  </a:cubicBezTo>
                  <a:cubicBezTo>
                    <a:pt x="4727" y="18867"/>
                    <a:pt x="4768" y="18987"/>
                    <a:pt x="4794" y="18762"/>
                  </a:cubicBezTo>
                  <a:cubicBezTo>
                    <a:pt x="4824" y="18498"/>
                    <a:pt x="4735" y="18500"/>
                    <a:pt x="4698" y="18437"/>
                  </a:cubicBezTo>
                  <a:cubicBezTo>
                    <a:pt x="4657" y="18369"/>
                    <a:pt x="4642" y="18187"/>
                    <a:pt x="4598" y="18141"/>
                  </a:cubicBezTo>
                  <a:cubicBezTo>
                    <a:pt x="4571" y="18113"/>
                    <a:pt x="4543" y="18126"/>
                    <a:pt x="4516" y="18115"/>
                  </a:cubicBezTo>
                  <a:cubicBezTo>
                    <a:pt x="4479" y="18104"/>
                    <a:pt x="4436" y="18043"/>
                    <a:pt x="4406" y="18168"/>
                  </a:cubicBezTo>
                  <a:cubicBezTo>
                    <a:pt x="4390" y="18168"/>
                    <a:pt x="4379" y="18129"/>
                    <a:pt x="4364" y="18110"/>
                  </a:cubicBezTo>
                  <a:cubicBezTo>
                    <a:pt x="4349" y="18090"/>
                    <a:pt x="4334" y="18083"/>
                    <a:pt x="4319" y="18086"/>
                  </a:cubicBezTo>
                  <a:close/>
                  <a:moveTo>
                    <a:pt x="3696" y="18773"/>
                  </a:moveTo>
                  <a:cubicBezTo>
                    <a:pt x="3677" y="18786"/>
                    <a:pt x="3661" y="18814"/>
                    <a:pt x="3649" y="18868"/>
                  </a:cubicBezTo>
                  <a:cubicBezTo>
                    <a:pt x="3687" y="18879"/>
                    <a:pt x="3733" y="19026"/>
                    <a:pt x="3772" y="19079"/>
                  </a:cubicBezTo>
                  <a:cubicBezTo>
                    <a:pt x="3775" y="19027"/>
                    <a:pt x="3791" y="18997"/>
                    <a:pt x="3803" y="18992"/>
                  </a:cubicBezTo>
                  <a:cubicBezTo>
                    <a:pt x="3804" y="18979"/>
                    <a:pt x="3805" y="18965"/>
                    <a:pt x="3806" y="18952"/>
                  </a:cubicBezTo>
                  <a:cubicBezTo>
                    <a:pt x="3842" y="19087"/>
                    <a:pt x="3898" y="18945"/>
                    <a:pt x="3870" y="18902"/>
                  </a:cubicBezTo>
                  <a:cubicBezTo>
                    <a:pt x="3827" y="18835"/>
                    <a:pt x="3751" y="18731"/>
                    <a:pt x="3696" y="18773"/>
                  </a:cubicBezTo>
                  <a:close/>
                  <a:moveTo>
                    <a:pt x="4482" y="21171"/>
                  </a:moveTo>
                  <a:cubicBezTo>
                    <a:pt x="4440" y="21155"/>
                    <a:pt x="4396" y="21329"/>
                    <a:pt x="4434" y="21511"/>
                  </a:cubicBezTo>
                  <a:cubicBezTo>
                    <a:pt x="4407" y="21560"/>
                    <a:pt x="4376" y="21569"/>
                    <a:pt x="4346" y="21588"/>
                  </a:cubicBezTo>
                  <a:lnTo>
                    <a:pt x="4649" y="21588"/>
                  </a:lnTo>
                  <a:cubicBezTo>
                    <a:pt x="4637" y="21536"/>
                    <a:pt x="4622" y="21486"/>
                    <a:pt x="4597" y="21467"/>
                  </a:cubicBezTo>
                  <a:cubicBezTo>
                    <a:pt x="4528" y="21412"/>
                    <a:pt x="4562" y="21471"/>
                    <a:pt x="4520" y="21255"/>
                  </a:cubicBezTo>
                  <a:cubicBezTo>
                    <a:pt x="4510" y="21201"/>
                    <a:pt x="4496" y="21176"/>
                    <a:pt x="4482" y="21171"/>
                  </a:cubicBezTo>
                  <a:close/>
                  <a:moveTo>
                    <a:pt x="4307" y="21176"/>
                  </a:moveTo>
                  <a:cubicBezTo>
                    <a:pt x="4267" y="21185"/>
                    <a:pt x="4218" y="21265"/>
                    <a:pt x="4214" y="21408"/>
                  </a:cubicBezTo>
                  <a:cubicBezTo>
                    <a:pt x="4173" y="21432"/>
                    <a:pt x="4144" y="21536"/>
                    <a:pt x="4106" y="21585"/>
                  </a:cubicBezTo>
                  <a:cubicBezTo>
                    <a:pt x="4106" y="21587"/>
                    <a:pt x="4105" y="21587"/>
                    <a:pt x="4104" y="21588"/>
                  </a:cubicBezTo>
                  <a:lnTo>
                    <a:pt x="4307" y="21588"/>
                  </a:lnTo>
                  <a:cubicBezTo>
                    <a:pt x="4355" y="21501"/>
                    <a:pt x="4438" y="21322"/>
                    <a:pt x="4343" y="21189"/>
                  </a:cubicBezTo>
                  <a:cubicBezTo>
                    <a:pt x="4333" y="21176"/>
                    <a:pt x="4321" y="21173"/>
                    <a:pt x="4307" y="21176"/>
                  </a:cubicBezTo>
                  <a:close/>
                  <a:moveTo>
                    <a:pt x="18540" y="21540"/>
                  </a:moveTo>
                  <a:cubicBezTo>
                    <a:pt x="18531" y="21550"/>
                    <a:pt x="18524" y="21571"/>
                    <a:pt x="18516" y="21588"/>
                  </a:cubicBezTo>
                  <a:lnTo>
                    <a:pt x="18591" y="21588"/>
                  </a:lnTo>
                  <a:cubicBezTo>
                    <a:pt x="18574" y="21542"/>
                    <a:pt x="18557" y="21522"/>
                    <a:pt x="18540" y="21540"/>
                  </a:cubicBezTo>
                  <a:close/>
                </a:path>
              </a:pathLst>
            </a:custGeom>
            <a:solidFill>
              <a:srgbClr val="C5CAC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20000"/>
                </a:lnSpc>
                <a:defRPr sz="3000" spc="58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 107" descr="Shape 97"/>
            <p:cNvSpPr/>
            <p:nvPr/>
          </p:nvSpPr>
          <p:spPr>
            <a:xfrm>
              <a:off x="594" y="427275"/>
              <a:ext cx="13004806" cy="3256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082" y="0"/>
                    <a:pt x="3466" y="1739"/>
                    <a:pt x="0" y="5026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600" y="15594"/>
                    <a:pt x="21600" y="5026"/>
                    <a:pt x="21600" y="5026"/>
                  </a:cubicBezTo>
                  <a:cubicBezTo>
                    <a:pt x="18134" y="1739"/>
                    <a:pt x="14518" y="0"/>
                    <a:pt x="108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5781"/>
                  </a:srgbClr>
                </a:gs>
                <a:gs pos="100000">
                  <a:srgbClr val="FFFFFF">
                    <a:alpha val="36028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20000"/>
                </a:lnSpc>
                <a:defRPr sz="6000" spc="119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09" name="Shape 109" descr="Shape 99"/>
          <p:cNvSpPr/>
          <p:nvPr/>
        </p:nvSpPr>
        <p:spPr>
          <a:xfrm>
            <a:off x="-2581" y="9637893"/>
            <a:ext cx="4445005" cy="152403"/>
          </a:xfrm>
          <a:prstGeom prst="rect">
            <a:avLst/>
          </a:prstGeom>
          <a:gradFill>
            <a:gsLst>
              <a:gs pos="0">
                <a:srgbClr val="8AA5EA"/>
              </a:gs>
              <a:gs pos="50000">
                <a:srgbClr val="B9C7F0"/>
              </a:gs>
              <a:gs pos="100000">
                <a:srgbClr val="DDE3F7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Shape 110" descr="Shape 100"/>
          <p:cNvSpPr/>
          <p:nvPr/>
        </p:nvSpPr>
        <p:spPr>
          <a:xfrm>
            <a:off x="4286250" y="9637893"/>
            <a:ext cx="4445000" cy="152403"/>
          </a:xfrm>
          <a:prstGeom prst="rect">
            <a:avLst/>
          </a:prstGeom>
          <a:gradFill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Shape 111" descr="Shape 101"/>
          <p:cNvSpPr/>
          <p:nvPr/>
        </p:nvSpPr>
        <p:spPr>
          <a:xfrm>
            <a:off x="8562378" y="9637893"/>
            <a:ext cx="4445003" cy="152403"/>
          </a:xfrm>
          <a:prstGeom prst="rect">
            <a:avLst/>
          </a:prstGeom>
          <a:gradFill>
            <a:gsLst>
              <a:gs pos="0">
                <a:srgbClr val="8AA5EA"/>
              </a:gs>
              <a:gs pos="50000">
                <a:srgbClr val="B9C7F0"/>
              </a:gs>
              <a:gs pos="100000">
                <a:srgbClr val="DDE3F7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6374618" y="9376995"/>
            <a:ext cx="255564" cy="237146"/>
          </a:xfrm>
          <a:prstGeom prst="rect">
            <a:avLst/>
          </a:prstGeom>
        </p:spPr>
        <p:txBody>
          <a:bodyPr/>
          <a:lstStyle>
            <a:lvl1pPr>
              <a:defRPr sz="1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341843" y="1000043"/>
            <a:ext cx="15688486" cy="7753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65" y="21378"/>
                </a:moveTo>
                <a:cubicBezTo>
                  <a:pt x="5934" y="21378"/>
                  <a:pt x="5910" y="21428"/>
                  <a:pt x="5910" y="21489"/>
                </a:cubicBezTo>
                <a:cubicBezTo>
                  <a:pt x="5910" y="21550"/>
                  <a:pt x="5934" y="21600"/>
                  <a:pt x="5965" y="21600"/>
                </a:cubicBezTo>
                <a:cubicBezTo>
                  <a:pt x="5995" y="21600"/>
                  <a:pt x="6019" y="21550"/>
                  <a:pt x="6019" y="21489"/>
                </a:cubicBezTo>
                <a:cubicBezTo>
                  <a:pt x="6019" y="21428"/>
                  <a:pt x="5995" y="21378"/>
                  <a:pt x="5965" y="21378"/>
                </a:cubicBezTo>
                <a:close/>
                <a:moveTo>
                  <a:pt x="5786" y="21378"/>
                </a:moveTo>
                <a:cubicBezTo>
                  <a:pt x="5755" y="21378"/>
                  <a:pt x="5731" y="21428"/>
                  <a:pt x="5731" y="21489"/>
                </a:cubicBezTo>
                <a:cubicBezTo>
                  <a:pt x="5731" y="21550"/>
                  <a:pt x="5755" y="21600"/>
                  <a:pt x="5786" y="21600"/>
                </a:cubicBezTo>
                <a:cubicBezTo>
                  <a:pt x="5816" y="21600"/>
                  <a:pt x="5840" y="21550"/>
                  <a:pt x="5840" y="21489"/>
                </a:cubicBezTo>
                <a:cubicBezTo>
                  <a:pt x="5840" y="21428"/>
                  <a:pt x="5816" y="21378"/>
                  <a:pt x="5786" y="21378"/>
                </a:cubicBezTo>
                <a:close/>
                <a:moveTo>
                  <a:pt x="5606" y="21378"/>
                </a:moveTo>
                <a:cubicBezTo>
                  <a:pt x="5576" y="21378"/>
                  <a:pt x="5552" y="21428"/>
                  <a:pt x="5552" y="21489"/>
                </a:cubicBezTo>
                <a:cubicBezTo>
                  <a:pt x="5552" y="21550"/>
                  <a:pt x="5576" y="21600"/>
                  <a:pt x="5606" y="21600"/>
                </a:cubicBezTo>
                <a:cubicBezTo>
                  <a:pt x="5637" y="21600"/>
                  <a:pt x="5661" y="21550"/>
                  <a:pt x="5661" y="21489"/>
                </a:cubicBezTo>
                <a:cubicBezTo>
                  <a:pt x="5661" y="21428"/>
                  <a:pt x="5637" y="21378"/>
                  <a:pt x="5606" y="21378"/>
                </a:cubicBezTo>
                <a:close/>
                <a:moveTo>
                  <a:pt x="6347" y="20966"/>
                </a:moveTo>
                <a:cubicBezTo>
                  <a:pt x="6317" y="20966"/>
                  <a:pt x="6292" y="21016"/>
                  <a:pt x="6292" y="21077"/>
                </a:cubicBezTo>
                <a:cubicBezTo>
                  <a:pt x="6292" y="21139"/>
                  <a:pt x="6317" y="21188"/>
                  <a:pt x="6347" y="21188"/>
                </a:cubicBezTo>
                <a:cubicBezTo>
                  <a:pt x="6377" y="21188"/>
                  <a:pt x="6402" y="21139"/>
                  <a:pt x="6402" y="21077"/>
                </a:cubicBezTo>
                <a:cubicBezTo>
                  <a:pt x="6402" y="21016"/>
                  <a:pt x="6377" y="20966"/>
                  <a:pt x="6347" y="20966"/>
                </a:cubicBezTo>
                <a:close/>
                <a:moveTo>
                  <a:pt x="6168" y="20966"/>
                </a:moveTo>
                <a:cubicBezTo>
                  <a:pt x="6138" y="20966"/>
                  <a:pt x="6113" y="21016"/>
                  <a:pt x="6113" y="21077"/>
                </a:cubicBezTo>
                <a:cubicBezTo>
                  <a:pt x="6113" y="21139"/>
                  <a:pt x="6138" y="21188"/>
                  <a:pt x="6168" y="21188"/>
                </a:cubicBezTo>
                <a:cubicBezTo>
                  <a:pt x="6198" y="21188"/>
                  <a:pt x="6223" y="21139"/>
                  <a:pt x="6223" y="21077"/>
                </a:cubicBezTo>
                <a:cubicBezTo>
                  <a:pt x="6223" y="21016"/>
                  <a:pt x="6198" y="20966"/>
                  <a:pt x="6168" y="20966"/>
                </a:cubicBezTo>
                <a:close/>
                <a:moveTo>
                  <a:pt x="5786" y="21016"/>
                </a:moveTo>
                <a:cubicBezTo>
                  <a:pt x="5755" y="21016"/>
                  <a:pt x="5731" y="21065"/>
                  <a:pt x="5731" y="21127"/>
                </a:cubicBezTo>
                <a:cubicBezTo>
                  <a:pt x="5731" y="21188"/>
                  <a:pt x="5755" y="21238"/>
                  <a:pt x="5786" y="21238"/>
                </a:cubicBezTo>
                <a:cubicBezTo>
                  <a:pt x="5816" y="21238"/>
                  <a:pt x="5840" y="21188"/>
                  <a:pt x="5840" y="21127"/>
                </a:cubicBezTo>
                <a:cubicBezTo>
                  <a:pt x="5840" y="21065"/>
                  <a:pt x="5816" y="21016"/>
                  <a:pt x="5786" y="21016"/>
                </a:cubicBezTo>
                <a:close/>
                <a:moveTo>
                  <a:pt x="5606" y="21016"/>
                </a:moveTo>
                <a:cubicBezTo>
                  <a:pt x="5576" y="21016"/>
                  <a:pt x="5552" y="21065"/>
                  <a:pt x="5552" y="21127"/>
                </a:cubicBezTo>
                <a:cubicBezTo>
                  <a:pt x="5552" y="21188"/>
                  <a:pt x="5576" y="21238"/>
                  <a:pt x="5606" y="21238"/>
                </a:cubicBezTo>
                <a:cubicBezTo>
                  <a:pt x="5637" y="21238"/>
                  <a:pt x="5661" y="21188"/>
                  <a:pt x="5661" y="21127"/>
                </a:cubicBezTo>
                <a:cubicBezTo>
                  <a:pt x="5661" y="21065"/>
                  <a:pt x="5637" y="21016"/>
                  <a:pt x="5606" y="21016"/>
                </a:cubicBezTo>
                <a:close/>
                <a:moveTo>
                  <a:pt x="5427" y="21016"/>
                </a:moveTo>
                <a:cubicBezTo>
                  <a:pt x="5397" y="21016"/>
                  <a:pt x="5372" y="21065"/>
                  <a:pt x="5372" y="21127"/>
                </a:cubicBezTo>
                <a:cubicBezTo>
                  <a:pt x="5372" y="21188"/>
                  <a:pt x="5397" y="21238"/>
                  <a:pt x="5427" y="21238"/>
                </a:cubicBezTo>
                <a:cubicBezTo>
                  <a:pt x="5458" y="21238"/>
                  <a:pt x="5482" y="21188"/>
                  <a:pt x="5482" y="21127"/>
                </a:cubicBezTo>
                <a:cubicBezTo>
                  <a:pt x="5482" y="21065"/>
                  <a:pt x="5458" y="21016"/>
                  <a:pt x="5427" y="21016"/>
                </a:cubicBezTo>
                <a:close/>
                <a:moveTo>
                  <a:pt x="5606" y="20653"/>
                </a:moveTo>
                <a:cubicBezTo>
                  <a:pt x="5576" y="20653"/>
                  <a:pt x="5552" y="20703"/>
                  <a:pt x="5552" y="20764"/>
                </a:cubicBezTo>
                <a:cubicBezTo>
                  <a:pt x="5552" y="20826"/>
                  <a:pt x="5576" y="20875"/>
                  <a:pt x="5606" y="20875"/>
                </a:cubicBezTo>
                <a:cubicBezTo>
                  <a:pt x="5637" y="20875"/>
                  <a:pt x="5661" y="20826"/>
                  <a:pt x="5661" y="20764"/>
                </a:cubicBezTo>
                <a:cubicBezTo>
                  <a:pt x="5661" y="20703"/>
                  <a:pt x="5637" y="20653"/>
                  <a:pt x="5606" y="20653"/>
                </a:cubicBezTo>
                <a:close/>
                <a:moveTo>
                  <a:pt x="5427" y="20653"/>
                </a:moveTo>
                <a:cubicBezTo>
                  <a:pt x="5397" y="20653"/>
                  <a:pt x="5372" y="20703"/>
                  <a:pt x="5372" y="20764"/>
                </a:cubicBezTo>
                <a:cubicBezTo>
                  <a:pt x="5372" y="20826"/>
                  <a:pt x="5397" y="20875"/>
                  <a:pt x="5427" y="20875"/>
                </a:cubicBezTo>
                <a:cubicBezTo>
                  <a:pt x="5458" y="20875"/>
                  <a:pt x="5482" y="20826"/>
                  <a:pt x="5482" y="20764"/>
                </a:cubicBezTo>
                <a:cubicBezTo>
                  <a:pt x="5482" y="20703"/>
                  <a:pt x="5458" y="20653"/>
                  <a:pt x="5427" y="20653"/>
                </a:cubicBezTo>
                <a:close/>
                <a:moveTo>
                  <a:pt x="5248" y="20653"/>
                </a:moveTo>
                <a:cubicBezTo>
                  <a:pt x="5218" y="20653"/>
                  <a:pt x="5193" y="20703"/>
                  <a:pt x="5193" y="20764"/>
                </a:cubicBezTo>
                <a:cubicBezTo>
                  <a:pt x="5193" y="20826"/>
                  <a:pt x="5218" y="20875"/>
                  <a:pt x="5248" y="20875"/>
                </a:cubicBezTo>
                <a:cubicBezTo>
                  <a:pt x="5279" y="20875"/>
                  <a:pt x="5303" y="20826"/>
                  <a:pt x="5303" y="20764"/>
                </a:cubicBezTo>
                <a:cubicBezTo>
                  <a:pt x="5303" y="20703"/>
                  <a:pt x="5279" y="20653"/>
                  <a:pt x="5248" y="20653"/>
                </a:cubicBezTo>
                <a:close/>
                <a:moveTo>
                  <a:pt x="5786" y="20291"/>
                </a:moveTo>
                <a:cubicBezTo>
                  <a:pt x="5755" y="20291"/>
                  <a:pt x="5731" y="20341"/>
                  <a:pt x="5731" y="20402"/>
                </a:cubicBezTo>
                <a:cubicBezTo>
                  <a:pt x="5731" y="20463"/>
                  <a:pt x="5755" y="20513"/>
                  <a:pt x="5786" y="20513"/>
                </a:cubicBezTo>
                <a:cubicBezTo>
                  <a:pt x="5816" y="20513"/>
                  <a:pt x="5840" y="20463"/>
                  <a:pt x="5840" y="20402"/>
                </a:cubicBezTo>
                <a:cubicBezTo>
                  <a:pt x="5840" y="20341"/>
                  <a:pt x="5816" y="20291"/>
                  <a:pt x="5786" y="20291"/>
                </a:cubicBezTo>
                <a:close/>
                <a:moveTo>
                  <a:pt x="5606" y="20291"/>
                </a:moveTo>
                <a:cubicBezTo>
                  <a:pt x="5576" y="20291"/>
                  <a:pt x="5552" y="20341"/>
                  <a:pt x="5552" y="20402"/>
                </a:cubicBezTo>
                <a:cubicBezTo>
                  <a:pt x="5552" y="20463"/>
                  <a:pt x="5576" y="20513"/>
                  <a:pt x="5606" y="20513"/>
                </a:cubicBezTo>
                <a:cubicBezTo>
                  <a:pt x="5637" y="20513"/>
                  <a:pt x="5661" y="20463"/>
                  <a:pt x="5661" y="20402"/>
                </a:cubicBezTo>
                <a:cubicBezTo>
                  <a:pt x="5661" y="20341"/>
                  <a:pt x="5637" y="20291"/>
                  <a:pt x="5606" y="20291"/>
                </a:cubicBezTo>
                <a:close/>
                <a:moveTo>
                  <a:pt x="5427" y="20291"/>
                </a:moveTo>
                <a:cubicBezTo>
                  <a:pt x="5397" y="20291"/>
                  <a:pt x="5372" y="20341"/>
                  <a:pt x="5372" y="20402"/>
                </a:cubicBezTo>
                <a:cubicBezTo>
                  <a:pt x="5372" y="20463"/>
                  <a:pt x="5397" y="20513"/>
                  <a:pt x="5427" y="20513"/>
                </a:cubicBezTo>
                <a:cubicBezTo>
                  <a:pt x="5458" y="20513"/>
                  <a:pt x="5482" y="20463"/>
                  <a:pt x="5482" y="20402"/>
                </a:cubicBezTo>
                <a:cubicBezTo>
                  <a:pt x="5482" y="20341"/>
                  <a:pt x="5458" y="20291"/>
                  <a:pt x="5427" y="20291"/>
                </a:cubicBezTo>
                <a:close/>
                <a:moveTo>
                  <a:pt x="5248" y="20291"/>
                </a:moveTo>
                <a:cubicBezTo>
                  <a:pt x="5218" y="20291"/>
                  <a:pt x="5193" y="20341"/>
                  <a:pt x="5193" y="20402"/>
                </a:cubicBezTo>
                <a:cubicBezTo>
                  <a:pt x="5193" y="20463"/>
                  <a:pt x="5218" y="20513"/>
                  <a:pt x="5248" y="20513"/>
                </a:cubicBezTo>
                <a:cubicBezTo>
                  <a:pt x="5279" y="20513"/>
                  <a:pt x="5303" y="20463"/>
                  <a:pt x="5303" y="20402"/>
                </a:cubicBezTo>
                <a:cubicBezTo>
                  <a:pt x="5303" y="20341"/>
                  <a:pt x="5279" y="20291"/>
                  <a:pt x="5248" y="20291"/>
                </a:cubicBezTo>
                <a:close/>
                <a:moveTo>
                  <a:pt x="5069" y="20291"/>
                </a:moveTo>
                <a:cubicBezTo>
                  <a:pt x="5039" y="20291"/>
                  <a:pt x="5014" y="20341"/>
                  <a:pt x="5014" y="20402"/>
                </a:cubicBezTo>
                <a:cubicBezTo>
                  <a:pt x="5014" y="20463"/>
                  <a:pt x="5039" y="20513"/>
                  <a:pt x="5069" y="20513"/>
                </a:cubicBezTo>
                <a:cubicBezTo>
                  <a:pt x="5099" y="20513"/>
                  <a:pt x="5124" y="20463"/>
                  <a:pt x="5124" y="20402"/>
                </a:cubicBezTo>
                <a:cubicBezTo>
                  <a:pt x="5124" y="20341"/>
                  <a:pt x="5099" y="20291"/>
                  <a:pt x="5069" y="20291"/>
                </a:cubicBezTo>
                <a:close/>
                <a:moveTo>
                  <a:pt x="20650" y="19929"/>
                </a:moveTo>
                <a:cubicBezTo>
                  <a:pt x="20619" y="19929"/>
                  <a:pt x="20595" y="19978"/>
                  <a:pt x="20595" y="20040"/>
                </a:cubicBezTo>
                <a:cubicBezTo>
                  <a:pt x="20595" y="20101"/>
                  <a:pt x="20619" y="20151"/>
                  <a:pt x="20650" y="20151"/>
                </a:cubicBezTo>
                <a:cubicBezTo>
                  <a:pt x="20680" y="20151"/>
                  <a:pt x="20705" y="20101"/>
                  <a:pt x="20705" y="20040"/>
                </a:cubicBezTo>
                <a:cubicBezTo>
                  <a:pt x="20705" y="19978"/>
                  <a:pt x="20680" y="19929"/>
                  <a:pt x="20650" y="19929"/>
                </a:cubicBezTo>
                <a:close/>
                <a:moveTo>
                  <a:pt x="20471" y="19929"/>
                </a:moveTo>
                <a:cubicBezTo>
                  <a:pt x="20440" y="19929"/>
                  <a:pt x="20416" y="19978"/>
                  <a:pt x="20416" y="20040"/>
                </a:cubicBezTo>
                <a:cubicBezTo>
                  <a:pt x="20416" y="20101"/>
                  <a:pt x="20440" y="20151"/>
                  <a:pt x="20471" y="20151"/>
                </a:cubicBezTo>
                <a:cubicBezTo>
                  <a:pt x="20501" y="20151"/>
                  <a:pt x="20525" y="20101"/>
                  <a:pt x="20525" y="20040"/>
                </a:cubicBezTo>
                <a:cubicBezTo>
                  <a:pt x="20525" y="19978"/>
                  <a:pt x="20501" y="19929"/>
                  <a:pt x="20471" y="19929"/>
                </a:cubicBezTo>
                <a:close/>
                <a:moveTo>
                  <a:pt x="5606" y="19929"/>
                </a:moveTo>
                <a:cubicBezTo>
                  <a:pt x="5576" y="19929"/>
                  <a:pt x="5552" y="19978"/>
                  <a:pt x="5552" y="20040"/>
                </a:cubicBezTo>
                <a:cubicBezTo>
                  <a:pt x="5552" y="20101"/>
                  <a:pt x="5576" y="20151"/>
                  <a:pt x="5606" y="20151"/>
                </a:cubicBezTo>
                <a:cubicBezTo>
                  <a:pt x="5637" y="20151"/>
                  <a:pt x="5661" y="20101"/>
                  <a:pt x="5661" y="20040"/>
                </a:cubicBezTo>
                <a:cubicBezTo>
                  <a:pt x="5661" y="19978"/>
                  <a:pt x="5637" y="19929"/>
                  <a:pt x="5606" y="19929"/>
                </a:cubicBezTo>
                <a:close/>
                <a:moveTo>
                  <a:pt x="5427" y="19929"/>
                </a:moveTo>
                <a:cubicBezTo>
                  <a:pt x="5397" y="19929"/>
                  <a:pt x="5372" y="19978"/>
                  <a:pt x="5372" y="20040"/>
                </a:cubicBezTo>
                <a:cubicBezTo>
                  <a:pt x="5372" y="20101"/>
                  <a:pt x="5397" y="20151"/>
                  <a:pt x="5427" y="20151"/>
                </a:cubicBezTo>
                <a:cubicBezTo>
                  <a:pt x="5458" y="20151"/>
                  <a:pt x="5482" y="20101"/>
                  <a:pt x="5482" y="20040"/>
                </a:cubicBezTo>
                <a:cubicBezTo>
                  <a:pt x="5482" y="19978"/>
                  <a:pt x="5458" y="19929"/>
                  <a:pt x="5427" y="19929"/>
                </a:cubicBezTo>
                <a:close/>
                <a:moveTo>
                  <a:pt x="5248" y="19929"/>
                </a:moveTo>
                <a:cubicBezTo>
                  <a:pt x="5218" y="19929"/>
                  <a:pt x="5193" y="19978"/>
                  <a:pt x="5193" y="20040"/>
                </a:cubicBezTo>
                <a:cubicBezTo>
                  <a:pt x="5193" y="20101"/>
                  <a:pt x="5218" y="20151"/>
                  <a:pt x="5248" y="20151"/>
                </a:cubicBezTo>
                <a:cubicBezTo>
                  <a:pt x="5279" y="20151"/>
                  <a:pt x="5303" y="20101"/>
                  <a:pt x="5303" y="20040"/>
                </a:cubicBezTo>
                <a:cubicBezTo>
                  <a:pt x="5303" y="19978"/>
                  <a:pt x="5279" y="19929"/>
                  <a:pt x="5248" y="19929"/>
                </a:cubicBezTo>
                <a:close/>
                <a:moveTo>
                  <a:pt x="5069" y="19929"/>
                </a:moveTo>
                <a:cubicBezTo>
                  <a:pt x="5039" y="19929"/>
                  <a:pt x="5014" y="19978"/>
                  <a:pt x="5014" y="20040"/>
                </a:cubicBezTo>
                <a:cubicBezTo>
                  <a:pt x="5014" y="20101"/>
                  <a:pt x="5039" y="20151"/>
                  <a:pt x="5069" y="20151"/>
                </a:cubicBezTo>
                <a:cubicBezTo>
                  <a:pt x="5099" y="20151"/>
                  <a:pt x="5124" y="20101"/>
                  <a:pt x="5124" y="20040"/>
                </a:cubicBezTo>
                <a:cubicBezTo>
                  <a:pt x="5124" y="19978"/>
                  <a:pt x="5099" y="19929"/>
                  <a:pt x="5069" y="19929"/>
                </a:cubicBezTo>
                <a:close/>
                <a:moveTo>
                  <a:pt x="21008" y="19566"/>
                </a:moveTo>
                <a:cubicBezTo>
                  <a:pt x="20978" y="19566"/>
                  <a:pt x="20953" y="19616"/>
                  <a:pt x="20953" y="19677"/>
                </a:cubicBezTo>
                <a:cubicBezTo>
                  <a:pt x="20953" y="19739"/>
                  <a:pt x="20978" y="19788"/>
                  <a:pt x="21008" y="19788"/>
                </a:cubicBezTo>
                <a:cubicBezTo>
                  <a:pt x="21038" y="19788"/>
                  <a:pt x="21063" y="19739"/>
                  <a:pt x="21063" y="19677"/>
                </a:cubicBezTo>
                <a:cubicBezTo>
                  <a:pt x="21063" y="19616"/>
                  <a:pt x="21038" y="19566"/>
                  <a:pt x="21008" y="19566"/>
                </a:cubicBezTo>
                <a:close/>
                <a:moveTo>
                  <a:pt x="20829" y="19566"/>
                </a:moveTo>
                <a:cubicBezTo>
                  <a:pt x="20798" y="19566"/>
                  <a:pt x="20774" y="19616"/>
                  <a:pt x="20774" y="19677"/>
                </a:cubicBezTo>
                <a:cubicBezTo>
                  <a:pt x="20774" y="19739"/>
                  <a:pt x="20798" y="19788"/>
                  <a:pt x="20829" y="19788"/>
                </a:cubicBezTo>
                <a:cubicBezTo>
                  <a:pt x="20859" y="19788"/>
                  <a:pt x="20884" y="19739"/>
                  <a:pt x="20884" y="19677"/>
                </a:cubicBezTo>
                <a:cubicBezTo>
                  <a:pt x="20884" y="19616"/>
                  <a:pt x="20859" y="19566"/>
                  <a:pt x="20829" y="19566"/>
                </a:cubicBezTo>
                <a:close/>
                <a:moveTo>
                  <a:pt x="19396" y="19566"/>
                </a:moveTo>
                <a:cubicBezTo>
                  <a:pt x="19366" y="19566"/>
                  <a:pt x="19341" y="19616"/>
                  <a:pt x="19341" y="19677"/>
                </a:cubicBezTo>
                <a:cubicBezTo>
                  <a:pt x="19341" y="19739"/>
                  <a:pt x="19366" y="19788"/>
                  <a:pt x="19396" y="19788"/>
                </a:cubicBezTo>
                <a:cubicBezTo>
                  <a:pt x="19426" y="19788"/>
                  <a:pt x="19451" y="19739"/>
                  <a:pt x="19451" y="19677"/>
                </a:cubicBezTo>
                <a:cubicBezTo>
                  <a:pt x="19451" y="19616"/>
                  <a:pt x="19426" y="19566"/>
                  <a:pt x="19396" y="19566"/>
                </a:cubicBezTo>
                <a:close/>
                <a:moveTo>
                  <a:pt x="19217" y="19566"/>
                </a:moveTo>
                <a:cubicBezTo>
                  <a:pt x="19187" y="19566"/>
                  <a:pt x="19162" y="19616"/>
                  <a:pt x="19162" y="19677"/>
                </a:cubicBezTo>
                <a:cubicBezTo>
                  <a:pt x="19162" y="19739"/>
                  <a:pt x="19187" y="19788"/>
                  <a:pt x="19217" y="19788"/>
                </a:cubicBezTo>
                <a:cubicBezTo>
                  <a:pt x="19247" y="19788"/>
                  <a:pt x="19272" y="19739"/>
                  <a:pt x="19272" y="19677"/>
                </a:cubicBezTo>
                <a:cubicBezTo>
                  <a:pt x="19272" y="19616"/>
                  <a:pt x="19247" y="19566"/>
                  <a:pt x="19217" y="19566"/>
                </a:cubicBezTo>
                <a:close/>
                <a:moveTo>
                  <a:pt x="5606" y="19566"/>
                </a:moveTo>
                <a:cubicBezTo>
                  <a:pt x="5576" y="19566"/>
                  <a:pt x="5552" y="19616"/>
                  <a:pt x="5552" y="19677"/>
                </a:cubicBezTo>
                <a:cubicBezTo>
                  <a:pt x="5552" y="19739"/>
                  <a:pt x="5576" y="19788"/>
                  <a:pt x="5606" y="19788"/>
                </a:cubicBezTo>
                <a:cubicBezTo>
                  <a:pt x="5637" y="19788"/>
                  <a:pt x="5661" y="19739"/>
                  <a:pt x="5661" y="19677"/>
                </a:cubicBezTo>
                <a:cubicBezTo>
                  <a:pt x="5661" y="19616"/>
                  <a:pt x="5637" y="19566"/>
                  <a:pt x="5606" y="19566"/>
                </a:cubicBezTo>
                <a:close/>
                <a:moveTo>
                  <a:pt x="5427" y="19566"/>
                </a:moveTo>
                <a:cubicBezTo>
                  <a:pt x="5397" y="19566"/>
                  <a:pt x="5372" y="19616"/>
                  <a:pt x="5372" y="19677"/>
                </a:cubicBezTo>
                <a:cubicBezTo>
                  <a:pt x="5372" y="19739"/>
                  <a:pt x="5397" y="19788"/>
                  <a:pt x="5427" y="19788"/>
                </a:cubicBezTo>
                <a:cubicBezTo>
                  <a:pt x="5458" y="19788"/>
                  <a:pt x="5482" y="19739"/>
                  <a:pt x="5482" y="19677"/>
                </a:cubicBezTo>
                <a:cubicBezTo>
                  <a:pt x="5482" y="19616"/>
                  <a:pt x="5458" y="19566"/>
                  <a:pt x="5427" y="19566"/>
                </a:cubicBezTo>
                <a:close/>
                <a:moveTo>
                  <a:pt x="5248" y="19566"/>
                </a:moveTo>
                <a:cubicBezTo>
                  <a:pt x="5218" y="19566"/>
                  <a:pt x="5193" y="19616"/>
                  <a:pt x="5193" y="19677"/>
                </a:cubicBezTo>
                <a:cubicBezTo>
                  <a:pt x="5193" y="19739"/>
                  <a:pt x="5218" y="19788"/>
                  <a:pt x="5248" y="19788"/>
                </a:cubicBezTo>
                <a:cubicBezTo>
                  <a:pt x="5279" y="19788"/>
                  <a:pt x="5303" y="19739"/>
                  <a:pt x="5303" y="19677"/>
                </a:cubicBezTo>
                <a:cubicBezTo>
                  <a:pt x="5303" y="19616"/>
                  <a:pt x="5279" y="19566"/>
                  <a:pt x="5248" y="19566"/>
                </a:cubicBezTo>
                <a:close/>
                <a:moveTo>
                  <a:pt x="21187" y="19204"/>
                </a:moveTo>
                <a:cubicBezTo>
                  <a:pt x="21157" y="19204"/>
                  <a:pt x="21132" y="19254"/>
                  <a:pt x="21132" y="19315"/>
                </a:cubicBezTo>
                <a:cubicBezTo>
                  <a:pt x="21132" y="19376"/>
                  <a:pt x="21157" y="19426"/>
                  <a:pt x="21187" y="19426"/>
                </a:cubicBezTo>
                <a:cubicBezTo>
                  <a:pt x="21217" y="19426"/>
                  <a:pt x="21242" y="19376"/>
                  <a:pt x="21242" y="19315"/>
                </a:cubicBezTo>
                <a:cubicBezTo>
                  <a:pt x="21242" y="19254"/>
                  <a:pt x="21217" y="19204"/>
                  <a:pt x="21187" y="19204"/>
                </a:cubicBezTo>
                <a:close/>
                <a:moveTo>
                  <a:pt x="21008" y="19204"/>
                </a:moveTo>
                <a:cubicBezTo>
                  <a:pt x="20978" y="19204"/>
                  <a:pt x="20953" y="19254"/>
                  <a:pt x="20953" y="19315"/>
                </a:cubicBezTo>
                <a:cubicBezTo>
                  <a:pt x="20953" y="19376"/>
                  <a:pt x="20978" y="19426"/>
                  <a:pt x="21008" y="19426"/>
                </a:cubicBezTo>
                <a:cubicBezTo>
                  <a:pt x="21038" y="19426"/>
                  <a:pt x="21063" y="19376"/>
                  <a:pt x="21063" y="19315"/>
                </a:cubicBezTo>
                <a:cubicBezTo>
                  <a:pt x="21063" y="19254"/>
                  <a:pt x="21038" y="19204"/>
                  <a:pt x="21008" y="19204"/>
                </a:cubicBezTo>
                <a:close/>
                <a:moveTo>
                  <a:pt x="19396" y="19204"/>
                </a:moveTo>
                <a:cubicBezTo>
                  <a:pt x="19366" y="19204"/>
                  <a:pt x="19341" y="19254"/>
                  <a:pt x="19341" y="19315"/>
                </a:cubicBezTo>
                <a:cubicBezTo>
                  <a:pt x="19341" y="19376"/>
                  <a:pt x="19366" y="19426"/>
                  <a:pt x="19396" y="19426"/>
                </a:cubicBezTo>
                <a:cubicBezTo>
                  <a:pt x="19426" y="19426"/>
                  <a:pt x="19451" y="19376"/>
                  <a:pt x="19451" y="19315"/>
                </a:cubicBezTo>
                <a:cubicBezTo>
                  <a:pt x="19451" y="19254"/>
                  <a:pt x="19426" y="19204"/>
                  <a:pt x="19396" y="19204"/>
                </a:cubicBezTo>
                <a:close/>
                <a:moveTo>
                  <a:pt x="19217" y="19204"/>
                </a:moveTo>
                <a:cubicBezTo>
                  <a:pt x="19187" y="19204"/>
                  <a:pt x="19162" y="19254"/>
                  <a:pt x="19162" y="19315"/>
                </a:cubicBezTo>
                <a:cubicBezTo>
                  <a:pt x="19162" y="19376"/>
                  <a:pt x="19187" y="19426"/>
                  <a:pt x="19217" y="19426"/>
                </a:cubicBezTo>
                <a:cubicBezTo>
                  <a:pt x="19247" y="19426"/>
                  <a:pt x="19272" y="19376"/>
                  <a:pt x="19272" y="19315"/>
                </a:cubicBezTo>
                <a:cubicBezTo>
                  <a:pt x="19272" y="19254"/>
                  <a:pt x="19247" y="19204"/>
                  <a:pt x="19217" y="19204"/>
                </a:cubicBezTo>
                <a:close/>
                <a:moveTo>
                  <a:pt x="5786" y="19204"/>
                </a:moveTo>
                <a:cubicBezTo>
                  <a:pt x="5755" y="19204"/>
                  <a:pt x="5731" y="19254"/>
                  <a:pt x="5731" y="19315"/>
                </a:cubicBezTo>
                <a:cubicBezTo>
                  <a:pt x="5731" y="19376"/>
                  <a:pt x="5755" y="19426"/>
                  <a:pt x="5786" y="19426"/>
                </a:cubicBezTo>
                <a:cubicBezTo>
                  <a:pt x="5816" y="19426"/>
                  <a:pt x="5840" y="19376"/>
                  <a:pt x="5840" y="19315"/>
                </a:cubicBezTo>
                <a:cubicBezTo>
                  <a:pt x="5840" y="19254"/>
                  <a:pt x="5816" y="19204"/>
                  <a:pt x="5786" y="19204"/>
                </a:cubicBezTo>
                <a:close/>
                <a:moveTo>
                  <a:pt x="5606" y="19204"/>
                </a:moveTo>
                <a:cubicBezTo>
                  <a:pt x="5576" y="19204"/>
                  <a:pt x="5552" y="19254"/>
                  <a:pt x="5552" y="19315"/>
                </a:cubicBezTo>
                <a:cubicBezTo>
                  <a:pt x="5552" y="19376"/>
                  <a:pt x="5576" y="19426"/>
                  <a:pt x="5606" y="19426"/>
                </a:cubicBezTo>
                <a:cubicBezTo>
                  <a:pt x="5637" y="19426"/>
                  <a:pt x="5661" y="19376"/>
                  <a:pt x="5661" y="19315"/>
                </a:cubicBezTo>
                <a:cubicBezTo>
                  <a:pt x="5661" y="19254"/>
                  <a:pt x="5637" y="19204"/>
                  <a:pt x="5606" y="19204"/>
                </a:cubicBezTo>
                <a:close/>
                <a:moveTo>
                  <a:pt x="5427" y="19204"/>
                </a:moveTo>
                <a:cubicBezTo>
                  <a:pt x="5397" y="19204"/>
                  <a:pt x="5372" y="19254"/>
                  <a:pt x="5372" y="19315"/>
                </a:cubicBezTo>
                <a:cubicBezTo>
                  <a:pt x="5372" y="19376"/>
                  <a:pt x="5397" y="19426"/>
                  <a:pt x="5427" y="19426"/>
                </a:cubicBezTo>
                <a:cubicBezTo>
                  <a:pt x="5458" y="19426"/>
                  <a:pt x="5482" y="19376"/>
                  <a:pt x="5482" y="19315"/>
                </a:cubicBezTo>
                <a:cubicBezTo>
                  <a:pt x="5482" y="19254"/>
                  <a:pt x="5458" y="19204"/>
                  <a:pt x="5427" y="19204"/>
                </a:cubicBezTo>
                <a:close/>
                <a:moveTo>
                  <a:pt x="5248" y="19204"/>
                </a:moveTo>
                <a:cubicBezTo>
                  <a:pt x="5218" y="19204"/>
                  <a:pt x="5193" y="19254"/>
                  <a:pt x="5193" y="19315"/>
                </a:cubicBezTo>
                <a:cubicBezTo>
                  <a:pt x="5193" y="19376"/>
                  <a:pt x="5218" y="19426"/>
                  <a:pt x="5248" y="19426"/>
                </a:cubicBezTo>
                <a:cubicBezTo>
                  <a:pt x="5279" y="19426"/>
                  <a:pt x="5303" y="19376"/>
                  <a:pt x="5303" y="19315"/>
                </a:cubicBezTo>
                <a:cubicBezTo>
                  <a:pt x="5303" y="19254"/>
                  <a:pt x="5279" y="19204"/>
                  <a:pt x="5248" y="19204"/>
                </a:cubicBezTo>
                <a:close/>
                <a:moveTo>
                  <a:pt x="5069" y="19204"/>
                </a:moveTo>
                <a:cubicBezTo>
                  <a:pt x="5039" y="19204"/>
                  <a:pt x="5014" y="19254"/>
                  <a:pt x="5014" y="19315"/>
                </a:cubicBezTo>
                <a:cubicBezTo>
                  <a:pt x="5014" y="19376"/>
                  <a:pt x="5039" y="19426"/>
                  <a:pt x="5069" y="19426"/>
                </a:cubicBezTo>
                <a:cubicBezTo>
                  <a:pt x="5099" y="19426"/>
                  <a:pt x="5124" y="19376"/>
                  <a:pt x="5124" y="19315"/>
                </a:cubicBezTo>
                <a:cubicBezTo>
                  <a:pt x="5124" y="19254"/>
                  <a:pt x="5099" y="19204"/>
                  <a:pt x="5069" y="19204"/>
                </a:cubicBezTo>
                <a:close/>
                <a:moveTo>
                  <a:pt x="21545" y="18842"/>
                </a:moveTo>
                <a:cubicBezTo>
                  <a:pt x="21515" y="18842"/>
                  <a:pt x="21490" y="18891"/>
                  <a:pt x="21490" y="18953"/>
                </a:cubicBezTo>
                <a:cubicBezTo>
                  <a:pt x="21490" y="19014"/>
                  <a:pt x="21515" y="19064"/>
                  <a:pt x="21545" y="19064"/>
                </a:cubicBezTo>
                <a:cubicBezTo>
                  <a:pt x="21575" y="19064"/>
                  <a:pt x="21600" y="19014"/>
                  <a:pt x="21600" y="18953"/>
                </a:cubicBezTo>
                <a:cubicBezTo>
                  <a:pt x="21600" y="18891"/>
                  <a:pt x="21575" y="18842"/>
                  <a:pt x="21545" y="18842"/>
                </a:cubicBezTo>
                <a:close/>
                <a:moveTo>
                  <a:pt x="21366" y="18842"/>
                </a:moveTo>
                <a:cubicBezTo>
                  <a:pt x="21336" y="18842"/>
                  <a:pt x="21311" y="18891"/>
                  <a:pt x="21311" y="18953"/>
                </a:cubicBezTo>
                <a:cubicBezTo>
                  <a:pt x="21311" y="19014"/>
                  <a:pt x="21336" y="19064"/>
                  <a:pt x="21366" y="19064"/>
                </a:cubicBezTo>
                <a:cubicBezTo>
                  <a:pt x="21396" y="19064"/>
                  <a:pt x="21421" y="19014"/>
                  <a:pt x="21421" y="18953"/>
                </a:cubicBezTo>
                <a:cubicBezTo>
                  <a:pt x="21421" y="18891"/>
                  <a:pt x="21396" y="18842"/>
                  <a:pt x="21366" y="18842"/>
                </a:cubicBezTo>
                <a:close/>
                <a:moveTo>
                  <a:pt x="21187" y="18842"/>
                </a:moveTo>
                <a:cubicBezTo>
                  <a:pt x="21157" y="18842"/>
                  <a:pt x="21132" y="18891"/>
                  <a:pt x="21132" y="18953"/>
                </a:cubicBezTo>
                <a:cubicBezTo>
                  <a:pt x="21132" y="19014"/>
                  <a:pt x="21157" y="19064"/>
                  <a:pt x="21187" y="19064"/>
                </a:cubicBezTo>
                <a:cubicBezTo>
                  <a:pt x="21217" y="19064"/>
                  <a:pt x="21242" y="19014"/>
                  <a:pt x="21242" y="18953"/>
                </a:cubicBezTo>
                <a:cubicBezTo>
                  <a:pt x="21242" y="18891"/>
                  <a:pt x="21217" y="18842"/>
                  <a:pt x="21187" y="18842"/>
                </a:cubicBezTo>
                <a:close/>
                <a:moveTo>
                  <a:pt x="19575" y="18842"/>
                </a:moveTo>
                <a:cubicBezTo>
                  <a:pt x="19545" y="18842"/>
                  <a:pt x="19520" y="18891"/>
                  <a:pt x="19520" y="18953"/>
                </a:cubicBezTo>
                <a:cubicBezTo>
                  <a:pt x="19520" y="19014"/>
                  <a:pt x="19545" y="19064"/>
                  <a:pt x="19575" y="19064"/>
                </a:cubicBezTo>
                <a:cubicBezTo>
                  <a:pt x="19605" y="19064"/>
                  <a:pt x="19630" y="19014"/>
                  <a:pt x="19630" y="18953"/>
                </a:cubicBezTo>
                <a:cubicBezTo>
                  <a:pt x="19630" y="18891"/>
                  <a:pt x="19605" y="18842"/>
                  <a:pt x="19575" y="18842"/>
                </a:cubicBezTo>
                <a:close/>
                <a:moveTo>
                  <a:pt x="19396" y="18842"/>
                </a:moveTo>
                <a:cubicBezTo>
                  <a:pt x="19366" y="18842"/>
                  <a:pt x="19341" y="18891"/>
                  <a:pt x="19341" y="18953"/>
                </a:cubicBezTo>
                <a:cubicBezTo>
                  <a:pt x="19341" y="19014"/>
                  <a:pt x="19366" y="19064"/>
                  <a:pt x="19396" y="19064"/>
                </a:cubicBezTo>
                <a:cubicBezTo>
                  <a:pt x="19426" y="19064"/>
                  <a:pt x="19451" y="19014"/>
                  <a:pt x="19451" y="18953"/>
                </a:cubicBezTo>
                <a:cubicBezTo>
                  <a:pt x="19451" y="18891"/>
                  <a:pt x="19426" y="18842"/>
                  <a:pt x="19396" y="18842"/>
                </a:cubicBezTo>
                <a:close/>
                <a:moveTo>
                  <a:pt x="19217" y="18842"/>
                </a:moveTo>
                <a:cubicBezTo>
                  <a:pt x="19187" y="18842"/>
                  <a:pt x="19162" y="18891"/>
                  <a:pt x="19162" y="18953"/>
                </a:cubicBezTo>
                <a:cubicBezTo>
                  <a:pt x="19162" y="19014"/>
                  <a:pt x="19187" y="19064"/>
                  <a:pt x="19217" y="19064"/>
                </a:cubicBezTo>
                <a:cubicBezTo>
                  <a:pt x="19247" y="19064"/>
                  <a:pt x="19272" y="19014"/>
                  <a:pt x="19272" y="18953"/>
                </a:cubicBezTo>
                <a:cubicBezTo>
                  <a:pt x="19272" y="18891"/>
                  <a:pt x="19247" y="18842"/>
                  <a:pt x="19217" y="18842"/>
                </a:cubicBezTo>
                <a:close/>
                <a:moveTo>
                  <a:pt x="19038" y="18842"/>
                </a:moveTo>
                <a:cubicBezTo>
                  <a:pt x="19008" y="18842"/>
                  <a:pt x="18983" y="18891"/>
                  <a:pt x="18983" y="18953"/>
                </a:cubicBezTo>
                <a:cubicBezTo>
                  <a:pt x="18983" y="19014"/>
                  <a:pt x="19008" y="19064"/>
                  <a:pt x="19038" y="19064"/>
                </a:cubicBezTo>
                <a:cubicBezTo>
                  <a:pt x="19068" y="19064"/>
                  <a:pt x="19093" y="19014"/>
                  <a:pt x="19093" y="18953"/>
                </a:cubicBezTo>
                <a:cubicBezTo>
                  <a:pt x="19093" y="18891"/>
                  <a:pt x="19068" y="18842"/>
                  <a:pt x="19038" y="18842"/>
                </a:cubicBezTo>
                <a:close/>
                <a:moveTo>
                  <a:pt x="5965" y="18842"/>
                </a:moveTo>
                <a:cubicBezTo>
                  <a:pt x="5934" y="18842"/>
                  <a:pt x="5910" y="18891"/>
                  <a:pt x="5910" y="18953"/>
                </a:cubicBezTo>
                <a:cubicBezTo>
                  <a:pt x="5910" y="19014"/>
                  <a:pt x="5934" y="19064"/>
                  <a:pt x="5965" y="19064"/>
                </a:cubicBezTo>
                <a:cubicBezTo>
                  <a:pt x="5995" y="19064"/>
                  <a:pt x="6019" y="19014"/>
                  <a:pt x="6019" y="18953"/>
                </a:cubicBezTo>
                <a:cubicBezTo>
                  <a:pt x="6019" y="18891"/>
                  <a:pt x="5995" y="18842"/>
                  <a:pt x="5965" y="18842"/>
                </a:cubicBezTo>
                <a:close/>
                <a:moveTo>
                  <a:pt x="5786" y="18842"/>
                </a:moveTo>
                <a:cubicBezTo>
                  <a:pt x="5755" y="18842"/>
                  <a:pt x="5731" y="18891"/>
                  <a:pt x="5731" y="18953"/>
                </a:cubicBezTo>
                <a:cubicBezTo>
                  <a:pt x="5731" y="19014"/>
                  <a:pt x="5755" y="19064"/>
                  <a:pt x="5786" y="19064"/>
                </a:cubicBezTo>
                <a:cubicBezTo>
                  <a:pt x="5816" y="19064"/>
                  <a:pt x="5840" y="19014"/>
                  <a:pt x="5840" y="18953"/>
                </a:cubicBezTo>
                <a:cubicBezTo>
                  <a:pt x="5840" y="18891"/>
                  <a:pt x="5816" y="18842"/>
                  <a:pt x="5786" y="18842"/>
                </a:cubicBezTo>
                <a:close/>
                <a:moveTo>
                  <a:pt x="5606" y="18842"/>
                </a:moveTo>
                <a:cubicBezTo>
                  <a:pt x="5576" y="18842"/>
                  <a:pt x="5552" y="18891"/>
                  <a:pt x="5552" y="18953"/>
                </a:cubicBezTo>
                <a:cubicBezTo>
                  <a:pt x="5552" y="19014"/>
                  <a:pt x="5576" y="19064"/>
                  <a:pt x="5606" y="19064"/>
                </a:cubicBezTo>
                <a:cubicBezTo>
                  <a:pt x="5637" y="19064"/>
                  <a:pt x="5661" y="19014"/>
                  <a:pt x="5661" y="18953"/>
                </a:cubicBezTo>
                <a:cubicBezTo>
                  <a:pt x="5661" y="18891"/>
                  <a:pt x="5637" y="18842"/>
                  <a:pt x="5606" y="18842"/>
                </a:cubicBezTo>
                <a:close/>
                <a:moveTo>
                  <a:pt x="5427" y="18842"/>
                </a:moveTo>
                <a:cubicBezTo>
                  <a:pt x="5397" y="18842"/>
                  <a:pt x="5372" y="18891"/>
                  <a:pt x="5372" y="18953"/>
                </a:cubicBezTo>
                <a:cubicBezTo>
                  <a:pt x="5372" y="19014"/>
                  <a:pt x="5397" y="19064"/>
                  <a:pt x="5427" y="19064"/>
                </a:cubicBezTo>
                <a:cubicBezTo>
                  <a:pt x="5458" y="19064"/>
                  <a:pt x="5482" y="19014"/>
                  <a:pt x="5482" y="18953"/>
                </a:cubicBezTo>
                <a:cubicBezTo>
                  <a:pt x="5482" y="18891"/>
                  <a:pt x="5458" y="18842"/>
                  <a:pt x="5427" y="18842"/>
                </a:cubicBezTo>
                <a:close/>
                <a:moveTo>
                  <a:pt x="5248" y="18842"/>
                </a:moveTo>
                <a:cubicBezTo>
                  <a:pt x="5218" y="18842"/>
                  <a:pt x="5193" y="18891"/>
                  <a:pt x="5193" y="18953"/>
                </a:cubicBezTo>
                <a:cubicBezTo>
                  <a:pt x="5193" y="19014"/>
                  <a:pt x="5218" y="19064"/>
                  <a:pt x="5248" y="19064"/>
                </a:cubicBezTo>
                <a:cubicBezTo>
                  <a:pt x="5279" y="19064"/>
                  <a:pt x="5303" y="19014"/>
                  <a:pt x="5303" y="18953"/>
                </a:cubicBezTo>
                <a:cubicBezTo>
                  <a:pt x="5303" y="18891"/>
                  <a:pt x="5279" y="18842"/>
                  <a:pt x="5248" y="18842"/>
                </a:cubicBezTo>
                <a:close/>
                <a:moveTo>
                  <a:pt x="5069" y="18842"/>
                </a:moveTo>
                <a:cubicBezTo>
                  <a:pt x="5039" y="18842"/>
                  <a:pt x="5014" y="18891"/>
                  <a:pt x="5014" y="18953"/>
                </a:cubicBezTo>
                <a:cubicBezTo>
                  <a:pt x="5014" y="19014"/>
                  <a:pt x="5039" y="19064"/>
                  <a:pt x="5069" y="19064"/>
                </a:cubicBezTo>
                <a:cubicBezTo>
                  <a:pt x="5099" y="19064"/>
                  <a:pt x="5124" y="19014"/>
                  <a:pt x="5124" y="18953"/>
                </a:cubicBezTo>
                <a:cubicBezTo>
                  <a:pt x="5124" y="18891"/>
                  <a:pt x="5099" y="18842"/>
                  <a:pt x="5069" y="18842"/>
                </a:cubicBezTo>
                <a:close/>
                <a:moveTo>
                  <a:pt x="21366" y="18479"/>
                </a:moveTo>
                <a:cubicBezTo>
                  <a:pt x="21336" y="18479"/>
                  <a:pt x="21311" y="18529"/>
                  <a:pt x="21311" y="18590"/>
                </a:cubicBezTo>
                <a:cubicBezTo>
                  <a:pt x="21311" y="18652"/>
                  <a:pt x="21336" y="18701"/>
                  <a:pt x="21366" y="18701"/>
                </a:cubicBezTo>
                <a:cubicBezTo>
                  <a:pt x="21396" y="18701"/>
                  <a:pt x="21421" y="18652"/>
                  <a:pt x="21421" y="18590"/>
                </a:cubicBezTo>
                <a:cubicBezTo>
                  <a:pt x="21421" y="18529"/>
                  <a:pt x="21396" y="18479"/>
                  <a:pt x="21366" y="18479"/>
                </a:cubicBezTo>
                <a:close/>
                <a:moveTo>
                  <a:pt x="19754" y="18479"/>
                </a:moveTo>
                <a:cubicBezTo>
                  <a:pt x="19724" y="18479"/>
                  <a:pt x="19699" y="18529"/>
                  <a:pt x="19699" y="18590"/>
                </a:cubicBezTo>
                <a:cubicBezTo>
                  <a:pt x="19699" y="18652"/>
                  <a:pt x="19724" y="18701"/>
                  <a:pt x="19754" y="18701"/>
                </a:cubicBezTo>
                <a:cubicBezTo>
                  <a:pt x="19785" y="18701"/>
                  <a:pt x="19809" y="18652"/>
                  <a:pt x="19809" y="18590"/>
                </a:cubicBezTo>
                <a:cubicBezTo>
                  <a:pt x="19809" y="18529"/>
                  <a:pt x="19785" y="18479"/>
                  <a:pt x="19754" y="18479"/>
                </a:cubicBezTo>
                <a:close/>
                <a:moveTo>
                  <a:pt x="19575" y="18479"/>
                </a:moveTo>
                <a:cubicBezTo>
                  <a:pt x="19545" y="18479"/>
                  <a:pt x="19520" y="18529"/>
                  <a:pt x="19520" y="18590"/>
                </a:cubicBezTo>
                <a:cubicBezTo>
                  <a:pt x="19520" y="18652"/>
                  <a:pt x="19545" y="18701"/>
                  <a:pt x="19575" y="18701"/>
                </a:cubicBezTo>
                <a:cubicBezTo>
                  <a:pt x="19605" y="18701"/>
                  <a:pt x="19630" y="18652"/>
                  <a:pt x="19630" y="18590"/>
                </a:cubicBezTo>
                <a:cubicBezTo>
                  <a:pt x="19630" y="18529"/>
                  <a:pt x="19605" y="18479"/>
                  <a:pt x="19575" y="18479"/>
                </a:cubicBezTo>
                <a:close/>
                <a:moveTo>
                  <a:pt x="19396" y="18479"/>
                </a:moveTo>
                <a:cubicBezTo>
                  <a:pt x="19366" y="18479"/>
                  <a:pt x="19341" y="18529"/>
                  <a:pt x="19341" y="18590"/>
                </a:cubicBezTo>
                <a:cubicBezTo>
                  <a:pt x="19341" y="18652"/>
                  <a:pt x="19366" y="18701"/>
                  <a:pt x="19396" y="18701"/>
                </a:cubicBezTo>
                <a:cubicBezTo>
                  <a:pt x="19426" y="18701"/>
                  <a:pt x="19451" y="18652"/>
                  <a:pt x="19451" y="18590"/>
                </a:cubicBezTo>
                <a:cubicBezTo>
                  <a:pt x="19451" y="18529"/>
                  <a:pt x="19426" y="18479"/>
                  <a:pt x="19396" y="18479"/>
                </a:cubicBezTo>
                <a:close/>
                <a:moveTo>
                  <a:pt x="19217" y="18479"/>
                </a:moveTo>
                <a:cubicBezTo>
                  <a:pt x="19187" y="18479"/>
                  <a:pt x="19162" y="18529"/>
                  <a:pt x="19162" y="18590"/>
                </a:cubicBezTo>
                <a:cubicBezTo>
                  <a:pt x="19162" y="18652"/>
                  <a:pt x="19187" y="18701"/>
                  <a:pt x="19217" y="18701"/>
                </a:cubicBezTo>
                <a:cubicBezTo>
                  <a:pt x="19247" y="18701"/>
                  <a:pt x="19272" y="18652"/>
                  <a:pt x="19272" y="18590"/>
                </a:cubicBezTo>
                <a:cubicBezTo>
                  <a:pt x="19272" y="18529"/>
                  <a:pt x="19247" y="18479"/>
                  <a:pt x="19217" y="18479"/>
                </a:cubicBezTo>
                <a:close/>
                <a:moveTo>
                  <a:pt x="19038" y="18479"/>
                </a:moveTo>
                <a:cubicBezTo>
                  <a:pt x="19008" y="18479"/>
                  <a:pt x="18983" y="18529"/>
                  <a:pt x="18983" y="18590"/>
                </a:cubicBezTo>
                <a:cubicBezTo>
                  <a:pt x="18983" y="18652"/>
                  <a:pt x="19008" y="18701"/>
                  <a:pt x="19038" y="18701"/>
                </a:cubicBezTo>
                <a:cubicBezTo>
                  <a:pt x="19068" y="18701"/>
                  <a:pt x="19093" y="18652"/>
                  <a:pt x="19093" y="18590"/>
                </a:cubicBezTo>
                <a:cubicBezTo>
                  <a:pt x="19093" y="18529"/>
                  <a:pt x="19068" y="18479"/>
                  <a:pt x="19038" y="18479"/>
                </a:cubicBezTo>
                <a:close/>
                <a:moveTo>
                  <a:pt x="5965" y="18479"/>
                </a:moveTo>
                <a:cubicBezTo>
                  <a:pt x="5934" y="18479"/>
                  <a:pt x="5910" y="18529"/>
                  <a:pt x="5910" y="18590"/>
                </a:cubicBezTo>
                <a:cubicBezTo>
                  <a:pt x="5910" y="18652"/>
                  <a:pt x="5934" y="18701"/>
                  <a:pt x="5965" y="18701"/>
                </a:cubicBezTo>
                <a:cubicBezTo>
                  <a:pt x="5995" y="18701"/>
                  <a:pt x="6019" y="18652"/>
                  <a:pt x="6019" y="18590"/>
                </a:cubicBezTo>
                <a:cubicBezTo>
                  <a:pt x="6019" y="18529"/>
                  <a:pt x="5995" y="18479"/>
                  <a:pt x="5965" y="18479"/>
                </a:cubicBezTo>
                <a:close/>
                <a:moveTo>
                  <a:pt x="5786" y="18479"/>
                </a:moveTo>
                <a:cubicBezTo>
                  <a:pt x="5755" y="18479"/>
                  <a:pt x="5731" y="18529"/>
                  <a:pt x="5731" y="18590"/>
                </a:cubicBezTo>
                <a:cubicBezTo>
                  <a:pt x="5731" y="18652"/>
                  <a:pt x="5755" y="18701"/>
                  <a:pt x="5786" y="18701"/>
                </a:cubicBezTo>
                <a:cubicBezTo>
                  <a:pt x="5816" y="18701"/>
                  <a:pt x="5840" y="18652"/>
                  <a:pt x="5840" y="18590"/>
                </a:cubicBezTo>
                <a:cubicBezTo>
                  <a:pt x="5840" y="18529"/>
                  <a:pt x="5816" y="18479"/>
                  <a:pt x="5786" y="18479"/>
                </a:cubicBezTo>
                <a:close/>
                <a:moveTo>
                  <a:pt x="5606" y="18479"/>
                </a:moveTo>
                <a:cubicBezTo>
                  <a:pt x="5576" y="18479"/>
                  <a:pt x="5552" y="18529"/>
                  <a:pt x="5552" y="18590"/>
                </a:cubicBezTo>
                <a:cubicBezTo>
                  <a:pt x="5552" y="18652"/>
                  <a:pt x="5576" y="18701"/>
                  <a:pt x="5606" y="18701"/>
                </a:cubicBezTo>
                <a:cubicBezTo>
                  <a:pt x="5637" y="18701"/>
                  <a:pt x="5661" y="18652"/>
                  <a:pt x="5661" y="18590"/>
                </a:cubicBezTo>
                <a:cubicBezTo>
                  <a:pt x="5661" y="18529"/>
                  <a:pt x="5637" y="18479"/>
                  <a:pt x="5606" y="18479"/>
                </a:cubicBezTo>
                <a:close/>
                <a:moveTo>
                  <a:pt x="5427" y="18479"/>
                </a:moveTo>
                <a:cubicBezTo>
                  <a:pt x="5397" y="18479"/>
                  <a:pt x="5372" y="18529"/>
                  <a:pt x="5372" y="18590"/>
                </a:cubicBezTo>
                <a:cubicBezTo>
                  <a:pt x="5372" y="18652"/>
                  <a:pt x="5397" y="18701"/>
                  <a:pt x="5427" y="18701"/>
                </a:cubicBezTo>
                <a:cubicBezTo>
                  <a:pt x="5458" y="18701"/>
                  <a:pt x="5482" y="18652"/>
                  <a:pt x="5482" y="18590"/>
                </a:cubicBezTo>
                <a:cubicBezTo>
                  <a:pt x="5482" y="18529"/>
                  <a:pt x="5458" y="18479"/>
                  <a:pt x="5427" y="18479"/>
                </a:cubicBezTo>
                <a:close/>
                <a:moveTo>
                  <a:pt x="5248" y="18479"/>
                </a:moveTo>
                <a:cubicBezTo>
                  <a:pt x="5218" y="18479"/>
                  <a:pt x="5193" y="18529"/>
                  <a:pt x="5193" y="18590"/>
                </a:cubicBezTo>
                <a:cubicBezTo>
                  <a:pt x="5193" y="18652"/>
                  <a:pt x="5218" y="18701"/>
                  <a:pt x="5248" y="18701"/>
                </a:cubicBezTo>
                <a:cubicBezTo>
                  <a:pt x="5279" y="18701"/>
                  <a:pt x="5303" y="18652"/>
                  <a:pt x="5303" y="18590"/>
                </a:cubicBezTo>
                <a:cubicBezTo>
                  <a:pt x="5303" y="18529"/>
                  <a:pt x="5279" y="18479"/>
                  <a:pt x="5248" y="18479"/>
                </a:cubicBezTo>
                <a:close/>
                <a:moveTo>
                  <a:pt x="5069" y="18479"/>
                </a:moveTo>
                <a:cubicBezTo>
                  <a:pt x="5039" y="18479"/>
                  <a:pt x="5014" y="18529"/>
                  <a:pt x="5014" y="18590"/>
                </a:cubicBezTo>
                <a:cubicBezTo>
                  <a:pt x="5014" y="18652"/>
                  <a:pt x="5039" y="18701"/>
                  <a:pt x="5069" y="18701"/>
                </a:cubicBezTo>
                <a:cubicBezTo>
                  <a:pt x="5099" y="18701"/>
                  <a:pt x="5124" y="18652"/>
                  <a:pt x="5124" y="18590"/>
                </a:cubicBezTo>
                <a:cubicBezTo>
                  <a:pt x="5124" y="18529"/>
                  <a:pt x="5099" y="18479"/>
                  <a:pt x="5069" y="18479"/>
                </a:cubicBezTo>
                <a:close/>
                <a:moveTo>
                  <a:pt x="19933" y="18117"/>
                </a:moveTo>
                <a:cubicBezTo>
                  <a:pt x="19903" y="18117"/>
                  <a:pt x="19878" y="18167"/>
                  <a:pt x="19878" y="18228"/>
                </a:cubicBezTo>
                <a:cubicBezTo>
                  <a:pt x="19878" y="18289"/>
                  <a:pt x="19903" y="18339"/>
                  <a:pt x="19933" y="18339"/>
                </a:cubicBezTo>
                <a:cubicBezTo>
                  <a:pt x="19964" y="18339"/>
                  <a:pt x="19988" y="18289"/>
                  <a:pt x="19988" y="18228"/>
                </a:cubicBezTo>
                <a:cubicBezTo>
                  <a:pt x="19988" y="18167"/>
                  <a:pt x="19964" y="18117"/>
                  <a:pt x="19933" y="18117"/>
                </a:cubicBezTo>
                <a:close/>
                <a:moveTo>
                  <a:pt x="19754" y="18117"/>
                </a:moveTo>
                <a:cubicBezTo>
                  <a:pt x="19724" y="18117"/>
                  <a:pt x="19699" y="18167"/>
                  <a:pt x="19699" y="18228"/>
                </a:cubicBezTo>
                <a:cubicBezTo>
                  <a:pt x="19699" y="18289"/>
                  <a:pt x="19724" y="18339"/>
                  <a:pt x="19754" y="18339"/>
                </a:cubicBezTo>
                <a:cubicBezTo>
                  <a:pt x="19785" y="18339"/>
                  <a:pt x="19809" y="18289"/>
                  <a:pt x="19809" y="18228"/>
                </a:cubicBezTo>
                <a:cubicBezTo>
                  <a:pt x="19809" y="18167"/>
                  <a:pt x="19785" y="18117"/>
                  <a:pt x="19754" y="18117"/>
                </a:cubicBezTo>
                <a:close/>
                <a:moveTo>
                  <a:pt x="19575" y="18117"/>
                </a:moveTo>
                <a:cubicBezTo>
                  <a:pt x="19545" y="18117"/>
                  <a:pt x="19520" y="18167"/>
                  <a:pt x="19520" y="18228"/>
                </a:cubicBezTo>
                <a:cubicBezTo>
                  <a:pt x="19520" y="18289"/>
                  <a:pt x="19545" y="18339"/>
                  <a:pt x="19575" y="18339"/>
                </a:cubicBezTo>
                <a:cubicBezTo>
                  <a:pt x="19605" y="18339"/>
                  <a:pt x="19630" y="18289"/>
                  <a:pt x="19630" y="18228"/>
                </a:cubicBezTo>
                <a:cubicBezTo>
                  <a:pt x="19630" y="18167"/>
                  <a:pt x="19605" y="18117"/>
                  <a:pt x="19575" y="18117"/>
                </a:cubicBezTo>
                <a:close/>
                <a:moveTo>
                  <a:pt x="19396" y="18117"/>
                </a:moveTo>
                <a:cubicBezTo>
                  <a:pt x="19366" y="18117"/>
                  <a:pt x="19341" y="18167"/>
                  <a:pt x="19341" y="18228"/>
                </a:cubicBezTo>
                <a:cubicBezTo>
                  <a:pt x="19341" y="18289"/>
                  <a:pt x="19366" y="18339"/>
                  <a:pt x="19396" y="18339"/>
                </a:cubicBezTo>
                <a:cubicBezTo>
                  <a:pt x="19426" y="18339"/>
                  <a:pt x="19451" y="18289"/>
                  <a:pt x="19451" y="18228"/>
                </a:cubicBezTo>
                <a:cubicBezTo>
                  <a:pt x="19451" y="18167"/>
                  <a:pt x="19426" y="18117"/>
                  <a:pt x="19396" y="18117"/>
                </a:cubicBezTo>
                <a:close/>
                <a:moveTo>
                  <a:pt x="19217" y="18117"/>
                </a:moveTo>
                <a:cubicBezTo>
                  <a:pt x="19187" y="18117"/>
                  <a:pt x="19162" y="18167"/>
                  <a:pt x="19162" y="18228"/>
                </a:cubicBezTo>
                <a:cubicBezTo>
                  <a:pt x="19162" y="18289"/>
                  <a:pt x="19187" y="18339"/>
                  <a:pt x="19217" y="18339"/>
                </a:cubicBezTo>
                <a:cubicBezTo>
                  <a:pt x="19247" y="18339"/>
                  <a:pt x="19272" y="18289"/>
                  <a:pt x="19272" y="18228"/>
                </a:cubicBezTo>
                <a:cubicBezTo>
                  <a:pt x="19272" y="18167"/>
                  <a:pt x="19247" y="18117"/>
                  <a:pt x="19217" y="18117"/>
                </a:cubicBezTo>
                <a:close/>
                <a:moveTo>
                  <a:pt x="19038" y="18117"/>
                </a:moveTo>
                <a:cubicBezTo>
                  <a:pt x="19008" y="18117"/>
                  <a:pt x="18983" y="18167"/>
                  <a:pt x="18983" y="18228"/>
                </a:cubicBezTo>
                <a:cubicBezTo>
                  <a:pt x="18983" y="18289"/>
                  <a:pt x="19008" y="18339"/>
                  <a:pt x="19038" y="18339"/>
                </a:cubicBezTo>
                <a:cubicBezTo>
                  <a:pt x="19068" y="18339"/>
                  <a:pt x="19093" y="18289"/>
                  <a:pt x="19093" y="18228"/>
                </a:cubicBezTo>
                <a:cubicBezTo>
                  <a:pt x="19093" y="18167"/>
                  <a:pt x="19068" y="18117"/>
                  <a:pt x="19038" y="18117"/>
                </a:cubicBezTo>
                <a:close/>
                <a:moveTo>
                  <a:pt x="18859" y="18117"/>
                </a:moveTo>
                <a:cubicBezTo>
                  <a:pt x="18828" y="18117"/>
                  <a:pt x="18804" y="18167"/>
                  <a:pt x="18804" y="18228"/>
                </a:cubicBezTo>
                <a:cubicBezTo>
                  <a:pt x="18804" y="18289"/>
                  <a:pt x="18828" y="18339"/>
                  <a:pt x="18859" y="18339"/>
                </a:cubicBezTo>
                <a:cubicBezTo>
                  <a:pt x="18889" y="18339"/>
                  <a:pt x="18914" y="18289"/>
                  <a:pt x="18914" y="18228"/>
                </a:cubicBezTo>
                <a:cubicBezTo>
                  <a:pt x="18914" y="18167"/>
                  <a:pt x="18889" y="18117"/>
                  <a:pt x="18859" y="18117"/>
                </a:cubicBezTo>
                <a:close/>
                <a:moveTo>
                  <a:pt x="17963" y="18117"/>
                </a:moveTo>
                <a:cubicBezTo>
                  <a:pt x="17933" y="18117"/>
                  <a:pt x="17908" y="18167"/>
                  <a:pt x="17908" y="18228"/>
                </a:cubicBezTo>
                <a:cubicBezTo>
                  <a:pt x="17908" y="18289"/>
                  <a:pt x="17933" y="18339"/>
                  <a:pt x="17963" y="18339"/>
                </a:cubicBezTo>
                <a:cubicBezTo>
                  <a:pt x="17994" y="18339"/>
                  <a:pt x="18018" y="18289"/>
                  <a:pt x="18018" y="18228"/>
                </a:cubicBezTo>
                <a:cubicBezTo>
                  <a:pt x="18018" y="18167"/>
                  <a:pt x="17994" y="18117"/>
                  <a:pt x="17963" y="18117"/>
                </a:cubicBezTo>
                <a:close/>
                <a:moveTo>
                  <a:pt x="17784" y="18117"/>
                </a:moveTo>
                <a:cubicBezTo>
                  <a:pt x="17754" y="18117"/>
                  <a:pt x="17729" y="18167"/>
                  <a:pt x="17729" y="18228"/>
                </a:cubicBezTo>
                <a:cubicBezTo>
                  <a:pt x="17729" y="18289"/>
                  <a:pt x="17754" y="18339"/>
                  <a:pt x="17784" y="18339"/>
                </a:cubicBezTo>
                <a:cubicBezTo>
                  <a:pt x="17815" y="18339"/>
                  <a:pt x="17839" y="18289"/>
                  <a:pt x="17839" y="18228"/>
                </a:cubicBezTo>
                <a:cubicBezTo>
                  <a:pt x="17839" y="18167"/>
                  <a:pt x="17815" y="18117"/>
                  <a:pt x="17784" y="18117"/>
                </a:cubicBezTo>
                <a:close/>
                <a:moveTo>
                  <a:pt x="17605" y="18117"/>
                </a:moveTo>
                <a:cubicBezTo>
                  <a:pt x="17575" y="18117"/>
                  <a:pt x="17550" y="18167"/>
                  <a:pt x="17550" y="18228"/>
                </a:cubicBezTo>
                <a:cubicBezTo>
                  <a:pt x="17550" y="18289"/>
                  <a:pt x="17575" y="18339"/>
                  <a:pt x="17605" y="18339"/>
                </a:cubicBezTo>
                <a:cubicBezTo>
                  <a:pt x="17635" y="18339"/>
                  <a:pt x="17660" y="18289"/>
                  <a:pt x="17660" y="18228"/>
                </a:cubicBezTo>
                <a:cubicBezTo>
                  <a:pt x="17660" y="18167"/>
                  <a:pt x="17635" y="18117"/>
                  <a:pt x="17605" y="18117"/>
                </a:cubicBezTo>
                <a:close/>
                <a:moveTo>
                  <a:pt x="17426" y="18117"/>
                </a:moveTo>
                <a:cubicBezTo>
                  <a:pt x="17396" y="18117"/>
                  <a:pt x="17371" y="18167"/>
                  <a:pt x="17371" y="18228"/>
                </a:cubicBezTo>
                <a:cubicBezTo>
                  <a:pt x="17371" y="18289"/>
                  <a:pt x="17396" y="18339"/>
                  <a:pt x="17426" y="18339"/>
                </a:cubicBezTo>
                <a:cubicBezTo>
                  <a:pt x="17456" y="18339"/>
                  <a:pt x="17481" y="18289"/>
                  <a:pt x="17481" y="18228"/>
                </a:cubicBezTo>
                <a:cubicBezTo>
                  <a:pt x="17481" y="18167"/>
                  <a:pt x="17456" y="18117"/>
                  <a:pt x="17426" y="18117"/>
                </a:cubicBezTo>
                <a:close/>
                <a:moveTo>
                  <a:pt x="11516" y="18117"/>
                </a:moveTo>
                <a:cubicBezTo>
                  <a:pt x="11486" y="18117"/>
                  <a:pt x="11461" y="18167"/>
                  <a:pt x="11461" y="18228"/>
                </a:cubicBezTo>
                <a:cubicBezTo>
                  <a:pt x="11461" y="18289"/>
                  <a:pt x="11486" y="18339"/>
                  <a:pt x="11516" y="18339"/>
                </a:cubicBezTo>
                <a:cubicBezTo>
                  <a:pt x="11546" y="18339"/>
                  <a:pt x="11571" y="18289"/>
                  <a:pt x="11571" y="18228"/>
                </a:cubicBezTo>
                <a:cubicBezTo>
                  <a:pt x="11571" y="18167"/>
                  <a:pt x="11546" y="18117"/>
                  <a:pt x="11516" y="18117"/>
                </a:cubicBezTo>
                <a:close/>
                <a:moveTo>
                  <a:pt x="11337" y="18117"/>
                </a:moveTo>
                <a:cubicBezTo>
                  <a:pt x="11307" y="18117"/>
                  <a:pt x="11282" y="18167"/>
                  <a:pt x="11282" y="18228"/>
                </a:cubicBezTo>
                <a:cubicBezTo>
                  <a:pt x="11282" y="18289"/>
                  <a:pt x="11307" y="18339"/>
                  <a:pt x="11337" y="18339"/>
                </a:cubicBezTo>
                <a:cubicBezTo>
                  <a:pt x="11367" y="18339"/>
                  <a:pt x="11392" y="18289"/>
                  <a:pt x="11392" y="18228"/>
                </a:cubicBezTo>
                <a:cubicBezTo>
                  <a:pt x="11392" y="18167"/>
                  <a:pt x="11367" y="18117"/>
                  <a:pt x="11337" y="18117"/>
                </a:cubicBezTo>
                <a:close/>
                <a:moveTo>
                  <a:pt x="11158" y="18117"/>
                </a:moveTo>
                <a:cubicBezTo>
                  <a:pt x="11128" y="18117"/>
                  <a:pt x="11103" y="18167"/>
                  <a:pt x="11103" y="18228"/>
                </a:cubicBezTo>
                <a:cubicBezTo>
                  <a:pt x="11103" y="18289"/>
                  <a:pt x="11128" y="18339"/>
                  <a:pt x="11158" y="18339"/>
                </a:cubicBezTo>
                <a:cubicBezTo>
                  <a:pt x="11188" y="18339"/>
                  <a:pt x="11213" y="18289"/>
                  <a:pt x="11213" y="18228"/>
                </a:cubicBezTo>
                <a:cubicBezTo>
                  <a:pt x="11213" y="18167"/>
                  <a:pt x="11188" y="18117"/>
                  <a:pt x="11158" y="18117"/>
                </a:cubicBezTo>
                <a:close/>
                <a:moveTo>
                  <a:pt x="10979" y="18117"/>
                </a:moveTo>
                <a:cubicBezTo>
                  <a:pt x="10949" y="18117"/>
                  <a:pt x="10924" y="18167"/>
                  <a:pt x="10924" y="18228"/>
                </a:cubicBezTo>
                <a:cubicBezTo>
                  <a:pt x="10924" y="18289"/>
                  <a:pt x="10949" y="18339"/>
                  <a:pt x="10979" y="18339"/>
                </a:cubicBezTo>
                <a:cubicBezTo>
                  <a:pt x="11009" y="18339"/>
                  <a:pt x="11034" y="18289"/>
                  <a:pt x="11034" y="18228"/>
                </a:cubicBezTo>
                <a:cubicBezTo>
                  <a:pt x="11034" y="18167"/>
                  <a:pt x="11009" y="18117"/>
                  <a:pt x="10979" y="18117"/>
                </a:cubicBezTo>
                <a:close/>
                <a:moveTo>
                  <a:pt x="6144" y="18117"/>
                </a:moveTo>
                <a:cubicBezTo>
                  <a:pt x="6113" y="18117"/>
                  <a:pt x="6089" y="18167"/>
                  <a:pt x="6089" y="18228"/>
                </a:cubicBezTo>
                <a:cubicBezTo>
                  <a:pt x="6089" y="18289"/>
                  <a:pt x="6113" y="18339"/>
                  <a:pt x="6144" y="18339"/>
                </a:cubicBezTo>
                <a:cubicBezTo>
                  <a:pt x="6174" y="18339"/>
                  <a:pt x="6199" y="18289"/>
                  <a:pt x="6199" y="18228"/>
                </a:cubicBezTo>
                <a:cubicBezTo>
                  <a:pt x="6199" y="18167"/>
                  <a:pt x="6174" y="18117"/>
                  <a:pt x="6144" y="18117"/>
                </a:cubicBezTo>
                <a:close/>
                <a:moveTo>
                  <a:pt x="5965" y="18117"/>
                </a:moveTo>
                <a:cubicBezTo>
                  <a:pt x="5934" y="18117"/>
                  <a:pt x="5910" y="18167"/>
                  <a:pt x="5910" y="18228"/>
                </a:cubicBezTo>
                <a:cubicBezTo>
                  <a:pt x="5910" y="18289"/>
                  <a:pt x="5934" y="18339"/>
                  <a:pt x="5965" y="18339"/>
                </a:cubicBezTo>
                <a:cubicBezTo>
                  <a:pt x="5995" y="18339"/>
                  <a:pt x="6019" y="18289"/>
                  <a:pt x="6019" y="18228"/>
                </a:cubicBezTo>
                <a:cubicBezTo>
                  <a:pt x="6019" y="18167"/>
                  <a:pt x="5995" y="18117"/>
                  <a:pt x="5965" y="18117"/>
                </a:cubicBezTo>
                <a:close/>
                <a:moveTo>
                  <a:pt x="5786" y="18117"/>
                </a:moveTo>
                <a:cubicBezTo>
                  <a:pt x="5755" y="18117"/>
                  <a:pt x="5731" y="18167"/>
                  <a:pt x="5731" y="18228"/>
                </a:cubicBezTo>
                <a:cubicBezTo>
                  <a:pt x="5731" y="18289"/>
                  <a:pt x="5755" y="18339"/>
                  <a:pt x="5786" y="18339"/>
                </a:cubicBezTo>
                <a:cubicBezTo>
                  <a:pt x="5816" y="18339"/>
                  <a:pt x="5840" y="18289"/>
                  <a:pt x="5840" y="18228"/>
                </a:cubicBezTo>
                <a:cubicBezTo>
                  <a:pt x="5840" y="18167"/>
                  <a:pt x="5816" y="18117"/>
                  <a:pt x="5786" y="18117"/>
                </a:cubicBezTo>
                <a:close/>
                <a:moveTo>
                  <a:pt x="5606" y="18117"/>
                </a:moveTo>
                <a:cubicBezTo>
                  <a:pt x="5576" y="18117"/>
                  <a:pt x="5552" y="18167"/>
                  <a:pt x="5552" y="18228"/>
                </a:cubicBezTo>
                <a:cubicBezTo>
                  <a:pt x="5552" y="18289"/>
                  <a:pt x="5576" y="18339"/>
                  <a:pt x="5606" y="18339"/>
                </a:cubicBezTo>
                <a:cubicBezTo>
                  <a:pt x="5637" y="18339"/>
                  <a:pt x="5661" y="18289"/>
                  <a:pt x="5661" y="18228"/>
                </a:cubicBezTo>
                <a:cubicBezTo>
                  <a:pt x="5661" y="18167"/>
                  <a:pt x="5637" y="18117"/>
                  <a:pt x="5606" y="18117"/>
                </a:cubicBezTo>
                <a:close/>
                <a:moveTo>
                  <a:pt x="5427" y="18117"/>
                </a:moveTo>
                <a:cubicBezTo>
                  <a:pt x="5397" y="18117"/>
                  <a:pt x="5372" y="18167"/>
                  <a:pt x="5372" y="18228"/>
                </a:cubicBezTo>
                <a:cubicBezTo>
                  <a:pt x="5372" y="18289"/>
                  <a:pt x="5397" y="18339"/>
                  <a:pt x="5427" y="18339"/>
                </a:cubicBezTo>
                <a:cubicBezTo>
                  <a:pt x="5458" y="18339"/>
                  <a:pt x="5482" y="18289"/>
                  <a:pt x="5482" y="18228"/>
                </a:cubicBezTo>
                <a:cubicBezTo>
                  <a:pt x="5482" y="18167"/>
                  <a:pt x="5458" y="18117"/>
                  <a:pt x="5427" y="18117"/>
                </a:cubicBezTo>
                <a:close/>
                <a:moveTo>
                  <a:pt x="5248" y="18117"/>
                </a:moveTo>
                <a:cubicBezTo>
                  <a:pt x="5218" y="18117"/>
                  <a:pt x="5193" y="18167"/>
                  <a:pt x="5193" y="18228"/>
                </a:cubicBezTo>
                <a:cubicBezTo>
                  <a:pt x="5193" y="18289"/>
                  <a:pt x="5218" y="18339"/>
                  <a:pt x="5248" y="18339"/>
                </a:cubicBezTo>
                <a:cubicBezTo>
                  <a:pt x="5279" y="18339"/>
                  <a:pt x="5303" y="18289"/>
                  <a:pt x="5303" y="18228"/>
                </a:cubicBezTo>
                <a:cubicBezTo>
                  <a:pt x="5303" y="18167"/>
                  <a:pt x="5279" y="18117"/>
                  <a:pt x="5248" y="18117"/>
                </a:cubicBezTo>
                <a:close/>
                <a:moveTo>
                  <a:pt x="5069" y="18117"/>
                </a:moveTo>
                <a:cubicBezTo>
                  <a:pt x="5039" y="18117"/>
                  <a:pt x="5014" y="18167"/>
                  <a:pt x="5014" y="18228"/>
                </a:cubicBezTo>
                <a:cubicBezTo>
                  <a:pt x="5014" y="18289"/>
                  <a:pt x="5039" y="18339"/>
                  <a:pt x="5069" y="18339"/>
                </a:cubicBezTo>
                <a:cubicBezTo>
                  <a:pt x="5099" y="18339"/>
                  <a:pt x="5124" y="18289"/>
                  <a:pt x="5124" y="18228"/>
                </a:cubicBezTo>
                <a:cubicBezTo>
                  <a:pt x="5124" y="18167"/>
                  <a:pt x="5099" y="18117"/>
                  <a:pt x="5069" y="18117"/>
                </a:cubicBezTo>
                <a:close/>
                <a:moveTo>
                  <a:pt x="20112" y="17755"/>
                </a:moveTo>
                <a:cubicBezTo>
                  <a:pt x="20082" y="17755"/>
                  <a:pt x="20058" y="17804"/>
                  <a:pt x="20058" y="17866"/>
                </a:cubicBezTo>
                <a:cubicBezTo>
                  <a:pt x="20058" y="17927"/>
                  <a:pt x="20082" y="17977"/>
                  <a:pt x="20112" y="17977"/>
                </a:cubicBezTo>
                <a:cubicBezTo>
                  <a:pt x="20143" y="17977"/>
                  <a:pt x="20167" y="17927"/>
                  <a:pt x="20167" y="17866"/>
                </a:cubicBezTo>
                <a:cubicBezTo>
                  <a:pt x="20167" y="17804"/>
                  <a:pt x="20143" y="17755"/>
                  <a:pt x="20112" y="17755"/>
                </a:cubicBezTo>
                <a:close/>
                <a:moveTo>
                  <a:pt x="19933" y="17755"/>
                </a:moveTo>
                <a:cubicBezTo>
                  <a:pt x="19903" y="17755"/>
                  <a:pt x="19878" y="17804"/>
                  <a:pt x="19878" y="17866"/>
                </a:cubicBezTo>
                <a:cubicBezTo>
                  <a:pt x="19878" y="17927"/>
                  <a:pt x="19903" y="17977"/>
                  <a:pt x="19933" y="17977"/>
                </a:cubicBezTo>
                <a:cubicBezTo>
                  <a:pt x="19964" y="17977"/>
                  <a:pt x="19988" y="17927"/>
                  <a:pt x="19988" y="17866"/>
                </a:cubicBezTo>
                <a:cubicBezTo>
                  <a:pt x="19988" y="17804"/>
                  <a:pt x="19964" y="17755"/>
                  <a:pt x="19933" y="17755"/>
                </a:cubicBezTo>
                <a:close/>
                <a:moveTo>
                  <a:pt x="19754" y="17755"/>
                </a:moveTo>
                <a:cubicBezTo>
                  <a:pt x="19724" y="17755"/>
                  <a:pt x="19699" y="17804"/>
                  <a:pt x="19699" y="17866"/>
                </a:cubicBezTo>
                <a:cubicBezTo>
                  <a:pt x="19699" y="17927"/>
                  <a:pt x="19724" y="17977"/>
                  <a:pt x="19754" y="17977"/>
                </a:cubicBezTo>
                <a:cubicBezTo>
                  <a:pt x="19785" y="17977"/>
                  <a:pt x="19809" y="17927"/>
                  <a:pt x="19809" y="17866"/>
                </a:cubicBezTo>
                <a:cubicBezTo>
                  <a:pt x="19809" y="17804"/>
                  <a:pt x="19785" y="17755"/>
                  <a:pt x="19754" y="17755"/>
                </a:cubicBezTo>
                <a:close/>
                <a:moveTo>
                  <a:pt x="19575" y="17755"/>
                </a:moveTo>
                <a:cubicBezTo>
                  <a:pt x="19545" y="17755"/>
                  <a:pt x="19520" y="17804"/>
                  <a:pt x="19520" y="17866"/>
                </a:cubicBezTo>
                <a:cubicBezTo>
                  <a:pt x="19520" y="17927"/>
                  <a:pt x="19545" y="17977"/>
                  <a:pt x="19575" y="17977"/>
                </a:cubicBezTo>
                <a:cubicBezTo>
                  <a:pt x="19605" y="17977"/>
                  <a:pt x="19630" y="17927"/>
                  <a:pt x="19630" y="17866"/>
                </a:cubicBezTo>
                <a:cubicBezTo>
                  <a:pt x="19630" y="17804"/>
                  <a:pt x="19605" y="17755"/>
                  <a:pt x="19575" y="17755"/>
                </a:cubicBezTo>
                <a:close/>
                <a:moveTo>
                  <a:pt x="19396" y="17755"/>
                </a:moveTo>
                <a:cubicBezTo>
                  <a:pt x="19366" y="17755"/>
                  <a:pt x="19341" y="17804"/>
                  <a:pt x="19341" y="17866"/>
                </a:cubicBezTo>
                <a:cubicBezTo>
                  <a:pt x="19341" y="17927"/>
                  <a:pt x="19366" y="17977"/>
                  <a:pt x="19396" y="17977"/>
                </a:cubicBezTo>
                <a:cubicBezTo>
                  <a:pt x="19426" y="17977"/>
                  <a:pt x="19451" y="17927"/>
                  <a:pt x="19451" y="17866"/>
                </a:cubicBezTo>
                <a:cubicBezTo>
                  <a:pt x="19451" y="17804"/>
                  <a:pt x="19426" y="17755"/>
                  <a:pt x="19396" y="17755"/>
                </a:cubicBezTo>
                <a:close/>
                <a:moveTo>
                  <a:pt x="19217" y="17755"/>
                </a:moveTo>
                <a:cubicBezTo>
                  <a:pt x="19187" y="17755"/>
                  <a:pt x="19162" y="17804"/>
                  <a:pt x="19162" y="17866"/>
                </a:cubicBezTo>
                <a:cubicBezTo>
                  <a:pt x="19162" y="17927"/>
                  <a:pt x="19187" y="17977"/>
                  <a:pt x="19217" y="17977"/>
                </a:cubicBezTo>
                <a:cubicBezTo>
                  <a:pt x="19247" y="17977"/>
                  <a:pt x="19272" y="17927"/>
                  <a:pt x="19272" y="17866"/>
                </a:cubicBezTo>
                <a:cubicBezTo>
                  <a:pt x="19272" y="17804"/>
                  <a:pt x="19247" y="17755"/>
                  <a:pt x="19217" y="17755"/>
                </a:cubicBezTo>
                <a:close/>
                <a:moveTo>
                  <a:pt x="19038" y="17755"/>
                </a:moveTo>
                <a:cubicBezTo>
                  <a:pt x="19008" y="17755"/>
                  <a:pt x="18983" y="17804"/>
                  <a:pt x="18983" y="17866"/>
                </a:cubicBezTo>
                <a:cubicBezTo>
                  <a:pt x="18983" y="17927"/>
                  <a:pt x="19008" y="17977"/>
                  <a:pt x="19038" y="17977"/>
                </a:cubicBezTo>
                <a:cubicBezTo>
                  <a:pt x="19068" y="17977"/>
                  <a:pt x="19093" y="17927"/>
                  <a:pt x="19093" y="17866"/>
                </a:cubicBezTo>
                <a:cubicBezTo>
                  <a:pt x="19093" y="17804"/>
                  <a:pt x="19068" y="17755"/>
                  <a:pt x="19038" y="17755"/>
                </a:cubicBezTo>
                <a:close/>
                <a:moveTo>
                  <a:pt x="18859" y="17755"/>
                </a:moveTo>
                <a:cubicBezTo>
                  <a:pt x="18828" y="17755"/>
                  <a:pt x="18804" y="17804"/>
                  <a:pt x="18804" y="17866"/>
                </a:cubicBezTo>
                <a:cubicBezTo>
                  <a:pt x="18804" y="17927"/>
                  <a:pt x="18828" y="17977"/>
                  <a:pt x="18859" y="17977"/>
                </a:cubicBezTo>
                <a:cubicBezTo>
                  <a:pt x="18889" y="17977"/>
                  <a:pt x="18914" y="17927"/>
                  <a:pt x="18914" y="17866"/>
                </a:cubicBezTo>
                <a:cubicBezTo>
                  <a:pt x="18914" y="17804"/>
                  <a:pt x="18889" y="17755"/>
                  <a:pt x="18859" y="17755"/>
                </a:cubicBezTo>
                <a:close/>
                <a:moveTo>
                  <a:pt x="18680" y="17755"/>
                </a:moveTo>
                <a:cubicBezTo>
                  <a:pt x="18649" y="17755"/>
                  <a:pt x="18625" y="17804"/>
                  <a:pt x="18625" y="17866"/>
                </a:cubicBezTo>
                <a:cubicBezTo>
                  <a:pt x="18625" y="17927"/>
                  <a:pt x="18649" y="17977"/>
                  <a:pt x="18680" y="17977"/>
                </a:cubicBezTo>
                <a:cubicBezTo>
                  <a:pt x="18710" y="17977"/>
                  <a:pt x="18735" y="17927"/>
                  <a:pt x="18735" y="17866"/>
                </a:cubicBezTo>
                <a:cubicBezTo>
                  <a:pt x="18735" y="17804"/>
                  <a:pt x="18710" y="17755"/>
                  <a:pt x="18680" y="17755"/>
                </a:cubicBezTo>
                <a:close/>
                <a:moveTo>
                  <a:pt x="18501" y="17755"/>
                </a:moveTo>
                <a:cubicBezTo>
                  <a:pt x="18470" y="17755"/>
                  <a:pt x="18446" y="17804"/>
                  <a:pt x="18446" y="17866"/>
                </a:cubicBezTo>
                <a:cubicBezTo>
                  <a:pt x="18446" y="17927"/>
                  <a:pt x="18470" y="17977"/>
                  <a:pt x="18501" y="17977"/>
                </a:cubicBezTo>
                <a:cubicBezTo>
                  <a:pt x="18531" y="17977"/>
                  <a:pt x="18555" y="17927"/>
                  <a:pt x="18555" y="17866"/>
                </a:cubicBezTo>
                <a:cubicBezTo>
                  <a:pt x="18555" y="17804"/>
                  <a:pt x="18531" y="17755"/>
                  <a:pt x="18501" y="17755"/>
                </a:cubicBezTo>
                <a:close/>
                <a:moveTo>
                  <a:pt x="18321" y="17755"/>
                </a:moveTo>
                <a:cubicBezTo>
                  <a:pt x="18291" y="17755"/>
                  <a:pt x="18267" y="17804"/>
                  <a:pt x="18267" y="17866"/>
                </a:cubicBezTo>
                <a:cubicBezTo>
                  <a:pt x="18267" y="17927"/>
                  <a:pt x="18291" y="17977"/>
                  <a:pt x="18321" y="17977"/>
                </a:cubicBezTo>
                <a:cubicBezTo>
                  <a:pt x="18352" y="17977"/>
                  <a:pt x="18376" y="17927"/>
                  <a:pt x="18376" y="17866"/>
                </a:cubicBezTo>
                <a:cubicBezTo>
                  <a:pt x="18376" y="17804"/>
                  <a:pt x="18352" y="17755"/>
                  <a:pt x="18321" y="17755"/>
                </a:cubicBezTo>
                <a:close/>
                <a:moveTo>
                  <a:pt x="18142" y="17755"/>
                </a:moveTo>
                <a:cubicBezTo>
                  <a:pt x="18112" y="17755"/>
                  <a:pt x="18088" y="17804"/>
                  <a:pt x="18088" y="17866"/>
                </a:cubicBezTo>
                <a:cubicBezTo>
                  <a:pt x="18088" y="17927"/>
                  <a:pt x="18112" y="17977"/>
                  <a:pt x="18142" y="17977"/>
                </a:cubicBezTo>
                <a:cubicBezTo>
                  <a:pt x="18173" y="17977"/>
                  <a:pt x="18197" y="17927"/>
                  <a:pt x="18197" y="17866"/>
                </a:cubicBezTo>
                <a:cubicBezTo>
                  <a:pt x="18197" y="17804"/>
                  <a:pt x="18173" y="17755"/>
                  <a:pt x="18142" y="17755"/>
                </a:cubicBezTo>
                <a:close/>
                <a:moveTo>
                  <a:pt x="17963" y="17755"/>
                </a:moveTo>
                <a:cubicBezTo>
                  <a:pt x="17933" y="17755"/>
                  <a:pt x="17908" y="17804"/>
                  <a:pt x="17908" y="17866"/>
                </a:cubicBezTo>
                <a:cubicBezTo>
                  <a:pt x="17908" y="17927"/>
                  <a:pt x="17933" y="17977"/>
                  <a:pt x="17963" y="17977"/>
                </a:cubicBezTo>
                <a:cubicBezTo>
                  <a:pt x="17994" y="17977"/>
                  <a:pt x="18018" y="17927"/>
                  <a:pt x="18018" y="17866"/>
                </a:cubicBezTo>
                <a:cubicBezTo>
                  <a:pt x="18018" y="17804"/>
                  <a:pt x="17994" y="17755"/>
                  <a:pt x="17963" y="17755"/>
                </a:cubicBezTo>
                <a:close/>
                <a:moveTo>
                  <a:pt x="17784" y="17755"/>
                </a:moveTo>
                <a:cubicBezTo>
                  <a:pt x="17754" y="17755"/>
                  <a:pt x="17729" y="17804"/>
                  <a:pt x="17729" y="17866"/>
                </a:cubicBezTo>
                <a:cubicBezTo>
                  <a:pt x="17729" y="17927"/>
                  <a:pt x="17754" y="17977"/>
                  <a:pt x="17784" y="17977"/>
                </a:cubicBezTo>
                <a:cubicBezTo>
                  <a:pt x="17815" y="17977"/>
                  <a:pt x="17839" y="17927"/>
                  <a:pt x="17839" y="17866"/>
                </a:cubicBezTo>
                <a:cubicBezTo>
                  <a:pt x="17839" y="17804"/>
                  <a:pt x="17815" y="17755"/>
                  <a:pt x="17784" y="17755"/>
                </a:cubicBezTo>
                <a:close/>
                <a:moveTo>
                  <a:pt x="17605" y="17755"/>
                </a:moveTo>
                <a:cubicBezTo>
                  <a:pt x="17575" y="17755"/>
                  <a:pt x="17550" y="17804"/>
                  <a:pt x="17550" y="17866"/>
                </a:cubicBezTo>
                <a:cubicBezTo>
                  <a:pt x="17550" y="17927"/>
                  <a:pt x="17575" y="17977"/>
                  <a:pt x="17605" y="17977"/>
                </a:cubicBezTo>
                <a:cubicBezTo>
                  <a:pt x="17635" y="17977"/>
                  <a:pt x="17660" y="17927"/>
                  <a:pt x="17660" y="17866"/>
                </a:cubicBezTo>
                <a:cubicBezTo>
                  <a:pt x="17660" y="17804"/>
                  <a:pt x="17635" y="17755"/>
                  <a:pt x="17605" y="17755"/>
                </a:cubicBezTo>
                <a:close/>
                <a:moveTo>
                  <a:pt x="11695" y="17755"/>
                </a:moveTo>
                <a:cubicBezTo>
                  <a:pt x="11665" y="17755"/>
                  <a:pt x="11640" y="17804"/>
                  <a:pt x="11640" y="17866"/>
                </a:cubicBezTo>
                <a:cubicBezTo>
                  <a:pt x="11640" y="17927"/>
                  <a:pt x="11665" y="17977"/>
                  <a:pt x="11695" y="17977"/>
                </a:cubicBezTo>
                <a:cubicBezTo>
                  <a:pt x="11726" y="17977"/>
                  <a:pt x="11750" y="17927"/>
                  <a:pt x="11750" y="17866"/>
                </a:cubicBezTo>
                <a:cubicBezTo>
                  <a:pt x="11750" y="17804"/>
                  <a:pt x="11726" y="17755"/>
                  <a:pt x="11695" y="17755"/>
                </a:cubicBezTo>
                <a:close/>
                <a:moveTo>
                  <a:pt x="11516" y="17755"/>
                </a:moveTo>
                <a:cubicBezTo>
                  <a:pt x="11486" y="17755"/>
                  <a:pt x="11461" y="17804"/>
                  <a:pt x="11461" y="17866"/>
                </a:cubicBezTo>
                <a:cubicBezTo>
                  <a:pt x="11461" y="17927"/>
                  <a:pt x="11486" y="17977"/>
                  <a:pt x="11516" y="17977"/>
                </a:cubicBezTo>
                <a:cubicBezTo>
                  <a:pt x="11546" y="17977"/>
                  <a:pt x="11571" y="17927"/>
                  <a:pt x="11571" y="17866"/>
                </a:cubicBezTo>
                <a:cubicBezTo>
                  <a:pt x="11571" y="17804"/>
                  <a:pt x="11546" y="17755"/>
                  <a:pt x="11516" y="17755"/>
                </a:cubicBezTo>
                <a:close/>
                <a:moveTo>
                  <a:pt x="11337" y="17755"/>
                </a:moveTo>
                <a:cubicBezTo>
                  <a:pt x="11307" y="17755"/>
                  <a:pt x="11282" y="17804"/>
                  <a:pt x="11282" y="17866"/>
                </a:cubicBezTo>
                <a:cubicBezTo>
                  <a:pt x="11282" y="17927"/>
                  <a:pt x="11307" y="17977"/>
                  <a:pt x="11337" y="17977"/>
                </a:cubicBezTo>
                <a:cubicBezTo>
                  <a:pt x="11367" y="17977"/>
                  <a:pt x="11392" y="17927"/>
                  <a:pt x="11392" y="17866"/>
                </a:cubicBezTo>
                <a:cubicBezTo>
                  <a:pt x="11392" y="17804"/>
                  <a:pt x="11367" y="17755"/>
                  <a:pt x="11337" y="17755"/>
                </a:cubicBezTo>
                <a:close/>
                <a:moveTo>
                  <a:pt x="11158" y="17755"/>
                </a:moveTo>
                <a:cubicBezTo>
                  <a:pt x="11128" y="17755"/>
                  <a:pt x="11103" y="17804"/>
                  <a:pt x="11103" y="17866"/>
                </a:cubicBezTo>
                <a:cubicBezTo>
                  <a:pt x="11103" y="17927"/>
                  <a:pt x="11128" y="17977"/>
                  <a:pt x="11158" y="17977"/>
                </a:cubicBezTo>
                <a:cubicBezTo>
                  <a:pt x="11188" y="17977"/>
                  <a:pt x="11213" y="17927"/>
                  <a:pt x="11213" y="17866"/>
                </a:cubicBezTo>
                <a:cubicBezTo>
                  <a:pt x="11213" y="17804"/>
                  <a:pt x="11188" y="17755"/>
                  <a:pt x="11158" y="17755"/>
                </a:cubicBezTo>
                <a:close/>
                <a:moveTo>
                  <a:pt x="10979" y="17755"/>
                </a:moveTo>
                <a:cubicBezTo>
                  <a:pt x="10949" y="17755"/>
                  <a:pt x="10924" y="17804"/>
                  <a:pt x="10924" y="17866"/>
                </a:cubicBezTo>
                <a:cubicBezTo>
                  <a:pt x="10924" y="17927"/>
                  <a:pt x="10949" y="17977"/>
                  <a:pt x="10979" y="17977"/>
                </a:cubicBezTo>
                <a:cubicBezTo>
                  <a:pt x="11009" y="17977"/>
                  <a:pt x="11034" y="17927"/>
                  <a:pt x="11034" y="17866"/>
                </a:cubicBezTo>
                <a:cubicBezTo>
                  <a:pt x="11034" y="17804"/>
                  <a:pt x="11009" y="17755"/>
                  <a:pt x="10979" y="17755"/>
                </a:cubicBezTo>
                <a:close/>
                <a:moveTo>
                  <a:pt x="6323" y="17755"/>
                </a:moveTo>
                <a:cubicBezTo>
                  <a:pt x="6292" y="17755"/>
                  <a:pt x="6268" y="17804"/>
                  <a:pt x="6268" y="17866"/>
                </a:cubicBezTo>
                <a:cubicBezTo>
                  <a:pt x="6268" y="17927"/>
                  <a:pt x="6292" y="17977"/>
                  <a:pt x="6323" y="17977"/>
                </a:cubicBezTo>
                <a:cubicBezTo>
                  <a:pt x="6353" y="17977"/>
                  <a:pt x="6378" y="17927"/>
                  <a:pt x="6378" y="17866"/>
                </a:cubicBezTo>
                <a:cubicBezTo>
                  <a:pt x="6378" y="17804"/>
                  <a:pt x="6353" y="17755"/>
                  <a:pt x="6323" y="17755"/>
                </a:cubicBezTo>
                <a:close/>
                <a:moveTo>
                  <a:pt x="6144" y="17755"/>
                </a:moveTo>
                <a:cubicBezTo>
                  <a:pt x="6113" y="17755"/>
                  <a:pt x="6089" y="17804"/>
                  <a:pt x="6089" y="17866"/>
                </a:cubicBezTo>
                <a:cubicBezTo>
                  <a:pt x="6089" y="17927"/>
                  <a:pt x="6113" y="17977"/>
                  <a:pt x="6144" y="17977"/>
                </a:cubicBezTo>
                <a:cubicBezTo>
                  <a:pt x="6174" y="17977"/>
                  <a:pt x="6199" y="17927"/>
                  <a:pt x="6199" y="17866"/>
                </a:cubicBezTo>
                <a:cubicBezTo>
                  <a:pt x="6199" y="17804"/>
                  <a:pt x="6174" y="17755"/>
                  <a:pt x="6144" y="17755"/>
                </a:cubicBezTo>
                <a:close/>
                <a:moveTo>
                  <a:pt x="5965" y="17755"/>
                </a:moveTo>
                <a:cubicBezTo>
                  <a:pt x="5934" y="17755"/>
                  <a:pt x="5910" y="17804"/>
                  <a:pt x="5910" y="17866"/>
                </a:cubicBezTo>
                <a:cubicBezTo>
                  <a:pt x="5910" y="17927"/>
                  <a:pt x="5934" y="17977"/>
                  <a:pt x="5965" y="17977"/>
                </a:cubicBezTo>
                <a:cubicBezTo>
                  <a:pt x="5995" y="17977"/>
                  <a:pt x="6019" y="17927"/>
                  <a:pt x="6019" y="17866"/>
                </a:cubicBezTo>
                <a:cubicBezTo>
                  <a:pt x="6019" y="17804"/>
                  <a:pt x="5995" y="17755"/>
                  <a:pt x="5965" y="17755"/>
                </a:cubicBezTo>
                <a:close/>
                <a:moveTo>
                  <a:pt x="5786" y="17755"/>
                </a:moveTo>
                <a:cubicBezTo>
                  <a:pt x="5755" y="17755"/>
                  <a:pt x="5731" y="17804"/>
                  <a:pt x="5731" y="17866"/>
                </a:cubicBezTo>
                <a:cubicBezTo>
                  <a:pt x="5731" y="17927"/>
                  <a:pt x="5755" y="17977"/>
                  <a:pt x="5786" y="17977"/>
                </a:cubicBezTo>
                <a:cubicBezTo>
                  <a:pt x="5816" y="17977"/>
                  <a:pt x="5840" y="17927"/>
                  <a:pt x="5840" y="17866"/>
                </a:cubicBezTo>
                <a:cubicBezTo>
                  <a:pt x="5840" y="17804"/>
                  <a:pt x="5816" y="17755"/>
                  <a:pt x="5786" y="17755"/>
                </a:cubicBezTo>
                <a:close/>
                <a:moveTo>
                  <a:pt x="5606" y="17755"/>
                </a:moveTo>
                <a:cubicBezTo>
                  <a:pt x="5576" y="17755"/>
                  <a:pt x="5552" y="17804"/>
                  <a:pt x="5552" y="17866"/>
                </a:cubicBezTo>
                <a:cubicBezTo>
                  <a:pt x="5552" y="17927"/>
                  <a:pt x="5576" y="17977"/>
                  <a:pt x="5606" y="17977"/>
                </a:cubicBezTo>
                <a:cubicBezTo>
                  <a:pt x="5637" y="17977"/>
                  <a:pt x="5661" y="17927"/>
                  <a:pt x="5661" y="17866"/>
                </a:cubicBezTo>
                <a:cubicBezTo>
                  <a:pt x="5661" y="17804"/>
                  <a:pt x="5637" y="17755"/>
                  <a:pt x="5606" y="17755"/>
                </a:cubicBezTo>
                <a:close/>
                <a:moveTo>
                  <a:pt x="5427" y="17755"/>
                </a:moveTo>
                <a:cubicBezTo>
                  <a:pt x="5397" y="17755"/>
                  <a:pt x="5372" y="17804"/>
                  <a:pt x="5372" y="17866"/>
                </a:cubicBezTo>
                <a:cubicBezTo>
                  <a:pt x="5372" y="17927"/>
                  <a:pt x="5397" y="17977"/>
                  <a:pt x="5427" y="17977"/>
                </a:cubicBezTo>
                <a:cubicBezTo>
                  <a:pt x="5458" y="17977"/>
                  <a:pt x="5482" y="17927"/>
                  <a:pt x="5482" y="17866"/>
                </a:cubicBezTo>
                <a:cubicBezTo>
                  <a:pt x="5482" y="17804"/>
                  <a:pt x="5458" y="17755"/>
                  <a:pt x="5427" y="17755"/>
                </a:cubicBezTo>
                <a:close/>
                <a:moveTo>
                  <a:pt x="5248" y="17755"/>
                </a:moveTo>
                <a:cubicBezTo>
                  <a:pt x="5218" y="17755"/>
                  <a:pt x="5193" y="17804"/>
                  <a:pt x="5193" y="17866"/>
                </a:cubicBezTo>
                <a:cubicBezTo>
                  <a:pt x="5193" y="17927"/>
                  <a:pt x="5218" y="17977"/>
                  <a:pt x="5248" y="17977"/>
                </a:cubicBezTo>
                <a:cubicBezTo>
                  <a:pt x="5279" y="17977"/>
                  <a:pt x="5303" y="17927"/>
                  <a:pt x="5303" y="17866"/>
                </a:cubicBezTo>
                <a:cubicBezTo>
                  <a:pt x="5303" y="17804"/>
                  <a:pt x="5279" y="17755"/>
                  <a:pt x="5248" y="17755"/>
                </a:cubicBezTo>
                <a:close/>
                <a:moveTo>
                  <a:pt x="5069" y="17755"/>
                </a:moveTo>
                <a:cubicBezTo>
                  <a:pt x="5039" y="17755"/>
                  <a:pt x="5014" y="17804"/>
                  <a:pt x="5014" y="17866"/>
                </a:cubicBezTo>
                <a:cubicBezTo>
                  <a:pt x="5014" y="17927"/>
                  <a:pt x="5039" y="17977"/>
                  <a:pt x="5069" y="17977"/>
                </a:cubicBezTo>
                <a:cubicBezTo>
                  <a:pt x="5099" y="17977"/>
                  <a:pt x="5124" y="17927"/>
                  <a:pt x="5124" y="17866"/>
                </a:cubicBezTo>
                <a:cubicBezTo>
                  <a:pt x="5124" y="17804"/>
                  <a:pt x="5099" y="17755"/>
                  <a:pt x="5069" y="17755"/>
                </a:cubicBezTo>
                <a:close/>
                <a:moveTo>
                  <a:pt x="20112" y="17392"/>
                </a:moveTo>
                <a:cubicBezTo>
                  <a:pt x="20082" y="17392"/>
                  <a:pt x="20058" y="17442"/>
                  <a:pt x="20058" y="17503"/>
                </a:cubicBezTo>
                <a:cubicBezTo>
                  <a:pt x="20058" y="17565"/>
                  <a:pt x="20082" y="17614"/>
                  <a:pt x="20112" y="17614"/>
                </a:cubicBezTo>
                <a:cubicBezTo>
                  <a:pt x="20143" y="17614"/>
                  <a:pt x="20167" y="17565"/>
                  <a:pt x="20167" y="17503"/>
                </a:cubicBezTo>
                <a:cubicBezTo>
                  <a:pt x="20167" y="17442"/>
                  <a:pt x="20143" y="17392"/>
                  <a:pt x="20112" y="17392"/>
                </a:cubicBezTo>
                <a:close/>
                <a:moveTo>
                  <a:pt x="19933" y="17392"/>
                </a:moveTo>
                <a:cubicBezTo>
                  <a:pt x="19903" y="17392"/>
                  <a:pt x="19878" y="17442"/>
                  <a:pt x="19878" y="17503"/>
                </a:cubicBezTo>
                <a:cubicBezTo>
                  <a:pt x="19878" y="17565"/>
                  <a:pt x="19903" y="17614"/>
                  <a:pt x="19933" y="17614"/>
                </a:cubicBezTo>
                <a:cubicBezTo>
                  <a:pt x="19964" y="17614"/>
                  <a:pt x="19988" y="17565"/>
                  <a:pt x="19988" y="17503"/>
                </a:cubicBezTo>
                <a:cubicBezTo>
                  <a:pt x="19988" y="17442"/>
                  <a:pt x="19964" y="17392"/>
                  <a:pt x="19933" y="17392"/>
                </a:cubicBezTo>
                <a:close/>
                <a:moveTo>
                  <a:pt x="19754" y="17392"/>
                </a:moveTo>
                <a:cubicBezTo>
                  <a:pt x="19724" y="17392"/>
                  <a:pt x="19699" y="17442"/>
                  <a:pt x="19699" y="17503"/>
                </a:cubicBezTo>
                <a:cubicBezTo>
                  <a:pt x="19699" y="17565"/>
                  <a:pt x="19724" y="17614"/>
                  <a:pt x="19754" y="17614"/>
                </a:cubicBezTo>
                <a:cubicBezTo>
                  <a:pt x="19785" y="17614"/>
                  <a:pt x="19809" y="17565"/>
                  <a:pt x="19809" y="17503"/>
                </a:cubicBezTo>
                <a:cubicBezTo>
                  <a:pt x="19809" y="17442"/>
                  <a:pt x="19785" y="17392"/>
                  <a:pt x="19754" y="17392"/>
                </a:cubicBezTo>
                <a:close/>
                <a:moveTo>
                  <a:pt x="19575" y="17392"/>
                </a:moveTo>
                <a:cubicBezTo>
                  <a:pt x="19545" y="17392"/>
                  <a:pt x="19520" y="17442"/>
                  <a:pt x="19520" y="17503"/>
                </a:cubicBezTo>
                <a:cubicBezTo>
                  <a:pt x="19520" y="17565"/>
                  <a:pt x="19545" y="17614"/>
                  <a:pt x="19575" y="17614"/>
                </a:cubicBezTo>
                <a:cubicBezTo>
                  <a:pt x="19605" y="17614"/>
                  <a:pt x="19630" y="17565"/>
                  <a:pt x="19630" y="17503"/>
                </a:cubicBezTo>
                <a:cubicBezTo>
                  <a:pt x="19630" y="17442"/>
                  <a:pt x="19605" y="17392"/>
                  <a:pt x="19575" y="17392"/>
                </a:cubicBezTo>
                <a:close/>
                <a:moveTo>
                  <a:pt x="19396" y="17392"/>
                </a:moveTo>
                <a:cubicBezTo>
                  <a:pt x="19366" y="17392"/>
                  <a:pt x="19341" y="17442"/>
                  <a:pt x="19341" y="17503"/>
                </a:cubicBezTo>
                <a:cubicBezTo>
                  <a:pt x="19341" y="17565"/>
                  <a:pt x="19366" y="17614"/>
                  <a:pt x="19396" y="17614"/>
                </a:cubicBezTo>
                <a:cubicBezTo>
                  <a:pt x="19426" y="17614"/>
                  <a:pt x="19451" y="17565"/>
                  <a:pt x="19451" y="17503"/>
                </a:cubicBezTo>
                <a:cubicBezTo>
                  <a:pt x="19451" y="17442"/>
                  <a:pt x="19426" y="17392"/>
                  <a:pt x="19396" y="17392"/>
                </a:cubicBezTo>
                <a:close/>
                <a:moveTo>
                  <a:pt x="19217" y="17392"/>
                </a:moveTo>
                <a:cubicBezTo>
                  <a:pt x="19187" y="17392"/>
                  <a:pt x="19162" y="17442"/>
                  <a:pt x="19162" y="17503"/>
                </a:cubicBezTo>
                <a:cubicBezTo>
                  <a:pt x="19162" y="17565"/>
                  <a:pt x="19187" y="17614"/>
                  <a:pt x="19217" y="17614"/>
                </a:cubicBezTo>
                <a:cubicBezTo>
                  <a:pt x="19247" y="17614"/>
                  <a:pt x="19272" y="17565"/>
                  <a:pt x="19272" y="17503"/>
                </a:cubicBezTo>
                <a:cubicBezTo>
                  <a:pt x="19272" y="17442"/>
                  <a:pt x="19247" y="17392"/>
                  <a:pt x="19217" y="17392"/>
                </a:cubicBezTo>
                <a:close/>
                <a:moveTo>
                  <a:pt x="19038" y="17392"/>
                </a:moveTo>
                <a:cubicBezTo>
                  <a:pt x="19008" y="17392"/>
                  <a:pt x="18983" y="17442"/>
                  <a:pt x="18983" y="17503"/>
                </a:cubicBezTo>
                <a:cubicBezTo>
                  <a:pt x="18983" y="17565"/>
                  <a:pt x="19008" y="17614"/>
                  <a:pt x="19038" y="17614"/>
                </a:cubicBezTo>
                <a:cubicBezTo>
                  <a:pt x="19068" y="17614"/>
                  <a:pt x="19093" y="17565"/>
                  <a:pt x="19093" y="17503"/>
                </a:cubicBezTo>
                <a:cubicBezTo>
                  <a:pt x="19093" y="17442"/>
                  <a:pt x="19068" y="17392"/>
                  <a:pt x="19038" y="17392"/>
                </a:cubicBezTo>
                <a:close/>
                <a:moveTo>
                  <a:pt x="18859" y="17392"/>
                </a:moveTo>
                <a:cubicBezTo>
                  <a:pt x="18828" y="17392"/>
                  <a:pt x="18804" y="17442"/>
                  <a:pt x="18804" y="17503"/>
                </a:cubicBezTo>
                <a:cubicBezTo>
                  <a:pt x="18804" y="17565"/>
                  <a:pt x="18828" y="17614"/>
                  <a:pt x="18859" y="17614"/>
                </a:cubicBezTo>
                <a:cubicBezTo>
                  <a:pt x="18889" y="17614"/>
                  <a:pt x="18914" y="17565"/>
                  <a:pt x="18914" y="17503"/>
                </a:cubicBezTo>
                <a:cubicBezTo>
                  <a:pt x="18914" y="17442"/>
                  <a:pt x="18889" y="17392"/>
                  <a:pt x="18859" y="17392"/>
                </a:cubicBezTo>
                <a:close/>
                <a:moveTo>
                  <a:pt x="18680" y="17392"/>
                </a:moveTo>
                <a:cubicBezTo>
                  <a:pt x="18649" y="17392"/>
                  <a:pt x="18625" y="17442"/>
                  <a:pt x="18625" y="17503"/>
                </a:cubicBezTo>
                <a:cubicBezTo>
                  <a:pt x="18625" y="17565"/>
                  <a:pt x="18649" y="17614"/>
                  <a:pt x="18680" y="17614"/>
                </a:cubicBezTo>
                <a:cubicBezTo>
                  <a:pt x="18710" y="17614"/>
                  <a:pt x="18735" y="17565"/>
                  <a:pt x="18735" y="17503"/>
                </a:cubicBezTo>
                <a:cubicBezTo>
                  <a:pt x="18735" y="17442"/>
                  <a:pt x="18710" y="17392"/>
                  <a:pt x="18680" y="17392"/>
                </a:cubicBezTo>
                <a:close/>
                <a:moveTo>
                  <a:pt x="18501" y="17392"/>
                </a:moveTo>
                <a:cubicBezTo>
                  <a:pt x="18470" y="17392"/>
                  <a:pt x="18446" y="17442"/>
                  <a:pt x="18446" y="17503"/>
                </a:cubicBezTo>
                <a:cubicBezTo>
                  <a:pt x="18446" y="17565"/>
                  <a:pt x="18470" y="17614"/>
                  <a:pt x="18501" y="17614"/>
                </a:cubicBezTo>
                <a:cubicBezTo>
                  <a:pt x="18531" y="17614"/>
                  <a:pt x="18555" y="17565"/>
                  <a:pt x="18555" y="17503"/>
                </a:cubicBezTo>
                <a:cubicBezTo>
                  <a:pt x="18555" y="17442"/>
                  <a:pt x="18531" y="17392"/>
                  <a:pt x="18501" y="17392"/>
                </a:cubicBezTo>
                <a:close/>
                <a:moveTo>
                  <a:pt x="18321" y="17392"/>
                </a:moveTo>
                <a:cubicBezTo>
                  <a:pt x="18291" y="17392"/>
                  <a:pt x="18267" y="17442"/>
                  <a:pt x="18267" y="17503"/>
                </a:cubicBezTo>
                <a:cubicBezTo>
                  <a:pt x="18267" y="17565"/>
                  <a:pt x="18291" y="17614"/>
                  <a:pt x="18321" y="17614"/>
                </a:cubicBezTo>
                <a:cubicBezTo>
                  <a:pt x="18352" y="17614"/>
                  <a:pt x="18376" y="17565"/>
                  <a:pt x="18376" y="17503"/>
                </a:cubicBezTo>
                <a:cubicBezTo>
                  <a:pt x="18376" y="17442"/>
                  <a:pt x="18352" y="17392"/>
                  <a:pt x="18321" y="17392"/>
                </a:cubicBezTo>
                <a:close/>
                <a:moveTo>
                  <a:pt x="18142" y="17392"/>
                </a:moveTo>
                <a:cubicBezTo>
                  <a:pt x="18112" y="17392"/>
                  <a:pt x="18088" y="17442"/>
                  <a:pt x="18088" y="17503"/>
                </a:cubicBezTo>
                <a:cubicBezTo>
                  <a:pt x="18088" y="17565"/>
                  <a:pt x="18112" y="17614"/>
                  <a:pt x="18142" y="17614"/>
                </a:cubicBezTo>
                <a:cubicBezTo>
                  <a:pt x="18173" y="17614"/>
                  <a:pt x="18197" y="17565"/>
                  <a:pt x="18197" y="17503"/>
                </a:cubicBezTo>
                <a:cubicBezTo>
                  <a:pt x="18197" y="17442"/>
                  <a:pt x="18173" y="17392"/>
                  <a:pt x="18142" y="17392"/>
                </a:cubicBezTo>
                <a:close/>
                <a:moveTo>
                  <a:pt x="17963" y="17392"/>
                </a:moveTo>
                <a:cubicBezTo>
                  <a:pt x="17933" y="17392"/>
                  <a:pt x="17908" y="17442"/>
                  <a:pt x="17908" y="17503"/>
                </a:cubicBezTo>
                <a:cubicBezTo>
                  <a:pt x="17908" y="17565"/>
                  <a:pt x="17933" y="17614"/>
                  <a:pt x="17963" y="17614"/>
                </a:cubicBezTo>
                <a:cubicBezTo>
                  <a:pt x="17994" y="17614"/>
                  <a:pt x="18018" y="17565"/>
                  <a:pt x="18018" y="17503"/>
                </a:cubicBezTo>
                <a:cubicBezTo>
                  <a:pt x="18018" y="17442"/>
                  <a:pt x="17994" y="17392"/>
                  <a:pt x="17963" y="17392"/>
                </a:cubicBezTo>
                <a:close/>
                <a:moveTo>
                  <a:pt x="17784" y="17392"/>
                </a:moveTo>
                <a:cubicBezTo>
                  <a:pt x="17754" y="17392"/>
                  <a:pt x="17729" y="17442"/>
                  <a:pt x="17729" y="17503"/>
                </a:cubicBezTo>
                <a:cubicBezTo>
                  <a:pt x="17729" y="17565"/>
                  <a:pt x="17754" y="17614"/>
                  <a:pt x="17784" y="17614"/>
                </a:cubicBezTo>
                <a:cubicBezTo>
                  <a:pt x="17815" y="17614"/>
                  <a:pt x="17839" y="17565"/>
                  <a:pt x="17839" y="17503"/>
                </a:cubicBezTo>
                <a:cubicBezTo>
                  <a:pt x="17839" y="17442"/>
                  <a:pt x="17815" y="17392"/>
                  <a:pt x="17784" y="17392"/>
                </a:cubicBezTo>
                <a:close/>
                <a:moveTo>
                  <a:pt x="17605" y="17392"/>
                </a:moveTo>
                <a:cubicBezTo>
                  <a:pt x="17575" y="17392"/>
                  <a:pt x="17550" y="17442"/>
                  <a:pt x="17550" y="17503"/>
                </a:cubicBezTo>
                <a:cubicBezTo>
                  <a:pt x="17550" y="17565"/>
                  <a:pt x="17575" y="17614"/>
                  <a:pt x="17605" y="17614"/>
                </a:cubicBezTo>
                <a:cubicBezTo>
                  <a:pt x="17635" y="17614"/>
                  <a:pt x="17660" y="17565"/>
                  <a:pt x="17660" y="17503"/>
                </a:cubicBezTo>
                <a:cubicBezTo>
                  <a:pt x="17660" y="17442"/>
                  <a:pt x="17635" y="17392"/>
                  <a:pt x="17605" y="17392"/>
                </a:cubicBezTo>
                <a:close/>
                <a:moveTo>
                  <a:pt x="11874" y="17392"/>
                </a:moveTo>
                <a:cubicBezTo>
                  <a:pt x="11844" y="17392"/>
                  <a:pt x="11819" y="17442"/>
                  <a:pt x="11819" y="17503"/>
                </a:cubicBezTo>
                <a:cubicBezTo>
                  <a:pt x="11819" y="17565"/>
                  <a:pt x="11844" y="17614"/>
                  <a:pt x="11874" y="17614"/>
                </a:cubicBezTo>
                <a:cubicBezTo>
                  <a:pt x="11905" y="17614"/>
                  <a:pt x="11929" y="17565"/>
                  <a:pt x="11929" y="17503"/>
                </a:cubicBezTo>
                <a:cubicBezTo>
                  <a:pt x="11929" y="17442"/>
                  <a:pt x="11905" y="17392"/>
                  <a:pt x="11874" y="17392"/>
                </a:cubicBezTo>
                <a:close/>
                <a:moveTo>
                  <a:pt x="11695" y="17392"/>
                </a:moveTo>
                <a:cubicBezTo>
                  <a:pt x="11665" y="17392"/>
                  <a:pt x="11640" y="17442"/>
                  <a:pt x="11640" y="17503"/>
                </a:cubicBezTo>
                <a:cubicBezTo>
                  <a:pt x="11640" y="17565"/>
                  <a:pt x="11665" y="17614"/>
                  <a:pt x="11695" y="17614"/>
                </a:cubicBezTo>
                <a:cubicBezTo>
                  <a:pt x="11726" y="17614"/>
                  <a:pt x="11750" y="17565"/>
                  <a:pt x="11750" y="17503"/>
                </a:cubicBezTo>
                <a:cubicBezTo>
                  <a:pt x="11750" y="17442"/>
                  <a:pt x="11726" y="17392"/>
                  <a:pt x="11695" y="17392"/>
                </a:cubicBezTo>
                <a:close/>
                <a:moveTo>
                  <a:pt x="11516" y="17392"/>
                </a:moveTo>
                <a:cubicBezTo>
                  <a:pt x="11486" y="17392"/>
                  <a:pt x="11461" y="17442"/>
                  <a:pt x="11461" y="17503"/>
                </a:cubicBezTo>
                <a:cubicBezTo>
                  <a:pt x="11461" y="17565"/>
                  <a:pt x="11486" y="17614"/>
                  <a:pt x="11516" y="17614"/>
                </a:cubicBezTo>
                <a:cubicBezTo>
                  <a:pt x="11546" y="17614"/>
                  <a:pt x="11571" y="17565"/>
                  <a:pt x="11571" y="17503"/>
                </a:cubicBezTo>
                <a:cubicBezTo>
                  <a:pt x="11571" y="17442"/>
                  <a:pt x="11546" y="17392"/>
                  <a:pt x="11516" y="17392"/>
                </a:cubicBezTo>
                <a:close/>
                <a:moveTo>
                  <a:pt x="11337" y="17392"/>
                </a:moveTo>
                <a:cubicBezTo>
                  <a:pt x="11307" y="17392"/>
                  <a:pt x="11282" y="17442"/>
                  <a:pt x="11282" y="17503"/>
                </a:cubicBezTo>
                <a:cubicBezTo>
                  <a:pt x="11282" y="17565"/>
                  <a:pt x="11307" y="17614"/>
                  <a:pt x="11337" y="17614"/>
                </a:cubicBezTo>
                <a:cubicBezTo>
                  <a:pt x="11367" y="17614"/>
                  <a:pt x="11392" y="17565"/>
                  <a:pt x="11392" y="17503"/>
                </a:cubicBezTo>
                <a:cubicBezTo>
                  <a:pt x="11392" y="17442"/>
                  <a:pt x="11367" y="17392"/>
                  <a:pt x="11337" y="17392"/>
                </a:cubicBezTo>
                <a:close/>
                <a:moveTo>
                  <a:pt x="11158" y="17392"/>
                </a:moveTo>
                <a:cubicBezTo>
                  <a:pt x="11128" y="17392"/>
                  <a:pt x="11103" y="17442"/>
                  <a:pt x="11103" y="17503"/>
                </a:cubicBezTo>
                <a:cubicBezTo>
                  <a:pt x="11103" y="17565"/>
                  <a:pt x="11128" y="17614"/>
                  <a:pt x="11158" y="17614"/>
                </a:cubicBezTo>
                <a:cubicBezTo>
                  <a:pt x="11188" y="17614"/>
                  <a:pt x="11213" y="17565"/>
                  <a:pt x="11213" y="17503"/>
                </a:cubicBezTo>
                <a:cubicBezTo>
                  <a:pt x="11213" y="17442"/>
                  <a:pt x="11188" y="17392"/>
                  <a:pt x="11158" y="17392"/>
                </a:cubicBezTo>
                <a:close/>
                <a:moveTo>
                  <a:pt x="10979" y="17392"/>
                </a:moveTo>
                <a:cubicBezTo>
                  <a:pt x="10949" y="17392"/>
                  <a:pt x="10924" y="17442"/>
                  <a:pt x="10924" y="17503"/>
                </a:cubicBezTo>
                <a:cubicBezTo>
                  <a:pt x="10924" y="17565"/>
                  <a:pt x="10949" y="17614"/>
                  <a:pt x="10979" y="17614"/>
                </a:cubicBezTo>
                <a:cubicBezTo>
                  <a:pt x="11009" y="17614"/>
                  <a:pt x="11034" y="17565"/>
                  <a:pt x="11034" y="17503"/>
                </a:cubicBezTo>
                <a:cubicBezTo>
                  <a:pt x="11034" y="17442"/>
                  <a:pt x="11009" y="17392"/>
                  <a:pt x="10979" y="17392"/>
                </a:cubicBezTo>
                <a:close/>
                <a:moveTo>
                  <a:pt x="6323" y="17392"/>
                </a:moveTo>
                <a:cubicBezTo>
                  <a:pt x="6292" y="17392"/>
                  <a:pt x="6268" y="17442"/>
                  <a:pt x="6268" y="17503"/>
                </a:cubicBezTo>
                <a:cubicBezTo>
                  <a:pt x="6268" y="17565"/>
                  <a:pt x="6292" y="17614"/>
                  <a:pt x="6323" y="17614"/>
                </a:cubicBezTo>
                <a:cubicBezTo>
                  <a:pt x="6353" y="17614"/>
                  <a:pt x="6378" y="17565"/>
                  <a:pt x="6378" y="17503"/>
                </a:cubicBezTo>
                <a:cubicBezTo>
                  <a:pt x="6378" y="17442"/>
                  <a:pt x="6353" y="17392"/>
                  <a:pt x="6323" y="17392"/>
                </a:cubicBezTo>
                <a:close/>
                <a:moveTo>
                  <a:pt x="6144" y="17392"/>
                </a:moveTo>
                <a:cubicBezTo>
                  <a:pt x="6113" y="17392"/>
                  <a:pt x="6089" y="17442"/>
                  <a:pt x="6089" y="17503"/>
                </a:cubicBezTo>
                <a:cubicBezTo>
                  <a:pt x="6089" y="17565"/>
                  <a:pt x="6113" y="17614"/>
                  <a:pt x="6144" y="17614"/>
                </a:cubicBezTo>
                <a:cubicBezTo>
                  <a:pt x="6174" y="17614"/>
                  <a:pt x="6199" y="17565"/>
                  <a:pt x="6199" y="17503"/>
                </a:cubicBezTo>
                <a:cubicBezTo>
                  <a:pt x="6199" y="17442"/>
                  <a:pt x="6174" y="17392"/>
                  <a:pt x="6144" y="17392"/>
                </a:cubicBezTo>
                <a:close/>
                <a:moveTo>
                  <a:pt x="5965" y="17392"/>
                </a:moveTo>
                <a:cubicBezTo>
                  <a:pt x="5934" y="17392"/>
                  <a:pt x="5910" y="17442"/>
                  <a:pt x="5910" y="17503"/>
                </a:cubicBezTo>
                <a:cubicBezTo>
                  <a:pt x="5910" y="17565"/>
                  <a:pt x="5934" y="17614"/>
                  <a:pt x="5965" y="17614"/>
                </a:cubicBezTo>
                <a:cubicBezTo>
                  <a:pt x="5995" y="17614"/>
                  <a:pt x="6019" y="17565"/>
                  <a:pt x="6019" y="17503"/>
                </a:cubicBezTo>
                <a:cubicBezTo>
                  <a:pt x="6019" y="17442"/>
                  <a:pt x="5995" y="17392"/>
                  <a:pt x="5965" y="17392"/>
                </a:cubicBezTo>
                <a:close/>
                <a:moveTo>
                  <a:pt x="5786" y="17392"/>
                </a:moveTo>
                <a:cubicBezTo>
                  <a:pt x="5755" y="17392"/>
                  <a:pt x="5731" y="17442"/>
                  <a:pt x="5731" y="17503"/>
                </a:cubicBezTo>
                <a:cubicBezTo>
                  <a:pt x="5731" y="17565"/>
                  <a:pt x="5755" y="17614"/>
                  <a:pt x="5786" y="17614"/>
                </a:cubicBezTo>
                <a:cubicBezTo>
                  <a:pt x="5816" y="17614"/>
                  <a:pt x="5840" y="17565"/>
                  <a:pt x="5840" y="17503"/>
                </a:cubicBezTo>
                <a:cubicBezTo>
                  <a:pt x="5840" y="17442"/>
                  <a:pt x="5816" y="17392"/>
                  <a:pt x="5786" y="17392"/>
                </a:cubicBezTo>
                <a:close/>
                <a:moveTo>
                  <a:pt x="5606" y="17392"/>
                </a:moveTo>
                <a:cubicBezTo>
                  <a:pt x="5576" y="17392"/>
                  <a:pt x="5552" y="17442"/>
                  <a:pt x="5552" y="17503"/>
                </a:cubicBezTo>
                <a:cubicBezTo>
                  <a:pt x="5552" y="17565"/>
                  <a:pt x="5576" y="17614"/>
                  <a:pt x="5606" y="17614"/>
                </a:cubicBezTo>
                <a:cubicBezTo>
                  <a:pt x="5637" y="17614"/>
                  <a:pt x="5661" y="17565"/>
                  <a:pt x="5661" y="17503"/>
                </a:cubicBezTo>
                <a:cubicBezTo>
                  <a:pt x="5661" y="17442"/>
                  <a:pt x="5637" y="17392"/>
                  <a:pt x="5606" y="17392"/>
                </a:cubicBezTo>
                <a:close/>
                <a:moveTo>
                  <a:pt x="5427" y="17392"/>
                </a:moveTo>
                <a:cubicBezTo>
                  <a:pt x="5397" y="17392"/>
                  <a:pt x="5372" y="17442"/>
                  <a:pt x="5372" y="17503"/>
                </a:cubicBezTo>
                <a:cubicBezTo>
                  <a:pt x="5372" y="17565"/>
                  <a:pt x="5397" y="17614"/>
                  <a:pt x="5427" y="17614"/>
                </a:cubicBezTo>
                <a:cubicBezTo>
                  <a:pt x="5458" y="17614"/>
                  <a:pt x="5482" y="17565"/>
                  <a:pt x="5482" y="17503"/>
                </a:cubicBezTo>
                <a:cubicBezTo>
                  <a:pt x="5482" y="17442"/>
                  <a:pt x="5458" y="17392"/>
                  <a:pt x="5427" y="17392"/>
                </a:cubicBezTo>
                <a:close/>
                <a:moveTo>
                  <a:pt x="5248" y="17392"/>
                </a:moveTo>
                <a:cubicBezTo>
                  <a:pt x="5218" y="17392"/>
                  <a:pt x="5193" y="17442"/>
                  <a:pt x="5193" y="17503"/>
                </a:cubicBezTo>
                <a:cubicBezTo>
                  <a:pt x="5193" y="17565"/>
                  <a:pt x="5218" y="17614"/>
                  <a:pt x="5248" y="17614"/>
                </a:cubicBezTo>
                <a:cubicBezTo>
                  <a:pt x="5279" y="17614"/>
                  <a:pt x="5303" y="17565"/>
                  <a:pt x="5303" y="17503"/>
                </a:cubicBezTo>
                <a:cubicBezTo>
                  <a:pt x="5303" y="17442"/>
                  <a:pt x="5279" y="17392"/>
                  <a:pt x="5248" y="17392"/>
                </a:cubicBezTo>
                <a:close/>
                <a:moveTo>
                  <a:pt x="5069" y="17392"/>
                </a:moveTo>
                <a:cubicBezTo>
                  <a:pt x="5039" y="17392"/>
                  <a:pt x="5014" y="17442"/>
                  <a:pt x="5014" y="17503"/>
                </a:cubicBezTo>
                <a:cubicBezTo>
                  <a:pt x="5014" y="17565"/>
                  <a:pt x="5039" y="17614"/>
                  <a:pt x="5069" y="17614"/>
                </a:cubicBezTo>
                <a:cubicBezTo>
                  <a:pt x="5099" y="17614"/>
                  <a:pt x="5124" y="17565"/>
                  <a:pt x="5124" y="17503"/>
                </a:cubicBezTo>
                <a:cubicBezTo>
                  <a:pt x="5124" y="17442"/>
                  <a:pt x="5099" y="17392"/>
                  <a:pt x="5069" y="17392"/>
                </a:cubicBezTo>
                <a:close/>
                <a:moveTo>
                  <a:pt x="4890" y="17392"/>
                </a:moveTo>
                <a:cubicBezTo>
                  <a:pt x="4860" y="17392"/>
                  <a:pt x="4835" y="17442"/>
                  <a:pt x="4835" y="17503"/>
                </a:cubicBezTo>
                <a:cubicBezTo>
                  <a:pt x="4835" y="17565"/>
                  <a:pt x="4860" y="17614"/>
                  <a:pt x="4890" y="17614"/>
                </a:cubicBezTo>
                <a:cubicBezTo>
                  <a:pt x="4920" y="17614"/>
                  <a:pt x="4945" y="17565"/>
                  <a:pt x="4945" y="17503"/>
                </a:cubicBezTo>
                <a:cubicBezTo>
                  <a:pt x="4945" y="17442"/>
                  <a:pt x="4920" y="17392"/>
                  <a:pt x="4890" y="17392"/>
                </a:cubicBezTo>
                <a:close/>
                <a:moveTo>
                  <a:pt x="20291" y="17030"/>
                </a:moveTo>
                <a:cubicBezTo>
                  <a:pt x="20261" y="17030"/>
                  <a:pt x="20237" y="17080"/>
                  <a:pt x="20237" y="17141"/>
                </a:cubicBezTo>
                <a:cubicBezTo>
                  <a:pt x="20237" y="17202"/>
                  <a:pt x="20261" y="17252"/>
                  <a:pt x="20291" y="17252"/>
                </a:cubicBezTo>
                <a:cubicBezTo>
                  <a:pt x="20322" y="17252"/>
                  <a:pt x="20346" y="17202"/>
                  <a:pt x="20346" y="17141"/>
                </a:cubicBezTo>
                <a:cubicBezTo>
                  <a:pt x="20346" y="17080"/>
                  <a:pt x="20322" y="17030"/>
                  <a:pt x="20291" y="17030"/>
                </a:cubicBezTo>
                <a:close/>
                <a:moveTo>
                  <a:pt x="20112" y="17030"/>
                </a:moveTo>
                <a:cubicBezTo>
                  <a:pt x="20082" y="17030"/>
                  <a:pt x="20058" y="17080"/>
                  <a:pt x="20058" y="17141"/>
                </a:cubicBezTo>
                <a:cubicBezTo>
                  <a:pt x="20058" y="17202"/>
                  <a:pt x="20082" y="17252"/>
                  <a:pt x="20112" y="17252"/>
                </a:cubicBezTo>
                <a:cubicBezTo>
                  <a:pt x="20143" y="17252"/>
                  <a:pt x="20167" y="17202"/>
                  <a:pt x="20167" y="17141"/>
                </a:cubicBezTo>
                <a:cubicBezTo>
                  <a:pt x="20167" y="17080"/>
                  <a:pt x="20143" y="17030"/>
                  <a:pt x="20112" y="17030"/>
                </a:cubicBezTo>
                <a:close/>
                <a:moveTo>
                  <a:pt x="19933" y="17030"/>
                </a:moveTo>
                <a:cubicBezTo>
                  <a:pt x="19903" y="17030"/>
                  <a:pt x="19878" y="17080"/>
                  <a:pt x="19878" y="17141"/>
                </a:cubicBezTo>
                <a:cubicBezTo>
                  <a:pt x="19878" y="17202"/>
                  <a:pt x="19903" y="17252"/>
                  <a:pt x="19933" y="17252"/>
                </a:cubicBezTo>
                <a:cubicBezTo>
                  <a:pt x="19964" y="17252"/>
                  <a:pt x="19988" y="17202"/>
                  <a:pt x="19988" y="17141"/>
                </a:cubicBezTo>
                <a:cubicBezTo>
                  <a:pt x="19988" y="17080"/>
                  <a:pt x="19964" y="17030"/>
                  <a:pt x="19933" y="17030"/>
                </a:cubicBezTo>
                <a:close/>
                <a:moveTo>
                  <a:pt x="19754" y="17030"/>
                </a:moveTo>
                <a:cubicBezTo>
                  <a:pt x="19724" y="17030"/>
                  <a:pt x="19699" y="17080"/>
                  <a:pt x="19699" y="17141"/>
                </a:cubicBezTo>
                <a:cubicBezTo>
                  <a:pt x="19699" y="17202"/>
                  <a:pt x="19724" y="17252"/>
                  <a:pt x="19754" y="17252"/>
                </a:cubicBezTo>
                <a:cubicBezTo>
                  <a:pt x="19785" y="17252"/>
                  <a:pt x="19809" y="17202"/>
                  <a:pt x="19809" y="17141"/>
                </a:cubicBezTo>
                <a:cubicBezTo>
                  <a:pt x="19809" y="17080"/>
                  <a:pt x="19785" y="17030"/>
                  <a:pt x="19754" y="17030"/>
                </a:cubicBezTo>
                <a:close/>
                <a:moveTo>
                  <a:pt x="19575" y="17030"/>
                </a:moveTo>
                <a:cubicBezTo>
                  <a:pt x="19545" y="17030"/>
                  <a:pt x="19520" y="17080"/>
                  <a:pt x="19520" y="17141"/>
                </a:cubicBezTo>
                <a:cubicBezTo>
                  <a:pt x="19520" y="17202"/>
                  <a:pt x="19545" y="17252"/>
                  <a:pt x="19575" y="17252"/>
                </a:cubicBezTo>
                <a:cubicBezTo>
                  <a:pt x="19605" y="17252"/>
                  <a:pt x="19630" y="17202"/>
                  <a:pt x="19630" y="17141"/>
                </a:cubicBezTo>
                <a:cubicBezTo>
                  <a:pt x="19630" y="17080"/>
                  <a:pt x="19605" y="17030"/>
                  <a:pt x="19575" y="17030"/>
                </a:cubicBezTo>
                <a:close/>
                <a:moveTo>
                  <a:pt x="19396" y="17030"/>
                </a:moveTo>
                <a:cubicBezTo>
                  <a:pt x="19366" y="17030"/>
                  <a:pt x="19341" y="17080"/>
                  <a:pt x="19341" y="17141"/>
                </a:cubicBezTo>
                <a:cubicBezTo>
                  <a:pt x="19341" y="17202"/>
                  <a:pt x="19366" y="17252"/>
                  <a:pt x="19396" y="17252"/>
                </a:cubicBezTo>
                <a:cubicBezTo>
                  <a:pt x="19426" y="17252"/>
                  <a:pt x="19451" y="17202"/>
                  <a:pt x="19451" y="17141"/>
                </a:cubicBezTo>
                <a:cubicBezTo>
                  <a:pt x="19451" y="17080"/>
                  <a:pt x="19426" y="17030"/>
                  <a:pt x="19396" y="17030"/>
                </a:cubicBezTo>
                <a:close/>
                <a:moveTo>
                  <a:pt x="19217" y="17030"/>
                </a:moveTo>
                <a:cubicBezTo>
                  <a:pt x="19187" y="17030"/>
                  <a:pt x="19162" y="17080"/>
                  <a:pt x="19162" y="17141"/>
                </a:cubicBezTo>
                <a:cubicBezTo>
                  <a:pt x="19162" y="17202"/>
                  <a:pt x="19187" y="17252"/>
                  <a:pt x="19217" y="17252"/>
                </a:cubicBezTo>
                <a:cubicBezTo>
                  <a:pt x="19247" y="17252"/>
                  <a:pt x="19272" y="17202"/>
                  <a:pt x="19272" y="17141"/>
                </a:cubicBezTo>
                <a:cubicBezTo>
                  <a:pt x="19272" y="17080"/>
                  <a:pt x="19247" y="17030"/>
                  <a:pt x="19217" y="17030"/>
                </a:cubicBezTo>
                <a:close/>
                <a:moveTo>
                  <a:pt x="19038" y="17030"/>
                </a:moveTo>
                <a:cubicBezTo>
                  <a:pt x="19008" y="17030"/>
                  <a:pt x="18983" y="17080"/>
                  <a:pt x="18983" y="17141"/>
                </a:cubicBezTo>
                <a:cubicBezTo>
                  <a:pt x="18983" y="17202"/>
                  <a:pt x="19008" y="17252"/>
                  <a:pt x="19038" y="17252"/>
                </a:cubicBezTo>
                <a:cubicBezTo>
                  <a:pt x="19068" y="17252"/>
                  <a:pt x="19093" y="17202"/>
                  <a:pt x="19093" y="17141"/>
                </a:cubicBezTo>
                <a:cubicBezTo>
                  <a:pt x="19093" y="17080"/>
                  <a:pt x="19068" y="17030"/>
                  <a:pt x="19038" y="17030"/>
                </a:cubicBezTo>
                <a:close/>
                <a:moveTo>
                  <a:pt x="18859" y="17030"/>
                </a:moveTo>
                <a:cubicBezTo>
                  <a:pt x="18828" y="17030"/>
                  <a:pt x="18804" y="17080"/>
                  <a:pt x="18804" y="17141"/>
                </a:cubicBezTo>
                <a:cubicBezTo>
                  <a:pt x="18804" y="17202"/>
                  <a:pt x="18828" y="17252"/>
                  <a:pt x="18859" y="17252"/>
                </a:cubicBezTo>
                <a:cubicBezTo>
                  <a:pt x="18889" y="17252"/>
                  <a:pt x="18914" y="17202"/>
                  <a:pt x="18914" y="17141"/>
                </a:cubicBezTo>
                <a:cubicBezTo>
                  <a:pt x="18914" y="17080"/>
                  <a:pt x="18889" y="17030"/>
                  <a:pt x="18859" y="17030"/>
                </a:cubicBezTo>
                <a:close/>
                <a:moveTo>
                  <a:pt x="18680" y="17030"/>
                </a:moveTo>
                <a:cubicBezTo>
                  <a:pt x="18649" y="17030"/>
                  <a:pt x="18625" y="17080"/>
                  <a:pt x="18625" y="17141"/>
                </a:cubicBezTo>
                <a:cubicBezTo>
                  <a:pt x="18625" y="17202"/>
                  <a:pt x="18649" y="17252"/>
                  <a:pt x="18680" y="17252"/>
                </a:cubicBezTo>
                <a:cubicBezTo>
                  <a:pt x="18710" y="17252"/>
                  <a:pt x="18735" y="17202"/>
                  <a:pt x="18735" y="17141"/>
                </a:cubicBezTo>
                <a:cubicBezTo>
                  <a:pt x="18735" y="17080"/>
                  <a:pt x="18710" y="17030"/>
                  <a:pt x="18680" y="17030"/>
                </a:cubicBezTo>
                <a:close/>
                <a:moveTo>
                  <a:pt x="18501" y="17030"/>
                </a:moveTo>
                <a:cubicBezTo>
                  <a:pt x="18470" y="17030"/>
                  <a:pt x="18446" y="17080"/>
                  <a:pt x="18446" y="17141"/>
                </a:cubicBezTo>
                <a:cubicBezTo>
                  <a:pt x="18446" y="17202"/>
                  <a:pt x="18470" y="17252"/>
                  <a:pt x="18501" y="17252"/>
                </a:cubicBezTo>
                <a:cubicBezTo>
                  <a:pt x="18531" y="17252"/>
                  <a:pt x="18555" y="17202"/>
                  <a:pt x="18555" y="17141"/>
                </a:cubicBezTo>
                <a:cubicBezTo>
                  <a:pt x="18555" y="17080"/>
                  <a:pt x="18531" y="17030"/>
                  <a:pt x="18501" y="17030"/>
                </a:cubicBezTo>
                <a:close/>
                <a:moveTo>
                  <a:pt x="18321" y="17030"/>
                </a:moveTo>
                <a:cubicBezTo>
                  <a:pt x="18291" y="17030"/>
                  <a:pt x="18267" y="17080"/>
                  <a:pt x="18267" y="17141"/>
                </a:cubicBezTo>
                <a:cubicBezTo>
                  <a:pt x="18267" y="17202"/>
                  <a:pt x="18291" y="17252"/>
                  <a:pt x="18321" y="17252"/>
                </a:cubicBezTo>
                <a:cubicBezTo>
                  <a:pt x="18352" y="17252"/>
                  <a:pt x="18376" y="17202"/>
                  <a:pt x="18376" y="17141"/>
                </a:cubicBezTo>
                <a:cubicBezTo>
                  <a:pt x="18376" y="17080"/>
                  <a:pt x="18352" y="17030"/>
                  <a:pt x="18321" y="17030"/>
                </a:cubicBezTo>
                <a:close/>
                <a:moveTo>
                  <a:pt x="18142" y="17030"/>
                </a:moveTo>
                <a:cubicBezTo>
                  <a:pt x="18112" y="17030"/>
                  <a:pt x="18088" y="17080"/>
                  <a:pt x="18088" y="17141"/>
                </a:cubicBezTo>
                <a:cubicBezTo>
                  <a:pt x="18088" y="17202"/>
                  <a:pt x="18112" y="17252"/>
                  <a:pt x="18142" y="17252"/>
                </a:cubicBezTo>
                <a:cubicBezTo>
                  <a:pt x="18173" y="17252"/>
                  <a:pt x="18197" y="17202"/>
                  <a:pt x="18197" y="17141"/>
                </a:cubicBezTo>
                <a:cubicBezTo>
                  <a:pt x="18197" y="17080"/>
                  <a:pt x="18173" y="17030"/>
                  <a:pt x="18142" y="17030"/>
                </a:cubicBezTo>
                <a:close/>
                <a:moveTo>
                  <a:pt x="17963" y="17030"/>
                </a:moveTo>
                <a:cubicBezTo>
                  <a:pt x="17933" y="17030"/>
                  <a:pt x="17908" y="17080"/>
                  <a:pt x="17908" y="17141"/>
                </a:cubicBezTo>
                <a:cubicBezTo>
                  <a:pt x="17908" y="17202"/>
                  <a:pt x="17933" y="17252"/>
                  <a:pt x="17963" y="17252"/>
                </a:cubicBezTo>
                <a:cubicBezTo>
                  <a:pt x="17994" y="17252"/>
                  <a:pt x="18018" y="17202"/>
                  <a:pt x="18018" y="17141"/>
                </a:cubicBezTo>
                <a:cubicBezTo>
                  <a:pt x="18018" y="17080"/>
                  <a:pt x="17994" y="17030"/>
                  <a:pt x="17963" y="17030"/>
                </a:cubicBezTo>
                <a:close/>
                <a:moveTo>
                  <a:pt x="17784" y="17030"/>
                </a:moveTo>
                <a:cubicBezTo>
                  <a:pt x="17754" y="17030"/>
                  <a:pt x="17729" y="17080"/>
                  <a:pt x="17729" y="17141"/>
                </a:cubicBezTo>
                <a:cubicBezTo>
                  <a:pt x="17729" y="17202"/>
                  <a:pt x="17754" y="17252"/>
                  <a:pt x="17784" y="17252"/>
                </a:cubicBezTo>
                <a:cubicBezTo>
                  <a:pt x="17815" y="17252"/>
                  <a:pt x="17839" y="17202"/>
                  <a:pt x="17839" y="17141"/>
                </a:cubicBezTo>
                <a:cubicBezTo>
                  <a:pt x="17839" y="17080"/>
                  <a:pt x="17815" y="17030"/>
                  <a:pt x="17784" y="17030"/>
                </a:cubicBezTo>
                <a:close/>
                <a:moveTo>
                  <a:pt x="17605" y="17030"/>
                </a:moveTo>
                <a:cubicBezTo>
                  <a:pt x="17575" y="17030"/>
                  <a:pt x="17550" y="17080"/>
                  <a:pt x="17550" y="17141"/>
                </a:cubicBezTo>
                <a:cubicBezTo>
                  <a:pt x="17550" y="17202"/>
                  <a:pt x="17575" y="17252"/>
                  <a:pt x="17605" y="17252"/>
                </a:cubicBezTo>
                <a:cubicBezTo>
                  <a:pt x="17635" y="17252"/>
                  <a:pt x="17660" y="17202"/>
                  <a:pt x="17660" y="17141"/>
                </a:cubicBezTo>
                <a:cubicBezTo>
                  <a:pt x="17660" y="17080"/>
                  <a:pt x="17635" y="17030"/>
                  <a:pt x="17605" y="17030"/>
                </a:cubicBezTo>
                <a:close/>
                <a:moveTo>
                  <a:pt x="12053" y="17030"/>
                </a:moveTo>
                <a:cubicBezTo>
                  <a:pt x="12023" y="17030"/>
                  <a:pt x="11999" y="17080"/>
                  <a:pt x="11999" y="17141"/>
                </a:cubicBezTo>
                <a:cubicBezTo>
                  <a:pt x="11999" y="17202"/>
                  <a:pt x="12023" y="17252"/>
                  <a:pt x="12053" y="17252"/>
                </a:cubicBezTo>
                <a:cubicBezTo>
                  <a:pt x="12084" y="17252"/>
                  <a:pt x="12108" y="17202"/>
                  <a:pt x="12108" y="17141"/>
                </a:cubicBezTo>
                <a:cubicBezTo>
                  <a:pt x="12108" y="17080"/>
                  <a:pt x="12084" y="17030"/>
                  <a:pt x="12053" y="17030"/>
                </a:cubicBezTo>
                <a:close/>
                <a:moveTo>
                  <a:pt x="11874" y="17030"/>
                </a:moveTo>
                <a:cubicBezTo>
                  <a:pt x="11844" y="17030"/>
                  <a:pt x="11819" y="17080"/>
                  <a:pt x="11819" y="17141"/>
                </a:cubicBezTo>
                <a:cubicBezTo>
                  <a:pt x="11819" y="17202"/>
                  <a:pt x="11844" y="17252"/>
                  <a:pt x="11874" y="17252"/>
                </a:cubicBezTo>
                <a:cubicBezTo>
                  <a:pt x="11905" y="17252"/>
                  <a:pt x="11929" y="17202"/>
                  <a:pt x="11929" y="17141"/>
                </a:cubicBezTo>
                <a:cubicBezTo>
                  <a:pt x="11929" y="17080"/>
                  <a:pt x="11905" y="17030"/>
                  <a:pt x="11874" y="17030"/>
                </a:cubicBezTo>
                <a:close/>
                <a:moveTo>
                  <a:pt x="11695" y="17030"/>
                </a:moveTo>
                <a:cubicBezTo>
                  <a:pt x="11665" y="17030"/>
                  <a:pt x="11640" y="17080"/>
                  <a:pt x="11640" y="17141"/>
                </a:cubicBezTo>
                <a:cubicBezTo>
                  <a:pt x="11640" y="17202"/>
                  <a:pt x="11665" y="17252"/>
                  <a:pt x="11695" y="17252"/>
                </a:cubicBezTo>
                <a:cubicBezTo>
                  <a:pt x="11726" y="17252"/>
                  <a:pt x="11750" y="17202"/>
                  <a:pt x="11750" y="17141"/>
                </a:cubicBezTo>
                <a:cubicBezTo>
                  <a:pt x="11750" y="17080"/>
                  <a:pt x="11726" y="17030"/>
                  <a:pt x="11695" y="17030"/>
                </a:cubicBezTo>
                <a:close/>
                <a:moveTo>
                  <a:pt x="11516" y="17030"/>
                </a:moveTo>
                <a:cubicBezTo>
                  <a:pt x="11486" y="17030"/>
                  <a:pt x="11461" y="17080"/>
                  <a:pt x="11461" y="17141"/>
                </a:cubicBezTo>
                <a:cubicBezTo>
                  <a:pt x="11461" y="17202"/>
                  <a:pt x="11486" y="17252"/>
                  <a:pt x="11516" y="17252"/>
                </a:cubicBezTo>
                <a:cubicBezTo>
                  <a:pt x="11546" y="17252"/>
                  <a:pt x="11571" y="17202"/>
                  <a:pt x="11571" y="17141"/>
                </a:cubicBezTo>
                <a:cubicBezTo>
                  <a:pt x="11571" y="17080"/>
                  <a:pt x="11546" y="17030"/>
                  <a:pt x="11516" y="17030"/>
                </a:cubicBezTo>
                <a:close/>
                <a:moveTo>
                  <a:pt x="11337" y="17030"/>
                </a:moveTo>
                <a:cubicBezTo>
                  <a:pt x="11307" y="17030"/>
                  <a:pt x="11282" y="17080"/>
                  <a:pt x="11282" y="17141"/>
                </a:cubicBezTo>
                <a:cubicBezTo>
                  <a:pt x="11282" y="17202"/>
                  <a:pt x="11307" y="17252"/>
                  <a:pt x="11337" y="17252"/>
                </a:cubicBezTo>
                <a:cubicBezTo>
                  <a:pt x="11367" y="17252"/>
                  <a:pt x="11392" y="17202"/>
                  <a:pt x="11392" y="17141"/>
                </a:cubicBezTo>
                <a:cubicBezTo>
                  <a:pt x="11392" y="17080"/>
                  <a:pt x="11367" y="17030"/>
                  <a:pt x="11337" y="17030"/>
                </a:cubicBezTo>
                <a:close/>
                <a:moveTo>
                  <a:pt x="11158" y="17030"/>
                </a:moveTo>
                <a:cubicBezTo>
                  <a:pt x="11128" y="17030"/>
                  <a:pt x="11103" y="17080"/>
                  <a:pt x="11103" y="17141"/>
                </a:cubicBezTo>
                <a:cubicBezTo>
                  <a:pt x="11103" y="17202"/>
                  <a:pt x="11128" y="17252"/>
                  <a:pt x="11158" y="17252"/>
                </a:cubicBezTo>
                <a:cubicBezTo>
                  <a:pt x="11188" y="17252"/>
                  <a:pt x="11213" y="17202"/>
                  <a:pt x="11213" y="17141"/>
                </a:cubicBezTo>
                <a:cubicBezTo>
                  <a:pt x="11213" y="17080"/>
                  <a:pt x="11188" y="17030"/>
                  <a:pt x="11158" y="17030"/>
                </a:cubicBezTo>
                <a:close/>
                <a:moveTo>
                  <a:pt x="10979" y="17030"/>
                </a:moveTo>
                <a:cubicBezTo>
                  <a:pt x="10949" y="17030"/>
                  <a:pt x="10924" y="17080"/>
                  <a:pt x="10924" y="17141"/>
                </a:cubicBezTo>
                <a:cubicBezTo>
                  <a:pt x="10924" y="17202"/>
                  <a:pt x="10949" y="17252"/>
                  <a:pt x="10979" y="17252"/>
                </a:cubicBezTo>
                <a:cubicBezTo>
                  <a:pt x="11009" y="17252"/>
                  <a:pt x="11034" y="17202"/>
                  <a:pt x="11034" y="17141"/>
                </a:cubicBezTo>
                <a:cubicBezTo>
                  <a:pt x="11034" y="17080"/>
                  <a:pt x="11009" y="17030"/>
                  <a:pt x="10979" y="17030"/>
                </a:cubicBezTo>
                <a:close/>
                <a:moveTo>
                  <a:pt x="10800" y="17030"/>
                </a:moveTo>
                <a:cubicBezTo>
                  <a:pt x="10770" y="17030"/>
                  <a:pt x="10745" y="17080"/>
                  <a:pt x="10745" y="17141"/>
                </a:cubicBezTo>
                <a:cubicBezTo>
                  <a:pt x="10745" y="17202"/>
                  <a:pt x="10770" y="17252"/>
                  <a:pt x="10800" y="17252"/>
                </a:cubicBezTo>
                <a:cubicBezTo>
                  <a:pt x="10830" y="17252"/>
                  <a:pt x="10855" y="17202"/>
                  <a:pt x="10855" y="17141"/>
                </a:cubicBezTo>
                <a:cubicBezTo>
                  <a:pt x="10855" y="17080"/>
                  <a:pt x="10830" y="17030"/>
                  <a:pt x="10800" y="17030"/>
                </a:cubicBezTo>
                <a:close/>
                <a:moveTo>
                  <a:pt x="6502" y="17030"/>
                </a:moveTo>
                <a:cubicBezTo>
                  <a:pt x="6472" y="17030"/>
                  <a:pt x="6447" y="17080"/>
                  <a:pt x="6447" y="17141"/>
                </a:cubicBezTo>
                <a:cubicBezTo>
                  <a:pt x="6447" y="17202"/>
                  <a:pt x="6472" y="17252"/>
                  <a:pt x="6502" y="17252"/>
                </a:cubicBezTo>
                <a:cubicBezTo>
                  <a:pt x="6532" y="17252"/>
                  <a:pt x="6557" y="17202"/>
                  <a:pt x="6557" y="17141"/>
                </a:cubicBezTo>
                <a:cubicBezTo>
                  <a:pt x="6557" y="17080"/>
                  <a:pt x="6532" y="17030"/>
                  <a:pt x="6502" y="17030"/>
                </a:cubicBezTo>
                <a:close/>
                <a:moveTo>
                  <a:pt x="6323" y="17030"/>
                </a:moveTo>
                <a:cubicBezTo>
                  <a:pt x="6292" y="17030"/>
                  <a:pt x="6268" y="17080"/>
                  <a:pt x="6268" y="17141"/>
                </a:cubicBezTo>
                <a:cubicBezTo>
                  <a:pt x="6268" y="17202"/>
                  <a:pt x="6292" y="17252"/>
                  <a:pt x="6323" y="17252"/>
                </a:cubicBezTo>
                <a:cubicBezTo>
                  <a:pt x="6353" y="17252"/>
                  <a:pt x="6378" y="17202"/>
                  <a:pt x="6378" y="17141"/>
                </a:cubicBezTo>
                <a:cubicBezTo>
                  <a:pt x="6378" y="17080"/>
                  <a:pt x="6353" y="17030"/>
                  <a:pt x="6323" y="17030"/>
                </a:cubicBezTo>
                <a:close/>
                <a:moveTo>
                  <a:pt x="6144" y="17030"/>
                </a:moveTo>
                <a:cubicBezTo>
                  <a:pt x="6113" y="17030"/>
                  <a:pt x="6089" y="17080"/>
                  <a:pt x="6089" y="17141"/>
                </a:cubicBezTo>
                <a:cubicBezTo>
                  <a:pt x="6089" y="17202"/>
                  <a:pt x="6113" y="17252"/>
                  <a:pt x="6144" y="17252"/>
                </a:cubicBezTo>
                <a:cubicBezTo>
                  <a:pt x="6174" y="17252"/>
                  <a:pt x="6199" y="17202"/>
                  <a:pt x="6199" y="17141"/>
                </a:cubicBezTo>
                <a:cubicBezTo>
                  <a:pt x="6199" y="17080"/>
                  <a:pt x="6174" y="17030"/>
                  <a:pt x="6144" y="17030"/>
                </a:cubicBezTo>
                <a:close/>
                <a:moveTo>
                  <a:pt x="5965" y="17030"/>
                </a:moveTo>
                <a:cubicBezTo>
                  <a:pt x="5934" y="17030"/>
                  <a:pt x="5910" y="17080"/>
                  <a:pt x="5910" y="17141"/>
                </a:cubicBezTo>
                <a:cubicBezTo>
                  <a:pt x="5910" y="17202"/>
                  <a:pt x="5934" y="17252"/>
                  <a:pt x="5965" y="17252"/>
                </a:cubicBezTo>
                <a:cubicBezTo>
                  <a:pt x="5995" y="17252"/>
                  <a:pt x="6019" y="17202"/>
                  <a:pt x="6019" y="17141"/>
                </a:cubicBezTo>
                <a:cubicBezTo>
                  <a:pt x="6019" y="17080"/>
                  <a:pt x="5995" y="17030"/>
                  <a:pt x="5965" y="17030"/>
                </a:cubicBezTo>
                <a:close/>
                <a:moveTo>
                  <a:pt x="5786" y="17030"/>
                </a:moveTo>
                <a:cubicBezTo>
                  <a:pt x="5755" y="17030"/>
                  <a:pt x="5731" y="17080"/>
                  <a:pt x="5731" y="17141"/>
                </a:cubicBezTo>
                <a:cubicBezTo>
                  <a:pt x="5731" y="17202"/>
                  <a:pt x="5755" y="17252"/>
                  <a:pt x="5786" y="17252"/>
                </a:cubicBezTo>
                <a:cubicBezTo>
                  <a:pt x="5816" y="17252"/>
                  <a:pt x="5840" y="17202"/>
                  <a:pt x="5840" y="17141"/>
                </a:cubicBezTo>
                <a:cubicBezTo>
                  <a:pt x="5840" y="17080"/>
                  <a:pt x="5816" y="17030"/>
                  <a:pt x="5786" y="17030"/>
                </a:cubicBezTo>
                <a:close/>
                <a:moveTo>
                  <a:pt x="5606" y="17030"/>
                </a:moveTo>
                <a:cubicBezTo>
                  <a:pt x="5576" y="17030"/>
                  <a:pt x="5552" y="17080"/>
                  <a:pt x="5552" y="17141"/>
                </a:cubicBezTo>
                <a:cubicBezTo>
                  <a:pt x="5552" y="17202"/>
                  <a:pt x="5576" y="17252"/>
                  <a:pt x="5606" y="17252"/>
                </a:cubicBezTo>
                <a:cubicBezTo>
                  <a:pt x="5637" y="17252"/>
                  <a:pt x="5661" y="17202"/>
                  <a:pt x="5661" y="17141"/>
                </a:cubicBezTo>
                <a:cubicBezTo>
                  <a:pt x="5661" y="17080"/>
                  <a:pt x="5637" y="17030"/>
                  <a:pt x="5606" y="17030"/>
                </a:cubicBezTo>
                <a:close/>
                <a:moveTo>
                  <a:pt x="5427" y="17030"/>
                </a:moveTo>
                <a:cubicBezTo>
                  <a:pt x="5397" y="17030"/>
                  <a:pt x="5372" y="17080"/>
                  <a:pt x="5372" y="17141"/>
                </a:cubicBezTo>
                <a:cubicBezTo>
                  <a:pt x="5372" y="17202"/>
                  <a:pt x="5397" y="17252"/>
                  <a:pt x="5427" y="17252"/>
                </a:cubicBezTo>
                <a:cubicBezTo>
                  <a:pt x="5458" y="17252"/>
                  <a:pt x="5482" y="17202"/>
                  <a:pt x="5482" y="17141"/>
                </a:cubicBezTo>
                <a:cubicBezTo>
                  <a:pt x="5482" y="17080"/>
                  <a:pt x="5458" y="17030"/>
                  <a:pt x="5427" y="17030"/>
                </a:cubicBezTo>
                <a:close/>
                <a:moveTo>
                  <a:pt x="5248" y="17030"/>
                </a:moveTo>
                <a:cubicBezTo>
                  <a:pt x="5218" y="17030"/>
                  <a:pt x="5193" y="17080"/>
                  <a:pt x="5193" y="17141"/>
                </a:cubicBezTo>
                <a:cubicBezTo>
                  <a:pt x="5193" y="17202"/>
                  <a:pt x="5218" y="17252"/>
                  <a:pt x="5248" y="17252"/>
                </a:cubicBezTo>
                <a:cubicBezTo>
                  <a:pt x="5279" y="17252"/>
                  <a:pt x="5303" y="17202"/>
                  <a:pt x="5303" y="17141"/>
                </a:cubicBezTo>
                <a:cubicBezTo>
                  <a:pt x="5303" y="17080"/>
                  <a:pt x="5279" y="17030"/>
                  <a:pt x="5248" y="17030"/>
                </a:cubicBezTo>
                <a:close/>
                <a:moveTo>
                  <a:pt x="5069" y="17030"/>
                </a:moveTo>
                <a:cubicBezTo>
                  <a:pt x="5039" y="17030"/>
                  <a:pt x="5014" y="17080"/>
                  <a:pt x="5014" y="17141"/>
                </a:cubicBezTo>
                <a:cubicBezTo>
                  <a:pt x="5014" y="17202"/>
                  <a:pt x="5039" y="17252"/>
                  <a:pt x="5069" y="17252"/>
                </a:cubicBezTo>
                <a:cubicBezTo>
                  <a:pt x="5099" y="17252"/>
                  <a:pt x="5124" y="17202"/>
                  <a:pt x="5124" y="17141"/>
                </a:cubicBezTo>
                <a:cubicBezTo>
                  <a:pt x="5124" y="17080"/>
                  <a:pt x="5099" y="17030"/>
                  <a:pt x="5069" y="17030"/>
                </a:cubicBezTo>
                <a:close/>
                <a:moveTo>
                  <a:pt x="4890" y="17030"/>
                </a:moveTo>
                <a:cubicBezTo>
                  <a:pt x="4860" y="17030"/>
                  <a:pt x="4835" y="17080"/>
                  <a:pt x="4835" y="17141"/>
                </a:cubicBezTo>
                <a:cubicBezTo>
                  <a:pt x="4835" y="17202"/>
                  <a:pt x="4860" y="17252"/>
                  <a:pt x="4890" y="17252"/>
                </a:cubicBezTo>
                <a:cubicBezTo>
                  <a:pt x="4920" y="17252"/>
                  <a:pt x="4945" y="17202"/>
                  <a:pt x="4945" y="17141"/>
                </a:cubicBezTo>
                <a:cubicBezTo>
                  <a:pt x="4945" y="17080"/>
                  <a:pt x="4920" y="17030"/>
                  <a:pt x="4890" y="17030"/>
                </a:cubicBezTo>
                <a:close/>
                <a:moveTo>
                  <a:pt x="20291" y="16668"/>
                </a:moveTo>
                <a:cubicBezTo>
                  <a:pt x="20261" y="16668"/>
                  <a:pt x="20237" y="16717"/>
                  <a:pt x="20237" y="16779"/>
                </a:cubicBezTo>
                <a:cubicBezTo>
                  <a:pt x="20237" y="16840"/>
                  <a:pt x="20261" y="16890"/>
                  <a:pt x="20291" y="16890"/>
                </a:cubicBezTo>
                <a:cubicBezTo>
                  <a:pt x="20322" y="16890"/>
                  <a:pt x="20346" y="16840"/>
                  <a:pt x="20346" y="16779"/>
                </a:cubicBezTo>
                <a:cubicBezTo>
                  <a:pt x="20346" y="16717"/>
                  <a:pt x="20322" y="16668"/>
                  <a:pt x="20291" y="16668"/>
                </a:cubicBezTo>
                <a:close/>
                <a:moveTo>
                  <a:pt x="20112" y="16668"/>
                </a:moveTo>
                <a:cubicBezTo>
                  <a:pt x="20082" y="16668"/>
                  <a:pt x="20058" y="16717"/>
                  <a:pt x="20058" y="16779"/>
                </a:cubicBezTo>
                <a:cubicBezTo>
                  <a:pt x="20058" y="16840"/>
                  <a:pt x="20082" y="16890"/>
                  <a:pt x="20112" y="16890"/>
                </a:cubicBezTo>
                <a:cubicBezTo>
                  <a:pt x="20143" y="16890"/>
                  <a:pt x="20167" y="16840"/>
                  <a:pt x="20167" y="16779"/>
                </a:cubicBezTo>
                <a:cubicBezTo>
                  <a:pt x="20167" y="16717"/>
                  <a:pt x="20143" y="16668"/>
                  <a:pt x="20112" y="16668"/>
                </a:cubicBezTo>
                <a:close/>
                <a:moveTo>
                  <a:pt x="19933" y="16668"/>
                </a:moveTo>
                <a:cubicBezTo>
                  <a:pt x="19903" y="16668"/>
                  <a:pt x="19878" y="16717"/>
                  <a:pt x="19878" y="16779"/>
                </a:cubicBezTo>
                <a:cubicBezTo>
                  <a:pt x="19878" y="16840"/>
                  <a:pt x="19903" y="16890"/>
                  <a:pt x="19933" y="16890"/>
                </a:cubicBezTo>
                <a:cubicBezTo>
                  <a:pt x="19964" y="16890"/>
                  <a:pt x="19988" y="16840"/>
                  <a:pt x="19988" y="16779"/>
                </a:cubicBezTo>
                <a:cubicBezTo>
                  <a:pt x="19988" y="16717"/>
                  <a:pt x="19964" y="16668"/>
                  <a:pt x="19933" y="16668"/>
                </a:cubicBezTo>
                <a:close/>
                <a:moveTo>
                  <a:pt x="19754" y="16668"/>
                </a:moveTo>
                <a:cubicBezTo>
                  <a:pt x="19724" y="16668"/>
                  <a:pt x="19699" y="16717"/>
                  <a:pt x="19699" y="16779"/>
                </a:cubicBezTo>
                <a:cubicBezTo>
                  <a:pt x="19699" y="16840"/>
                  <a:pt x="19724" y="16890"/>
                  <a:pt x="19754" y="16890"/>
                </a:cubicBezTo>
                <a:cubicBezTo>
                  <a:pt x="19785" y="16890"/>
                  <a:pt x="19809" y="16840"/>
                  <a:pt x="19809" y="16779"/>
                </a:cubicBezTo>
                <a:cubicBezTo>
                  <a:pt x="19809" y="16717"/>
                  <a:pt x="19785" y="16668"/>
                  <a:pt x="19754" y="16668"/>
                </a:cubicBezTo>
                <a:close/>
                <a:moveTo>
                  <a:pt x="19575" y="16668"/>
                </a:moveTo>
                <a:cubicBezTo>
                  <a:pt x="19545" y="16668"/>
                  <a:pt x="19520" y="16717"/>
                  <a:pt x="19520" y="16779"/>
                </a:cubicBezTo>
                <a:cubicBezTo>
                  <a:pt x="19520" y="16840"/>
                  <a:pt x="19545" y="16890"/>
                  <a:pt x="19575" y="16890"/>
                </a:cubicBezTo>
                <a:cubicBezTo>
                  <a:pt x="19605" y="16890"/>
                  <a:pt x="19630" y="16840"/>
                  <a:pt x="19630" y="16779"/>
                </a:cubicBezTo>
                <a:cubicBezTo>
                  <a:pt x="19630" y="16717"/>
                  <a:pt x="19605" y="16668"/>
                  <a:pt x="19575" y="16668"/>
                </a:cubicBezTo>
                <a:close/>
                <a:moveTo>
                  <a:pt x="19396" y="16668"/>
                </a:moveTo>
                <a:cubicBezTo>
                  <a:pt x="19366" y="16668"/>
                  <a:pt x="19341" y="16717"/>
                  <a:pt x="19341" y="16779"/>
                </a:cubicBezTo>
                <a:cubicBezTo>
                  <a:pt x="19341" y="16840"/>
                  <a:pt x="19366" y="16890"/>
                  <a:pt x="19396" y="16890"/>
                </a:cubicBezTo>
                <a:cubicBezTo>
                  <a:pt x="19426" y="16890"/>
                  <a:pt x="19451" y="16840"/>
                  <a:pt x="19451" y="16779"/>
                </a:cubicBezTo>
                <a:cubicBezTo>
                  <a:pt x="19451" y="16717"/>
                  <a:pt x="19426" y="16668"/>
                  <a:pt x="19396" y="16668"/>
                </a:cubicBezTo>
                <a:close/>
                <a:moveTo>
                  <a:pt x="19217" y="16668"/>
                </a:moveTo>
                <a:cubicBezTo>
                  <a:pt x="19187" y="16668"/>
                  <a:pt x="19162" y="16717"/>
                  <a:pt x="19162" y="16779"/>
                </a:cubicBezTo>
                <a:cubicBezTo>
                  <a:pt x="19162" y="16840"/>
                  <a:pt x="19187" y="16890"/>
                  <a:pt x="19217" y="16890"/>
                </a:cubicBezTo>
                <a:cubicBezTo>
                  <a:pt x="19247" y="16890"/>
                  <a:pt x="19272" y="16840"/>
                  <a:pt x="19272" y="16779"/>
                </a:cubicBezTo>
                <a:cubicBezTo>
                  <a:pt x="19272" y="16717"/>
                  <a:pt x="19247" y="16668"/>
                  <a:pt x="19217" y="16668"/>
                </a:cubicBezTo>
                <a:close/>
                <a:moveTo>
                  <a:pt x="19038" y="16668"/>
                </a:moveTo>
                <a:cubicBezTo>
                  <a:pt x="19008" y="16668"/>
                  <a:pt x="18983" y="16717"/>
                  <a:pt x="18983" y="16779"/>
                </a:cubicBezTo>
                <a:cubicBezTo>
                  <a:pt x="18983" y="16840"/>
                  <a:pt x="19008" y="16890"/>
                  <a:pt x="19038" y="16890"/>
                </a:cubicBezTo>
                <a:cubicBezTo>
                  <a:pt x="19068" y="16890"/>
                  <a:pt x="19093" y="16840"/>
                  <a:pt x="19093" y="16779"/>
                </a:cubicBezTo>
                <a:cubicBezTo>
                  <a:pt x="19093" y="16717"/>
                  <a:pt x="19068" y="16668"/>
                  <a:pt x="19038" y="16668"/>
                </a:cubicBezTo>
                <a:close/>
                <a:moveTo>
                  <a:pt x="18859" y="16668"/>
                </a:moveTo>
                <a:cubicBezTo>
                  <a:pt x="18828" y="16668"/>
                  <a:pt x="18804" y="16717"/>
                  <a:pt x="18804" y="16779"/>
                </a:cubicBezTo>
                <a:cubicBezTo>
                  <a:pt x="18804" y="16840"/>
                  <a:pt x="18828" y="16890"/>
                  <a:pt x="18859" y="16890"/>
                </a:cubicBezTo>
                <a:cubicBezTo>
                  <a:pt x="18889" y="16890"/>
                  <a:pt x="18914" y="16840"/>
                  <a:pt x="18914" y="16779"/>
                </a:cubicBezTo>
                <a:cubicBezTo>
                  <a:pt x="18914" y="16717"/>
                  <a:pt x="18889" y="16668"/>
                  <a:pt x="18859" y="16668"/>
                </a:cubicBezTo>
                <a:close/>
                <a:moveTo>
                  <a:pt x="18680" y="16668"/>
                </a:moveTo>
                <a:cubicBezTo>
                  <a:pt x="18649" y="16668"/>
                  <a:pt x="18625" y="16717"/>
                  <a:pt x="18625" y="16779"/>
                </a:cubicBezTo>
                <a:cubicBezTo>
                  <a:pt x="18625" y="16840"/>
                  <a:pt x="18649" y="16890"/>
                  <a:pt x="18680" y="16890"/>
                </a:cubicBezTo>
                <a:cubicBezTo>
                  <a:pt x="18710" y="16890"/>
                  <a:pt x="18735" y="16840"/>
                  <a:pt x="18735" y="16779"/>
                </a:cubicBezTo>
                <a:cubicBezTo>
                  <a:pt x="18735" y="16717"/>
                  <a:pt x="18710" y="16668"/>
                  <a:pt x="18680" y="16668"/>
                </a:cubicBezTo>
                <a:close/>
                <a:moveTo>
                  <a:pt x="18501" y="16668"/>
                </a:moveTo>
                <a:cubicBezTo>
                  <a:pt x="18470" y="16668"/>
                  <a:pt x="18446" y="16717"/>
                  <a:pt x="18446" y="16779"/>
                </a:cubicBezTo>
                <a:cubicBezTo>
                  <a:pt x="18446" y="16840"/>
                  <a:pt x="18470" y="16890"/>
                  <a:pt x="18501" y="16890"/>
                </a:cubicBezTo>
                <a:cubicBezTo>
                  <a:pt x="18531" y="16890"/>
                  <a:pt x="18555" y="16840"/>
                  <a:pt x="18555" y="16779"/>
                </a:cubicBezTo>
                <a:cubicBezTo>
                  <a:pt x="18555" y="16717"/>
                  <a:pt x="18531" y="16668"/>
                  <a:pt x="18501" y="16668"/>
                </a:cubicBezTo>
                <a:close/>
                <a:moveTo>
                  <a:pt x="18321" y="16668"/>
                </a:moveTo>
                <a:cubicBezTo>
                  <a:pt x="18291" y="16668"/>
                  <a:pt x="18267" y="16717"/>
                  <a:pt x="18267" y="16779"/>
                </a:cubicBezTo>
                <a:cubicBezTo>
                  <a:pt x="18267" y="16840"/>
                  <a:pt x="18291" y="16890"/>
                  <a:pt x="18321" y="16890"/>
                </a:cubicBezTo>
                <a:cubicBezTo>
                  <a:pt x="18352" y="16890"/>
                  <a:pt x="18376" y="16840"/>
                  <a:pt x="18376" y="16779"/>
                </a:cubicBezTo>
                <a:cubicBezTo>
                  <a:pt x="18376" y="16717"/>
                  <a:pt x="18352" y="16668"/>
                  <a:pt x="18321" y="16668"/>
                </a:cubicBezTo>
                <a:close/>
                <a:moveTo>
                  <a:pt x="18142" y="16668"/>
                </a:moveTo>
                <a:cubicBezTo>
                  <a:pt x="18112" y="16668"/>
                  <a:pt x="18088" y="16717"/>
                  <a:pt x="18088" y="16779"/>
                </a:cubicBezTo>
                <a:cubicBezTo>
                  <a:pt x="18088" y="16840"/>
                  <a:pt x="18112" y="16890"/>
                  <a:pt x="18142" y="16890"/>
                </a:cubicBezTo>
                <a:cubicBezTo>
                  <a:pt x="18173" y="16890"/>
                  <a:pt x="18197" y="16840"/>
                  <a:pt x="18197" y="16779"/>
                </a:cubicBezTo>
                <a:cubicBezTo>
                  <a:pt x="18197" y="16717"/>
                  <a:pt x="18173" y="16668"/>
                  <a:pt x="18142" y="16668"/>
                </a:cubicBezTo>
                <a:close/>
                <a:moveTo>
                  <a:pt x="17963" y="16668"/>
                </a:moveTo>
                <a:cubicBezTo>
                  <a:pt x="17933" y="16668"/>
                  <a:pt x="17908" y="16717"/>
                  <a:pt x="17908" y="16779"/>
                </a:cubicBezTo>
                <a:cubicBezTo>
                  <a:pt x="17908" y="16840"/>
                  <a:pt x="17933" y="16890"/>
                  <a:pt x="17963" y="16890"/>
                </a:cubicBezTo>
                <a:cubicBezTo>
                  <a:pt x="17994" y="16890"/>
                  <a:pt x="18018" y="16840"/>
                  <a:pt x="18018" y="16779"/>
                </a:cubicBezTo>
                <a:cubicBezTo>
                  <a:pt x="18018" y="16717"/>
                  <a:pt x="17994" y="16668"/>
                  <a:pt x="17963" y="16668"/>
                </a:cubicBezTo>
                <a:close/>
                <a:moveTo>
                  <a:pt x="17784" y="16668"/>
                </a:moveTo>
                <a:cubicBezTo>
                  <a:pt x="17754" y="16668"/>
                  <a:pt x="17729" y="16717"/>
                  <a:pt x="17729" y="16779"/>
                </a:cubicBezTo>
                <a:cubicBezTo>
                  <a:pt x="17729" y="16840"/>
                  <a:pt x="17754" y="16890"/>
                  <a:pt x="17784" y="16890"/>
                </a:cubicBezTo>
                <a:cubicBezTo>
                  <a:pt x="17815" y="16890"/>
                  <a:pt x="17839" y="16840"/>
                  <a:pt x="17839" y="16779"/>
                </a:cubicBezTo>
                <a:cubicBezTo>
                  <a:pt x="17839" y="16717"/>
                  <a:pt x="17815" y="16668"/>
                  <a:pt x="17784" y="16668"/>
                </a:cubicBezTo>
                <a:close/>
                <a:moveTo>
                  <a:pt x="17605" y="16668"/>
                </a:moveTo>
                <a:cubicBezTo>
                  <a:pt x="17575" y="16668"/>
                  <a:pt x="17550" y="16717"/>
                  <a:pt x="17550" y="16779"/>
                </a:cubicBezTo>
                <a:cubicBezTo>
                  <a:pt x="17550" y="16840"/>
                  <a:pt x="17575" y="16890"/>
                  <a:pt x="17605" y="16890"/>
                </a:cubicBezTo>
                <a:cubicBezTo>
                  <a:pt x="17635" y="16890"/>
                  <a:pt x="17660" y="16840"/>
                  <a:pt x="17660" y="16779"/>
                </a:cubicBezTo>
                <a:cubicBezTo>
                  <a:pt x="17660" y="16717"/>
                  <a:pt x="17635" y="16668"/>
                  <a:pt x="17605" y="16668"/>
                </a:cubicBezTo>
                <a:close/>
                <a:moveTo>
                  <a:pt x="12949" y="16668"/>
                </a:moveTo>
                <a:cubicBezTo>
                  <a:pt x="12919" y="16668"/>
                  <a:pt x="12894" y="16717"/>
                  <a:pt x="12894" y="16779"/>
                </a:cubicBezTo>
                <a:cubicBezTo>
                  <a:pt x="12894" y="16840"/>
                  <a:pt x="12919" y="16890"/>
                  <a:pt x="12949" y="16890"/>
                </a:cubicBezTo>
                <a:cubicBezTo>
                  <a:pt x="12979" y="16890"/>
                  <a:pt x="13004" y="16840"/>
                  <a:pt x="13004" y="16779"/>
                </a:cubicBezTo>
                <a:cubicBezTo>
                  <a:pt x="13004" y="16717"/>
                  <a:pt x="12979" y="16668"/>
                  <a:pt x="12949" y="16668"/>
                </a:cubicBezTo>
                <a:close/>
                <a:moveTo>
                  <a:pt x="12770" y="16668"/>
                </a:moveTo>
                <a:cubicBezTo>
                  <a:pt x="12740" y="16668"/>
                  <a:pt x="12715" y="16717"/>
                  <a:pt x="12715" y="16779"/>
                </a:cubicBezTo>
                <a:cubicBezTo>
                  <a:pt x="12715" y="16840"/>
                  <a:pt x="12740" y="16890"/>
                  <a:pt x="12770" y="16890"/>
                </a:cubicBezTo>
                <a:cubicBezTo>
                  <a:pt x="12800" y="16890"/>
                  <a:pt x="12825" y="16840"/>
                  <a:pt x="12825" y="16779"/>
                </a:cubicBezTo>
                <a:cubicBezTo>
                  <a:pt x="12825" y="16717"/>
                  <a:pt x="12800" y="16668"/>
                  <a:pt x="12770" y="16668"/>
                </a:cubicBezTo>
                <a:close/>
                <a:moveTo>
                  <a:pt x="12233" y="16668"/>
                </a:moveTo>
                <a:cubicBezTo>
                  <a:pt x="12202" y="16668"/>
                  <a:pt x="12178" y="16717"/>
                  <a:pt x="12178" y="16779"/>
                </a:cubicBezTo>
                <a:cubicBezTo>
                  <a:pt x="12178" y="16840"/>
                  <a:pt x="12202" y="16890"/>
                  <a:pt x="12233" y="16890"/>
                </a:cubicBezTo>
                <a:cubicBezTo>
                  <a:pt x="12263" y="16890"/>
                  <a:pt x="12287" y="16840"/>
                  <a:pt x="12287" y="16779"/>
                </a:cubicBezTo>
                <a:cubicBezTo>
                  <a:pt x="12287" y="16717"/>
                  <a:pt x="12263" y="16668"/>
                  <a:pt x="12233" y="16668"/>
                </a:cubicBezTo>
                <a:close/>
                <a:moveTo>
                  <a:pt x="12053" y="16668"/>
                </a:moveTo>
                <a:cubicBezTo>
                  <a:pt x="12023" y="16668"/>
                  <a:pt x="11999" y="16717"/>
                  <a:pt x="11999" y="16779"/>
                </a:cubicBezTo>
                <a:cubicBezTo>
                  <a:pt x="11999" y="16840"/>
                  <a:pt x="12023" y="16890"/>
                  <a:pt x="12053" y="16890"/>
                </a:cubicBezTo>
                <a:cubicBezTo>
                  <a:pt x="12084" y="16890"/>
                  <a:pt x="12108" y="16840"/>
                  <a:pt x="12108" y="16779"/>
                </a:cubicBezTo>
                <a:cubicBezTo>
                  <a:pt x="12108" y="16717"/>
                  <a:pt x="12084" y="16668"/>
                  <a:pt x="12053" y="16668"/>
                </a:cubicBezTo>
                <a:close/>
                <a:moveTo>
                  <a:pt x="11874" y="16668"/>
                </a:moveTo>
                <a:cubicBezTo>
                  <a:pt x="11844" y="16668"/>
                  <a:pt x="11819" y="16717"/>
                  <a:pt x="11819" y="16779"/>
                </a:cubicBezTo>
                <a:cubicBezTo>
                  <a:pt x="11819" y="16840"/>
                  <a:pt x="11844" y="16890"/>
                  <a:pt x="11874" y="16890"/>
                </a:cubicBezTo>
                <a:cubicBezTo>
                  <a:pt x="11905" y="16890"/>
                  <a:pt x="11929" y="16840"/>
                  <a:pt x="11929" y="16779"/>
                </a:cubicBezTo>
                <a:cubicBezTo>
                  <a:pt x="11929" y="16717"/>
                  <a:pt x="11905" y="16668"/>
                  <a:pt x="11874" y="16668"/>
                </a:cubicBezTo>
                <a:close/>
                <a:moveTo>
                  <a:pt x="11695" y="16668"/>
                </a:moveTo>
                <a:cubicBezTo>
                  <a:pt x="11665" y="16668"/>
                  <a:pt x="11640" y="16717"/>
                  <a:pt x="11640" y="16779"/>
                </a:cubicBezTo>
                <a:cubicBezTo>
                  <a:pt x="11640" y="16840"/>
                  <a:pt x="11665" y="16890"/>
                  <a:pt x="11695" y="16890"/>
                </a:cubicBezTo>
                <a:cubicBezTo>
                  <a:pt x="11726" y="16890"/>
                  <a:pt x="11750" y="16840"/>
                  <a:pt x="11750" y="16779"/>
                </a:cubicBezTo>
                <a:cubicBezTo>
                  <a:pt x="11750" y="16717"/>
                  <a:pt x="11726" y="16668"/>
                  <a:pt x="11695" y="16668"/>
                </a:cubicBezTo>
                <a:close/>
                <a:moveTo>
                  <a:pt x="11516" y="16668"/>
                </a:moveTo>
                <a:cubicBezTo>
                  <a:pt x="11486" y="16668"/>
                  <a:pt x="11461" y="16717"/>
                  <a:pt x="11461" y="16779"/>
                </a:cubicBezTo>
                <a:cubicBezTo>
                  <a:pt x="11461" y="16840"/>
                  <a:pt x="11486" y="16890"/>
                  <a:pt x="11516" y="16890"/>
                </a:cubicBezTo>
                <a:cubicBezTo>
                  <a:pt x="11546" y="16890"/>
                  <a:pt x="11571" y="16840"/>
                  <a:pt x="11571" y="16779"/>
                </a:cubicBezTo>
                <a:cubicBezTo>
                  <a:pt x="11571" y="16717"/>
                  <a:pt x="11546" y="16668"/>
                  <a:pt x="11516" y="16668"/>
                </a:cubicBezTo>
                <a:close/>
                <a:moveTo>
                  <a:pt x="11337" y="16668"/>
                </a:moveTo>
                <a:cubicBezTo>
                  <a:pt x="11307" y="16668"/>
                  <a:pt x="11282" y="16717"/>
                  <a:pt x="11282" y="16779"/>
                </a:cubicBezTo>
                <a:cubicBezTo>
                  <a:pt x="11282" y="16840"/>
                  <a:pt x="11307" y="16890"/>
                  <a:pt x="11337" y="16890"/>
                </a:cubicBezTo>
                <a:cubicBezTo>
                  <a:pt x="11367" y="16890"/>
                  <a:pt x="11392" y="16840"/>
                  <a:pt x="11392" y="16779"/>
                </a:cubicBezTo>
                <a:cubicBezTo>
                  <a:pt x="11392" y="16717"/>
                  <a:pt x="11367" y="16668"/>
                  <a:pt x="11337" y="16668"/>
                </a:cubicBezTo>
                <a:close/>
                <a:moveTo>
                  <a:pt x="11158" y="16668"/>
                </a:moveTo>
                <a:cubicBezTo>
                  <a:pt x="11128" y="16668"/>
                  <a:pt x="11103" y="16717"/>
                  <a:pt x="11103" y="16779"/>
                </a:cubicBezTo>
                <a:cubicBezTo>
                  <a:pt x="11103" y="16840"/>
                  <a:pt x="11128" y="16890"/>
                  <a:pt x="11158" y="16890"/>
                </a:cubicBezTo>
                <a:cubicBezTo>
                  <a:pt x="11188" y="16890"/>
                  <a:pt x="11213" y="16840"/>
                  <a:pt x="11213" y="16779"/>
                </a:cubicBezTo>
                <a:cubicBezTo>
                  <a:pt x="11213" y="16717"/>
                  <a:pt x="11188" y="16668"/>
                  <a:pt x="11158" y="16668"/>
                </a:cubicBezTo>
                <a:close/>
                <a:moveTo>
                  <a:pt x="10979" y="16668"/>
                </a:moveTo>
                <a:cubicBezTo>
                  <a:pt x="10949" y="16668"/>
                  <a:pt x="10924" y="16717"/>
                  <a:pt x="10924" y="16779"/>
                </a:cubicBezTo>
                <a:cubicBezTo>
                  <a:pt x="10924" y="16840"/>
                  <a:pt x="10949" y="16890"/>
                  <a:pt x="10979" y="16890"/>
                </a:cubicBezTo>
                <a:cubicBezTo>
                  <a:pt x="11009" y="16890"/>
                  <a:pt x="11034" y="16840"/>
                  <a:pt x="11034" y="16779"/>
                </a:cubicBezTo>
                <a:cubicBezTo>
                  <a:pt x="11034" y="16717"/>
                  <a:pt x="11009" y="16668"/>
                  <a:pt x="10979" y="16668"/>
                </a:cubicBezTo>
                <a:close/>
                <a:moveTo>
                  <a:pt x="10800" y="16668"/>
                </a:moveTo>
                <a:cubicBezTo>
                  <a:pt x="10770" y="16668"/>
                  <a:pt x="10745" y="16717"/>
                  <a:pt x="10745" y="16779"/>
                </a:cubicBezTo>
                <a:cubicBezTo>
                  <a:pt x="10745" y="16840"/>
                  <a:pt x="10770" y="16890"/>
                  <a:pt x="10800" y="16890"/>
                </a:cubicBezTo>
                <a:cubicBezTo>
                  <a:pt x="10830" y="16890"/>
                  <a:pt x="10855" y="16840"/>
                  <a:pt x="10855" y="16779"/>
                </a:cubicBezTo>
                <a:cubicBezTo>
                  <a:pt x="10855" y="16717"/>
                  <a:pt x="10830" y="16668"/>
                  <a:pt x="10800" y="16668"/>
                </a:cubicBezTo>
                <a:close/>
                <a:moveTo>
                  <a:pt x="6502" y="16668"/>
                </a:moveTo>
                <a:cubicBezTo>
                  <a:pt x="6472" y="16668"/>
                  <a:pt x="6447" y="16717"/>
                  <a:pt x="6447" y="16779"/>
                </a:cubicBezTo>
                <a:cubicBezTo>
                  <a:pt x="6447" y="16840"/>
                  <a:pt x="6472" y="16890"/>
                  <a:pt x="6502" y="16890"/>
                </a:cubicBezTo>
                <a:cubicBezTo>
                  <a:pt x="6532" y="16890"/>
                  <a:pt x="6557" y="16840"/>
                  <a:pt x="6557" y="16779"/>
                </a:cubicBezTo>
                <a:cubicBezTo>
                  <a:pt x="6557" y="16717"/>
                  <a:pt x="6532" y="16668"/>
                  <a:pt x="6502" y="16668"/>
                </a:cubicBezTo>
                <a:close/>
                <a:moveTo>
                  <a:pt x="6323" y="16668"/>
                </a:moveTo>
                <a:cubicBezTo>
                  <a:pt x="6292" y="16668"/>
                  <a:pt x="6268" y="16717"/>
                  <a:pt x="6268" y="16779"/>
                </a:cubicBezTo>
                <a:cubicBezTo>
                  <a:pt x="6268" y="16840"/>
                  <a:pt x="6292" y="16890"/>
                  <a:pt x="6323" y="16890"/>
                </a:cubicBezTo>
                <a:cubicBezTo>
                  <a:pt x="6353" y="16890"/>
                  <a:pt x="6378" y="16840"/>
                  <a:pt x="6378" y="16779"/>
                </a:cubicBezTo>
                <a:cubicBezTo>
                  <a:pt x="6378" y="16717"/>
                  <a:pt x="6353" y="16668"/>
                  <a:pt x="6323" y="16668"/>
                </a:cubicBezTo>
                <a:close/>
                <a:moveTo>
                  <a:pt x="6144" y="16668"/>
                </a:moveTo>
                <a:cubicBezTo>
                  <a:pt x="6113" y="16668"/>
                  <a:pt x="6089" y="16717"/>
                  <a:pt x="6089" y="16779"/>
                </a:cubicBezTo>
                <a:cubicBezTo>
                  <a:pt x="6089" y="16840"/>
                  <a:pt x="6113" y="16890"/>
                  <a:pt x="6144" y="16890"/>
                </a:cubicBezTo>
                <a:cubicBezTo>
                  <a:pt x="6174" y="16890"/>
                  <a:pt x="6199" y="16840"/>
                  <a:pt x="6199" y="16779"/>
                </a:cubicBezTo>
                <a:cubicBezTo>
                  <a:pt x="6199" y="16717"/>
                  <a:pt x="6174" y="16668"/>
                  <a:pt x="6144" y="16668"/>
                </a:cubicBezTo>
                <a:close/>
                <a:moveTo>
                  <a:pt x="5965" y="16668"/>
                </a:moveTo>
                <a:cubicBezTo>
                  <a:pt x="5934" y="16668"/>
                  <a:pt x="5910" y="16717"/>
                  <a:pt x="5910" y="16779"/>
                </a:cubicBezTo>
                <a:cubicBezTo>
                  <a:pt x="5910" y="16840"/>
                  <a:pt x="5934" y="16890"/>
                  <a:pt x="5965" y="16890"/>
                </a:cubicBezTo>
                <a:cubicBezTo>
                  <a:pt x="5995" y="16890"/>
                  <a:pt x="6019" y="16840"/>
                  <a:pt x="6019" y="16779"/>
                </a:cubicBezTo>
                <a:cubicBezTo>
                  <a:pt x="6019" y="16717"/>
                  <a:pt x="5995" y="16668"/>
                  <a:pt x="5965" y="16668"/>
                </a:cubicBezTo>
                <a:close/>
                <a:moveTo>
                  <a:pt x="5786" y="16668"/>
                </a:moveTo>
                <a:cubicBezTo>
                  <a:pt x="5755" y="16668"/>
                  <a:pt x="5731" y="16717"/>
                  <a:pt x="5731" y="16779"/>
                </a:cubicBezTo>
                <a:cubicBezTo>
                  <a:pt x="5731" y="16840"/>
                  <a:pt x="5755" y="16890"/>
                  <a:pt x="5786" y="16890"/>
                </a:cubicBezTo>
                <a:cubicBezTo>
                  <a:pt x="5816" y="16890"/>
                  <a:pt x="5840" y="16840"/>
                  <a:pt x="5840" y="16779"/>
                </a:cubicBezTo>
                <a:cubicBezTo>
                  <a:pt x="5840" y="16717"/>
                  <a:pt x="5816" y="16668"/>
                  <a:pt x="5786" y="16668"/>
                </a:cubicBezTo>
                <a:close/>
                <a:moveTo>
                  <a:pt x="5606" y="16668"/>
                </a:moveTo>
                <a:cubicBezTo>
                  <a:pt x="5576" y="16668"/>
                  <a:pt x="5552" y="16717"/>
                  <a:pt x="5552" y="16779"/>
                </a:cubicBezTo>
                <a:cubicBezTo>
                  <a:pt x="5552" y="16840"/>
                  <a:pt x="5576" y="16890"/>
                  <a:pt x="5606" y="16890"/>
                </a:cubicBezTo>
                <a:cubicBezTo>
                  <a:pt x="5637" y="16890"/>
                  <a:pt x="5661" y="16840"/>
                  <a:pt x="5661" y="16779"/>
                </a:cubicBezTo>
                <a:cubicBezTo>
                  <a:pt x="5661" y="16717"/>
                  <a:pt x="5637" y="16668"/>
                  <a:pt x="5606" y="16668"/>
                </a:cubicBezTo>
                <a:close/>
                <a:moveTo>
                  <a:pt x="5427" y="16668"/>
                </a:moveTo>
                <a:cubicBezTo>
                  <a:pt x="5397" y="16668"/>
                  <a:pt x="5372" y="16717"/>
                  <a:pt x="5372" y="16779"/>
                </a:cubicBezTo>
                <a:cubicBezTo>
                  <a:pt x="5372" y="16840"/>
                  <a:pt x="5397" y="16890"/>
                  <a:pt x="5427" y="16890"/>
                </a:cubicBezTo>
                <a:cubicBezTo>
                  <a:pt x="5458" y="16890"/>
                  <a:pt x="5482" y="16840"/>
                  <a:pt x="5482" y="16779"/>
                </a:cubicBezTo>
                <a:cubicBezTo>
                  <a:pt x="5482" y="16717"/>
                  <a:pt x="5458" y="16668"/>
                  <a:pt x="5427" y="16668"/>
                </a:cubicBezTo>
                <a:close/>
                <a:moveTo>
                  <a:pt x="5248" y="16668"/>
                </a:moveTo>
                <a:cubicBezTo>
                  <a:pt x="5218" y="16668"/>
                  <a:pt x="5193" y="16717"/>
                  <a:pt x="5193" y="16779"/>
                </a:cubicBezTo>
                <a:cubicBezTo>
                  <a:pt x="5193" y="16840"/>
                  <a:pt x="5218" y="16890"/>
                  <a:pt x="5248" y="16890"/>
                </a:cubicBezTo>
                <a:cubicBezTo>
                  <a:pt x="5279" y="16890"/>
                  <a:pt x="5303" y="16840"/>
                  <a:pt x="5303" y="16779"/>
                </a:cubicBezTo>
                <a:cubicBezTo>
                  <a:pt x="5303" y="16717"/>
                  <a:pt x="5279" y="16668"/>
                  <a:pt x="5248" y="16668"/>
                </a:cubicBezTo>
                <a:close/>
                <a:moveTo>
                  <a:pt x="5069" y="16668"/>
                </a:moveTo>
                <a:cubicBezTo>
                  <a:pt x="5039" y="16668"/>
                  <a:pt x="5014" y="16717"/>
                  <a:pt x="5014" y="16779"/>
                </a:cubicBezTo>
                <a:cubicBezTo>
                  <a:pt x="5014" y="16840"/>
                  <a:pt x="5039" y="16890"/>
                  <a:pt x="5069" y="16890"/>
                </a:cubicBezTo>
                <a:cubicBezTo>
                  <a:pt x="5099" y="16890"/>
                  <a:pt x="5124" y="16840"/>
                  <a:pt x="5124" y="16779"/>
                </a:cubicBezTo>
                <a:cubicBezTo>
                  <a:pt x="5124" y="16717"/>
                  <a:pt x="5099" y="16668"/>
                  <a:pt x="5069" y="16668"/>
                </a:cubicBezTo>
                <a:close/>
                <a:moveTo>
                  <a:pt x="4890" y="16668"/>
                </a:moveTo>
                <a:cubicBezTo>
                  <a:pt x="4860" y="16668"/>
                  <a:pt x="4835" y="16717"/>
                  <a:pt x="4835" y="16779"/>
                </a:cubicBezTo>
                <a:cubicBezTo>
                  <a:pt x="4835" y="16840"/>
                  <a:pt x="4860" y="16890"/>
                  <a:pt x="4890" y="16890"/>
                </a:cubicBezTo>
                <a:cubicBezTo>
                  <a:pt x="4920" y="16890"/>
                  <a:pt x="4945" y="16840"/>
                  <a:pt x="4945" y="16779"/>
                </a:cubicBezTo>
                <a:cubicBezTo>
                  <a:pt x="4945" y="16717"/>
                  <a:pt x="4920" y="16668"/>
                  <a:pt x="4890" y="16668"/>
                </a:cubicBezTo>
                <a:close/>
                <a:moveTo>
                  <a:pt x="20112" y="16305"/>
                </a:moveTo>
                <a:cubicBezTo>
                  <a:pt x="20082" y="16305"/>
                  <a:pt x="20058" y="16355"/>
                  <a:pt x="20058" y="16416"/>
                </a:cubicBezTo>
                <a:cubicBezTo>
                  <a:pt x="20058" y="16478"/>
                  <a:pt x="20082" y="16527"/>
                  <a:pt x="20112" y="16527"/>
                </a:cubicBezTo>
                <a:cubicBezTo>
                  <a:pt x="20143" y="16527"/>
                  <a:pt x="20167" y="16478"/>
                  <a:pt x="20167" y="16416"/>
                </a:cubicBezTo>
                <a:cubicBezTo>
                  <a:pt x="20167" y="16355"/>
                  <a:pt x="20143" y="16305"/>
                  <a:pt x="20112" y="16305"/>
                </a:cubicBezTo>
                <a:close/>
                <a:moveTo>
                  <a:pt x="19933" y="16305"/>
                </a:moveTo>
                <a:cubicBezTo>
                  <a:pt x="19903" y="16305"/>
                  <a:pt x="19878" y="16355"/>
                  <a:pt x="19878" y="16416"/>
                </a:cubicBezTo>
                <a:cubicBezTo>
                  <a:pt x="19878" y="16478"/>
                  <a:pt x="19903" y="16527"/>
                  <a:pt x="19933" y="16527"/>
                </a:cubicBezTo>
                <a:cubicBezTo>
                  <a:pt x="19964" y="16527"/>
                  <a:pt x="19988" y="16478"/>
                  <a:pt x="19988" y="16416"/>
                </a:cubicBezTo>
                <a:cubicBezTo>
                  <a:pt x="19988" y="16355"/>
                  <a:pt x="19964" y="16305"/>
                  <a:pt x="19933" y="16305"/>
                </a:cubicBezTo>
                <a:close/>
                <a:moveTo>
                  <a:pt x="19754" y="16305"/>
                </a:moveTo>
                <a:cubicBezTo>
                  <a:pt x="19724" y="16305"/>
                  <a:pt x="19699" y="16355"/>
                  <a:pt x="19699" y="16416"/>
                </a:cubicBezTo>
                <a:cubicBezTo>
                  <a:pt x="19699" y="16478"/>
                  <a:pt x="19724" y="16527"/>
                  <a:pt x="19754" y="16527"/>
                </a:cubicBezTo>
                <a:cubicBezTo>
                  <a:pt x="19785" y="16527"/>
                  <a:pt x="19809" y="16478"/>
                  <a:pt x="19809" y="16416"/>
                </a:cubicBezTo>
                <a:cubicBezTo>
                  <a:pt x="19809" y="16355"/>
                  <a:pt x="19785" y="16305"/>
                  <a:pt x="19754" y="16305"/>
                </a:cubicBezTo>
                <a:close/>
                <a:moveTo>
                  <a:pt x="19575" y="16305"/>
                </a:moveTo>
                <a:cubicBezTo>
                  <a:pt x="19545" y="16305"/>
                  <a:pt x="19520" y="16355"/>
                  <a:pt x="19520" y="16416"/>
                </a:cubicBezTo>
                <a:cubicBezTo>
                  <a:pt x="19520" y="16478"/>
                  <a:pt x="19545" y="16527"/>
                  <a:pt x="19575" y="16527"/>
                </a:cubicBezTo>
                <a:cubicBezTo>
                  <a:pt x="19605" y="16527"/>
                  <a:pt x="19630" y="16478"/>
                  <a:pt x="19630" y="16416"/>
                </a:cubicBezTo>
                <a:cubicBezTo>
                  <a:pt x="19630" y="16355"/>
                  <a:pt x="19605" y="16305"/>
                  <a:pt x="19575" y="16305"/>
                </a:cubicBezTo>
                <a:close/>
                <a:moveTo>
                  <a:pt x="19396" y="16305"/>
                </a:moveTo>
                <a:cubicBezTo>
                  <a:pt x="19366" y="16305"/>
                  <a:pt x="19341" y="16355"/>
                  <a:pt x="19341" y="16416"/>
                </a:cubicBezTo>
                <a:cubicBezTo>
                  <a:pt x="19341" y="16478"/>
                  <a:pt x="19366" y="16527"/>
                  <a:pt x="19396" y="16527"/>
                </a:cubicBezTo>
                <a:cubicBezTo>
                  <a:pt x="19426" y="16527"/>
                  <a:pt x="19451" y="16478"/>
                  <a:pt x="19451" y="16416"/>
                </a:cubicBezTo>
                <a:cubicBezTo>
                  <a:pt x="19451" y="16355"/>
                  <a:pt x="19426" y="16305"/>
                  <a:pt x="19396" y="16305"/>
                </a:cubicBezTo>
                <a:close/>
                <a:moveTo>
                  <a:pt x="19217" y="16305"/>
                </a:moveTo>
                <a:cubicBezTo>
                  <a:pt x="19187" y="16305"/>
                  <a:pt x="19162" y="16355"/>
                  <a:pt x="19162" y="16416"/>
                </a:cubicBezTo>
                <a:cubicBezTo>
                  <a:pt x="19162" y="16478"/>
                  <a:pt x="19187" y="16527"/>
                  <a:pt x="19217" y="16527"/>
                </a:cubicBezTo>
                <a:cubicBezTo>
                  <a:pt x="19247" y="16527"/>
                  <a:pt x="19272" y="16478"/>
                  <a:pt x="19272" y="16416"/>
                </a:cubicBezTo>
                <a:cubicBezTo>
                  <a:pt x="19272" y="16355"/>
                  <a:pt x="19247" y="16305"/>
                  <a:pt x="19217" y="16305"/>
                </a:cubicBezTo>
                <a:close/>
                <a:moveTo>
                  <a:pt x="19038" y="16305"/>
                </a:moveTo>
                <a:cubicBezTo>
                  <a:pt x="19008" y="16305"/>
                  <a:pt x="18983" y="16355"/>
                  <a:pt x="18983" y="16416"/>
                </a:cubicBezTo>
                <a:cubicBezTo>
                  <a:pt x="18983" y="16478"/>
                  <a:pt x="19008" y="16527"/>
                  <a:pt x="19038" y="16527"/>
                </a:cubicBezTo>
                <a:cubicBezTo>
                  <a:pt x="19068" y="16527"/>
                  <a:pt x="19093" y="16478"/>
                  <a:pt x="19093" y="16416"/>
                </a:cubicBezTo>
                <a:cubicBezTo>
                  <a:pt x="19093" y="16355"/>
                  <a:pt x="19068" y="16305"/>
                  <a:pt x="19038" y="16305"/>
                </a:cubicBezTo>
                <a:close/>
                <a:moveTo>
                  <a:pt x="18859" y="16305"/>
                </a:moveTo>
                <a:cubicBezTo>
                  <a:pt x="18828" y="16305"/>
                  <a:pt x="18804" y="16355"/>
                  <a:pt x="18804" y="16416"/>
                </a:cubicBezTo>
                <a:cubicBezTo>
                  <a:pt x="18804" y="16478"/>
                  <a:pt x="18828" y="16527"/>
                  <a:pt x="18859" y="16527"/>
                </a:cubicBezTo>
                <a:cubicBezTo>
                  <a:pt x="18889" y="16527"/>
                  <a:pt x="18914" y="16478"/>
                  <a:pt x="18914" y="16416"/>
                </a:cubicBezTo>
                <a:cubicBezTo>
                  <a:pt x="18914" y="16355"/>
                  <a:pt x="18889" y="16305"/>
                  <a:pt x="18859" y="16305"/>
                </a:cubicBezTo>
                <a:close/>
                <a:moveTo>
                  <a:pt x="18680" y="16305"/>
                </a:moveTo>
                <a:cubicBezTo>
                  <a:pt x="18649" y="16305"/>
                  <a:pt x="18625" y="16355"/>
                  <a:pt x="18625" y="16416"/>
                </a:cubicBezTo>
                <a:cubicBezTo>
                  <a:pt x="18625" y="16478"/>
                  <a:pt x="18649" y="16527"/>
                  <a:pt x="18680" y="16527"/>
                </a:cubicBezTo>
                <a:cubicBezTo>
                  <a:pt x="18710" y="16527"/>
                  <a:pt x="18735" y="16478"/>
                  <a:pt x="18735" y="16416"/>
                </a:cubicBezTo>
                <a:cubicBezTo>
                  <a:pt x="18735" y="16355"/>
                  <a:pt x="18710" y="16305"/>
                  <a:pt x="18680" y="16305"/>
                </a:cubicBezTo>
                <a:close/>
                <a:moveTo>
                  <a:pt x="18501" y="16305"/>
                </a:moveTo>
                <a:cubicBezTo>
                  <a:pt x="18470" y="16305"/>
                  <a:pt x="18446" y="16355"/>
                  <a:pt x="18446" y="16416"/>
                </a:cubicBezTo>
                <a:cubicBezTo>
                  <a:pt x="18446" y="16478"/>
                  <a:pt x="18470" y="16527"/>
                  <a:pt x="18501" y="16527"/>
                </a:cubicBezTo>
                <a:cubicBezTo>
                  <a:pt x="18531" y="16527"/>
                  <a:pt x="18555" y="16478"/>
                  <a:pt x="18555" y="16416"/>
                </a:cubicBezTo>
                <a:cubicBezTo>
                  <a:pt x="18555" y="16355"/>
                  <a:pt x="18531" y="16305"/>
                  <a:pt x="18501" y="16305"/>
                </a:cubicBezTo>
                <a:close/>
                <a:moveTo>
                  <a:pt x="18321" y="16305"/>
                </a:moveTo>
                <a:cubicBezTo>
                  <a:pt x="18291" y="16305"/>
                  <a:pt x="18267" y="16355"/>
                  <a:pt x="18267" y="16416"/>
                </a:cubicBezTo>
                <a:cubicBezTo>
                  <a:pt x="18267" y="16478"/>
                  <a:pt x="18291" y="16527"/>
                  <a:pt x="18321" y="16527"/>
                </a:cubicBezTo>
                <a:cubicBezTo>
                  <a:pt x="18352" y="16527"/>
                  <a:pt x="18376" y="16478"/>
                  <a:pt x="18376" y="16416"/>
                </a:cubicBezTo>
                <a:cubicBezTo>
                  <a:pt x="18376" y="16355"/>
                  <a:pt x="18352" y="16305"/>
                  <a:pt x="18321" y="16305"/>
                </a:cubicBezTo>
                <a:close/>
                <a:moveTo>
                  <a:pt x="18142" y="16305"/>
                </a:moveTo>
                <a:cubicBezTo>
                  <a:pt x="18112" y="16305"/>
                  <a:pt x="18088" y="16355"/>
                  <a:pt x="18088" y="16416"/>
                </a:cubicBezTo>
                <a:cubicBezTo>
                  <a:pt x="18088" y="16478"/>
                  <a:pt x="18112" y="16527"/>
                  <a:pt x="18142" y="16527"/>
                </a:cubicBezTo>
                <a:cubicBezTo>
                  <a:pt x="18173" y="16527"/>
                  <a:pt x="18197" y="16478"/>
                  <a:pt x="18197" y="16416"/>
                </a:cubicBezTo>
                <a:cubicBezTo>
                  <a:pt x="18197" y="16355"/>
                  <a:pt x="18173" y="16305"/>
                  <a:pt x="18142" y="16305"/>
                </a:cubicBezTo>
                <a:close/>
                <a:moveTo>
                  <a:pt x="17963" y="16305"/>
                </a:moveTo>
                <a:cubicBezTo>
                  <a:pt x="17933" y="16305"/>
                  <a:pt x="17908" y="16355"/>
                  <a:pt x="17908" y="16416"/>
                </a:cubicBezTo>
                <a:cubicBezTo>
                  <a:pt x="17908" y="16478"/>
                  <a:pt x="17933" y="16527"/>
                  <a:pt x="17963" y="16527"/>
                </a:cubicBezTo>
                <a:cubicBezTo>
                  <a:pt x="17994" y="16527"/>
                  <a:pt x="18018" y="16478"/>
                  <a:pt x="18018" y="16416"/>
                </a:cubicBezTo>
                <a:cubicBezTo>
                  <a:pt x="18018" y="16355"/>
                  <a:pt x="17994" y="16305"/>
                  <a:pt x="17963" y="16305"/>
                </a:cubicBezTo>
                <a:close/>
                <a:moveTo>
                  <a:pt x="17784" y="16305"/>
                </a:moveTo>
                <a:cubicBezTo>
                  <a:pt x="17754" y="16305"/>
                  <a:pt x="17729" y="16355"/>
                  <a:pt x="17729" y="16416"/>
                </a:cubicBezTo>
                <a:cubicBezTo>
                  <a:pt x="17729" y="16478"/>
                  <a:pt x="17754" y="16527"/>
                  <a:pt x="17784" y="16527"/>
                </a:cubicBezTo>
                <a:cubicBezTo>
                  <a:pt x="17815" y="16527"/>
                  <a:pt x="17839" y="16478"/>
                  <a:pt x="17839" y="16416"/>
                </a:cubicBezTo>
                <a:cubicBezTo>
                  <a:pt x="17839" y="16355"/>
                  <a:pt x="17815" y="16305"/>
                  <a:pt x="17784" y="16305"/>
                </a:cubicBezTo>
                <a:close/>
                <a:moveTo>
                  <a:pt x="17605" y="16305"/>
                </a:moveTo>
                <a:cubicBezTo>
                  <a:pt x="17575" y="16305"/>
                  <a:pt x="17550" y="16355"/>
                  <a:pt x="17550" y="16416"/>
                </a:cubicBezTo>
                <a:cubicBezTo>
                  <a:pt x="17550" y="16478"/>
                  <a:pt x="17575" y="16527"/>
                  <a:pt x="17605" y="16527"/>
                </a:cubicBezTo>
                <a:cubicBezTo>
                  <a:pt x="17635" y="16527"/>
                  <a:pt x="17660" y="16478"/>
                  <a:pt x="17660" y="16416"/>
                </a:cubicBezTo>
                <a:cubicBezTo>
                  <a:pt x="17660" y="16355"/>
                  <a:pt x="17635" y="16305"/>
                  <a:pt x="17605" y="16305"/>
                </a:cubicBezTo>
                <a:close/>
                <a:moveTo>
                  <a:pt x="12949" y="16305"/>
                </a:moveTo>
                <a:cubicBezTo>
                  <a:pt x="12919" y="16305"/>
                  <a:pt x="12894" y="16355"/>
                  <a:pt x="12894" y="16416"/>
                </a:cubicBezTo>
                <a:cubicBezTo>
                  <a:pt x="12894" y="16478"/>
                  <a:pt x="12919" y="16527"/>
                  <a:pt x="12949" y="16527"/>
                </a:cubicBezTo>
                <a:cubicBezTo>
                  <a:pt x="12979" y="16527"/>
                  <a:pt x="13004" y="16478"/>
                  <a:pt x="13004" y="16416"/>
                </a:cubicBezTo>
                <a:cubicBezTo>
                  <a:pt x="13004" y="16355"/>
                  <a:pt x="12979" y="16305"/>
                  <a:pt x="12949" y="16305"/>
                </a:cubicBezTo>
                <a:close/>
                <a:moveTo>
                  <a:pt x="12770" y="16305"/>
                </a:moveTo>
                <a:cubicBezTo>
                  <a:pt x="12740" y="16305"/>
                  <a:pt x="12715" y="16355"/>
                  <a:pt x="12715" y="16416"/>
                </a:cubicBezTo>
                <a:cubicBezTo>
                  <a:pt x="12715" y="16478"/>
                  <a:pt x="12740" y="16527"/>
                  <a:pt x="12770" y="16527"/>
                </a:cubicBezTo>
                <a:cubicBezTo>
                  <a:pt x="12800" y="16527"/>
                  <a:pt x="12825" y="16478"/>
                  <a:pt x="12825" y="16416"/>
                </a:cubicBezTo>
                <a:cubicBezTo>
                  <a:pt x="12825" y="16355"/>
                  <a:pt x="12800" y="16305"/>
                  <a:pt x="12770" y="16305"/>
                </a:cubicBezTo>
                <a:close/>
                <a:moveTo>
                  <a:pt x="12233" y="16305"/>
                </a:moveTo>
                <a:cubicBezTo>
                  <a:pt x="12202" y="16305"/>
                  <a:pt x="12178" y="16355"/>
                  <a:pt x="12178" y="16416"/>
                </a:cubicBezTo>
                <a:cubicBezTo>
                  <a:pt x="12178" y="16478"/>
                  <a:pt x="12202" y="16527"/>
                  <a:pt x="12233" y="16527"/>
                </a:cubicBezTo>
                <a:cubicBezTo>
                  <a:pt x="12263" y="16527"/>
                  <a:pt x="12287" y="16478"/>
                  <a:pt x="12287" y="16416"/>
                </a:cubicBezTo>
                <a:cubicBezTo>
                  <a:pt x="12287" y="16355"/>
                  <a:pt x="12263" y="16305"/>
                  <a:pt x="12233" y="16305"/>
                </a:cubicBezTo>
                <a:close/>
                <a:moveTo>
                  <a:pt x="12053" y="16305"/>
                </a:moveTo>
                <a:cubicBezTo>
                  <a:pt x="12023" y="16305"/>
                  <a:pt x="11999" y="16355"/>
                  <a:pt x="11999" y="16416"/>
                </a:cubicBezTo>
                <a:cubicBezTo>
                  <a:pt x="11999" y="16478"/>
                  <a:pt x="12023" y="16527"/>
                  <a:pt x="12053" y="16527"/>
                </a:cubicBezTo>
                <a:cubicBezTo>
                  <a:pt x="12084" y="16527"/>
                  <a:pt x="12108" y="16478"/>
                  <a:pt x="12108" y="16416"/>
                </a:cubicBezTo>
                <a:cubicBezTo>
                  <a:pt x="12108" y="16355"/>
                  <a:pt x="12084" y="16305"/>
                  <a:pt x="12053" y="16305"/>
                </a:cubicBezTo>
                <a:close/>
                <a:moveTo>
                  <a:pt x="11874" y="16305"/>
                </a:moveTo>
                <a:cubicBezTo>
                  <a:pt x="11844" y="16305"/>
                  <a:pt x="11819" y="16355"/>
                  <a:pt x="11819" y="16416"/>
                </a:cubicBezTo>
                <a:cubicBezTo>
                  <a:pt x="11819" y="16478"/>
                  <a:pt x="11844" y="16527"/>
                  <a:pt x="11874" y="16527"/>
                </a:cubicBezTo>
                <a:cubicBezTo>
                  <a:pt x="11905" y="16527"/>
                  <a:pt x="11929" y="16478"/>
                  <a:pt x="11929" y="16416"/>
                </a:cubicBezTo>
                <a:cubicBezTo>
                  <a:pt x="11929" y="16355"/>
                  <a:pt x="11905" y="16305"/>
                  <a:pt x="11874" y="16305"/>
                </a:cubicBezTo>
                <a:close/>
                <a:moveTo>
                  <a:pt x="11695" y="16305"/>
                </a:moveTo>
                <a:cubicBezTo>
                  <a:pt x="11665" y="16305"/>
                  <a:pt x="11640" y="16355"/>
                  <a:pt x="11640" y="16416"/>
                </a:cubicBezTo>
                <a:cubicBezTo>
                  <a:pt x="11640" y="16478"/>
                  <a:pt x="11665" y="16527"/>
                  <a:pt x="11695" y="16527"/>
                </a:cubicBezTo>
                <a:cubicBezTo>
                  <a:pt x="11726" y="16527"/>
                  <a:pt x="11750" y="16478"/>
                  <a:pt x="11750" y="16416"/>
                </a:cubicBezTo>
                <a:cubicBezTo>
                  <a:pt x="11750" y="16355"/>
                  <a:pt x="11726" y="16305"/>
                  <a:pt x="11695" y="16305"/>
                </a:cubicBezTo>
                <a:close/>
                <a:moveTo>
                  <a:pt x="11516" y="16305"/>
                </a:moveTo>
                <a:cubicBezTo>
                  <a:pt x="11486" y="16305"/>
                  <a:pt x="11461" y="16355"/>
                  <a:pt x="11461" y="16416"/>
                </a:cubicBezTo>
                <a:cubicBezTo>
                  <a:pt x="11461" y="16478"/>
                  <a:pt x="11486" y="16527"/>
                  <a:pt x="11516" y="16527"/>
                </a:cubicBezTo>
                <a:cubicBezTo>
                  <a:pt x="11546" y="16527"/>
                  <a:pt x="11571" y="16478"/>
                  <a:pt x="11571" y="16416"/>
                </a:cubicBezTo>
                <a:cubicBezTo>
                  <a:pt x="11571" y="16355"/>
                  <a:pt x="11546" y="16305"/>
                  <a:pt x="11516" y="16305"/>
                </a:cubicBezTo>
                <a:close/>
                <a:moveTo>
                  <a:pt x="11337" y="16305"/>
                </a:moveTo>
                <a:cubicBezTo>
                  <a:pt x="11307" y="16305"/>
                  <a:pt x="11282" y="16355"/>
                  <a:pt x="11282" y="16416"/>
                </a:cubicBezTo>
                <a:cubicBezTo>
                  <a:pt x="11282" y="16478"/>
                  <a:pt x="11307" y="16527"/>
                  <a:pt x="11337" y="16527"/>
                </a:cubicBezTo>
                <a:cubicBezTo>
                  <a:pt x="11367" y="16527"/>
                  <a:pt x="11392" y="16478"/>
                  <a:pt x="11392" y="16416"/>
                </a:cubicBezTo>
                <a:cubicBezTo>
                  <a:pt x="11392" y="16355"/>
                  <a:pt x="11367" y="16305"/>
                  <a:pt x="11337" y="16305"/>
                </a:cubicBezTo>
                <a:close/>
                <a:moveTo>
                  <a:pt x="11158" y="16305"/>
                </a:moveTo>
                <a:cubicBezTo>
                  <a:pt x="11128" y="16305"/>
                  <a:pt x="11103" y="16355"/>
                  <a:pt x="11103" y="16416"/>
                </a:cubicBezTo>
                <a:cubicBezTo>
                  <a:pt x="11103" y="16478"/>
                  <a:pt x="11128" y="16527"/>
                  <a:pt x="11158" y="16527"/>
                </a:cubicBezTo>
                <a:cubicBezTo>
                  <a:pt x="11188" y="16527"/>
                  <a:pt x="11213" y="16478"/>
                  <a:pt x="11213" y="16416"/>
                </a:cubicBezTo>
                <a:cubicBezTo>
                  <a:pt x="11213" y="16355"/>
                  <a:pt x="11188" y="16305"/>
                  <a:pt x="11158" y="16305"/>
                </a:cubicBezTo>
                <a:close/>
                <a:moveTo>
                  <a:pt x="10979" y="16305"/>
                </a:moveTo>
                <a:cubicBezTo>
                  <a:pt x="10949" y="16305"/>
                  <a:pt x="10924" y="16355"/>
                  <a:pt x="10924" y="16416"/>
                </a:cubicBezTo>
                <a:cubicBezTo>
                  <a:pt x="10924" y="16478"/>
                  <a:pt x="10949" y="16527"/>
                  <a:pt x="10979" y="16527"/>
                </a:cubicBezTo>
                <a:cubicBezTo>
                  <a:pt x="11009" y="16527"/>
                  <a:pt x="11034" y="16478"/>
                  <a:pt x="11034" y="16416"/>
                </a:cubicBezTo>
                <a:cubicBezTo>
                  <a:pt x="11034" y="16355"/>
                  <a:pt x="11009" y="16305"/>
                  <a:pt x="10979" y="16305"/>
                </a:cubicBezTo>
                <a:close/>
                <a:moveTo>
                  <a:pt x="10800" y="16305"/>
                </a:moveTo>
                <a:cubicBezTo>
                  <a:pt x="10770" y="16305"/>
                  <a:pt x="10745" y="16355"/>
                  <a:pt x="10745" y="16416"/>
                </a:cubicBezTo>
                <a:cubicBezTo>
                  <a:pt x="10745" y="16478"/>
                  <a:pt x="10770" y="16527"/>
                  <a:pt x="10800" y="16527"/>
                </a:cubicBezTo>
                <a:cubicBezTo>
                  <a:pt x="10830" y="16527"/>
                  <a:pt x="10855" y="16478"/>
                  <a:pt x="10855" y="16416"/>
                </a:cubicBezTo>
                <a:cubicBezTo>
                  <a:pt x="10855" y="16355"/>
                  <a:pt x="10830" y="16305"/>
                  <a:pt x="10800" y="16305"/>
                </a:cubicBezTo>
                <a:close/>
                <a:moveTo>
                  <a:pt x="6860" y="16305"/>
                </a:moveTo>
                <a:cubicBezTo>
                  <a:pt x="6830" y="16305"/>
                  <a:pt x="6805" y="16355"/>
                  <a:pt x="6805" y="16416"/>
                </a:cubicBezTo>
                <a:cubicBezTo>
                  <a:pt x="6805" y="16478"/>
                  <a:pt x="6830" y="16527"/>
                  <a:pt x="6860" y="16527"/>
                </a:cubicBezTo>
                <a:cubicBezTo>
                  <a:pt x="6890" y="16527"/>
                  <a:pt x="6915" y="16478"/>
                  <a:pt x="6915" y="16416"/>
                </a:cubicBezTo>
                <a:cubicBezTo>
                  <a:pt x="6915" y="16355"/>
                  <a:pt x="6890" y="16305"/>
                  <a:pt x="6860" y="16305"/>
                </a:cubicBezTo>
                <a:close/>
                <a:moveTo>
                  <a:pt x="6681" y="16305"/>
                </a:moveTo>
                <a:cubicBezTo>
                  <a:pt x="6651" y="16305"/>
                  <a:pt x="6626" y="16355"/>
                  <a:pt x="6626" y="16416"/>
                </a:cubicBezTo>
                <a:cubicBezTo>
                  <a:pt x="6626" y="16478"/>
                  <a:pt x="6651" y="16527"/>
                  <a:pt x="6681" y="16527"/>
                </a:cubicBezTo>
                <a:cubicBezTo>
                  <a:pt x="6711" y="16527"/>
                  <a:pt x="6736" y="16478"/>
                  <a:pt x="6736" y="16416"/>
                </a:cubicBezTo>
                <a:cubicBezTo>
                  <a:pt x="6736" y="16355"/>
                  <a:pt x="6711" y="16305"/>
                  <a:pt x="6681" y="16305"/>
                </a:cubicBezTo>
                <a:close/>
                <a:moveTo>
                  <a:pt x="6502" y="16305"/>
                </a:moveTo>
                <a:cubicBezTo>
                  <a:pt x="6472" y="16305"/>
                  <a:pt x="6447" y="16355"/>
                  <a:pt x="6447" y="16416"/>
                </a:cubicBezTo>
                <a:cubicBezTo>
                  <a:pt x="6447" y="16478"/>
                  <a:pt x="6472" y="16527"/>
                  <a:pt x="6502" y="16527"/>
                </a:cubicBezTo>
                <a:cubicBezTo>
                  <a:pt x="6532" y="16527"/>
                  <a:pt x="6557" y="16478"/>
                  <a:pt x="6557" y="16416"/>
                </a:cubicBezTo>
                <a:cubicBezTo>
                  <a:pt x="6557" y="16355"/>
                  <a:pt x="6532" y="16305"/>
                  <a:pt x="6502" y="16305"/>
                </a:cubicBezTo>
                <a:close/>
                <a:moveTo>
                  <a:pt x="6323" y="16305"/>
                </a:moveTo>
                <a:cubicBezTo>
                  <a:pt x="6292" y="16305"/>
                  <a:pt x="6268" y="16355"/>
                  <a:pt x="6268" y="16416"/>
                </a:cubicBezTo>
                <a:cubicBezTo>
                  <a:pt x="6268" y="16478"/>
                  <a:pt x="6292" y="16527"/>
                  <a:pt x="6323" y="16527"/>
                </a:cubicBezTo>
                <a:cubicBezTo>
                  <a:pt x="6353" y="16527"/>
                  <a:pt x="6378" y="16478"/>
                  <a:pt x="6378" y="16416"/>
                </a:cubicBezTo>
                <a:cubicBezTo>
                  <a:pt x="6378" y="16355"/>
                  <a:pt x="6353" y="16305"/>
                  <a:pt x="6323" y="16305"/>
                </a:cubicBezTo>
                <a:close/>
                <a:moveTo>
                  <a:pt x="6144" y="16305"/>
                </a:moveTo>
                <a:cubicBezTo>
                  <a:pt x="6113" y="16305"/>
                  <a:pt x="6089" y="16355"/>
                  <a:pt x="6089" y="16416"/>
                </a:cubicBezTo>
                <a:cubicBezTo>
                  <a:pt x="6089" y="16478"/>
                  <a:pt x="6113" y="16527"/>
                  <a:pt x="6144" y="16527"/>
                </a:cubicBezTo>
                <a:cubicBezTo>
                  <a:pt x="6174" y="16527"/>
                  <a:pt x="6199" y="16478"/>
                  <a:pt x="6199" y="16416"/>
                </a:cubicBezTo>
                <a:cubicBezTo>
                  <a:pt x="6199" y="16355"/>
                  <a:pt x="6174" y="16305"/>
                  <a:pt x="6144" y="16305"/>
                </a:cubicBezTo>
                <a:close/>
                <a:moveTo>
                  <a:pt x="5965" y="16305"/>
                </a:moveTo>
                <a:cubicBezTo>
                  <a:pt x="5934" y="16305"/>
                  <a:pt x="5910" y="16355"/>
                  <a:pt x="5910" y="16416"/>
                </a:cubicBezTo>
                <a:cubicBezTo>
                  <a:pt x="5910" y="16478"/>
                  <a:pt x="5934" y="16527"/>
                  <a:pt x="5965" y="16527"/>
                </a:cubicBezTo>
                <a:cubicBezTo>
                  <a:pt x="5995" y="16527"/>
                  <a:pt x="6019" y="16478"/>
                  <a:pt x="6019" y="16416"/>
                </a:cubicBezTo>
                <a:cubicBezTo>
                  <a:pt x="6019" y="16355"/>
                  <a:pt x="5995" y="16305"/>
                  <a:pt x="5965" y="16305"/>
                </a:cubicBezTo>
                <a:close/>
                <a:moveTo>
                  <a:pt x="5786" y="16305"/>
                </a:moveTo>
                <a:cubicBezTo>
                  <a:pt x="5755" y="16305"/>
                  <a:pt x="5731" y="16355"/>
                  <a:pt x="5731" y="16416"/>
                </a:cubicBezTo>
                <a:cubicBezTo>
                  <a:pt x="5731" y="16478"/>
                  <a:pt x="5755" y="16527"/>
                  <a:pt x="5786" y="16527"/>
                </a:cubicBezTo>
                <a:cubicBezTo>
                  <a:pt x="5816" y="16527"/>
                  <a:pt x="5840" y="16478"/>
                  <a:pt x="5840" y="16416"/>
                </a:cubicBezTo>
                <a:cubicBezTo>
                  <a:pt x="5840" y="16355"/>
                  <a:pt x="5816" y="16305"/>
                  <a:pt x="5786" y="16305"/>
                </a:cubicBezTo>
                <a:close/>
                <a:moveTo>
                  <a:pt x="5606" y="16305"/>
                </a:moveTo>
                <a:cubicBezTo>
                  <a:pt x="5576" y="16305"/>
                  <a:pt x="5552" y="16355"/>
                  <a:pt x="5552" y="16416"/>
                </a:cubicBezTo>
                <a:cubicBezTo>
                  <a:pt x="5552" y="16478"/>
                  <a:pt x="5576" y="16527"/>
                  <a:pt x="5606" y="16527"/>
                </a:cubicBezTo>
                <a:cubicBezTo>
                  <a:pt x="5637" y="16527"/>
                  <a:pt x="5661" y="16478"/>
                  <a:pt x="5661" y="16416"/>
                </a:cubicBezTo>
                <a:cubicBezTo>
                  <a:pt x="5661" y="16355"/>
                  <a:pt x="5637" y="16305"/>
                  <a:pt x="5606" y="16305"/>
                </a:cubicBezTo>
                <a:close/>
                <a:moveTo>
                  <a:pt x="5427" y="16305"/>
                </a:moveTo>
                <a:cubicBezTo>
                  <a:pt x="5397" y="16305"/>
                  <a:pt x="5372" y="16355"/>
                  <a:pt x="5372" y="16416"/>
                </a:cubicBezTo>
                <a:cubicBezTo>
                  <a:pt x="5372" y="16478"/>
                  <a:pt x="5397" y="16527"/>
                  <a:pt x="5427" y="16527"/>
                </a:cubicBezTo>
                <a:cubicBezTo>
                  <a:pt x="5458" y="16527"/>
                  <a:pt x="5482" y="16478"/>
                  <a:pt x="5482" y="16416"/>
                </a:cubicBezTo>
                <a:cubicBezTo>
                  <a:pt x="5482" y="16355"/>
                  <a:pt x="5458" y="16305"/>
                  <a:pt x="5427" y="16305"/>
                </a:cubicBezTo>
                <a:close/>
                <a:moveTo>
                  <a:pt x="5248" y="16305"/>
                </a:moveTo>
                <a:cubicBezTo>
                  <a:pt x="5218" y="16305"/>
                  <a:pt x="5193" y="16355"/>
                  <a:pt x="5193" y="16416"/>
                </a:cubicBezTo>
                <a:cubicBezTo>
                  <a:pt x="5193" y="16478"/>
                  <a:pt x="5218" y="16527"/>
                  <a:pt x="5248" y="16527"/>
                </a:cubicBezTo>
                <a:cubicBezTo>
                  <a:pt x="5279" y="16527"/>
                  <a:pt x="5303" y="16478"/>
                  <a:pt x="5303" y="16416"/>
                </a:cubicBezTo>
                <a:cubicBezTo>
                  <a:pt x="5303" y="16355"/>
                  <a:pt x="5279" y="16305"/>
                  <a:pt x="5248" y="16305"/>
                </a:cubicBezTo>
                <a:close/>
                <a:moveTo>
                  <a:pt x="5069" y="16305"/>
                </a:moveTo>
                <a:cubicBezTo>
                  <a:pt x="5039" y="16305"/>
                  <a:pt x="5014" y="16355"/>
                  <a:pt x="5014" y="16416"/>
                </a:cubicBezTo>
                <a:cubicBezTo>
                  <a:pt x="5014" y="16478"/>
                  <a:pt x="5039" y="16527"/>
                  <a:pt x="5069" y="16527"/>
                </a:cubicBezTo>
                <a:cubicBezTo>
                  <a:pt x="5099" y="16527"/>
                  <a:pt x="5124" y="16478"/>
                  <a:pt x="5124" y="16416"/>
                </a:cubicBezTo>
                <a:cubicBezTo>
                  <a:pt x="5124" y="16355"/>
                  <a:pt x="5099" y="16305"/>
                  <a:pt x="5069" y="16305"/>
                </a:cubicBezTo>
                <a:close/>
                <a:moveTo>
                  <a:pt x="4890" y="16305"/>
                </a:moveTo>
                <a:cubicBezTo>
                  <a:pt x="4860" y="16305"/>
                  <a:pt x="4835" y="16355"/>
                  <a:pt x="4835" y="16416"/>
                </a:cubicBezTo>
                <a:cubicBezTo>
                  <a:pt x="4835" y="16478"/>
                  <a:pt x="4860" y="16527"/>
                  <a:pt x="4890" y="16527"/>
                </a:cubicBezTo>
                <a:cubicBezTo>
                  <a:pt x="4920" y="16527"/>
                  <a:pt x="4945" y="16478"/>
                  <a:pt x="4945" y="16416"/>
                </a:cubicBezTo>
                <a:cubicBezTo>
                  <a:pt x="4945" y="16355"/>
                  <a:pt x="4920" y="16305"/>
                  <a:pt x="4890" y="16305"/>
                </a:cubicBezTo>
                <a:close/>
                <a:moveTo>
                  <a:pt x="20112" y="15943"/>
                </a:moveTo>
                <a:cubicBezTo>
                  <a:pt x="20082" y="15943"/>
                  <a:pt x="20058" y="15993"/>
                  <a:pt x="20058" y="16054"/>
                </a:cubicBezTo>
                <a:cubicBezTo>
                  <a:pt x="20058" y="16115"/>
                  <a:pt x="20082" y="16165"/>
                  <a:pt x="20112" y="16165"/>
                </a:cubicBezTo>
                <a:cubicBezTo>
                  <a:pt x="20143" y="16165"/>
                  <a:pt x="20167" y="16115"/>
                  <a:pt x="20167" y="16054"/>
                </a:cubicBezTo>
                <a:cubicBezTo>
                  <a:pt x="20167" y="15993"/>
                  <a:pt x="20143" y="15943"/>
                  <a:pt x="20112" y="15943"/>
                </a:cubicBezTo>
                <a:close/>
                <a:moveTo>
                  <a:pt x="19933" y="15943"/>
                </a:moveTo>
                <a:cubicBezTo>
                  <a:pt x="19903" y="15943"/>
                  <a:pt x="19878" y="15993"/>
                  <a:pt x="19878" y="16054"/>
                </a:cubicBezTo>
                <a:cubicBezTo>
                  <a:pt x="19878" y="16115"/>
                  <a:pt x="19903" y="16165"/>
                  <a:pt x="19933" y="16165"/>
                </a:cubicBezTo>
                <a:cubicBezTo>
                  <a:pt x="19964" y="16165"/>
                  <a:pt x="19988" y="16115"/>
                  <a:pt x="19988" y="16054"/>
                </a:cubicBezTo>
                <a:cubicBezTo>
                  <a:pt x="19988" y="15993"/>
                  <a:pt x="19964" y="15943"/>
                  <a:pt x="19933" y="15943"/>
                </a:cubicBezTo>
                <a:close/>
                <a:moveTo>
                  <a:pt x="19754" y="15943"/>
                </a:moveTo>
                <a:cubicBezTo>
                  <a:pt x="19724" y="15943"/>
                  <a:pt x="19699" y="15993"/>
                  <a:pt x="19699" y="16054"/>
                </a:cubicBezTo>
                <a:cubicBezTo>
                  <a:pt x="19699" y="16115"/>
                  <a:pt x="19724" y="16165"/>
                  <a:pt x="19754" y="16165"/>
                </a:cubicBezTo>
                <a:cubicBezTo>
                  <a:pt x="19785" y="16165"/>
                  <a:pt x="19809" y="16115"/>
                  <a:pt x="19809" y="16054"/>
                </a:cubicBezTo>
                <a:cubicBezTo>
                  <a:pt x="19809" y="15993"/>
                  <a:pt x="19785" y="15943"/>
                  <a:pt x="19754" y="15943"/>
                </a:cubicBezTo>
                <a:close/>
                <a:moveTo>
                  <a:pt x="19575" y="15943"/>
                </a:moveTo>
                <a:cubicBezTo>
                  <a:pt x="19545" y="15943"/>
                  <a:pt x="19520" y="15993"/>
                  <a:pt x="19520" y="16054"/>
                </a:cubicBezTo>
                <a:cubicBezTo>
                  <a:pt x="19520" y="16115"/>
                  <a:pt x="19545" y="16165"/>
                  <a:pt x="19575" y="16165"/>
                </a:cubicBezTo>
                <a:cubicBezTo>
                  <a:pt x="19605" y="16165"/>
                  <a:pt x="19630" y="16115"/>
                  <a:pt x="19630" y="16054"/>
                </a:cubicBezTo>
                <a:cubicBezTo>
                  <a:pt x="19630" y="15993"/>
                  <a:pt x="19605" y="15943"/>
                  <a:pt x="19575" y="15943"/>
                </a:cubicBezTo>
                <a:close/>
                <a:moveTo>
                  <a:pt x="19396" y="15943"/>
                </a:moveTo>
                <a:cubicBezTo>
                  <a:pt x="19366" y="15943"/>
                  <a:pt x="19341" y="15993"/>
                  <a:pt x="19341" y="16054"/>
                </a:cubicBezTo>
                <a:cubicBezTo>
                  <a:pt x="19341" y="16115"/>
                  <a:pt x="19366" y="16165"/>
                  <a:pt x="19396" y="16165"/>
                </a:cubicBezTo>
                <a:cubicBezTo>
                  <a:pt x="19426" y="16165"/>
                  <a:pt x="19451" y="16115"/>
                  <a:pt x="19451" y="16054"/>
                </a:cubicBezTo>
                <a:cubicBezTo>
                  <a:pt x="19451" y="15993"/>
                  <a:pt x="19426" y="15943"/>
                  <a:pt x="19396" y="15943"/>
                </a:cubicBezTo>
                <a:close/>
                <a:moveTo>
                  <a:pt x="19217" y="15943"/>
                </a:moveTo>
                <a:cubicBezTo>
                  <a:pt x="19187" y="15943"/>
                  <a:pt x="19162" y="15993"/>
                  <a:pt x="19162" y="16054"/>
                </a:cubicBezTo>
                <a:cubicBezTo>
                  <a:pt x="19162" y="16115"/>
                  <a:pt x="19187" y="16165"/>
                  <a:pt x="19217" y="16165"/>
                </a:cubicBezTo>
                <a:cubicBezTo>
                  <a:pt x="19247" y="16165"/>
                  <a:pt x="19272" y="16115"/>
                  <a:pt x="19272" y="16054"/>
                </a:cubicBezTo>
                <a:cubicBezTo>
                  <a:pt x="19272" y="15993"/>
                  <a:pt x="19247" y="15943"/>
                  <a:pt x="19217" y="15943"/>
                </a:cubicBezTo>
                <a:close/>
                <a:moveTo>
                  <a:pt x="19038" y="15943"/>
                </a:moveTo>
                <a:cubicBezTo>
                  <a:pt x="19008" y="15943"/>
                  <a:pt x="18983" y="15993"/>
                  <a:pt x="18983" y="16054"/>
                </a:cubicBezTo>
                <a:cubicBezTo>
                  <a:pt x="18983" y="16115"/>
                  <a:pt x="19008" y="16165"/>
                  <a:pt x="19038" y="16165"/>
                </a:cubicBezTo>
                <a:cubicBezTo>
                  <a:pt x="19068" y="16165"/>
                  <a:pt x="19093" y="16115"/>
                  <a:pt x="19093" y="16054"/>
                </a:cubicBezTo>
                <a:cubicBezTo>
                  <a:pt x="19093" y="15993"/>
                  <a:pt x="19068" y="15943"/>
                  <a:pt x="19038" y="15943"/>
                </a:cubicBezTo>
                <a:close/>
                <a:moveTo>
                  <a:pt x="18859" y="15943"/>
                </a:moveTo>
                <a:cubicBezTo>
                  <a:pt x="18828" y="15943"/>
                  <a:pt x="18804" y="15993"/>
                  <a:pt x="18804" y="16054"/>
                </a:cubicBezTo>
                <a:cubicBezTo>
                  <a:pt x="18804" y="16115"/>
                  <a:pt x="18828" y="16165"/>
                  <a:pt x="18859" y="16165"/>
                </a:cubicBezTo>
                <a:cubicBezTo>
                  <a:pt x="18889" y="16165"/>
                  <a:pt x="18914" y="16115"/>
                  <a:pt x="18914" y="16054"/>
                </a:cubicBezTo>
                <a:cubicBezTo>
                  <a:pt x="18914" y="15993"/>
                  <a:pt x="18889" y="15943"/>
                  <a:pt x="18859" y="15943"/>
                </a:cubicBezTo>
                <a:close/>
                <a:moveTo>
                  <a:pt x="18680" y="15943"/>
                </a:moveTo>
                <a:cubicBezTo>
                  <a:pt x="18649" y="15943"/>
                  <a:pt x="18625" y="15993"/>
                  <a:pt x="18625" y="16054"/>
                </a:cubicBezTo>
                <a:cubicBezTo>
                  <a:pt x="18625" y="16115"/>
                  <a:pt x="18649" y="16165"/>
                  <a:pt x="18680" y="16165"/>
                </a:cubicBezTo>
                <a:cubicBezTo>
                  <a:pt x="18710" y="16165"/>
                  <a:pt x="18735" y="16115"/>
                  <a:pt x="18735" y="16054"/>
                </a:cubicBezTo>
                <a:cubicBezTo>
                  <a:pt x="18735" y="15993"/>
                  <a:pt x="18710" y="15943"/>
                  <a:pt x="18680" y="15943"/>
                </a:cubicBezTo>
                <a:close/>
                <a:moveTo>
                  <a:pt x="18501" y="15943"/>
                </a:moveTo>
                <a:cubicBezTo>
                  <a:pt x="18470" y="15943"/>
                  <a:pt x="18446" y="15993"/>
                  <a:pt x="18446" y="16054"/>
                </a:cubicBezTo>
                <a:cubicBezTo>
                  <a:pt x="18446" y="16115"/>
                  <a:pt x="18470" y="16165"/>
                  <a:pt x="18501" y="16165"/>
                </a:cubicBezTo>
                <a:cubicBezTo>
                  <a:pt x="18531" y="16165"/>
                  <a:pt x="18555" y="16115"/>
                  <a:pt x="18555" y="16054"/>
                </a:cubicBezTo>
                <a:cubicBezTo>
                  <a:pt x="18555" y="15993"/>
                  <a:pt x="18531" y="15943"/>
                  <a:pt x="18501" y="15943"/>
                </a:cubicBezTo>
                <a:close/>
                <a:moveTo>
                  <a:pt x="18321" y="15943"/>
                </a:moveTo>
                <a:cubicBezTo>
                  <a:pt x="18291" y="15943"/>
                  <a:pt x="18267" y="15993"/>
                  <a:pt x="18267" y="16054"/>
                </a:cubicBezTo>
                <a:cubicBezTo>
                  <a:pt x="18267" y="16115"/>
                  <a:pt x="18291" y="16165"/>
                  <a:pt x="18321" y="16165"/>
                </a:cubicBezTo>
                <a:cubicBezTo>
                  <a:pt x="18352" y="16165"/>
                  <a:pt x="18376" y="16115"/>
                  <a:pt x="18376" y="16054"/>
                </a:cubicBezTo>
                <a:cubicBezTo>
                  <a:pt x="18376" y="15993"/>
                  <a:pt x="18352" y="15943"/>
                  <a:pt x="18321" y="15943"/>
                </a:cubicBezTo>
                <a:close/>
                <a:moveTo>
                  <a:pt x="18142" y="15943"/>
                </a:moveTo>
                <a:cubicBezTo>
                  <a:pt x="18112" y="15943"/>
                  <a:pt x="18088" y="15993"/>
                  <a:pt x="18088" y="16054"/>
                </a:cubicBezTo>
                <a:cubicBezTo>
                  <a:pt x="18088" y="16115"/>
                  <a:pt x="18112" y="16165"/>
                  <a:pt x="18142" y="16165"/>
                </a:cubicBezTo>
                <a:cubicBezTo>
                  <a:pt x="18173" y="16165"/>
                  <a:pt x="18197" y="16115"/>
                  <a:pt x="18197" y="16054"/>
                </a:cubicBezTo>
                <a:cubicBezTo>
                  <a:pt x="18197" y="15993"/>
                  <a:pt x="18173" y="15943"/>
                  <a:pt x="18142" y="15943"/>
                </a:cubicBezTo>
                <a:close/>
                <a:moveTo>
                  <a:pt x="17963" y="15943"/>
                </a:moveTo>
                <a:cubicBezTo>
                  <a:pt x="17933" y="15943"/>
                  <a:pt x="17908" y="15993"/>
                  <a:pt x="17908" y="16054"/>
                </a:cubicBezTo>
                <a:cubicBezTo>
                  <a:pt x="17908" y="16115"/>
                  <a:pt x="17933" y="16165"/>
                  <a:pt x="17963" y="16165"/>
                </a:cubicBezTo>
                <a:cubicBezTo>
                  <a:pt x="17994" y="16165"/>
                  <a:pt x="18018" y="16115"/>
                  <a:pt x="18018" y="16054"/>
                </a:cubicBezTo>
                <a:cubicBezTo>
                  <a:pt x="18018" y="15993"/>
                  <a:pt x="17994" y="15943"/>
                  <a:pt x="17963" y="15943"/>
                </a:cubicBezTo>
                <a:close/>
                <a:moveTo>
                  <a:pt x="17784" y="15943"/>
                </a:moveTo>
                <a:cubicBezTo>
                  <a:pt x="17754" y="15943"/>
                  <a:pt x="17729" y="15993"/>
                  <a:pt x="17729" y="16054"/>
                </a:cubicBezTo>
                <a:cubicBezTo>
                  <a:pt x="17729" y="16115"/>
                  <a:pt x="17754" y="16165"/>
                  <a:pt x="17784" y="16165"/>
                </a:cubicBezTo>
                <a:cubicBezTo>
                  <a:pt x="17815" y="16165"/>
                  <a:pt x="17839" y="16115"/>
                  <a:pt x="17839" y="16054"/>
                </a:cubicBezTo>
                <a:cubicBezTo>
                  <a:pt x="17839" y="15993"/>
                  <a:pt x="17815" y="15943"/>
                  <a:pt x="17784" y="15943"/>
                </a:cubicBezTo>
                <a:close/>
                <a:moveTo>
                  <a:pt x="13128" y="15943"/>
                </a:moveTo>
                <a:cubicBezTo>
                  <a:pt x="13098" y="15943"/>
                  <a:pt x="13073" y="15993"/>
                  <a:pt x="13073" y="16054"/>
                </a:cubicBezTo>
                <a:cubicBezTo>
                  <a:pt x="13073" y="16115"/>
                  <a:pt x="13098" y="16165"/>
                  <a:pt x="13128" y="16165"/>
                </a:cubicBezTo>
                <a:cubicBezTo>
                  <a:pt x="13158" y="16165"/>
                  <a:pt x="13183" y="16115"/>
                  <a:pt x="13183" y="16054"/>
                </a:cubicBezTo>
                <a:cubicBezTo>
                  <a:pt x="13183" y="15993"/>
                  <a:pt x="13158" y="15943"/>
                  <a:pt x="13128" y="15943"/>
                </a:cubicBezTo>
                <a:close/>
                <a:moveTo>
                  <a:pt x="12949" y="15943"/>
                </a:moveTo>
                <a:cubicBezTo>
                  <a:pt x="12919" y="15943"/>
                  <a:pt x="12894" y="15993"/>
                  <a:pt x="12894" y="16054"/>
                </a:cubicBezTo>
                <a:cubicBezTo>
                  <a:pt x="12894" y="16115"/>
                  <a:pt x="12919" y="16165"/>
                  <a:pt x="12949" y="16165"/>
                </a:cubicBezTo>
                <a:cubicBezTo>
                  <a:pt x="12979" y="16165"/>
                  <a:pt x="13004" y="16115"/>
                  <a:pt x="13004" y="16054"/>
                </a:cubicBezTo>
                <a:cubicBezTo>
                  <a:pt x="13004" y="15993"/>
                  <a:pt x="12979" y="15943"/>
                  <a:pt x="12949" y="15943"/>
                </a:cubicBezTo>
                <a:close/>
                <a:moveTo>
                  <a:pt x="12770" y="15943"/>
                </a:moveTo>
                <a:cubicBezTo>
                  <a:pt x="12740" y="15943"/>
                  <a:pt x="12715" y="15993"/>
                  <a:pt x="12715" y="16054"/>
                </a:cubicBezTo>
                <a:cubicBezTo>
                  <a:pt x="12715" y="16115"/>
                  <a:pt x="12740" y="16165"/>
                  <a:pt x="12770" y="16165"/>
                </a:cubicBezTo>
                <a:cubicBezTo>
                  <a:pt x="12800" y="16165"/>
                  <a:pt x="12825" y="16115"/>
                  <a:pt x="12825" y="16054"/>
                </a:cubicBezTo>
                <a:cubicBezTo>
                  <a:pt x="12825" y="15993"/>
                  <a:pt x="12800" y="15943"/>
                  <a:pt x="12770" y="15943"/>
                </a:cubicBezTo>
                <a:close/>
                <a:moveTo>
                  <a:pt x="12233" y="15943"/>
                </a:moveTo>
                <a:cubicBezTo>
                  <a:pt x="12202" y="15943"/>
                  <a:pt x="12178" y="15993"/>
                  <a:pt x="12178" y="16054"/>
                </a:cubicBezTo>
                <a:cubicBezTo>
                  <a:pt x="12178" y="16115"/>
                  <a:pt x="12202" y="16165"/>
                  <a:pt x="12233" y="16165"/>
                </a:cubicBezTo>
                <a:cubicBezTo>
                  <a:pt x="12263" y="16165"/>
                  <a:pt x="12287" y="16115"/>
                  <a:pt x="12287" y="16054"/>
                </a:cubicBezTo>
                <a:cubicBezTo>
                  <a:pt x="12287" y="15993"/>
                  <a:pt x="12263" y="15943"/>
                  <a:pt x="12233" y="15943"/>
                </a:cubicBezTo>
                <a:close/>
                <a:moveTo>
                  <a:pt x="12053" y="15943"/>
                </a:moveTo>
                <a:cubicBezTo>
                  <a:pt x="12023" y="15943"/>
                  <a:pt x="11999" y="15993"/>
                  <a:pt x="11999" y="16054"/>
                </a:cubicBezTo>
                <a:cubicBezTo>
                  <a:pt x="11999" y="16115"/>
                  <a:pt x="12023" y="16165"/>
                  <a:pt x="12053" y="16165"/>
                </a:cubicBezTo>
                <a:cubicBezTo>
                  <a:pt x="12084" y="16165"/>
                  <a:pt x="12108" y="16115"/>
                  <a:pt x="12108" y="16054"/>
                </a:cubicBezTo>
                <a:cubicBezTo>
                  <a:pt x="12108" y="15993"/>
                  <a:pt x="12084" y="15943"/>
                  <a:pt x="12053" y="15943"/>
                </a:cubicBezTo>
                <a:close/>
                <a:moveTo>
                  <a:pt x="11874" y="15943"/>
                </a:moveTo>
                <a:cubicBezTo>
                  <a:pt x="11844" y="15943"/>
                  <a:pt x="11819" y="15993"/>
                  <a:pt x="11819" y="16054"/>
                </a:cubicBezTo>
                <a:cubicBezTo>
                  <a:pt x="11819" y="16115"/>
                  <a:pt x="11844" y="16165"/>
                  <a:pt x="11874" y="16165"/>
                </a:cubicBezTo>
                <a:cubicBezTo>
                  <a:pt x="11905" y="16165"/>
                  <a:pt x="11929" y="16115"/>
                  <a:pt x="11929" y="16054"/>
                </a:cubicBezTo>
                <a:cubicBezTo>
                  <a:pt x="11929" y="15993"/>
                  <a:pt x="11905" y="15943"/>
                  <a:pt x="11874" y="15943"/>
                </a:cubicBezTo>
                <a:close/>
                <a:moveTo>
                  <a:pt x="11695" y="15943"/>
                </a:moveTo>
                <a:cubicBezTo>
                  <a:pt x="11665" y="15943"/>
                  <a:pt x="11640" y="15993"/>
                  <a:pt x="11640" y="16054"/>
                </a:cubicBezTo>
                <a:cubicBezTo>
                  <a:pt x="11640" y="16115"/>
                  <a:pt x="11665" y="16165"/>
                  <a:pt x="11695" y="16165"/>
                </a:cubicBezTo>
                <a:cubicBezTo>
                  <a:pt x="11726" y="16165"/>
                  <a:pt x="11750" y="16115"/>
                  <a:pt x="11750" y="16054"/>
                </a:cubicBezTo>
                <a:cubicBezTo>
                  <a:pt x="11750" y="15993"/>
                  <a:pt x="11726" y="15943"/>
                  <a:pt x="11695" y="15943"/>
                </a:cubicBezTo>
                <a:close/>
                <a:moveTo>
                  <a:pt x="11516" y="15943"/>
                </a:moveTo>
                <a:cubicBezTo>
                  <a:pt x="11486" y="15943"/>
                  <a:pt x="11461" y="15993"/>
                  <a:pt x="11461" y="16054"/>
                </a:cubicBezTo>
                <a:cubicBezTo>
                  <a:pt x="11461" y="16115"/>
                  <a:pt x="11486" y="16165"/>
                  <a:pt x="11516" y="16165"/>
                </a:cubicBezTo>
                <a:cubicBezTo>
                  <a:pt x="11546" y="16165"/>
                  <a:pt x="11571" y="16115"/>
                  <a:pt x="11571" y="16054"/>
                </a:cubicBezTo>
                <a:cubicBezTo>
                  <a:pt x="11571" y="15993"/>
                  <a:pt x="11546" y="15943"/>
                  <a:pt x="11516" y="15943"/>
                </a:cubicBezTo>
                <a:close/>
                <a:moveTo>
                  <a:pt x="11337" y="15943"/>
                </a:moveTo>
                <a:cubicBezTo>
                  <a:pt x="11307" y="15943"/>
                  <a:pt x="11282" y="15993"/>
                  <a:pt x="11282" y="16054"/>
                </a:cubicBezTo>
                <a:cubicBezTo>
                  <a:pt x="11282" y="16115"/>
                  <a:pt x="11307" y="16165"/>
                  <a:pt x="11337" y="16165"/>
                </a:cubicBezTo>
                <a:cubicBezTo>
                  <a:pt x="11367" y="16165"/>
                  <a:pt x="11392" y="16115"/>
                  <a:pt x="11392" y="16054"/>
                </a:cubicBezTo>
                <a:cubicBezTo>
                  <a:pt x="11392" y="15993"/>
                  <a:pt x="11367" y="15943"/>
                  <a:pt x="11337" y="15943"/>
                </a:cubicBezTo>
                <a:close/>
                <a:moveTo>
                  <a:pt x="11158" y="15943"/>
                </a:moveTo>
                <a:cubicBezTo>
                  <a:pt x="11128" y="15943"/>
                  <a:pt x="11103" y="15993"/>
                  <a:pt x="11103" y="16054"/>
                </a:cubicBezTo>
                <a:cubicBezTo>
                  <a:pt x="11103" y="16115"/>
                  <a:pt x="11128" y="16165"/>
                  <a:pt x="11158" y="16165"/>
                </a:cubicBezTo>
                <a:cubicBezTo>
                  <a:pt x="11188" y="16165"/>
                  <a:pt x="11213" y="16115"/>
                  <a:pt x="11213" y="16054"/>
                </a:cubicBezTo>
                <a:cubicBezTo>
                  <a:pt x="11213" y="15993"/>
                  <a:pt x="11188" y="15943"/>
                  <a:pt x="11158" y="15943"/>
                </a:cubicBezTo>
                <a:close/>
                <a:moveTo>
                  <a:pt x="10979" y="15943"/>
                </a:moveTo>
                <a:cubicBezTo>
                  <a:pt x="10949" y="15943"/>
                  <a:pt x="10924" y="15993"/>
                  <a:pt x="10924" y="16054"/>
                </a:cubicBezTo>
                <a:cubicBezTo>
                  <a:pt x="10924" y="16115"/>
                  <a:pt x="10949" y="16165"/>
                  <a:pt x="10979" y="16165"/>
                </a:cubicBezTo>
                <a:cubicBezTo>
                  <a:pt x="11009" y="16165"/>
                  <a:pt x="11034" y="16115"/>
                  <a:pt x="11034" y="16054"/>
                </a:cubicBezTo>
                <a:cubicBezTo>
                  <a:pt x="11034" y="15993"/>
                  <a:pt x="11009" y="15943"/>
                  <a:pt x="10979" y="15943"/>
                </a:cubicBezTo>
                <a:close/>
                <a:moveTo>
                  <a:pt x="10800" y="15943"/>
                </a:moveTo>
                <a:cubicBezTo>
                  <a:pt x="10770" y="15943"/>
                  <a:pt x="10745" y="15993"/>
                  <a:pt x="10745" y="16054"/>
                </a:cubicBezTo>
                <a:cubicBezTo>
                  <a:pt x="10745" y="16115"/>
                  <a:pt x="10770" y="16165"/>
                  <a:pt x="10800" y="16165"/>
                </a:cubicBezTo>
                <a:cubicBezTo>
                  <a:pt x="10830" y="16165"/>
                  <a:pt x="10855" y="16115"/>
                  <a:pt x="10855" y="16054"/>
                </a:cubicBezTo>
                <a:cubicBezTo>
                  <a:pt x="10855" y="15993"/>
                  <a:pt x="10830" y="15943"/>
                  <a:pt x="10800" y="15943"/>
                </a:cubicBezTo>
                <a:close/>
                <a:moveTo>
                  <a:pt x="10621" y="15943"/>
                </a:moveTo>
                <a:cubicBezTo>
                  <a:pt x="10590" y="15943"/>
                  <a:pt x="10566" y="15993"/>
                  <a:pt x="10566" y="16054"/>
                </a:cubicBezTo>
                <a:cubicBezTo>
                  <a:pt x="10566" y="16115"/>
                  <a:pt x="10590" y="16165"/>
                  <a:pt x="10621" y="16165"/>
                </a:cubicBezTo>
                <a:cubicBezTo>
                  <a:pt x="10651" y="16165"/>
                  <a:pt x="10676" y="16115"/>
                  <a:pt x="10676" y="16054"/>
                </a:cubicBezTo>
                <a:cubicBezTo>
                  <a:pt x="10676" y="15993"/>
                  <a:pt x="10651" y="15943"/>
                  <a:pt x="10621" y="15943"/>
                </a:cubicBezTo>
                <a:close/>
                <a:moveTo>
                  <a:pt x="6860" y="15943"/>
                </a:moveTo>
                <a:cubicBezTo>
                  <a:pt x="6830" y="15943"/>
                  <a:pt x="6805" y="15993"/>
                  <a:pt x="6805" y="16054"/>
                </a:cubicBezTo>
                <a:cubicBezTo>
                  <a:pt x="6805" y="16115"/>
                  <a:pt x="6830" y="16165"/>
                  <a:pt x="6860" y="16165"/>
                </a:cubicBezTo>
                <a:cubicBezTo>
                  <a:pt x="6890" y="16165"/>
                  <a:pt x="6915" y="16115"/>
                  <a:pt x="6915" y="16054"/>
                </a:cubicBezTo>
                <a:cubicBezTo>
                  <a:pt x="6915" y="15993"/>
                  <a:pt x="6890" y="15943"/>
                  <a:pt x="6860" y="15943"/>
                </a:cubicBezTo>
                <a:close/>
                <a:moveTo>
                  <a:pt x="6681" y="15943"/>
                </a:moveTo>
                <a:cubicBezTo>
                  <a:pt x="6651" y="15943"/>
                  <a:pt x="6626" y="15993"/>
                  <a:pt x="6626" y="16054"/>
                </a:cubicBezTo>
                <a:cubicBezTo>
                  <a:pt x="6626" y="16115"/>
                  <a:pt x="6651" y="16165"/>
                  <a:pt x="6681" y="16165"/>
                </a:cubicBezTo>
                <a:cubicBezTo>
                  <a:pt x="6711" y="16165"/>
                  <a:pt x="6736" y="16115"/>
                  <a:pt x="6736" y="16054"/>
                </a:cubicBezTo>
                <a:cubicBezTo>
                  <a:pt x="6736" y="15993"/>
                  <a:pt x="6711" y="15943"/>
                  <a:pt x="6681" y="15943"/>
                </a:cubicBezTo>
                <a:close/>
                <a:moveTo>
                  <a:pt x="6502" y="15943"/>
                </a:moveTo>
                <a:cubicBezTo>
                  <a:pt x="6472" y="15943"/>
                  <a:pt x="6447" y="15993"/>
                  <a:pt x="6447" y="16054"/>
                </a:cubicBezTo>
                <a:cubicBezTo>
                  <a:pt x="6447" y="16115"/>
                  <a:pt x="6472" y="16165"/>
                  <a:pt x="6502" y="16165"/>
                </a:cubicBezTo>
                <a:cubicBezTo>
                  <a:pt x="6532" y="16165"/>
                  <a:pt x="6557" y="16115"/>
                  <a:pt x="6557" y="16054"/>
                </a:cubicBezTo>
                <a:cubicBezTo>
                  <a:pt x="6557" y="15993"/>
                  <a:pt x="6532" y="15943"/>
                  <a:pt x="6502" y="15943"/>
                </a:cubicBezTo>
                <a:close/>
                <a:moveTo>
                  <a:pt x="6323" y="15943"/>
                </a:moveTo>
                <a:cubicBezTo>
                  <a:pt x="6292" y="15943"/>
                  <a:pt x="6268" y="15993"/>
                  <a:pt x="6268" y="16054"/>
                </a:cubicBezTo>
                <a:cubicBezTo>
                  <a:pt x="6268" y="16115"/>
                  <a:pt x="6292" y="16165"/>
                  <a:pt x="6323" y="16165"/>
                </a:cubicBezTo>
                <a:cubicBezTo>
                  <a:pt x="6353" y="16165"/>
                  <a:pt x="6378" y="16115"/>
                  <a:pt x="6378" y="16054"/>
                </a:cubicBezTo>
                <a:cubicBezTo>
                  <a:pt x="6378" y="15993"/>
                  <a:pt x="6353" y="15943"/>
                  <a:pt x="6323" y="15943"/>
                </a:cubicBezTo>
                <a:close/>
                <a:moveTo>
                  <a:pt x="6144" y="15943"/>
                </a:moveTo>
                <a:cubicBezTo>
                  <a:pt x="6113" y="15943"/>
                  <a:pt x="6089" y="15993"/>
                  <a:pt x="6089" y="16054"/>
                </a:cubicBezTo>
                <a:cubicBezTo>
                  <a:pt x="6089" y="16115"/>
                  <a:pt x="6113" y="16165"/>
                  <a:pt x="6144" y="16165"/>
                </a:cubicBezTo>
                <a:cubicBezTo>
                  <a:pt x="6174" y="16165"/>
                  <a:pt x="6199" y="16115"/>
                  <a:pt x="6199" y="16054"/>
                </a:cubicBezTo>
                <a:cubicBezTo>
                  <a:pt x="6199" y="15993"/>
                  <a:pt x="6174" y="15943"/>
                  <a:pt x="6144" y="15943"/>
                </a:cubicBezTo>
                <a:close/>
                <a:moveTo>
                  <a:pt x="5965" y="15943"/>
                </a:moveTo>
                <a:cubicBezTo>
                  <a:pt x="5934" y="15943"/>
                  <a:pt x="5910" y="15993"/>
                  <a:pt x="5910" y="16054"/>
                </a:cubicBezTo>
                <a:cubicBezTo>
                  <a:pt x="5910" y="16115"/>
                  <a:pt x="5934" y="16165"/>
                  <a:pt x="5965" y="16165"/>
                </a:cubicBezTo>
                <a:cubicBezTo>
                  <a:pt x="5995" y="16165"/>
                  <a:pt x="6019" y="16115"/>
                  <a:pt x="6019" y="16054"/>
                </a:cubicBezTo>
                <a:cubicBezTo>
                  <a:pt x="6019" y="15993"/>
                  <a:pt x="5995" y="15943"/>
                  <a:pt x="5965" y="15943"/>
                </a:cubicBezTo>
                <a:close/>
                <a:moveTo>
                  <a:pt x="5786" y="15943"/>
                </a:moveTo>
                <a:cubicBezTo>
                  <a:pt x="5755" y="15943"/>
                  <a:pt x="5731" y="15993"/>
                  <a:pt x="5731" y="16054"/>
                </a:cubicBezTo>
                <a:cubicBezTo>
                  <a:pt x="5731" y="16115"/>
                  <a:pt x="5755" y="16165"/>
                  <a:pt x="5786" y="16165"/>
                </a:cubicBezTo>
                <a:cubicBezTo>
                  <a:pt x="5816" y="16165"/>
                  <a:pt x="5840" y="16115"/>
                  <a:pt x="5840" y="16054"/>
                </a:cubicBezTo>
                <a:cubicBezTo>
                  <a:pt x="5840" y="15993"/>
                  <a:pt x="5816" y="15943"/>
                  <a:pt x="5786" y="15943"/>
                </a:cubicBezTo>
                <a:close/>
                <a:moveTo>
                  <a:pt x="5606" y="15943"/>
                </a:moveTo>
                <a:cubicBezTo>
                  <a:pt x="5576" y="15943"/>
                  <a:pt x="5552" y="15993"/>
                  <a:pt x="5552" y="16054"/>
                </a:cubicBezTo>
                <a:cubicBezTo>
                  <a:pt x="5552" y="16115"/>
                  <a:pt x="5576" y="16165"/>
                  <a:pt x="5606" y="16165"/>
                </a:cubicBezTo>
                <a:cubicBezTo>
                  <a:pt x="5637" y="16165"/>
                  <a:pt x="5661" y="16115"/>
                  <a:pt x="5661" y="16054"/>
                </a:cubicBezTo>
                <a:cubicBezTo>
                  <a:pt x="5661" y="15993"/>
                  <a:pt x="5637" y="15943"/>
                  <a:pt x="5606" y="15943"/>
                </a:cubicBezTo>
                <a:close/>
                <a:moveTo>
                  <a:pt x="5427" y="15943"/>
                </a:moveTo>
                <a:cubicBezTo>
                  <a:pt x="5397" y="15943"/>
                  <a:pt x="5372" y="15993"/>
                  <a:pt x="5372" y="16054"/>
                </a:cubicBezTo>
                <a:cubicBezTo>
                  <a:pt x="5372" y="16115"/>
                  <a:pt x="5397" y="16165"/>
                  <a:pt x="5427" y="16165"/>
                </a:cubicBezTo>
                <a:cubicBezTo>
                  <a:pt x="5458" y="16165"/>
                  <a:pt x="5482" y="16115"/>
                  <a:pt x="5482" y="16054"/>
                </a:cubicBezTo>
                <a:cubicBezTo>
                  <a:pt x="5482" y="15993"/>
                  <a:pt x="5458" y="15943"/>
                  <a:pt x="5427" y="15943"/>
                </a:cubicBezTo>
                <a:close/>
                <a:moveTo>
                  <a:pt x="5248" y="15943"/>
                </a:moveTo>
                <a:cubicBezTo>
                  <a:pt x="5218" y="15943"/>
                  <a:pt x="5193" y="15993"/>
                  <a:pt x="5193" y="16054"/>
                </a:cubicBezTo>
                <a:cubicBezTo>
                  <a:pt x="5193" y="16115"/>
                  <a:pt x="5218" y="16165"/>
                  <a:pt x="5248" y="16165"/>
                </a:cubicBezTo>
                <a:cubicBezTo>
                  <a:pt x="5279" y="16165"/>
                  <a:pt x="5303" y="16115"/>
                  <a:pt x="5303" y="16054"/>
                </a:cubicBezTo>
                <a:cubicBezTo>
                  <a:pt x="5303" y="15993"/>
                  <a:pt x="5279" y="15943"/>
                  <a:pt x="5248" y="15943"/>
                </a:cubicBezTo>
                <a:close/>
                <a:moveTo>
                  <a:pt x="5069" y="15943"/>
                </a:moveTo>
                <a:cubicBezTo>
                  <a:pt x="5039" y="15943"/>
                  <a:pt x="5014" y="15993"/>
                  <a:pt x="5014" y="16054"/>
                </a:cubicBezTo>
                <a:cubicBezTo>
                  <a:pt x="5014" y="16115"/>
                  <a:pt x="5039" y="16165"/>
                  <a:pt x="5069" y="16165"/>
                </a:cubicBezTo>
                <a:cubicBezTo>
                  <a:pt x="5099" y="16165"/>
                  <a:pt x="5124" y="16115"/>
                  <a:pt x="5124" y="16054"/>
                </a:cubicBezTo>
                <a:cubicBezTo>
                  <a:pt x="5124" y="15993"/>
                  <a:pt x="5099" y="15943"/>
                  <a:pt x="5069" y="15943"/>
                </a:cubicBezTo>
                <a:close/>
                <a:moveTo>
                  <a:pt x="4890" y="15943"/>
                </a:moveTo>
                <a:cubicBezTo>
                  <a:pt x="4860" y="15943"/>
                  <a:pt x="4835" y="15993"/>
                  <a:pt x="4835" y="16054"/>
                </a:cubicBezTo>
                <a:cubicBezTo>
                  <a:pt x="4835" y="16115"/>
                  <a:pt x="4860" y="16165"/>
                  <a:pt x="4890" y="16165"/>
                </a:cubicBezTo>
                <a:cubicBezTo>
                  <a:pt x="4920" y="16165"/>
                  <a:pt x="4945" y="16115"/>
                  <a:pt x="4945" y="16054"/>
                </a:cubicBezTo>
                <a:cubicBezTo>
                  <a:pt x="4945" y="15993"/>
                  <a:pt x="4920" y="15943"/>
                  <a:pt x="4890" y="15943"/>
                </a:cubicBezTo>
                <a:close/>
                <a:moveTo>
                  <a:pt x="19933" y="15581"/>
                </a:moveTo>
                <a:cubicBezTo>
                  <a:pt x="19903" y="15581"/>
                  <a:pt x="19878" y="15630"/>
                  <a:pt x="19878" y="15692"/>
                </a:cubicBezTo>
                <a:cubicBezTo>
                  <a:pt x="19878" y="15753"/>
                  <a:pt x="19903" y="15803"/>
                  <a:pt x="19933" y="15803"/>
                </a:cubicBezTo>
                <a:cubicBezTo>
                  <a:pt x="19964" y="15803"/>
                  <a:pt x="19988" y="15753"/>
                  <a:pt x="19988" y="15692"/>
                </a:cubicBezTo>
                <a:cubicBezTo>
                  <a:pt x="19988" y="15630"/>
                  <a:pt x="19964" y="15581"/>
                  <a:pt x="19933" y="15581"/>
                </a:cubicBezTo>
                <a:close/>
                <a:moveTo>
                  <a:pt x="19754" y="15581"/>
                </a:moveTo>
                <a:cubicBezTo>
                  <a:pt x="19724" y="15581"/>
                  <a:pt x="19699" y="15630"/>
                  <a:pt x="19699" y="15692"/>
                </a:cubicBezTo>
                <a:cubicBezTo>
                  <a:pt x="19699" y="15753"/>
                  <a:pt x="19724" y="15803"/>
                  <a:pt x="19754" y="15803"/>
                </a:cubicBezTo>
                <a:cubicBezTo>
                  <a:pt x="19785" y="15803"/>
                  <a:pt x="19809" y="15753"/>
                  <a:pt x="19809" y="15692"/>
                </a:cubicBezTo>
                <a:cubicBezTo>
                  <a:pt x="19809" y="15630"/>
                  <a:pt x="19785" y="15581"/>
                  <a:pt x="19754" y="15581"/>
                </a:cubicBezTo>
                <a:close/>
                <a:moveTo>
                  <a:pt x="19575" y="15581"/>
                </a:moveTo>
                <a:cubicBezTo>
                  <a:pt x="19545" y="15581"/>
                  <a:pt x="19520" y="15630"/>
                  <a:pt x="19520" y="15692"/>
                </a:cubicBezTo>
                <a:cubicBezTo>
                  <a:pt x="19520" y="15753"/>
                  <a:pt x="19545" y="15803"/>
                  <a:pt x="19575" y="15803"/>
                </a:cubicBezTo>
                <a:cubicBezTo>
                  <a:pt x="19605" y="15803"/>
                  <a:pt x="19630" y="15753"/>
                  <a:pt x="19630" y="15692"/>
                </a:cubicBezTo>
                <a:cubicBezTo>
                  <a:pt x="19630" y="15630"/>
                  <a:pt x="19605" y="15581"/>
                  <a:pt x="19575" y="15581"/>
                </a:cubicBezTo>
                <a:close/>
                <a:moveTo>
                  <a:pt x="19396" y="15581"/>
                </a:moveTo>
                <a:cubicBezTo>
                  <a:pt x="19366" y="15581"/>
                  <a:pt x="19341" y="15630"/>
                  <a:pt x="19341" y="15692"/>
                </a:cubicBezTo>
                <a:cubicBezTo>
                  <a:pt x="19341" y="15753"/>
                  <a:pt x="19366" y="15803"/>
                  <a:pt x="19396" y="15803"/>
                </a:cubicBezTo>
                <a:cubicBezTo>
                  <a:pt x="19426" y="15803"/>
                  <a:pt x="19451" y="15753"/>
                  <a:pt x="19451" y="15692"/>
                </a:cubicBezTo>
                <a:cubicBezTo>
                  <a:pt x="19451" y="15630"/>
                  <a:pt x="19426" y="15581"/>
                  <a:pt x="19396" y="15581"/>
                </a:cubicBezTo>
                <a:close/>
                <a:moveTo>
                  <a:pt x="19217" y="15581"/>
                </a:moveTo>
                <a:cubicBezTo>
                  <a:pt x="19187" y="15581"/>
                  <a:pt x="19162" y="15630"/>
                  <a:pt x="19162" y="15692"/>
                </a:cubicBezTo>
                <a:cubicBezTo>
                  <a:pt x="19162" y="15753"/>
                  <a:pt x="19187" y="15803"/>
                  <a:pt x="19217" y="15803"/>
                </a:cubicBezTo>
                <a:cubicBezTo>
                  <a:pt x="19247" y="15803"/>
                  <a:pt x="19272" y="15753"/>
                  <a:pt x="19272" y="15692"/>
                </a:cubicBezTo>
                <a:cubicBezTo>
                  <a:pt x="19272" y="15630"/>
                  <a:pt x="19247" y="15581"/>
                  <a:pt x="19217" y="15581"/>
                </a:cubicBezTo>
                <a:close/>
                <a:moveTo>
                  <a:pt x="19038" y="15581"/>
                </a:moveTo>
                <a:cubicBezTo>
                  <a:pt x="19008" y="15581"/>
                  <a:pt x="18983" y="15630"/>
                  <a:pt x="18983" y="15692"/>
                </a:cubicBezTo>
                <a:cubicBezTo>
                  <a:pt x="18983" y="15753"/>
                  <a:pt x="19008" y="15803"/>
                  <a:pt x="19038" y="15803"/>
                </a:cubicBezTo>
                <a:cubicBezTo>
                  <a:pt x="19068" y="15803"/>
                  <a:pt x="19093" y="15753"/>
                  <a:pt x="19093" y="15692"/>
                </a:cubicBezTo>
                <a:cubicBezTo>
                  <a:pt x="19093" y="15630"/>
                  <a:pt x="19068" y="15581"/>
                  <a:pt x="19038" y="15581"/>
                </a:cubicBezTo>
                <a:close/>
                <a:moveTo>
                  <a:pt x="18859" y="15581"/>
                </a:moveTo>
                <a:cubicBezTo>
                  <a:pt x="18828" y="15581"/>
                  <a:pt x="18804" y="15630"/>
                  <a:pt x="18804" y="15692"/>
                </a:cubicBezTo>
                <a:cubicBezTo>
                  <a:pt x="18804" y="15753"/>
                  <a:pt x="18828" y="15803"/>
                  <a:pt x="18859" y="15803"/>
                </a:cubicBezTo>
                <a:cubicBezTo>
                  <a:pt x="18889" y="15803"/>
                  <a:pt x="18914" y="15753"/>
                  <a:pt x="18914" y="15692"/>
                </a:cubicBezTo>
                <a:cubicBezTo>
                  <a:pt x="18914" y="15630"/>
                  <a:pt x="18889" y="15581"/>
                  <a:pt x="18859" y="15581"/>
                </a:cubicBezTo>
                <a:close/>
                <a:moveTo>
                  <a:pt x="18680" y="15581"/>
                </a:moveTo>
                <a:cubicBezTo>
                  <a:pt x="18649" y="15581"/>
                  <a:pt x="18625" y="15630"/>
                  <a:pt x="18625" y="15692"/>
                </a:cubicBezTo>
                <a:cubicBezTo>
                  <a:pt x="18625" y="15753"/>
                  <a:pt x="18649" y="15803"/>
                  <a:pt x="18680" y="15803"/>
                </a:cubicBezTo>
                <a:cubicBezTo>
                  <a:pt x="18710" y="15803"/>
                  <a:pt x="18735" y="15753"/>
                  <a:pt x="18735" y="15692"/>
                </a:cubicBezTo>
                <a:cubicBezTo>
                  <a:pt x="18735" y="15630"/>
                  <a:pt x="18710" y="15581"/>
                  <a:pt x="18680" y="15581"/>
                </a:cubicBezTo>
                <a:close/>
                <a:moveTo>
                  <a:pt x="18501" y="15581"/>
                </a:moveTo>
                <a:cubicBezTo>
                  <a:pt x="18470" y="15581"/>
                  <a:pt x="18446" y="15630"/>
                  <a:pt x="18446" y="15692"/>
                </a:cubicBezTo>
                <a:cubicBezTo>
                  <a:pt x="18446" y="15753"/>
                  <a:pt x="18470" y="15803"/>
                  <a:pt x="18501" y="15803"/>
                </a:cubicBezTo>
                <a:cubicBezTo>
                  <a:pt x="18531" y="15803"/>
                  <a:pt x="18555" y="15753"/>
                  <a:pt x="18555" y="15692"/>
                </a:cubicBezTo>
                <a:cubicBezTo>
                  <a:pt x="18555" y="15630"/>
                  <a:pt x="18531" y="15581"/>
                  <a:pt x="18501" y="15581"/>
                </a:cubicBezTo>
                <a:close/>
                <a:moveTo>
                  <a:pt x="18321" y="15581"/>
                </a:moveTo>
                <a:cubicBezTo>
                  <a:pt x="18291" y="15581"/>
                  <a:pt x="18267" y="15630"/>
                  <a:pt x="18267" y="15692"/>
                </a:cubicBezTo>
                <a:cubicBezTo>
                  <a:pt x="18267" y="15753"/>
                  <a:pt x="18291" y="15803"/>
                  <a:pt x="18321" y="15803"/>
                </a:cubicBezTo>
                <a:cubicBezTo>
                  <a:pt x="18352" y="15803"/>
                  <a:pt x="18376" y="15753"/>
                  <a:pt x="18376" y="15692"/>
                </a:cubicBezTo>
                <a:cubicBezTo>
                  <a:pt x="18376" y="15630"/>
                  <a:pt x="18352" y="15581"/>
                  <a:pt x="18321" y="15581"/>
                </a:cubicBezTo>
                <a:close/>
                <a:moveTo>
                  <a:pt x="13128" y="15581"/>
                </a:moveTo>
                <a:cubicBezTo>
                  <a:pt x="13098" y="15581"/>
                  <a:pt x="13073" y="15630"/>
                  <a:pt x="13073" y="15692"/>
                </a:cubicBezTo>
                <a:cubicBezTo>
                  <a:pt x="13073" y="15753"/>
                  <a:pt x="13098" y="15803"/>
                  <a:pt x="13128" y="15803"/>
                </a:cubicBezTo>
                <a:cubicBezTo>
                  <a:pt x="13158" y="15803"/>
                  <a:pt x="13183" y="15753"/>
                  <a:pt x="13183" y="15692"/>
                </a:cubicBezTo>
                <a:cubicBezTo>
                  <a:pt x="13183" y="15630"/>
                  <a:pt x="13158" y="15581"/>
                  <a:pt x="13128" y="15581"/>
                </a:cubicBezTo>
                <a:close/>
                <a:moveTo>
                  <a:pt x="12949" y="15581"/>
                </a:moveTo>
                <a:cubicBezTo>
                  <a:pt x="12919" y="15581"/>
                  <a:pt x="12894" y="15630"/>
                  <a:pt x="12894" y="15692"/>
                </a:cubicBezTo>
                <a:cubicBezTo>
                  <a:pt x="12894" y="15753"/>
                  <a:pt x="12919" y="15803"/>
                  <a:pt x="12949" y="15803"/>
                </a:cubicBezTo>
                <a:cubicBezTo>
                  <a:pt x="12979" y="15803"/>
                  <a:pt x="13004" y="15753"/>
                  <a:pt x="13004" y="15692"/>
                </a:cubicBezTo>
                <a:cubicBezTo>
                  <a:pt x="13004" y="15630"/>
                  <a:pt x="12979" y="15581"/>
                  <a:pt x="12949" y="15581"/>
                </a:cubicBezTo>
                <a:close/>
                <a:moveTo>
                  <a:pt x="12770" y="15581"/>
                </a:moveTo>
                <a:cubicBezTo>
                  <a:pt x="12740" y="15581"/>
                  <a:pt x="12715" y="15630"/>
                  <a:pt x="12715" y="15692"/>
                </a:cubicBezTo>
                <a:cubicBezTo>
                  <a:pt x="12715" y="15753"/>
                  <a:pt x="12740" y="15803"/>
                  <a:pt x="12770" y="15803"/>
                </a:cubicBezTo>
                <a:cubicBezTo>
                  <a:pt x="12800" y="15803"/>
                  <a:pt x="12825" y="15753"/>
                  <a:pt x="12825" y="15692"/>
                </a:cubicBezTo>
                <a:cubicBezTo>
                  <a:pt x="12825" y="15630"/>
                  <a:pt x="12800" y="15581"/>
                  <a:pt x="12770" y="15581"/>
                </a:cubicBezTo>
                <a:close/>
                <a:moveTo>
                  <a:pt x="12412" y="15581"/>
                </a:moveTo>
                <a:cubicBezTo>
                  <a:pt x="12381" y="15581"/>
                  <a:pt x="12357" y="15630"/>
                  <a:pt x="12357" y="15692"/>
                </a:cubicBezTo>
                <a:cubicBezTo>
                  <a:pt x="12357" y="15753"/>
                  <a:pt x="12381" y="15803"/>
                  <a:pt x="12412" y="15803"/>
                </a:cubicBezTo>
                <a:cubicBezTo>
                  <a:pt x="12442" y="15803"/>
                  <a:pt x="12466" y="15753"/>
                  <a:pt x="12466" y="15692"/>
                </a:cubicBezTo>
                <a:cubicBezTo>
                  <a:pt x="12466" y="15630"/>
                  <a:pt x="12442" y="15581"/>
                  <a:pt x="12412" y="15581"/>
                </a:cubicBezTo>
                <a:close/>
                <a:moveTo>
                  <a:pt x="12233" y="15581"/>
                </a:moveTo>
                <a:cubicBezTo>
                  <a:pt x="12202" y="15581"/>
                  <a:pt x="12178" y="15630"/>
                  <a:pt x="12178" y="15692"/>
                </a:cubicBezTo>
                <a:cubicBezTo>
                  <a:pt x="12178" y="15753"/>
                  <a:pt x="12202" y="15803"/>
                  <a:pt x="12233" y="15803"/>
                </a:cubicBezTo>
                <a:cubicBezTo>
                  <a:pt x="12263" y="15803"/>
                  <a:pt x="12287" y="15753"/>
                  <a:pt x="12287" y="15692"/>
                </a:cubicBezTo>
                <a:cubicBezTo>
                  <a:pt x="12287" y="15630"/>
                  <a:pt x="12263" y="15581"/>
                  <a:pt x="12233" y="15581"/>
                </a:cubicBezTo>
                <a:close/>
                <a:moveTo>
                  <a:pt x="12053" y="15581"/>
                </a:moveTo>
                <a:cubicBezTo>
                  <a:pt x="12023" y="15581"/>
                  <a:pt x="11999" y="15630"/>
                  <a:pt x="11999" y="15692"/>
                </a:cubicBezTo>
                <a:cubicBezTo>
                  <a:pt x="11999" y="15753"/>
                  <a:pt x="12023" y="15803"/>
                  <a:pt x="12053" y="15803"/>
                </a:cubicBezTo>
                <a:cubicBezTo>
                  <a:pt x="12084" y="15803"/>
                  <a:pt x="12108" y="15753"/>
                  <a:pt x="12108" y="15692"/>
                </a:cubicBezTo>
                <a:cubicBezTo>
                  <a:pt x="12108" y="15630"/>
                  <a:pt x="12084" y="15581"/>
                  <a:pt x="12053" y="15581"/>
                </a:cubicBezTo>
                <a:close/>
                <a:moveTo>
                  <a:pt x="11874" y="15581"/>
                </a:moveTo>
                <a:cubicBezTo>
                  <a:pt x="11844" y="15581"/>
                  <a:pt x="11819" y="15630"/>
                  <a:pt x="11819" y="15692"/>
                </a:cubicBezTo>
                <a:cubicBezTo>
                  <a:pt x="11819" y="15753"/>
                  <a:pt x="11844" y="15803"/>
                  <a:pt x="11874" y="15803"/>
                </a:cubicBezTo>
                <a:cubicBezTo>
                  <a:pt x="11905" y="15803"/>
                  <a:pt x="11929" y="15753"/>
                  <a:pt x="11929" y="15692"/>
                </a:cubicBezTo>
                <a:cubicBezTo>
                  <a:pt x="11929" y="15630"/>
                  <a:pt x="11905" y="15581"/>
                  <a:pt x="11874" y="15581"/>
                </a:cubicBezTo>
                <a:close/>
                <a:moveTo>
                  <a:pt x="11695" y="15581"/>
                </a:moveTo>
                <a:cubicBezTo>
                  <a:pt x="11665" y="15581"/>
                  <a:pt x="11640" y="15630"/>
                  <a:pt x="11640" y="15692"/>
                </a:cubicBezTo>
                <a:cubicBezTo>
                  <a:pt x="11640" y="15753"/>
                  <a:pt x="11665" y="15803"/>
                  <a:pt x="11695" y="15803"/>
                </a:cubicBezTo>
                <a:cubicBezTo>
                  <a:pt x="11726" y="15803"/>
                  <a:pt x="11750" y="15753"/>
                  <a:pt x="11750" y="15692"/>
                </a:cubicBezTo>
                <a:cubicBezTo>
                  <a:pt x="11750" y="15630"/>
                  <a:pt x="11726" y="15581"/>
                  <a:pt x="11695" y="15581"/>
                </a:cubicBezTo>
                <a:close/>
                <a:moveTo>
                  <a:pt x="11516" y="15581"/>
                </a:moveTo>
                <a:cubicBezTo>
                  <a:pt x="11486" y="15581"/>
                  <a:pt x="11461" y="15630"/>
                  <a:pt x="11461" y="15692"/>
                </a:cubicBezTo>
                <a:cubicBezTo>
                  <a:pt x="11461" y="15753"/>
                  <a:pt x="11486" y="15803"/>
                  <a:pt x="11516" y="15803"/>
                </a:cubicBezTo>
                <a:cubicBezTo>
                  <a:pt x="11546" y="15803"/>
                  <a:pt x="11571" y="15753"/>
                  <a:pt x="11571" y="15692"/>
                </a:cubicBezTo>
                <a:cubicBezTo>
                  <a:pt x="11571" y="15630"/>
                  <a:pt x="11546" y="15581"/>
                  <a:pt x="11516" y="15581"/>
                </a:cubicBezTo>
                <a:close/>
                <a:moveTo>
                  <a:pt x="11337" y="15581"/>
                </a:moveTo>
                <a:cubicBezTo>
                  <a:pt x="11307" y="15581"/>
                  <a:pt x="11282" y="15630"/>
                  <a:pt x="11282" y="15692"/>
                </a:cubicBezTo>
                <a:cubicBezTo>
                  <a:pt x="11282" y="15753"/>
                  <a:pt x="11307" y="15803"/>
                  <a:pt x="11337" y="15803"/>
                </a:cubicBezTo>
                <a:cubicBezTo>
                  <a:pt x="11367" y="15803"/>
                  <a:pt x="11392" y="15753"/>
                  <a:pt x="11392" y="15692"/>
                </a:cubicBezTo>
                <a:cubicBezTo>
                  <a:pt x="11392" y="15630"/>
                  <a:pt x="11367" y="15581"/>
                  <a:pt x="11337" y="15581"/>
                </a:cubicBezTo>
                <a:close/>
                <a:moveTo>
                  <a:pt x="11158" y="15581"/>
                </a:moveTo>
                <a:cubicBezTo>
                  <a:pt x="11128" y="15581"/>
                  <a:pt x="11103" y="15630"/>
                  <a:pt x="11103" y="15692"/>
                </a:cubicBezTo>
                <a:cubicBezTo>
                  <a:pt x="11103" y="15753"/>
                  <a:pt x="11128" y="15803"/>
                  <a:pt x="11158" y="15803"/>
                </a:cubicBezTo>
                <a:cubicBezTo>
                  <a:pt x="11188" y="15803"/>
                  <a:pt x="11213" y="15753"/>
                  <a:pt x="11213" y="15692"/>
                </a:cubicBezTo>
                <a:cubicBezTo>
                  <a:pt x="11213" y="15630"/>
                  <a:pt x="11188" y="15581"/>
                  <a:pt x="11158" y="15581"/>
                </a:cubicBezTo>
                <a:close/>
                <a:moveTo>
                  <a:pt x="10979" y="15581"/>
                </a:moveTo>
                <a:cubicBezTo>
                  <a:pt x="10949" y="15581"/>
                  <a:pt x="10924" y="15630"/>
                  <a:pt x="10924" y="15692"/>
                </a:cubicBezTo>
                <a:cubicBezTo>
                  <a:pt x="10924" y="15753"/>
                  <a:pt x="10949" y="15803"/>
                  <a:pt x="10979" y="15803"/>
                </a:cubicBezTo>
                <a:cubicBezTo>
                  <a:pt x="11009" y="15803"/>
                  <a:pt x="11034" y="15753"/>
                  <a:pt x="11034" y="15692"/>
                </a:cubicBezTo>
                <a:cubicBezTo>
                  <a:pt x="11034" y="15630"/>
                  <a:pt x="11009" y="15581"/>
                  <a:pt x="10979" y="15581"/>
                </a:cubicBezTo>
                <a:close/>
                <a:moveTo>
                  <a:pt x="10800" y="15581"/>
                </a:moveTo>
                <a:cubicBezTo>
                  <a:pt x="10770" y="15581"/>
                  <a:pt x="10745" y="15630"/>
                  <a:pt x="10745" y="15692"/>
                </a:cubicBezTo>
                <a:cubicBezTo>
                  <a:pt x="10745" y="15753"/>
                  <a:pt x="10770" y="15803"/>
                  <a:pt x="10800" y="15803"/>
                </a:cubicBezTo>
                <a:cubicBezTo>
                  <a:pt x="10830" y="15803"/>
                  <a:pt x="10855" y="15753"/>
                  <a:pt x="10855" y="15692"/>
                </a:cubicBezTo>
                <a:cubicBezTo>
                  <a:pt x="10855" y="15630"/>
                  <a:pt x="10830" y="15581"/>
                  <a:pt x="10800" y="15581"/>
                </a:cubicBezTo>
                <a:close/>
                <a:moveTo>
                  <a:pt x="10621" y="15581"/>
                </a:moveTo>
                <a:cubicBezTo>
                  <a:pt x="10590" y="15581"/>
                  <a:pt x="10566" y="15630"/>
                  <a:pt x="10566" y="15692"/>
                </a:cubicBezTo>
                <a:cubicBezTo>
                  <a:pt x="10566" y="15753"/>
                  <a:pt x="10590" y="15803"/>
                  <a:pt x="10621" y="15803"/>
                </a:cubicBezTo>
                <a:cubicBezTo>
                  <a:pt x="10651" y="15803"/>
                  <a:pt x="10676" y="15753"/>
                  <a:pt x="10676" y="15692"/>
                </a:cubicBezTo>
                <a:cubicBezTo>
                  <a:pt x="10676" y="15630"/>
                  <a:pt x="10651" y="15581"/>
                  <a:pt x="10621" y="15581"/>
                </a:cubicBezTo>
                <a:close/>
                <a:moveTo>
                  <a:pt x="7039" y="15581"/>
                </a:moveTo>
                <a:cubicBezTo>
                  <a:pt x="7009" y="15581"/>
                  <a:pt x="6984" y="15630"/>
                  <a:pt x="6984" y="15692"/>
                </a:cubicBezTo>
                <a:cubicBezTo>
                  <a:pt x="6984" y="15753"/>
                  <a:pt x="7009" y="15803"/>
                  <a:pt x="7039" y="15803"/>
                </a:cubicBezTo>
                <a:cubicBezTo>
                  <a:pt x="7069" y="15803"/>
                  <a:pt x="7094" y="15753"/>
                  <a:pt x="7094" y="15692"/>
                </a:cubicBezTo>
                <a:cubicBezTo>
                  <a:pt x="7094" y="15630"/>
                  <a:pt x="7069" y="15581"/>
                  <a:pt x="7039" y="15581"/>
                </a:cubicBezTo>
                <a:close/>
                <a:moveTo>
                  <a:pt x="6860" y="15581"/>
                </a:moveTo>
                <a:cubicBezTo>
                  <a:pt x="6830" y="15581"/>
                  <a:pt x="6805" y="15630"/>
                  <a:pt x="6805" y="15692"/>
                </a:cubicBezTo>
                <a:cubicBezTo>
                  <a:pt x="6805" y="15753"/>
                  <a:pt x="6830" y="15803"/>
                  <a:pt x="6860" y="15803"/>
                </a:cubicBezTo>
                <a:cubicBezTo>
                  <a:pt x="6890" y="15803"/>
                  <a:pt x="6915" y="15753"/>
                  <a:pt x="6915" y="15692"/>
                </a:cubicBezTo>
                <a:cubicBezTo>
                  <a:pt x="6915" y="15630"/>
                  <a:pt x="6890" y="15581"/>
                  <a:pt x="6860" y="15581"/>
                </a:cubicBezTo>
                <a:close/>
                <a:moveTo>
                  <a:pt x="6681" y="15581"/>
                </a:moveTo>
                <a:cubicBezTo>
                  <a:pt x="6651" y="15581"/>
                  <a:pt x="6626" y="15630"/>
                  <a:pt x="6626" y="15692"/>
                </a:cubicBezTo>
                <a:cubicBezTo>
                  <a:pt x="6626" y="15753"/>
                  <a:pt x="6651" y="15803"/>
                  <a:pt x="6681" y="15803"/>
                </a:cubicBezTo>
                <a:cubicBezTo>
                  <a:pt x="6711" y="15803"/>
                  <a:pt x="6736" y="15753"/>
                  <a:pt x="6736" y="15692"/>
                </a:cubicBezTo>
                <a:cubicBezTo>
                  <a:pt x="6736" y="15630"/>
                  <a:pt x="6711" y="15581"/>
                  <a:pt x="6681" y="15581"/>
                </a:cubicBezTo>
                <a:close/>
                <a:moveTo>
                  <a:pt x="6502" y="15581"/>
                </a:moveTo>
                <a:cubicBezTo>
                  <a:pt x="6472" y="15581"/>
                  <a:pt x="6447" y="15630"/>
                  <a:pt x="6447" y="15692"/>
                </a:cubicBezTo>
                <a:cubicBezTo>
                  <a:pt x="6447" y="15753"/>
                  <a:pt x="6472" y="15803"/>
                  <a:pt x="6502" y="15803"/>
                </a:cubicBezTo>
                <a:cubicBezTo>
                  <a:pt x="6532" y="15803"/>
                  <a:pt x="6557" y="15753"/>
                  <a:pt x="6557" y="15692"/>
                </a:cubicBezTo>
                <a:cubicBezTo>
                  <a:pt x="6557" y="15630"/>
                  <a:pt x="6532" y="15581"/>
                  <a:pt x="6502" y="15581"/>
                </a:cubicBezTo>
                <a:close/>
                <a:moveTo>
                  <a:pt x="6323" y="15581"/>
                </a:moveTo>
                <a:cubicBezTo>
                  <a:pt x="6292" y="15581"/>
                  <a:pt x="6268" y="15630"/>
                  <a:pt x="6268" y="15692"/>
                </a:cubicBezTo>
                <a:cubicBezTo>
                  <a:pt x="6268" y="15753"/>
                  <a:pt x="6292" y="15803"/>
                  <a:pt x="6323" y="15803"/>
                </a:cubicBezTo>
                <a:cubicBezTo>
                  <a:pt x="6353" y="15803"/>
                  <a:pt x="6378" y="15753"/>
                  <a:pt x="6378" y="15692"/>
                </a:cubicBezTo>
                <a:cubicBezTo>
                  <a:pt x="6378" y="15630"/>
                  <a:pt x="6353" y="15581"/>
                  <a:pt x="6323" y="15581"/>
                </a:cubicBezTo>
                <a:close/>
                <a:moveTo>
                  <a:pt x="6144" y="15581"/>
                </a:moveTo>
                <a:cubicBezTo>
                  <a:pt x="6113" y="15581"/>
                  <a:pt x="6089" y="15630"/>
                  <a:pt x="6089" y="15692"/>
                </a:cubicBezTo>
                <a:cubicBezTo>
                  <a:pt x="6089" y="15753"/>
                  <a:pt x="6113" y="15803"/>
                  <a:pt x="6144" y="15803"/>
                </a:cubicBezTo>
                <a:cubicBezTo>
                  <a:pt x="6174" y="15803"/>
                  <a:pt x="6199" y="15753"/>
                  <a:pt x="6199" y="15692"/>
                </a:cubicBezTo>
                <a:cubicBezTo>
                  <a:pt x="6199" y="15630"/>
                  <a:pt x="6174" y="15581"/>
                  <a:pt x="6144" y="15581"/>
                </a:cubicBezTo>
                <a:close/>
                <a:moveTo>
                  <a:pt x="5965" y="15581"/>
                </a:moveTo>
                <a:cubicBezTo>
                  <a:pt x="5934" y="15581"/>
                  <a:pt x="5910" y="15630"/>
                  <a:pt x="5910" y="15692"/>
                </a:cubicBezTo>
                <a:cubicBezTo>
                  <a:pt x="5910" y="15753"/>
                  <a:pt x="5934" y="15803"/>
                  <a:pt x="5965" y="15803"/>
                </a:cubicBezTo>
                <a:cubicBezTo>
                  <a:pt x="5995" y="15803"/>
                  <a:pt x="6019" y="15753"/>
                  <a:pt x="6019" y="15692"/>
                </a:cubicBezTo>
                <a:cubicBezTo>
                  <a:pt x="6019" y="15630"/>
                  <a:pt x="5995" y="15581"/>
                  <a:pt x="5965" y="15581"/>
                </a:cubicBezTo>
                <a:close/>
                <a:moveTo>
                  <a:pt x="5786" y="15581"/>
                </a:moveTo>
                <a:cubicBezTo>
                  <a:pt x="5755" y="15581"/>
                  <a:pt x="5731" y="15630"/>
                  <a:pt x="5731" y="15692"/>
                </a:cubicBezTo>
                <a:cubicBezTo>
                  <a:pt x="5731" y="15753"/>
                  <a:pt x="5755" y="15803"/>
                  <a:pt x="5786" y="15803"/>
                </a:cubicBezTo>
                <a:cubicBezTo>
                  <a:pt x="5816" y="15803"/>
                  <a:pt x="5840" y="15753"/>
                  <a:pt x="5840" y="15692"/>
                </a:cubicBezTo>
                <a:cubicBezTo>
                  <a:pt x="5840" y="15630"/>
                  <a:pt x="5816" y="15581"/>
                  <a:pt x="5786" y="15581"/>
                </a:cubicBezTo>
                <a:close/>
                <a:moveTo>
                  <a:pt x="5606" y="15581"/>
                </a:moveTo>
                <a:cubicBezTo>
                  <a:pt x="5576" y="15581"/>
                  <a:pt x="5552" y="15630"/>
                  <a:pt x="5552" y="15692"/>
                </a:cubicBezTo>
                <a:cubicBezTo>
                  <a:pt x="5552" y="15753"/>
                  <a:pt x="5576" y="15803"/>
                  <a:pt x="5606" y="15803"/>
                </a:cubicBezTo>
                <a:cubicBezTo>
                  <a:pt x="5637" y="15803"/>
                  <a:pt x="5661" y="15753"/>
                  <a:pt x="5661" y="15692"/>
                </a:cubicBezTo>
                <a:cubicBezTo>
                  <a:pt x="5661" y="15630"/>
                  <a:pt x="5637" y="15581"/>
                  <a:pt x="5606" y="15581"/>
                </a:cubicBezTo>
                <a:close/>
                <a:moveTo>
                  <a:pt x="5427" y="15581"/>
                </a:moveTo>
                <a:cubicBezTo>
                  <a:pt x="5397" y="15581"/>
                  <a:pt x="5372" y="15630"/>
                  <a:pt x="5372" y="15692"/>
                </a:cubicBezTo>
                <a:cubicBezTo>
                  <a:pt x="5372" y="15753"/>
                  <a:pt x="5397" y="15803"/>
                  <a:pt x="5427" y="15803"/>
                </a:cubicBezTo>
                <a:cubicBezTo>
                  <a:pt x="5458" y="15803"/>
                  <a:pt x="5482" y="15753"/>
                  <a:pt x="5482" y="15692"/>
                </a:cubicBezTo>
                <a:cubicBezTo>
                  <a:pt x="5482" y="15630"/>
                  <a:pt x="5458" y="15581"/>
                  <a:pt x="5427" y="15581"/>
                </a:cubicBezTo>
                <a:close/>
                <a:moveTo>
                  <a:pt x="5248" y="15581"/>
                </a:moveTo>
                <a:cubicBezTo>
                  <a:pt x="5218" y="15581"/>
                  <a:pt x="5193" y="15630"/>
                  <a:pt x="5193" y="15692"/>
                </a:cubicBezTo>
                <a:cubicBezTo>
                  <a:pt x="5193" y="15753"/>
                  <a:pt x="5218" y="15803"/>
                  <a:pt x="5248" y="15803"/>
                </a:cubicBezTo>
                <a:cubicBezTo>
                  <a:pt x="5279" y="15803"/>
                  <a:pt x="5303" y="15753"/>
                  <a:pt x="5303" y="15692"/>
                </a:cubicBezTo>
                <a:cubicBezTo>
                  <a:pt x="5303" y="15630"/>
                  <a:pt x="5279" y="15581"/>
                  <a:pt x="5248" y="15581"/>
                </a:cubicBezTo>
                <a:close/>
                <a:moveTo>
                  <a:pt x="5069" y="15581"/>
                </a:moveTo>
                <a:cubicBezTo>
                  <a:pt x="5039" y="15581"/>
                  <a:pt x="5014" y="15630"/>
                  <a:pt x="5014" y="15692"/>
                </a:cubicBezTo>
                <a:cubicBezTo>
                  <a:pt x="5014" y="15753"/>
                  <a:pt x="5039" y="15803"/>
                  <a:pt x="5069" y="15803"/>
                </a:cubicBezTo>
                <a:cubicBezTo>
                  <a:pt x="5099" y="15803"/>
                  <a:pt x="5124" y="15753"/>
                  <a:pt x="5124" y="15692"/>
                </a:cubicBezTo>
                <a:cubicBezTo>
                  <a:pt x="5124" y="15630"/>
                  <a:pt x="5099" y="15581"/>
                  <a:pt x="5069" y="15581"/>
                </a:cubicBezTo>
                <a:close/>
                <a:moveTo>
                  <a:pt x="4890" y="15581"/>
                </a:moveTo>
                <a:cubicBezTo>
                  <a:pt x="4860" y="15581"/>
                  <a:pt x="4835" y="15630"/>
                  <a:pt x="4835" y="15692"/>
                </a:cubicBezTo>
                <a:cubicBezTo>
                  <a:pt x="4835" y="15753"/>
                  <a:pt x="4860" y="15803"/>
                  <a:pt x="4890" y="15803"/>
                </a:cubicBezTo>
                <a:cubicBezTo>
                  <a:pt x="4920" y="15803"/>
                  <a:pt x="4945" y="15753"/>
                  <a:pt x="4945" y="15692"/>
                </a:cubicBezTo>
                <a:cubicBezTo>
                  <a:pt x="4945" y="15630"/>
                  <a:pt x="4920" y="15581"/>
                  <a:pt x="4890" y="15581"/>
                </a:cubicBezTo>
                <a:close/>
                <a:moveTo>
                  <a:pt x="19933" y="15218"/>
                </a:moveTo>
                <a:cubicBezTo>
                  <a:pt x="19903" y="15218"/>
                  <a:pt x="19878" y="15268"/>
                  <a:pt x="19878" y="15329"/>
                </a:cubicBezTo>
                <a:cubicBezTo>
                  <a:pt x="19878" y="15391"/>
                  <a:pt x="19903" y="15440"/>
                  <a:pt x="19933" y="15440"/>
                </a:cubicBezTo>
                <a:cubicBezTo>
                  <a:pt x="19964" y="15440"/>
                  <a:pt x="19988" y="15391"/>
                  <a:pt x="19988" y="15329"/>
                </a:cubicBezTo>
                <a:cubicBezTo>
                  <a:pt x="19988" y="15268"/>
                  <a:pt x="19964" y="15218"/>
                  <a:pt x="19933" y="15218"/>
                </a:cubicBezTo>
                <a:close/>
                <a:moveTo>
                  <a:pt x="19754" y="15218"/>
                </a:moveTo>
                <a:cubicBezTo>
                  <a:pt x="19724" y="15218"/>
                  <a:pt x="19699" y="15268"/>
                  <a:pt x="19699" y="15329"/>
                </a:cubicBezTo>
                <a:cubicBezTo>
                  <a:pt x="19699" y="15391"/>
                  <a:pt x="19724" y="15440"/>
                  <a:pt x="19754" y="15440"/>
                </a:cubicBezTo>
                <a:cubicBezTo>
                  <a:pt x="19785" y="15440"/>
                  <a:pt x="19809" y="15391"/>
                  <a:pt x="19809" y="15329"/>
                </a:cubicBezTo>
                <a:cubicBezTo>
                  <a:pt x="19809" y="15268"/>
                  <a:pt x="19785" y="15218"/>
                  <a:pt x="19754" y="15218"/>
                </a:cubicBezTo>
                <a:close/>
                <a:moveTo>
                  <a:pt x="19396" y="15218"/>
                </a:moveTo>
                <a:cubicBezTo>
                  <a:pt x="19366" y="15218"/>
                  <a:pt x="19341" y="15268"/>
                  <a:pt x="19341" y="15329"/>
                </a:cubicBezTo>
                <a:cubicBezTo>
                  <a:pt x="19341" y="15391"/>
                  <a:pt x="19366" y="15440"/>
                  <a:pt x="19396" y="15440"/>
                </a:cubicBezTo>
                <a:cubicBezTo>
                  <a:pt x="19426" y="15440"/>
                  <a:pt x="19451" y="15391"/>
                  <a:pt x="19451" y="15329"/>
                </a:cubicBezTo>
                <a:cubicBezTo>
                  <a:pt x="19451" y="15268"/>
                  <a:pt x="19426" y="15218"/>
                  <a:pt x="19396" y="15218"/>
                </a:cubicBezTo>
                <a:close/>
                <a:moveTo>
                  <a:pt x="19217" y="15218"/>
                </a:moveTo>
                <a:cubicBezTo>
                  <a:pt x="19187" y="15218"/>
                  <a:pt x="19162" y="15268"/>
                  <a:pt x="19162" y="15329"/>
                </a:cubicBezTo>
                <a:cubicBezTo>
                  <a:pt x="19162" y="15391"/>
                  <a:pt x="19187" y="15440"/>
                  <a:pt x="19217" y="15440"/>
                </a:cubicBezTo>
                <a:cubicBezTo>
                  <a:pt x="19247" y="15440"/>
                  <a:pt x="19272" y="15391"/>
                  <a:pt x="19272" y="15329"/>
                </a:cubicBezTo>
                <a:cubicBezTo>
                  <a:pt x="19272" y="15268"/>
                  <a:pt x="19247" y="15218"/>
                  <a:pt x="19217" y="15218"/>
                </a:cubicBezTo>
                <a:close/>
                <a:moveTo>
                  <a:pt x="19038" y="15218"/>
                </a:moveTo>
                <a:cubicBezTo>
                  <a:pt x="19008" y="15218"/>
                  <a:pt x="18983" y="15268"/>
                  <a:pt x="18983" y="15329"/>
                </a:cubicBezTo>
                <a:cubicBezTo>
                  <a:pt x="18983" y="15391"/>
                  <a:pt x="19008" y="15440"/>
                  <a:pt x="19038" y="15440"/>
                </a:cubicBezTo>
                <a:cubicBezTo>
                  <a:pt x="19068" y="15440"/>
                  <a:pt x="19093" y="15391"/>
                  <a:pt x="19093" y="15329"/>
                </a:cubicBezTo>
                <a:cubicBezTo>
                  <a:pt x="19093" y="15268"/>
                  <a:pt x="19068" y="15218"/>
                  <a:pt x="19038" y="15218"/>
                </a:cubicBezTo>
                <a:close/>
                <a:moveTo>
                  <a:pt x="18859" y="15218"/>
                </a:moveTo>
                <a:cubicBezTo>
                  <a:pt x="18828" y="15218"/>
                  <a:pt x="18804" y="15268"/>
                  <a:pt x="18804" y="15329"/>
                </a:cubicBezTo>
                <a:cubicBezTo>
                  <a:pt x="18804" y="15391"/>
                  <a:pt x="18828" y="15440"/>
                  <a:pt x="18859" y="15440"/>
                </a:cubicBezTo>
                <a:cubicBezTo>
                  <a:pt x="18889" y="15440"/>
                  <a:pt x="18914" y="15391"/>
                  <a:pt x="18914" y="15329"/>
                </a:cubicBezTo>
                <a:cubicBezTo>
                  <a:pt x="18914" y="15268"/>
                  <a:pt x="18889" y="15218"/>
                  <a:pt x="18859" y="15218"/>
                </a:cubicBezTo>
                <a:close/>
                <a:moveTo>
                  <a:pt x="18680" y="15218"/>
                </a:moveTo>
                <a:cubicBezTo>
                  <a:pt x="18649" y="15218"/>
                  <a:pt x="18625" y="15268"/>
                  <a:pt x="18625" y="15329"/>
                </a:cubicBezTo>
                <a:cubicBezTo>
                  <a:pt x="18625" y="15391"/>
                  <a:pt x="18649" y="15440"/>
                  <a:pt x="18680" y="15440"/>
                </a:cubicBezTo>
                <a:cubicBezTo>
                  <a:pt x="18710" y="15440"/>
                  <a:pt x="18735" y="15391"/>
                  <a:pt x="18735" y="15329"/>
                </a:cubicBezTo>
                <a:cubicBezTo>
                  <a:pt x="18735" y="15268"/>
                  <a:pt x="18710" y="15218"/>
                  <a:pt x="18680" y="15218"/>
                </a:cubicBezTo>
                <a:close/>
                <a:moveTo>
                  <a:pt x="18501" y="15218"/>
                </a:moveTo>
                <a:cubicBezTo>
                  <a:pt x="18470" y="15218"/>
                  <a:pt x="18446" y="15268"/>
                  <a:pt x="18446" y="15329"/>
                </a:cubicBezTo>
                <a:cubicBezTo>
                  <a:pt x="18446" y="15391"/>
                  <a:pt x="18470" y="15440"/>
                  <a:pt x="18501" y="15440"/>
                </a:cubicBezTo>
                <a:cubicBezTo>
                  <a:pt x="18531" y="15440"/>
                  <a:pt x="18555" y="15391"/>
                  <a:pt x="18555" y="15329"/>
                </a:cubicBezTo>
                <a:cubicBezTo>
                  <a:pt x="18555" y="15268"/>
                  <a:pt x="18531" y="15218"/>
                  <a:pt x="18501" y="15218"/>
                </a:cubicBezTo>
                <a:close/>
                <a:moveTo>
                  <a:pt x="18321" y="15218"/>
                </a:moveTo>
                <a:cubicBezTo>
                  <a:pt x="18291" y="15218"/>
                  <a:pt x="18267" y="15268"/>
                  <a:pt x="18267" y="15329"/>
                </a:cubicBezTo>
                <a:cubicBezTo>
                  <a:pt x="18267" y="15391"/>
                  <a:pt x="18291" y="15440"/>
                  <a:pt x="18321" y="15440"/>
                </a:cubicBezTo>
                <a:cubicBezTo>
                  <a:pt x="18352" y="15440"/>
                  <a:pt x="18376" y="15391"/>
                  <a:pt x="18376" y="15329"/>
                </a:cubicBezTo>
                <a:cubicBezTo>
                  <a:pt x="18376" y="15268"/>
                  <a:pt x="18352" y="15218"/>
                  <a:pt x="18321" y="15218"/>
                </a:cubicBezTo>
                <a:close/>
                <a:moveTo>
                  <a:pt x="13307" y="15218"/>
                </a:moveTo>
                <a:cubicBezTo>
                  <a:pt x="13277" y="15218"/>
                  <a:pt x="13252" y="15268"/>
                  <a:pt x="13252" y="15329"/>
                </a:cubicBezTo>
                <a:cubicBezTo>
                  <a:pt x="13252" y="15391"/>
                  <a:pt x="13277" y="15440"/>
                  <a:pt x="13307" y="15440"/>
                </a:cubicBezTo>
                <a:cubicBezTo>
                  <a:pt x="13337" y="15440"/>
                  <a:pt x="13362" y="15391"/>
                  <a:pt x="13362" y="15329"/>
                </a:cubicBezTo>
                <a:cubicBezTo>
                  <a:pt x="13362" y="15268"/>
                  <a:pt x="13337" y="15218"/>
                  <a:pt x="13307" y="15218"/>
                </a:cubicBezTo>
                <a:close/>
                <a:moveTo>
                  <a:pt x="13128" y="15218"/>
                </a:moveTo>
                <a:cubicBezTo>
                  <a:pt x="13098" y="15218"/>
                  <a:pt x="13073" y="15268"/>
                  <a:pt x="13073" y="15329"/>
                </a:cubicBezTo>
                <a:cubicBezTo>
                  <a:pt x="13073" y="15391"/>
                  <a:pt x="13098" y="15440"/>
                  <a:pt x="13128" y="15440"/>
                </a:cubicBezTo>
                <a:cubicBezTo>
                  <a:pt x="13158" y="15440"/>
                  <a:pt x="13183" y="15391"/>
                  <a:pt x="13183" y="15329"/>
                </a:cubicBezTo>
                <a:cubicBezTo>
                  <a:pt x="13183" y="15268"/>
                  <a:pt x="13158" y="15218"/>
                  <a:pt x="13128" y="15218"/>
                </a:cubicBezTo>
                <a:close/>
                <a:moveTo>
                  <a:pt x="12949" y="15218"/>
                </a:moveTo>
                <a:cubicBezTo>
                  <a:pt x="12919" y="15218"/>
                  <a:pt x="12894" y="15268"/>
                  <a:pt x="12894" y="15329"/>
                </a:cubicBezTo>
                <a:cubicBezTo>
                  <a:pt x="12894" y="15391"/>
                  <a:pt x="12919" y="15440"/>
                  <a:pt x="12949" y="15440"/>
                </a:cubicBezTo>
                <a:cubicBezTo>
                  <a:pt x="12979" y="15440"/>
                  <a:pt x="13004" y="15391"/>
                  <a:pt x="13004" y="15329"/>
                </a:cubicBezTo>
                <a:cubicBezTo>
                  <a:pt x="13004" y="15268"/>
                  <a:pt x="12979" y="15218"/>
                  <a:pt x="12949" y="15218"/>
                </a:cubicBezTo>
                <a:close/>
                <a:moveTo>
                  <a:pt x="12591" y="15218"/>
                </a:moveTo>
                <a:cubicBezTo>
                  <a:pt x="12560" y="15218"/>
                  <a:pt x="12536" y="15268"/>
                  <a:pt x="12536" y="15329"/>
                </a:cubicBezTo>
                <a:cubicBezTo>
                  <a:pt x="12536" y="15391"/>
                  <a:pt x="12560" y="15440"/>
                  <a:pt x="12591" y="15440"/>
                </a:cubicBezTo>
                <a:cubicBezTo>
                  <a:pt x="12621" y="15440"/>
                  <a:pt x="12646" y="15391"/>
                  <a:pt x="12646" y="15329"/>
                </a:cubicBezTo>
                <a:cubicBezTo>
                  <a:pt x="12646" y="15268"/>
                  <a:pt x="12621" y="15218"/>
                  <a:pt x="12591" y="15218"/>
                </a:cubicBezTo>
                <a:close/>
                <a:moveTo>
                  <a:pt x="12412" y="15218"/>
                </a:moveTo>
                <a:cubicBezTo>
                  <a:pt x="12381" y="15218"/>
                  <a:pt x="12357" y="15268"/>
                  <a:pt x="12357" y="15329"/>
                </a:cubicBezTo>
                <a:cubicBezTo>
                  <a:pt x="12357" y="15391"/>
                  <a:pt x="12381" y="15440"/>
                  <a:pt x="12412" y="15440"/>
                </a:cubicBezTo>
                <a:cubicBezTo>
                  <a:pt x="12442" y="15440"/>
                  <a:pt x="12466" y="15391"/>
                  <a:pt x="12466" y="15329"/>
                </a:cubicBezTo>
                <a:cubicBezTo>
                  <a:pt x="12466" y="15268"/>
                  <a:pt x="12442" y="15218"/>
                  <a:pt x="12412" y="15218"/>
                </a:cubicBezTo>
                <a:close/>
                <a:moveTo>
                  <a:pt x="12233" y="15218"/>
                </a:moveTo>
                <a:cubicBezTo>
                  <a:pt x="12202" y="15218"/>
                  <a:pt x="12178" y="15268"/>
                  <a:pt x="12178" y="15329"/>
                </a:cubicBezTo>
                <a:cubicBezTo>
                  <a:pt x="12178" y="15391"/>
                  <a:pt x="12202" y="15440"/>
                  <a:pt x="12233" y="15440"/>
                </a:cubicBezTo>
                <a:cubicBezTo>
                  <a:pt x="12263" y="15440"/>
                  <a:pt x="12287" y="15391"/>
                  <a:pt x="12287" y="15329"/>
                </a:cubicBezTo>
                <a:cubicBezTo>
                  <a:pt x="12287" y="15268"/>
                  <a:pt x="12263" y="15218"/>
                  <a:pt x="12233" y="15218"/>
                </a:cubicBezTo>
                <a:close/>
                <a:moveTo>
                  <a:pt x="12053" y="15218"/>
                </a:moveTo>
                <a:cubicBezTo>
                  <a:pt x="12023" y="15218"/>
                  <a:pt x="11999" y="15268"/>
                  <a:pt x="11999" y="15329"/>
                </a:cubicBezTo>
                <a:cubicBezTo>
                  <a:pt x="11999" y="15391"/>
                  <a:pt x="12023" y="15440"/>
                  <a:pt x="12053" y="15440"/>
                </a:cubicBezTo>
                <a:cubicBezTo>
                  <a:pt x="12084" y="15440"/>
                  <a:pt x="12108" y="15391"/>
                  <a:pt x="12108" y="15329"/>
                </a:cubicBezTo>
                <a:cubicBezTo>
                  <a:pt x="12108" y="15268"/>
                  <a:pt x="12084" y="15218"/>
                  <a:pt x="12053" y="15218"/>
                </a:cubicBezTo>
                <a:close/>
                <a:moveTo>
                  <a:pt x="11874" y="15218"/>
                </a:moveTo>
                <a:cubicBezTo>
                  <a:pt x="11844" y="15218"/>
                  <a:pt x="11819" y="15268"/>
                  <a:pt x="11819" y="15329"/>
                </a:cubicBezTo>
                <a:cubicBezTo>
                  <a:pt x="11819" y="15391"/>
                  <a:pt x="11844" y="15440"/>
                  <a:pt x="11874" y="15440"/>
                </a:cubicBezTo>
                <a:cubicBezTo>
                  <a:pt x="11905" y="15440"/>
                  <a:pt x="11929" y="15391"/>
                  <a:pt x="11929" y="15329"/>
                </a:cubicBezTo>
                <a:cubicBezTo>
                  <a:pt x="11929" y="15268"/>
                  <a:pt x="11905" y="15218"/>
                  <a:pt x="11874" y="15218"/>
                </a:cubicBezTo>
                <a:close/>
                <a:moveTo>
                  <a:pt x="11695" y="15218"/>
                </a:moveTo>
                <a:cubicBezTo>
                  <a:pt x="11665" y="15218"/>
                  <a:pt x="11640" y="15268"/>
                  <a:pt x="11640" y="15329"/>
                </a:cubicBezTo>
                <a:cubicBezTo>
                  <a:pt x="11640" y="15391"/>
                  <a:pt x="11665" y="15440"/>
                  <a:pt x="11695" y="15440"/>
                </a:cubicBezTo>
                <a:cubicBezTo>
                  <a:pt x="11726" y="15440"/>
                  <a:pt x="11750" y="15391"/>
                  <a:pt x="11750" y="15329"/>
                </a:cubicBezTo>
                <a:cubicBezTo>
                  <a:pt x="11750" y="15268"/>
                  <a:pt x="11726" y="15218"/>
                  <a:pt x="11695" y="15218"/>
                </a:cubicBezTo>
                <a:close/>
                <a:moveTo>
                  <a:pt x="11516" y="15218"/>
                </a:moveTo>
                <a:cubicBezTo>
                  <a:pt x="11486" y="15218"/>
                  <a:pt x="11461" y="15268"/>
                  <a:pt x="11461" y="15329"/>
                </a:cubicBezTo>
                <a:cubicBezTo>
                  <a:pt x="11461" y="15391"/>
                  <a:pt x="11486" y="15440"/>
                  <a:pt x="11516" y="15440"/>
                </a:cubicBezTo>
                <a:cubicBezTo>
                  <a:pt x="11546" y="15440"/>
                  <a:pt x="11571" y="15391"/>
                  <a:pt x="11571" y="15329"/>
                </a:cubicBezTo>
                <a:cubicBezTo>
                  <a:pt x="11571" y="15268"/>
                  <a:pt x="11546" y="15218"/>
                  <a:pt x="11516" y="15218"/>
                </a:cubicBezTo>
                <a:close/>
                <a:moveTo>
                  <a:pt x="11337" y="15218"/>
                </a:moveTo>
                <a:cubicBezTo>
                  <a:pt x="11307" y="15218"/>
                  <a:pt x="11282" y="15268"/>
                  <a:pt x="11282" y="15329"/>
                </a:cubicBezTo>
                <a:cubicBezTo>
                  <a:pt x="11282" y="15391"/>
                  <a:pt x="11307" y="15440"/>
                  <a:pt x="11337" y="15440"/>
                </a:cubicBezTo>
                <a:cubicBezTo>
                  <a:pt x="11367" y="15440"/>
                  <a:pt x="11392" y="15391"/>
                  <a:pt x="11392" y="15329"/>
                </a:cubicBezTo>
                <a:cubicBezTo>
                  <a:pt x="11392" y="15268"/>
                  <a:pt x="11367" y="15218"/>
                  <a:pt x="11337" y="15218"/>
                </a:cubicBezTo>
                <a:close/>
                <a:moveTo>
                  <a:pt x="11158" y="15218"/>
                </a:moveTo>
                <a:cubicBezTo>
                  <a:pt x="11128" y="15218"/>
                  <a:pt x="11103" y="15268"/>
                  <a:pt x="11103" y="15329"/>
                </a:cubicBezTo>
                <a:cubicBezTo>
                  <a:pt x="11103" y="15391"/>
                  <a:pt x="11128" y="15440"/>
                  <a:pt x="11158" y="15440"/>
                </a:cubicBezTo>
                <a:cubicBezTo>
                  <a:pt x="11188" y="15440"/>
                  <a:pt x="11213" y="15391"/>
                  <a:pt x="11213" y="15329"/>
                </a:cubicBezTo>
                <a:cubicBezTo>
                  <a:pt x="11213" y="15268"/>
                  <a:pt x="11188" y="15218"/>
                  <a:pt x="11158" y="15218"/>
                </a:cubicBezTo>
                <a:close/>
                <a:moveTo>
                  <a:pt x="10979" y="15218"/>
                </a:moveTo>
                <a:cubicBezTo>
                  <a:pt x="10949" y="15218"/>
                  <a:pt x="10924" y="15268"/>
                  <a:pt x="10924" y="15329"/>
                </a:cubicBezTo>
                <a:cubicBezTo>
                  <a:pt x="10924" y="15391"/>
                  <a:pt x="10949" y="15440"/>
                  <a:pt x="10979" y="15440"/>
                </a:cubicBezTo>
                <a:cubicBezTo>
                  <a:pt x="11009" y="15440"/>
                  <a:pt x="11034" y="15391"/>
                  <a:pt x="11034" y="15329"/>
                </a:cubicBezTo>
                <a:cubicBezTo>
                  <a:pt x="11034" y="15268"/>
                  <a:pt x="11009" y="15218"/>
                  <a:pt x="10979" y="15218"/>
                </a:cubicBezTo>
                <a:close/>
                <a:moveTo>
                  <a:pt x="10800" y="15218"/>
                </a:moveTo>
                <a:cubicBezTo>
                  <a:pt x="10770" y="15218"/>
                  <a:pt x="10745" y="15268"/>
                  <a:pt x="10745" y="15329"/>
                </a:cubicBezTo>
                <a:cubicBezTo>
                  <a:pt x="10745" y="15391"/>
                  <a:pt x="10770" y="15440"/>
                  <a:pt x="10800" y="15440"/>
                </a:cubicBezTo>
                <a:cubicBezTo>
                  <a:pt x="10830" y="15440"/>
                  <a:pt x="10855" y="15391"/>
                  <a:pt x="10855" y="15329"/>
                </a:cubicBezTo>
                <a:cubicBezTo>
                  <a:pt x="10855" y="15268"/>
                  <a:pt x="10830" y="15218"/>
                  <a:pt x="10800" y="15218"/>
                </a:cubicBezTo>
                <a:close/>
                <a:moveTo>
                  <a:pt x="10621" y="15218"/>
                </a:moveTo>
                <a:cubicBezTo>
                  <a:pt x="10590" y="15218"/>
                  <a:pt x="10566" y="15268"/>
                  <a:pt x="10566" y="15329"/>
                </a:cubicBezTo>
                <a:cubicBezTo>
                  <a:pt x="10566" y="15391"/>
                  <a:pt x="10590" y="15440"/>
                  <a:pt x="10621" y="15440"/>
                </a:cubicBezTo>
                <a:cubicBezTo>
                  <a:pt x="10651" y="15440"/>
                  <a:pt x="10676" y="15391"/>
                  <a:pt x="10676" y="15329"/>
                </a:cubicBezTo>
                <a:cubicBezTo>
                  <a:pt x="10676" y="15268"/>
                  <a:pt x="10651" y="15218"/>
                  <a:pt x="10621" y="15218"/>
                </a:cubicBezTo>
                <a:close/>
                <a:moveTo>
                  <a:pt x="7039" y="15218"/>
                </a:moveTo>
                <a:cubicBezTo>
                  <a:pt x="7009" y="15218"/>
                  <a:pt x="6984" y="15268"/>
                  <a:pt x="6984" y="15329"/>
                </a:cubicBezTo>
                <a:cubicBezTo>
                  <a:pt x="6984" y="15391"/>
                  <a:pt x="7009" y="15440"/>
                  <a:pt x="7039" y="15440"/>
                </a:cubicBezTo>
                <a:cubicBezTo>
                  <a:pt x="7069" y="15440"/>
                  <a:pt x="7094" y="15391"/>
                  <a:pt x="7094" y="15329"/>
                </a:cubicBezTo>
                <a:cubicBezTo>
                  <a:pt x="7094" y="15268"/>
                  <a:pt x="7069" y="15218"/>
                  <a:pt x="7039" y="15218"/>
                </a:cubicBezTo>
                <a:close/>
                <a:moveTo>
                  <a:pt x="6860" y="15218"/>
                </a:moveTo>
                <a:cubicBezTo>
                  <a:pt x="6830" y="15218"/>
                  <a:pt x="6805" y="15268"/>
                  <a:pt x="6805" y="15329"/>
                </a:cubicBezTo>
                <a:cubicBezTo>
                  <a:pt x="6805" y="15391"/>
                  <a:pt x="6830" y="15440"/>
                  <a:pt x="6860" y="15440"/>
                </a:cubicBezTo>
                <a:cubicBezTo>
                  <a:pt x="6890" y="15440"/>
                  <a:pt x="6915" y="15391"/>
                  <a:pt x="6915" y="15329"/>
                </a:cubicBezTo>
                <a:cubicBezTo>
                  <a:pt x="6915" y="15268"/>
                  <a:pt x="6890" y="15218"/>
                  <a:pt x="6860" y="15218"/>
                </a:cubicBezTo>
                <a:close/>
                <a:moveTo>
                  <a:pt x="6681" y="15218"/>
                </a:moveTo>
                <a:cubicBezTo>
                  <a:pt x="6651" y="15218"/>
                  <a:pt x="6626" y="15268"/>
                  <a:pt x="6626" y="15329"/>
                </a:cubicBezTo>
                <a:cubicBezTo>
                  <a:pt x="6626" y="15391"/>
                  <a:pt x="6651" y="15440"/>
                  <a:pt x="6681" y="15440"/>
                </a:cubicBezTo>
                <a:cubicBezTo>
                  <a:pt x="6711" y="15440"/>
                  <a:pt x="6736" y="15391"/>
                  <a:pt x="6736" y="15329"/>
                </a:cubicBezTo>
                <a:cubicBezTo>
                  <a:pt x="6736" y="15268"/>
                  <a:pt x="6711" y="15218"/>
                  <a:pt x="6681" y="15218"/>
                </a:cubicBezTo>
                <a:close/>
                <a:moveTo>
                  <a:pt x="6502" y="15218"/>
                </a:moveTo>
                <a:cubicBezTo>
                  <a:pt x="6472" y="15218"/>
                  <a:pt x="6447" y="15268"/>
                  <a:pt x="6447" y="15329"/>
                </a:cubicBezTo>
                <a:cubicBezTo>
                  <a:pt x="6447" y="15391"/>
                  <a:pt x="6472" y="15440"/>
                  <a:pt x="6502" y="15440"/>
                </a:cubicBezTo>
                <a:cubicBezTo>
                  <a:pt x="6532" y="15440"/>
                  <a:pt x="6557" y="15391"/>
                  <a:pt x="6557" y="15329"/>
                </a:cubicBezTo>
                <a:cubicBezTo>
                  <a:pt x="6557" y="15268"/>
                  <a:pt x="6532" y="15218"/>
                  <a:pt x="6502" y="15218"/>
                </a:cubicBezTo>
                <a:close/>
                <a:moveTo>
                  <a:pt x="6323" y="15218"/>
                </a:moveTo>
                <a:cubicBezTo>
                  <a:pt x="6292" y="15218"/>
                  <a:pt x="6268" y="15268"/>
                  <a:pt x="6268" y="15329"/>
                </a:cubicBezTo>
                <a:cubicBezTo>
                  <a:pt x="6268" y="15391"/>
                  <a:pt x="6292" y="15440"/>
                  <a:pt x="6323" y="15440"/>
                </a:cubicBezTo>
                <a:cubicBezTo>
                  <a:pt x="6353" y="15440"/>
                  <a:pt x="6378" y="15391"/>
                  <a:pt x="6378" y="15329"/>
                </a:cubicBezTo>
                <a:cubicBezTo>
                  <a:pt x="6378" y="15268"/>
                  <a:pt x="6353" y="15218"/>
                  <a:pt x="6323" y="15218"/>
                </a:cubicBezTo>
                <a:close/>
                <a:moveTo>
                  <a:pt x="6144" y="15218"/>
                </a:moveTo>
                <a:cubicBezTo>
                  <a:pt x="6113" y="15218"/>
                  <a:pt x="6089" y="15268"/>
                  <a:pt x="6089" y="15329"/>
                </a:cubicBezTo>
                <a:cubicBezTo>
                  <a:pt x="6089" y="15391"/>
                  <a:pt x="6113" y="15440"/>
                  <a:pt x="6144" y="15440"/>
                </a:cubicBezTo>
                <a:cubicBezTo>
                  <a:pt x="6174" y="15440"/>
                  <a:pt x="6199" y="15391"/>
                  <a:pt x="6199" y="15329"/>
                </a:cubicBezTo>
                <a:cubicBezTo>
                  <a:pt x="6199" y="15268"/>
                  <a:pt x="6174" y="15218"/>
                  <a:pt x="6144" y="15218"/>
                </a:cubicBezTo>
                <a:close/>
                <a:moveTo>
                  <a:pt x="5965" y="15218"/>
                </a:moveTo>
                <a:cubicBezTo>
                  <a:pt x="5934" y="15218"/>
                  <a:pt x="5910" y="15268"/>
                  <a:pt x="5910" y="15329"/>
                </a:cubicBezTo>
                <a:cubicBezTo>
                  <a:pt x="5910" y="15391"/>
                  <a:pt x="5934" y="15440"/>
                  <a:pt x="5965" y="15440"/>
                </a:cubicBezTo>
                <a:cubicBezTo>
                  <a:pt x="5995" y="15440"/>
                  <a:pt x="6019" y="15391"/>
                  <a:pt x="6019" y="15329"/>
                </a:cubicBezTo>
                <a:cubicBezTo>
                  <a:pt x="6019" y="15268"/>
                  <a:pt x="5995" y="15218"/>
                  <a:pt x="5965" y="15218"/>
                </a:cubicBezTo>
                <a:close/>
                <a:moveTo>
                  <a:pt x="5786" y="15218"/>
                </a:moveTo>
                <a:cubicBezTo>
                  <a:pt x="5755" y="15218"/>
                  <a:pt x="5731" y="15268"/>
                  <a:pt x="5731" y="15329"/>
                </a:cubicBezTo>
                <a:cubicBezTo>
                  <a:pt x="5731" y="15391"/>
                  <a:pt x="5755" y="15440"/>
                  <a:pt x="5786" y="15440"/>
                </a:cubicBezTo>
                <a:cubicBezTo>
                  <a:pt x="5816" y="15440"/>
                  <a:pt x="5840" y="15391"/>
                  <a:pt x="5840" y="15329"/>
                </a:cubicBezTo>
                <a:cubicBezTo>
                  <a:pt x="5840" y="15268"/>
                  <a:pt x="5816" y="15218"/>
                  <a:pt x="5786" y="15218"/>
                </a:cubicBezTo>
                <a:close/>
                <a:moveTo>
                  <a:pt x="5606" y="15218"/>
                </a:moveTo>
                <a:cubicBezTo>
                  <a:pt x="5576" y="15218"/>
                  <a:pt x="5552" y="15268"/>
                  <a:pt x="5552" y="15329"/>
                </a:cubicBezTo>
                <a:cubicBezTo>
                  <a:pt x="5552" y="15391"/>
                  <a:pt x="5576" y="15440"/>
                  <a:pt x="5606" y="15440"/>
                </a:cubicBezTo>
                <a:cubicBezTo>
                  <a:pt x="5637" y="15440"/>
                  <a:pt x="5661" y="15391"/>
                  <a:pt x="5661" y="15329"/>
                </a:cubicBezTo>
                <a:cubicBezTo>
                  <a:pt x="5661" y="15268"/>
                  <a:pt x="5637" y="15218"/>
                  <a:pt x="5606" y="15218"/>
                </a:cubicBezTo>
                <a:close/>
                <a:moveTo>
                  <a:pt x="5427" y="15218"/>
                </a:moveTo>
                <a:cubicBezTo>
                  <a:pt x="5397" y="15218"/>
                  <a:pt x="5372" y="15268"/>
                  <a:pt x="5372" y="15329"/>
                </a:cubicBezTo>
                <a:cubicBezTo>
                  <a:pt x="5372" y="15391"/>
                  <a:pt x="5397" y="15440"/>
                  <a:pt x="5427" y="15440"/>
                </a:cubicBezTo>
                <a:cubicBezTo>
                  <a:pt x="5458" y="15440"/>
                  <a:pt x="5482" y="15391"/>
                  <a:pt x="5482" y="15329"/>
                </a:cubicBezTo>
                <a:cubicBezTo>
                  <a:pt x="5482" y="15268"/>
                  <a:pt x="5458" y="15218"/>
                  <a:pt x="5427" y="15218"/>
                </a:cubicBezTo>
                <a:close/>
                <a:moveTo>
                  <a:pt x="5248" y="15218"/>
                </a:moveTo>
                <a:cubicBezTo>
                  <a:pt x="5218" y="15218"/>
                  <a:pt x="5193" y="15268"/>
                  <a:pt x="5193" y="15329"/>
                </a:cubicBezTo>
                <a:cubicBezTo>
                  <a:pt x="5193" y="15391"/>
                  <a:pt x="5218" y="15440"/>
                  <a:pt x="5248" y="15440"/>
                </a:cubicBezTo>
                <a:cubicBezTo>
                  <a:pt x="5279" y="15440"/>
                  <a:pt x="5303" y="15391"/>
                  <a:pt x="5303" y="15329"/>
                </a:cubicBezTo>
                <a:cubicBezTo>
                  <a:pt x="5303" y="15268"/>
                  <a:pt x="5279" y="15218"/>
                  <a:pt x="5248" y="15218"/>
                </a:cubicBezTo>
                <a:close/>
                <a:moveTo>
                  <a:pt x="5069" y="15218"/>
                </a:moveTo>
                <a:cubicBezTo>
                  <a:pt x="5039" y="15218"/>
                  <a:pt x="5014" y="15268"/>
                  <a:pt x="5014" y="15329"/>
                </a:cubicBezTo>
                <a:cubicBezTo>
                  <a:pt x="5014" y="15391"/>
                  <a:pt x="5039" y="15440"/>
                  <a:pt x="5069" y="15440"/>
                </a:cubicBezTo>
                <a:cubicBezTo>
                  <a:pt x="5099" y="15440"/>
                  <a:pt x="5124" y="15391"/>
                  <a:pt x="5124" y="15329"/>
                </a:cubicBezTo>
                <a:cubicBezTo>
                  <a:pt x="5124" y="15268"/>
                  <a:pt x="5099" y="15218"/>
                  <a:pt x="5069" y="15218"/>
                </a:cubicBezTo>
                <a:close/>
                <a:moveTo>
                  <a:pt x="4890" y="15218"/>
                </a:moveTo>
                <a:cubicBezTo>
                  <a:pt x="4860" y="15218"/>
                  <a:pt x="4835" y="15268"/>
                  <a:pt x="4835" y="15329"/>
                </a:cubicBezTo>
                <a:cubicBezTo>
                  <a:pt x="4835" y="15391"/>
                  <a:pt x="4860" y="15440"/>
                  <a:pt x="4890" y="15440"/>
                </a:cubicBezTo>
                <a:cubicBezTo>
                  <a:pt x="4920" y="15440"/>
                  <a:pt x="4945" y="15391"/>
                  <a:pt x="4945" y="15329"/>
                </a:cubicBezTo>
                <a:cubicBezTo>
                  <a:pt x="4945" y="15268"/>
                  <a:pt x="4920" y="15218"/>
                  <a:pt x="4890" y="15218"/>
                </a:cubicBezTo>
                <a:close/>
                <a:moveTo>
                  <a:pt x="4711" y="15218"/>
                </a:moveTo>
                <a:cubicBezTo>
                  <a:pt x="4681" y="15218"/>
                  <a:pt x="4656" y="15268"/>
                  <a:pt x="4656" y="15329"/>
                </a:cubicBezTo>
                <a:cubicBezTo>
                  <a:pt x="4656" y="15391"/>
                  <a:pt x="4681" y="15440"/>
                  <a:pt x="4711" y="15440"/>
                </a:cubicBezTo>
                <a:cubicBezTo>
                  <a:pt x="4741" y="15440"/>
                  <a:pt x="4766" y="15391"/>
                  <a:pt x="4766" y="15329"/>
                </a:cubicBezTo>
                <a:cubicBezTo>
                  <a:pt x="4766" y="15268"/>
                  <a:pt x="4741" y="15218"/>
                  <a:pt x="4711" y="15218"/>
                </a:cubicBezTo>
                <a:close/>
                <a:moveTo>
                  <a:pt x="4532" y="15218"/>
                </a:moveTo>
                <a:cubicBezTo>
                  <a:pt x="4502" y="15218"/>
                  <a:pt x="4477" y="15268"/>
                  <a:pt x="4477" y="15329"/>
                </a:cubicBezTo>
                <a:cubicBezTo>
                  <a:pt x="4477" y="15391"/>
                  <a:pt x="4502" y="15440"/>
                  <a:pt x="4532" y="15440"/>
                </a:cubicBezTo>
                <a:cubicBezTo>
                  <a:pt x="4562" y="15440"/>
                  <a:pt x="4587" y="15391"/>
                  <a:pt x="4587" y="15329"/>
                </a:cubicBezTo>
                <a:cubicBezTo>
                  <a:pt x="4587" y="15268"/>
                  <a:pt x="4562" y="15218"/>
                  <a:pt x="4532" y="15218"/>
                </a:cubicBezTo>
                <a:close/>
                <a:moveTo>
                  <a:pt x="19933" y="14856"/>
                </a:moveTo>
                <a:cubicBezTo>
                  <a:pt x="19903" y="14856"/>
                  <a:pt x="19878" y="14906"/>
                  <a:pt x="19878" y="14967"/>
                </a:cubicBezTo>
                <a:cubicBezTo>
                  <a:pt x="19878" y="15028"/>
                  <a:pt x="19903" y="15078"/>
                  <a:pt x="19933" y="15078"/>
                </a:cubicBezTo>
                <a:cubicBezTo>
                  <a:pt x="19964" y="15078"/>
                  <a:pt x="19988" y="15028"/>
                  <a:pt x="19988" y="14967"/>
                </a:cubicBezTo>
                <a:cubicBezTo>
                  <a:pt x="19988" y="14906"/>
                  <a:pt x="19964" y="14856"/>
                  <a:pt x="19933" y="14856"/>
                </a:cubicBezTo>
                <a:close/>
                <a:moveTo>
                  <a:pt x="19754" y="14856"/>
                </a:moveTo>
                <a:cubicBezTo>
                  <a:pt x="19724" y="14856"/>
                  <a:pt x="19699" y="14906"/>
                  <a:pt x="19699" y="14967"/>
                </a:cubicBezTo>
                <a:cubicBezTo>
                  <a:pt x="19699" y="15028"/>
                  <a:pt x="19724" y="15078"/>
                  <a:pt x="19754" y="15078"/>
                </a:cubicBezTo>
                <a:cubicBezTo>
                  <a:pt x="19785" y="15078"/>
                  <a:pt x="19809" y="15028"/>
                  <a:pt x="19809" y="14967"/>
                </a:cubicBezTo>
                <a:cubicBezTo>
                  <a:pt x="19809" y="14906"/>
                  <a:pt x="19785" y="14856"/>
                  <a:pt x="19754" y="14856"/>
                </a:cubicBezTo>
                <a:close/>
                <a:moveTo>
                  <a:pt x="19217" y="14856"/>
                </a:moveTo>
                <a:cubicBezTo>
                  <a:pt x="19187" y="14856"/>
                  <a:pt x="19162" y="14906"/>
                  <a:pt x="19162" y="14967"/>
                </a:cubicBezTo>
                <a:cubicBezTo>
                  <a:pt x="19162" y="15028"/>
                  <a:pt x="19187" y="15078"/>
                  <a:pt x="19217" y="15078"/>
                </a:cubicBezTo>
                <a:cubicBezTo>
                  <a:pt x="19247" y="15078"/>
                  <a:pt x="19272" y="15028"/>
                  <a:pt x="19272" y="14967"/>
                </a:cubicBezTo>
                <a:cubicBezTo>
                  <a:pt x="19272" y="14906"/>
                  <a:pt x="19247" y="14856"/>
                  <a:pt x="19217" y="14856"/>
                </a:cubicBezTo>
                <a:close/>
                <a:moveTo>
                  <a:pt x="19038" y="14856"/>
                </a:moveTo>
                <a:cubicBezTo>
                  <a:pt x="19008" y="14856"/>
                  <a:pt x="18983" y="14906"/>
                  <a:pt x="18983" y="14967"/>
                </a:cubicBezTo>
                <a:cubicBezTo>
                  <a:pt x="18983" y="15028"/>
                  <a:pt x="19008" y="15078"/>
                  <a:pt x="19038" y="15078"/>
                </a:cubicBezTo>
                <a:cubicBezTo>
                  <a:pt x="19068" y="15078"/>
                  <a:pt x="19093" y="15028"/>
                  <a:pt x="19093" y="14967"/>
                </a:cubicBezTo>
                <a:cubicBezTo>
                  <a:pt x="19093" y="14906"/>
                  <a:pt x="19068" y="14856"/>
                  <a:pt x="19038" y="14856"/>
                </a:cubicBezTo>
                <a:close/>
                <a:moveTo>
                  <a:pt x="18859" y="14856"/>
                </a:moveTo>
                <a:cubicBezTo>
                  <a:pt x="18828" y="14856"/>
                  <a:pt x="18804" y="14906"/>
                  <a:pt x="18804" y="14967"/>
                </a:cubicBezTo>
                <a:cubicBezTo>
                  <a:pt x="18804" y="15028"/>
                  <a:pt x="18828" y="15078"/>
                  <a:pt x="18859" y="15078"/>
                </a:cubicBezTo>
                <a:cubicBezTo>
                  <a:pt x="18889" y="15078"/>
                  <a:pt x="18914" y="15028"/>
                  <a:pt x="18914" y="14967"/>
                </a:cubicBezTo>
                <a:cubicBezTo>
                  <a:pt x="18914" y="14906"/>
                  <a:pt x="18889" y="14856"/>
                  <a:pt x="18859" y="14856"/>
                </a:cubicBezTo>
                <a:close/>
                <a:moveTo>
                  <a:pt x="18680" y="14856"/>
                </a:moveTo>
                <a:cubicBezTo>
                  <a:pt x="18649" y="14856"/>
                  <a:pt x="18625" y="14906"/>
                  <a:pt x="18625" y="14967"/>
                </a:cubicBezTo>
                <a:cubicBezTo>
                  <a:pt x="18625" y="15028"/>
                  <a:pt x="18649" y="15078"/>
                  <a:pt x="18680" y="15078"/>
                </a:cubicBezTo>
                <a:cubicBezTo>
                  <a:pt x="18710" y="15078"/>
                  <a:pt x="18735" y="15028"/>
                  <a:pt x="18735" y="14967"/>
                </a:cubicBezTo>
                <a:cubicBezTo>
                  <a:pt x="18735" y="14906"/>
                  <a:pt x="18710" y="14856"/>
                  <a:pt x="18680" y="14856"/>
                </a:cubicBezTo>
                <a:close/>
                <a:moveTo>
                  <a:pt x="13307" y="14856"/>
                </a:moveTo>
                <a:cubicBezTo>
                  <a:pt x="13277" y="14856"/>
                  <a:pt x="13252" y="14906"/>
                  <a:pt x="13252" y="14967"/>
                </a:cubicBezTo>
                <a:cubicBezTo>
                  <a:pt x="13252" y="15028"/>
                  <a:pt x="13277" y="15078"/>
                  <a:pt x="13307" y="15078"/>
                </a:cubicBezTo>
                <a:cubicBezTo>
                  <a:pt x="13337" y="15078"/>
                  <a:pt x="13362" y="15028"/>
                  <a:pt x="13362" y="14967"/>
                </a:cubicBezTo>
                <a:cubicBezTo>
                  <a:pt x="13362" y="14906"/>
                  <a:pt x="13337" y="14856"/>
                  <a:pt x="13307" y="14856"/>
                </a:cubicBezTo>
                <a:close/>
                <a:moveTo>
                  <a:pt x="13128" y="14856"/>
                </a:moveTo>
                <a:cubicBezTo>
                  <a:pt x="13098" y="14856"/>
                  <a:pt x="13073" y="14906"/>
                  <a:pt x="13073" y="14967"/>
                </a:cubicBezTo>
                <a:cubicBezTo>
                  <a:pt x="13073" y="15028"/>
                  <a:pt x="13098" y="15078"/>
                  <a:pt x="13128" y="15078"/>
                </a:cubicBezTo>
                <a:cubicBezTo>
                  <a:pt x="13158" y="15078"/>
                  <a:pt x="13183" y="15028"/>
                  <a:pt x="13183" y="14967"/>
                </a:cubicBezTo>
                <a:cubicBezTo>
                  <a:pt x="13183" y="14906"/>
                  <a:pt x="13158" y="14856"/>
                  <a:pt x="13128" y="14856"/>
                </a:cubicBezTo>
                <a:close/>
                <a:moveTo>
                  <a:pt x="12591" y="14856"/>
                </a:moveTo>
                <a:cubicBezTo>
                  <a:pt x="12560" y="14856"/>
                  <a:pt x="12536" y="14906"/>
                  <a:pt x="12536" y="14967"/>
                </a:cubicBezTo>
                <a:cubicBezTo>
                  <a:pt x="12536" y="15028"/>
                  <a:pt x="12560" y="15078"/>
                  <a:pt x="12591" y="15078"/>
                </a:cubicBezTo>
                <a:cubicBezTo>
                  <a:pt x="12621" y="15078"/>
                  <a:pt x="12646" y="15028"/>
                  <a:pt x="12646" y="14967"/>
                </a:cubicBezTo>
                <a:cubicBezTo>
                  <a:pt x="12646" y="14906"/>
                  <a:pt x="12621" y="14856"/>
                  <a:pt x="12591" y="14856"/>
                </a:cubicBezTo>
                <a:close/>
                <a:moveTo>
                  <a:pt x="12412" y="14856"/>
                </a:moveTo>
                <a:cubicBezTo>
                  <a:pt x="12381" y="14856"/>
                  <a:pt x="12357" y="14906"/>
                  <a:pt x="12357" y="14967"/>
                </a:cubicBezTo>
                <a:cubicBezTo>
                  <a:pt x="12357" y="15028"/>
                  <a:pt x="12381" y="15078"/>
                  <a:pt x="12412" y="15078"/>
                </a:cubicBezTo>
                <a:cubicBezTo>
                  <a:pt x="12442" y="15078"/>
                  <a:pt x="12466" y="15028"/>
                  <a:pt x="12466" y="14967"/>
                </a:cubicBezTo>
                <a:cubicBezTo>
                  <a:pt x="12466" y="14906"/>
                  <a:pt x="12442" y="14856"/>
                  <a:pt x="12412" y="14856"/>
                </a:cubicBezTo>
                <a:close/>
                <a:moveTo>
                  <a:pt x="12233" y="14856"/>
                </a:moveTo>
                <a:cubicBezTo>
                  <a:pt x="12202" y="14856"/>
                  <a:pt x="12178" y="14906"/>
                  <a:pt x="12178" y="14967"/>
                </a:cubicBezTo>
                <a:cubicBezTo>
                  <a:pt x="12178" y="15028"/>
                  <a:pt x="12202" y="15078"/>
                  <a:pt x="12233" y="15078"/>
                </a:cubicBezTo>
                <a:cubicBezTo>
                  <a:pt x="12263" y="15078"/>
                  <a:pt x="12287" y="15028"/>
                  <a:pt x="12287" y="14967"/>
                </a:cubicBezTo>
                <a:cubicBezTo>
                  <a:pt x="12287" y="14906"/>
                  <a:pt x="12263" y="14856"/>
                  <a:pt x="12233" y="14856"/>
                </a:cubicBezTo>
                <a:close/>
                <a:moveTo>
                  <a:pt x="12053" y="14856"/>
                </a:moveTo>
                <a:cubicBezTo>
                  <a:pt x="12023" y="14856"/>
                  <a:pt x="11999" y="14906"/>
                  <a:pt x="11999" y="14967"/>
                </a:cubicBezTo>
                <a:cubicBezTo>
                  <a:pt x="11999" y="15028"/>
                  <a:pt x="12023" y="15078"/>
                  <a:pt x="12053" y="15078"/>
                </a:cubicBezTo>
                <a:cubicBezTo>
                  <a:pt x="12084" y="15078"/>
                  <a:pt x="12108" y="15028"/>
                  <a:pt x="12108" y="14967"/>
                </a:cubicBezTo>
                <a:cubicBezTo>
                  <a:pt x="12108" y="14906"/>
                  <a:pt x="12084" y="14856"/>
                  <a:pt x="12053" y="14856"/>
                </a:cubicBezTo>
                <a:close/>
                <a:moveTo>
                  <a:pt x="11874" y="14856"/>
                </a:moveTo>
                <a:cubicBezTo>
                  <a:pt x="11844" y="14856"/>
                  <a:pt x="11819" y="14906"/>
                  <a:pt x="11819" y="14967"/>
                </a:cubicBezTo>
                <a:cubicBezTo>
                  <a:pt x="11819" y="15028"/>
                  <a:pt x="11844" y="15078"/>
                  <a:pt x="11874" y="15078"/>
                </a:cubicBezTo>
                <a:cubicBezTo>
                  <a:pt x="11905" y="15078"/>
                  <a:pt x="11929" y="15028"/>
                  <a:pt x="11929" y="14967"/>
                </a:cubicBezTo>
                <a:cubicBezTo>
                  <a:pt x="11929" y="14906"/>
                  <a:pt x="11905" y="14856"/>
                  <a:pt x="11874" y="14856"/>
                </a:cubicBezTo>
                <a:close/>
                <a:moveTo>
                  <a:pt x="11695" y="14856"/>
                </a:moveTo>
                <a:cubicBezTo>
                  <a:pt x="11665" y="14856"/>
                  <a:pt x="11640" y="14906"/>
                  <a:pt x="11640" y="14967"/>
                </a:cubicBezTo>
                <a:cubicBezTo>
                  <a:pt x="11640" y="15028"/>
                  <a:pt x="11665" y="15078"/>
                  <a:pt x="11695" y="15078"/>
                </a:cubicBezTo>
                <a:cubicBezTo>
                  <a:pt x="11726" y="15078"/>
                  <a:pt x="11750" y="15028"/>
                  <a:pt x="11750" y="14967"/>
                </a:cubicBezTo>
                <a:cubicBezTo>
                  <a:pt x="11750" y="14906"/>
                  <a:pt x="11726" y="14856"/>
                  <a:pt x="11695" y="14856"/>
                </a:cubicBezTo>
                <a:close/>
                <a:moveTo>
                  <a:pt x="11516" y="14856"/>
                </a:moveTo>
                <a:cubicBezTo>
                  <a:pt x="11486" y="14856"/>
                  <a:pt x="11461" y="14906"/>
                  <a:pt x="11461" y="14967"/>
                </a:cubicBezTo>
                <a:cubicBezTo>
                  <a:pt x="11461" y="15028"/>
                  <a:pt x="11486" y="15078"/>
                  <a:pt x="11516" y="15078"/>
                </a:cubicBezTo>
                <a:cubicBezTo>
                  <a:pt x="11546" y="15078"/>
                  <a:pt x="11571" y="15028"/>
                  <a:pt x="11571" y="14967"/>
                </a:cubicBezTo>
                <a:cubicBezTo>
                  <a:pt x="11571" y="14906"/>
                  <a:pt x="11546" y="14856"/>
                  <a:pt x="11516" y="14856"/>
                </a:cubicBezTo>
                <a:close/>
                <a:moveTo>
                  <a:pt x="11337" y="14856"/>
                </a:moveTo>
                <a:cubicBezTo>
                  <a:pt x="11307" y="14856"/>
                  <a:pt x="11282" y="14906"/>
                  <a:pt x="11282" y="14967"/>
                </a:cubicBezTo>
                <a:cubicBezTo>
                  <a:pt x="11282" y="15028"/>
                  <a:pt x="11307" y="15078"/>
                  <a:pt x="11337" y="15078"/>
                </a:cubicBezTo>
                <a:cubicBezTo>
                  <a:pt x="11367" y="15078"/>
                  <a:pt x="11392" y="15028"/>
                  <a:pt x="11392" y="14967"/>
                </a:cubicBezTo>
                <a:cubicBezTo>
                  <a:pt x="11392" y="14906"/>
                  <a:pt x="11367" y="14856"/>
                  <a:pt x="11337" y="14856"/>
                </a:cubicBezTo>
                <a:close/>
                <a:moveTo>
                  <a:pt x="11158" y="14856"/>
                </a:moveTo>
                <a:cubicBezTo>
                  <a:pt x="11128" y="14856"/>
                  <a:pt x="11103" y="14906"/>
                  <a:pt x="11103" y="14967"/>
                </a:cubicBezTo>
                <a:cubicBezTo>
                  <a:pt x="11103" y="15028"/>
                  <a:pt x="11128" y="15078"/>
                  <a:pt x="11158" y="15078"/>
                </a:cubicBezTo>
                <a:cubicBezTo>
                  <a:pt x="11188" y="15078"/>
                  <a:pt x="11213" y="15028"/>
                  <a:pt x="11213" y="14967"/>
                </a:cubicBezTo>
                <a:cubicBezTo>
                  <a:pt x="11213" y="14906"/>
                  <a:pt x="11188" y="14856"/>
                  <a:pt x="11158" y="14856"/>
                </a:cubicBezTo>
                <a:close/>
                <a:moveTo>
                  <a:pt x="10979" y="14856"/>
                </a:moveTo>
                <a:cubicBezTo>
                  <a:pt x="10949" y="14856"/>
                  <a:pt x="10924" y="14906"/>
                  <a:pt x="10924" y="14967"/>
                </a:cubicBezTo>
                <a:cubicBezTo>
                  <a:pt x="10924" y="15028"/>
                  <a:pt x="10949" y="15078"/>
                  <a:pt x="10979" y="15078"/>
                </a:cubicBezTo>
                <a:cubicBezTo>
                  <a:pt x="11009" y="15078"/>
                  <a:pt x="11034" y="15028"/>
                  <a:pt x="11034" y="14967"/>
                </a:cubicBezTo>
                <a:cubicBezTo>
                  <a:pt x="11034" y="14906"/>
                  <a:pt x="11009" y="14856"/>
                  <a:pt x="10979" y="14856"/>
                </a:cubicBezTo>
                <a:close/>
                <a:moveTo>
                  <a:pt x="10800" y="14856"/>
                </a:moveTo>
                <a:cubicBezTo>
                  <a:pt x="10770" y="14856"/>
                  <a:pt x="10745" y="14906"/>
                  <a:pt x="10745" y="14967"/>
                </a:cubicBezTo>
                <a:cubicBezTo>
                  <a:pt x="10745" y="15028"/>
                  <a:pt x="10770" y="15078"/>
                  <a:pt x="10800" y="15078"/>
                </a:cubicBezTo>
                <a:cubicBezTo>
                  <a:pt x="10830" y="15078"/>
                  <a:pt x="10855" y="15028"/>
                  <a:pt x="10855" y="14967"/>
                </a:cubicBezTo>
                <a:cubicBezTo>
                  <a:pt x="10855" y="14906"/>
                  <a:pt x="10830" y="14856"/>
                  <a:pt x="10800" y="14856"/>
                </a:cubicBezTo>
                <a:close/>
                <a:moveTo>
                  <a:pt x="10621" y="14856"/>
                </a:moveTo>
                <a:cubicBezTo>
                  <a:pt x="10590" y="14856"/>
                  <a:pt x="10566" y="14906"/>
                  <a:pt x="10566" y="14967"/>
                </a:cubicBezTo>
                <a:cubicBezTo>
                  <a:pt x="10566" y="15028"/>
                  <a:pt x="10590" y="15078"/>
                  <a:pt x="10621" y="15078"/>
                </a:cubicBezTo>
                <a:cubicBezTo>
                  <a:pt x="10651" y="15078"/>
                  <a:pt x="10676" y="15028"/>
                  <a:pt x="10676" y="14967"/>
                </a:cubicBezTo>
                <a:cubicBezTo>
                  <a:pt x="10676" y="14906"/>
                  <a:pt x="10651" y="14856"/>
                  <a:pt x="10621" y="14856"/>
                </a:cubicBezTo>
                <a:close/>
                <a:moveTo>
                  <a:pt x="7039" y="14856"/>
                </a:moveTo>
                <a:cubicBezTo>
                  <a:pt x="7009" y="14856"/>
                  <a:pt x="6984" y="14906"/>
                  <a:pt x="6984" y="14967"/>
                </a:cubicBezTo>
                <a:cubicBezTo>
                  <a:pt x="6984" y="15028"/>
                  <a:pt x="7009" y="15078"/>
                  <a:pt x="7039" y="15078"/>
                </a:cubicBezTo>
                <a:cubicBezTo>
                  <a:pt x="7069" y="15078"/>
                  <a:pt x="7094" y="15028"/>
                  <a:pt x="7094" y="14967"/>
                </a:cubicBezTo>
                <a:cubicBezTo>
                  <a:pt x="7094" y="14906"/>
                  <a:pt x="7069" y="14856"/>
                  <a:pt x="7039" y="14856"/>
                </a:cubicBezTo>
                <a:close/>
                <a:moveTo>
                  <a:pt x="6860" y="14856"/>
                </a:moveTo>
                <a:cubicBezTo>
                  <a:pt x="6830" y="14856"/>
                  <a:pt x="6805" y="14906"/>
                  <a:pt x="6805" y="14967"/>
                </a:cubicBezTo>
                <a:cubicBezTo>
                  <a:pt x="6805" y="15028"/>
                  <a:pt x="6830" y="15078"/>
                  <a:pt x="6860" y="15078"/>
                </a:cubicBezTo>
                <a:cubicBezTo>
                  <a:pt x="6890" y="15078"/>
                  <a:pt x="6915" y="15028"/>
                  <a:pt x="6915" y="14967"/>
                </a:cubicBezTo>
                <a:cubicBezTo>
                  <a:pt x="6915" y="14906"/>
                  <a:pt x="6890" y="14856"/>
                  <a:pt x="6860" y="14856"/>
                </a:cubicBezTo>
                <a:close/>
                <a:moveTo>
                  <a:pt x="6681" y="14856"/>
                </a:moveTo>
                <a:cubicBezTo>
                  <a:pt x="6651" y="14856"/>
                  <a:pt x="6626" y="14906"/>
                  <a:pt x="6626" y="14967"/>
                </a:cubicBezTo>
                <a:cubicBezTo>
                  <a:pt x="6626" y="15028"/>
                  <a:pt x="6651" y="15078"/>
                  <a:pt x="6681" y="15078"/>
                </a:cubicBezTo>
                <a:cubicBezTo>
                  <a:pt x="6711" y="15078"/>
                  <a:pt x="6736" y="15028"/>
                  <a:pt x="6736" y="14967"/>
                </a:cubicBezTo>
                <a:cubicBezTo>
                  <a:pt x="6736" y="14906"/>
                  <a:pt x="6711" y="14856"/>
                  <a:pt x="6681" y="14856"/>
                </a:cubicBezTo>
                <a:close/>
                <a:moveTo>
                  <a:pt x="6502" y="14856"/>
                </a:moveTo>
                <a:cubicBezTo>
                  <a:pt x="6472" y="14856"/>
                  <a:pt x="6447" y="14906"/>
                  <a:pt x="6447" y="14967"/>
                </a:cubicBezTo>
                <a:cubicBezTo>
                  <a:pt x="6447" y="15028"/>
                  <a:pt x="6472" y="15078"/>
                  <a:pt x="6502" y="15078"/>
                </a:cubicBezTo>
                <a:cubicBezTo>
                  <a:pt x="6532" y="15078"/>
                  <a:pt x="6557" y="15028"/>
                  <a:pt x="6557" y="14967"/>
                </a:cubicBezTo>
                <a:cubicBezTo>
                  <a:pt x="6557" y="14906"/>
                  <a:pt x="6532" y="14856"/>
                  <a:pt x="6502" y="14856"/>
                </a:cubicBezTo>
                <a:close/>
                <a:moveTo>
                  <a:pt x="6323" y="14856"/>
                </a:moveTo>
                <a:cubicBezTo>
                  <a:pt x="6292" y="14856"/>
                  <a:pt x="6268" y="14906"/>
                  <a:pt x="6268" y="14967"/>
                </a:cubicBezTo>
                <a:cubicBezTo>
                  <a:pt x="6268" y="15028"/>
                  <a:pt x="6292" y="15078"/>
                  <a:pt x="6323" y="15078"/>
                </a:cubicBezTo>
                <a:cubicBezTo>
                  <a:pt x="6353" y="15078"/>
                  <a:pt x="6378" y="15028"/>
                  <a:pt x="6378" y="14967"/>
                </a:cubicBezTo>
                <a:cubicBezTo>
                  <a:pt x="6378" y="14906"/>
                  <a:pt x="6353" y="14856"/>
                  <a:pt x="6323" y="14856"/>
                </a:cubicBezTo>
                <a:close/>
                <a:moveTo>
                  <a:pt x="6144" y="14856"/>
                </a:moveTo>
                <a:cubicBezTo>
                  <a:pt x="6113" y="14856"/>
                  <a:pt x="6089" y="14906"/>
                  <a:pt x="6089" y="14967"/>
                </a:cubicBezTo>
                <a:cubicBezTo>
                  <a:pt x="6089" y="15028"/>
                  <a:pt x="6113" y="15078"/>
                  <a:pt x="6144" y="15078"/>
                </a:cubicBezTo>
                <a:cubicBezTo>
                  <a:pt x="6174" y="15078"/>
                  <a:pt x="6199" y="15028"/>
                  <a:pt x="6199" y="14967"/>
                </a:cubicBezTo>
                <a:cubicBezTo>
                  <a:pt x="6199" y="14906"/>
                  <a:pt x="6174" y="14856"/>
                  <a:pt x="6144" y="14856"/>
                </a:cubicBezTo>
                <a:close/>
                <a:moveTo>
                  <a:pt x="5965" y="14856"/>
                </a:moveTo>
                <a:cubicBezTo>
                  <a:pt x="5934" y="14856"/>
                  <a:pt x="5910" y="14906"/>
                  <a:pt x="5910" y="14967"/>
                </a:cubicBezTo>
                <a:cubicBezTo>
                  <a:pt x="5910" y="15028"/>
                  <a:pt x="5934" y="15078"/>
                  <a:pt x="5965" y="15078"/>
                </a:cubicBezTo>
                <a:cubicBezTo>
                  <a:pt x="5995" y="15078"/>
                  <a:pt x="6019" y="15028"/>
                  <a:pt x="6019" y="14967"/>
                </a:cubicBezTo>
                <a:cubicBezTo>
                  <a:pt x="6019" y="14906"/>
                  <a:pt x="5995" y="14856"/>
                  <a:pt x="5965" y="14856"/>
                </a:cubicBezTo>
                <a:close/>
                <a:moveTo>
                  <a:pt x="5786" y="14856"/>
                </a:moveTo>
                <a:cubicBezTo>
                  <a:pt x="5755" y="14856"/>
                  <a:pt x="5731" y="14906"/>
                  <a:pt x="5731" y="14967"/>
                </a:cubicBezTo>
                <a:cubicBezTo>
                  <a:pt x="5731" y="15028"/>
                  <a:pt x="5755" y="15078"/>
                  <a:pt x="5786" y="15078"/>
                </a:cubicBezTo>
                <a:cubicBezTo>
                  <a:pt x="5816" y="15078"/>
                  <a:pt x="5840" y="15028"/>
                  <a:pt x="5840" y="14967"/>
                </a:cubicBezTo>
                <a:cubicBezTo>
                  <a:pt x="5840" y="14906"/>
                  <a:pt x="5816" y="14856"/>
                  <a:pt x="5786" y="14856"/>
                </a:cubicBezTo>
                <a:close/>
                <a:moveTo>
                  <a:pt x="5606" y="14856"/>
                </a:moveTo>
                <a:cubicBezTo>
                  <a:pt x="5576" y="14856"/>
                  <a:pt x="5552" y="14906"/>
                  <a:pt x="5552" y="14967"/>
                </a:cubicBezTo>
                <a:cubicBezTo>
                  <a:pt x="5552" y="15028"/>
                  <a:pt x="5576" y="15078"/>
                  <a:pt x="5606" y="15078"/>
                </a:cubicBezTo>
                <a:cubicBezTo>
                  <a:pt x="5637" y="15078"/>
                  <a:pt x="5661" y="15028"/>
                  <a:pt x="5661" y="14967"/>
                </a:cubicBezTo>
                <a:cubicBezTo>
                  <a:pt x="5661" y="14906"/>
                  <a:pt x="5637" y="14856"/>
                  <a:pt x="5606" y="14856"/>
                </a:cubicBezTo>
                <a:close/>
                <a:moveTo>
                  <a:pt x="5427" y="14856"/>
                </a:moveTo>
                <a:cubicBezTo>
                  <a:pt x="5397" y="14856"/>
                  <a:pt x="5372" y="14906"/>
                  <a:pt x="5372" y="14967"/>
                </a:cubicBezTo>
                <a:cubicBezTo>
                  <a:pt x="5372" y="15028"/>
                  <a:pt x="5397" y="15078"/>
                  <a:pt x="5427" y="15078"/>
                </a:cubicBezTo>
                <a:cubicBezTo>
                  <a:pt x="5458" y="15078"/>
                  <a:pt x="5482" y="15028"/>
                  <a:pt x="5482" y="14967"/>
                </a:cubicBezTo>
                <a:cubicBezTo>
                  <a:pt x="5482" y="14906"/>
                  <a:pt x="5458" y="14856"/>
                  <a:pt x="5427" y="14856"/>
                </a:cubicBezTo>
                <a:close/>
                <a:moveTo>
                  <a:pt x="5248" y="14856"/>
                </a:moveTo>
                <a:cubicBezTo>
                  <a:pt x="5218" y="14856"/>
                  <a:pt x="5193" y="14906"/>
                  <a:pt x="5193" y="14967"/>
                </a:cubicBezTo>
                <a:cubicBezTo>
                  <a:pt x="5193" y="15028"/>
                  <a:pt x="5218" y="15078"/>
                  <a:pt x="5248" y="15078"/>
                </a:cubicBezTo>
                <a:cubicBezTo>
                  <a:pt x="5279" y="15078"/>
                  <a:pt x="5303" y="15028"/>
                  <a:pt x="5303" y="14967"/>
                </a:cubicBezTo>
                <a:cubicBezTo>
                  <a:pt x="5303" y="14906"/>
                  <a:pt x="5279" y="14856"/>
                  <a:pt x="5248" y="14856"/>
                </a:cubicBezTo>
                <a:close/>
                <a:moveTo>
                  <a:pt x="5069" y="14856"/>
                </a:moveTo>
                <a:cubicBezTo>
                  <a:pt x="5039" y="14856"/>
                  <a:pt x="5014" y="14906"/>
                  <a:pt x="5014" y="14967"/>
                </a:cubicBezTo>
                <a:cubicBezTo>
                  <a:pt x="5014" y="15028"/>
                  <a:pt x="5039" y="15078"/>
                  <a:pt x="5069" y="15078"/>
                </a:cubicBezTo>
                <a:cubicBezTo>
                  <a:pt x="5099" y="15078"/>
                  <a:pt x="5124" y="15028"/>
                  <a:pt x="5124" y="14967"/>
                </a:cubicBezTo>
                <a:cubicBezTo>
                  <a:pt x="5124" y="14906"/>
                  <a:pt x="5099" y="14856"/>
                  <a:pt x="5069" y="14856"/>
                </a:cubicBezTo>
                <a:close/>
                <a:moveTo>
                  <a:pt x="4890" y="14856"/>
                </a:moveTo>
                <a:cubicBezTo>
                  <a:pt x="4860" y="14856"/>
                  <a:pt x="4835" y="14906"/>
                  <a:pt x="4835" y="14967"/>
                </a:cubicBezTo>
                <a:cubicBezTo>
                  <a:pt x="4835" y="15028"/>
                  <a:pt x="4860" y="15078"/>
                  <a:pt x="4890" y="15078"/>
                </a:cubicBezTo>
                <a:cubicBezTo>
                  <a:pt x="4920" y="15078"/>
                  <a:pt x="4945" y="15028"/>
                  <a:pt x="4945" y="14967"/>
                </a:cubicBezTo>
                <a:cubicBezTo>
                  <a:pt x="4945" y="14906"/>
                  <a:pt x="4920" y="14856"/>
                  <a:pt x="4890" y="14856"/>
                </a:cubicBezTo>
                <a:close/>
                <a:moveTo>
                  <a:pt x="4711" y="14856"/>
                </a:moveTo>
                <a:cubicBezTo>
                  <a:pt x="4681" y="14856"/>
                  <a:pt x="4656" y="14906"/>
                  <a:pt x="4656" y="14967"/>
                </a:cubicBezTo>
                <a:cubicBezTo>
                  <a:pt x="4656" y="15028"/>
                  <a:pt x="4681" y="15078"/>
                  <a:pt x="4711" y="15078"/>
                </a:cubicBezTo>
                <a:cubicBezTo>
                  <a:pt x="4741" y="15078"/>
                  <a:pt x="4766" y="15028"/>
                  <a:pt x="4766" y="14967"/>
                </a:cubicBezTo>
                <a:cubicBezTo>
                  <a:pt x="4766" y="14906"/>
                  <a:pt x="4741" y="14856"/>
                  <a:pt x="4711" y="14856"/>
                </a:cubicBezTo>
                <a:close/>
                <a:moveTo>
                  <a:pt x="4532" y="14856"/>
                </a:moveTo>
                <a:cubicBezTo>
                  <a:pt x="4502" y="14856"/>
                  <a:pt x="4477" y="14906"/>
                  <a:pt x="4477" y="14967"/>
                </a:cubicBezTo>
                <a:cubicBezTo>
                  <a:pt x="4477" y="15028"/>
                  <a:pt x="4502" y="15078"/>
                  <a:pt x="4532" y="15078"/>
                </a:cubicBezTo>
                <a:cubicBezTo>
                  <a:pt x="4562" y="15078"/>
                  <a:pt x="4587" y="15028"/>
                  <a:pt x="4587" y="14967"/>
                </a:cubicBezTo>
                <a:cubicBezTo>
                  <a:pt x="4587" y="14906"/>
                  <a:pt x="4562" y="14856"/>
                  <a:pt x="4532" y="14856"/>
                </a:cubicBezTo>
                <a:close/>
                <a:moveTo>
                  <a:pt x="4353" y="14856"/>
                </a:moveTo>
                <a:cubicBezTo>
                  <a:pt x="4323" y="14856"/>
                  <a:pt x="4298" y="14906"/>
                  <a:pt x="4298" y="14967"/>
                </a:cubicBezTo>
                <a:cubicBezTo>
                  <a:pt x="4298" y="15028"/>
                  <a:pt x="4323" y="15078"/>
                  <a:pt x="4353" y="15078"/>
                </a:cubicBezTo>
                <a:cubicBezTo>
                  <a:pt x="4383" y="15078"/>
                  <a:pt x="4408" y="15028"/>
                  <a:pt x="4408" y="14967"/>
                </a:cubicBezTo>
                <a:cubicBezTo>
                  <a:pt x="4408" y="14906"/>
                  <a:pt x="4383" y="14856"/>
                  <a:pt x="4353" y="14856"/>
                </a:cubicBezTo>
                <a:close/>
                <a:moveTo>
                  <a:pt x="19754" y="14494"/>
                </a:moveTo>
                <a:cubicBezTo>
                  <a:pt x="19724" y="14494"/>
                  <a:pt x="19699" y="14543"/>
                  <a:pt x="19699" y="14605"/>
                </a:cubicBezTo>
                <a:cubicBezTo>
                  <a:pt x="19699" y="14666"/>
                  <a:pt x="19724" y="14716"/>
                  <a:pt x="19754" y="14716"/>
                </a:cubicBezTo>
                <a:cubicBezTo>
                  <a:pt x="19785" y="14716"/>
                  <a:pt x="19809" y="14666"/>
                  <a:pt x="19809" y="14605"/>
                </a:cubicBezTo>
                <a:cubicBezTo>
                  <a:pt x="19809" y="14543"/>
                  <a:pt x="19785" y="14494"/>
                  <a:pt x="19754" y="14494"/>
                </a:cubicBezTo>
                <a:close/>
                <a:moveTo>
                  <a:pt x="19217" y="14494"/>
                </a:moveTo>
                <a:cubicBezTo>
                  <a:pt x="19187" y="14494"/>
                  <a:pt x="19162" y="14543"/>
                  <a:pt x="19162" y="14605"/>
                </a:cubicBezTo>
                <a:cubicBezTo>
                  <a:pt x="19162" y="14666"/>
                  <a:pt x="19187" y="14716"/>
                  <a:pt x="19217" y="14716"/>
                </a:cubicBezTo>
                <a:cubicBezTo>
                  <a:pt x="19247" y="14716"/>
                  <a:pt x="19272" y="14666"/>
                  <a:pt x="19272" y="14605"/>
                </a:cubicBezTo>
                <a:cubicBezTo>
                  <a:pt x="19272" y="14543"/>
                  <a:pt x="19247" y="14494"/>
                  <a:pt x="19217" y="14494"/>
                </a:cubicBezTo>
                <a:close/>
                <a:moveTo>
                  <a:pt x="19038" y="14494"/>
                </a:moveTo>
                <a:cubicBezTo>
                  <a:pt x="19008" y="14494"/>
                  <a:pt x="18983" y="14543"/>
                  <a:pt x="18983" y="14605"/>
                </a:cubicBezTo>
                <a:cubicBezTo>
                  <a:pt x="18983" y="14666"/>
                  <a:pt x="19008" y="14716"/>
                  <a:pt x="19038" y="14716"/>
                </a:cubicBezTo>
                <a:cubicBezTo>
                  <a:pt x="19068" y="14716"/>
                  <a:pt x="19093" y="14666"/>
                  <a:pt x="19093" y="14605"/>
                </a:cubicBezTo>
                <a:cubicBezTo>
                  <a:pt x="19093" y="14543"/>
                  <a:pt x="19068" y="14494"/>
                  <a:pt x="19038" y="14494"/>
                </a:cubicBezTo>
                <a:close/>
                <a:moveTo>
                  <a:pt x="13128" y="14494"/>
                </a:moveTo>
                <a:cubicBezTo>
                  <a:pt x="13098" y="14494"/>
                  <a:pt x="13073" y="14543"/>
                  <a:pt x="13073" y="14605"/>
                </a:cubicBezTo>
                <a:cubicBezTo>
                  <a:pt x="13073" y="14666"/>
                  <a:pt x="13098" y="14716"/>
                  <a:pt x="13128" y="14716"/>
                </a:cubicBezTo>
                <a:cubicBezTo>
                  <a:pt x="13158" y="14716"/>
                  <a:pt x="13183" y="14666"/>
                  <a:pt x="13183" y="14605"/>
                </a:cubicBezTo>
                <a:cubicBezTo>
                  <a:pt x="13183" y="14543"/>
                  <a:pt x="13158" y="14494"/>
                  <a:pt x="13128" y="14494"/>
                </a:cubicBezTo>
                <a:close/>
                <a:moveTo>
                  <a:pt x="12591" y="14494"/>
                </a:moveTo>
                <a:cubicBezTo>
                  <a:pt x="12560" y="14494"/>
                  <a:pt x="12536" y="14543"/>
                  <a:pt x="12536" y="14605"/>
                </a:cubicBezTo>
                <a:cubicBezTo>
                  <a:pt x="12536" y="14666"/>
                  <a:pt x="12560" y="14716"/>
                  <a:pt x="12591" y="14716"/>
                </a:cubicBezTo>
                <a:cubicBezTo>
                  <a:pt x="12621" y="14716"/>
                  <a:pt x="12646" y="14666"/>
                  <a:pt x="12646" y="14605"/>
                </a:cubicBezTo>
                <a:cubicBezTo>
                  <a:pt x="12646" y="14543"/>
                  <a:pt x="12621" y="14494"/>
                  <a:pt x="12591" y="14494"/>
                </a:cubicBezTo>
                <a:close/>
                <a:moveTo>
                  <a:pt x="12412" y="14494"/>
                </a:moveTo>
                <a:cubicBezTo>
                  <a:pt x="12381" y="14494"/>
                  <a:pt x="12357" y="14543"/>
                  <a:pt x="12357" y="14605"/>
                </a:cubicBezTo>
                <a:cubicBezTo>
                  <a:pt x="12357" y="14666"/>
                  <a:pt x="12381" y="14716"/>
                  <a:pt x="12412" y="14716"/>
                </a:cubicBezTo>
                <a:cubicBezTo>
                  <a:pt x="12442" y="14716"/>
                  <a:pt x="12466" y="14666"/>
                  <a:pt x="12466" y="14605"/>
                </a:cubicBezTo>
                <a:cubicBezTo>
                  <a:pt x="12466" y="14543"/>
                  <a:pt x="12442" y="14494"/>
                  <a:pt x="12412" y="14494"/>
                </a:cubicBezTo>
                <a:close/>
                <a:moveTo>
                  <a:pt x="12233" y="14494"/>
                </a:moveTo>
                <a:cubicBezTo>
                  <a:pt x="12202" y="14494"/>
                  <a:pt x="12178" y="14543"/>
                  <a:pt x="12178" y="14605"/>
                </a:cubicBezTo>
                <a:cubicBezTo>
                  <a:pt x="12178" y="14666"/>
                  <a:pt x="12202" y="14716"/>
                  <a:pt x="12233" y="14716"/>
                </a:cubicBezTo>
                <a:cubicBezTo>
                  <a:pt x="12263" y="14716"/>
                  <a:pt x="12287" y="14666"/>
                  <a:pt x="12287" y="14605"/>
                </a:cubicBezTo>
                <a:cubicBezTo>
                  <a:pt x="12287" y="14543"/>
                  <a:pt x="12263" y="14494"/>
                  <a:pt x="12233" y="14494"/>
                </a:cubicBezTo>
                <a:close/>
                <a:moveTo>
                  <a:pt x="12053" y="14494"/>
                </a:moveTo>
                <a:cubicBezTo>
                  <a:pt x="12023" y="14494"/>
                  <a:pt x="11999" y="14543"/>
                  <a:pt x="11999" y="14605"/>
                </a:cubicBezTo>
                <a:cubicBezTo>
                  <a:pt x="11999" y="14666"/>
                  <a:pt x="12023" y="14716"/>
                  <a:pt x="12053" y="14716"/>
                </a:cubicBezTo>
                <a:cubicBezTo>
                  <a:pt x="12084" y="14716"/>
                  <a:pt x="12108" y="14666"/>
                  <a:pt x="12108" y="14605"/>
                </a:cubicBezTo>
                <a:cubicBezTo>
                  <a:pt x="12108" y="14543"/>
                  <a:pt x="12084" y="14494"/>
                  <a:pt x="12053" y="14494"/>
                </a:cubicBezTo>
                <a:close/>
                <a:moveTo>
                  <a:pt x="11874" y="14494"/>
                </a:moveTo>
                <a:cubicBezTo>
                  <a:pt x="11844" y="14494"/>
                  <a:pt x="11819" y="14543"/>
                  <a:pt x="11819" y="14605"/>
                </a:cubicBezTo>
                <a:cubicBezTo>
                  <a:pt x="11819" y="14666"/>
                  <a:pt x="11844" y="14716"/>
                  <a:pt x="11874" y="14716"/>
                </a:cubicBezTo>
                <a:cubicBezTo>
                  <a:pt x="11905" y="14716"/>
                  <a:pt x="11929" y="14666"/>
                  <a:pt x="11929" y="14605"/>
                </a:cubicBezTo>
                <a:cubicBezTo>
                  <a:pt x="11929" y="14543"/>
                  <a:pt x="11905" y="14494"/>
                  <a:pt x="11874" y="14494"/>
                </a:cubicBezTo>
                <a:close/>
                <a:moveTo>
                  <a:pt x="11695" y="14494"/>
                </a:moveTo>
                <a:cubicBezTo>
                  <a:pt x="11665" y="14494"/>
                  <a:pt x="11640" y="14543"/>
                  <a:pt x="11640" y="14605"/>
                </a:cubicBezTo>
                <a:cubicBezTo>
                  <a:pt x="11640" y="14666"/>
                  <a:pt x="11665" y="14716"/>
                  <a:pt x="11695" y="14716"/>
                </a:cubicBezTo>
                <a:cubicBezTo>
                  <a:pt x="11726" y="14716"/>
                  <a:pt x="11750" y="14666"/>
                  <a:pt x="11750" y="14605"/>
                </a:cubicBezTo>
                <a:cubicBezTo>
                  <a:pt x="11750" y="14543"/>
                  <a:pt x="11726" y="14494"/>
                  <a:pt x="11695" y="14494"/>
                </a:cubicBezTo>
                <a:close/>
                <a:moveTo>
                  <a:pt x="11516" y="14494"/>
                </a:moveTo>
                <a:cubicBezTo>
                  <a:pt x="11486" y="14494"/>
                  <a:pt x="11461" y="14543"/>
                  <a:pt x="11461" y="14605"/>
                </a:cubicBezTo>
                <a:cubicBezTo>
                  <a:pt x="11461" y="14666"/>
                  <a:pt x="11486" y="14716"/>
                  <a:pt x="11516" y="14716"/>
                </a:cubicBezTo>
                <a:cubicBezTo>
                  <a:pt x="11546" y="14716"/>
                  <a:pt x="11571" y="14666"/>
                  <a:pt x="11571" y="14605"/>
                </a:cubicBezTo>
                <a:cubicBezTo>
                  <a:pt x="11571" y="14543"/>
                  <a:pt x="11546" y="14494"/>
                  <a:pt x="11516" y="14494"/>
                </a:cubicBezTo>
                <a:close/>
                <a:moveTo>
                  <a:pt x="11337" y="14494"/>
                </a:moveTo>
                <a:cubicBezTo>
                  <a:pt x="11307" y="14494"/>
                  <a:pt x="11282" y="14543"/>
                  <a:pt x="11282" y="14605"/>
                </a:cubicBezTo>
                <a:cubicBezTo>
                  <a:pt x="11282" y="14666"/>
                  <a:pt x="11307" y="14716"/>
                  <a:pt x="11337" y="14716"/>
                </a:cubicBezTo>
                <a:cubicBezTo>
                  <a:pt x="11367" y="14716"/>
                  <a:pt x="11392" y="14666"/>
                  <a:pt x="11392" y="14605"/>
                </a:cubicBezTo>
                <a:cubicBezTo>
                  <a:pt x="11392" y="14543"/>
                  <a:pt x="11367" y="14494"/>
                  <a:pt x="11337" y="14494"/>
                </a:cubicBezTo>
                <a:close/>
                <a:moveTo>
                  <a:pt x="11158" y="14494"/>
                </a:moveTo>
                <a:cubicBezTo>
                  <a:pt x="11128" y="14494"/>
                  <a:pt x="11103" y="14543"/>
                  <a:pt x="11103" y="14605"/>
                </a:cubicBezTo>
                <a:cubicBezTo>
                  <a:pt x="11103" y="14666"/>
                  <a:pt x="11128" y="14716"/>
                  <a:pt x="11158" y="14716"/>
                </a:cubicBezTo>
                <a:cubicBezTo>
                  <a:pt x="11188" y="14716"/>
                  <a:pt x="11213" y="14666"/>
                  <a:pt x="11213" y="14605"/>
                </a:cubicBezTo>
                <a:cubicBezTo>
                  <a:pt x="11213" y="14543"/>
                  <a:pt x="11188" y="14494"/>
                  <a:pt x="11158" y="14494"/>
                </a:cubicBezTo>
                <a:close/>
                <a:moveTo>
                  <a:pt x="10979" y="14494"/>
                </a:moveTo>
                <a:cubicBezTo>
                  <a:pt x="10949" y="14494"/>
                  <a:pt x="10924" y="14543"/>
                  <a:pt x="10924" y="14605"/>
                </a:cubicBezTo>
                <a:cubicBezTo>
                  <a:pt x="10924" y="14666"/>
                  <a:pt x="10949" y="14716"/>
                  <a:pt x="10979" y="14716"/>
                </a:cubicBezTo>
                <a:cubicBezTo>
                  <a:pt x="11009" y="14716"/>
                  <a:pt x="11034" y="14666"/>
                  <a:pt x="11034" y="14605"/>
                </a:cubicBezTo>
                <a:cubicBezTo>
                  <a:pt x="11034" y="14543"/>
                  <a:pt x="11009" y="14494"/>
                  <a:pt x="10979" y="14494"/>
                </a:cubicBezTo>
                <a:close/>
                <a:moveTo>
                  <a:pt x="10800" y="14494"/>
                </a:moveTo>
                <a:cubicBezTo>
                  <a:pt x="10770" y="14494"/>
                  <a:pt x="10745" y="14543"/>
                  <a:pt x="10745" y="14605"/>
                </a:cubicBezTo>
                <a:cubicBezTo>
                  <a:pt x="10745" y="14666"/>
                  <a:pt x="10770" y="14716"/>
                  <a:pt x="10800" y="14716"/>
                </a:cubicBezTo>
                <a:cubicBezTo>
                  <a:pt x="10830" y="14716"/>
                  <a:pt x="10855" y="14666"/>
                  <a:pt x="10855" y="14605"/>
                </a:cubicBezTo>
                <a:cubicBezTo>
                  <a:pt x="10855" y="14543"/>
                  <a:pt x="10830" y="14494"/>
                  <a:pt x="10800" y="14494"/>
                </a:cubicBezTo>
                <a:close/>
                <a:moveTo>
                  <a:pt x="10621" y="14494"/>
                </a:moveTo>
                <a:cubicBezTo>
                  <a:pt x="10590" y="14494"/>
                  <a:pt x="10566" y="14543"/>
                  <a:pt x="10566" y="14605"/>
                </a:cubicBezTo>
                <a:cubicBezTo>
                  <a:pt x="10566" y="14666"/>
                  <a:pt x="10590" y="14716"/>
                  <a:pt x="10621" y="14716"/>
                </a:cubicBezTo>
                <a:cubicBezTo>
                  <a:pt x="10651" y="14716"/>
                  <a:pt x="10676" y="14666"/>
                  <a:pt x="10676" y="14605"/>
                </a:cubicBezTo>
                <a:cubicBezTo>
                  <a:pt x="10676" y="14543"/>
                  <a:pt x="10651" y="14494"/>
                  <a:pt x="10621" y="14494"/>
                </a:cubicBezTo>
                <a:close/>
                <a:moveTo>
                  <a:pt x="7039" y="14494"/>
                </a:moveTo>
                <a:cubicBezTo>
                  <a:pt x="7009" y="14494"/>
                  <a:pt x="6984" y="14543"/>
                  <a:pt x="6984" y="14605"/>
                </a:cubicBezTo>
                <a:cubicBezTo>
                  <a:pt x="6984" y="14666"/>
                  <a:pt x="7009" y="14716"/>
                  <a:pt x="7039" y="14716"/>
                </a:cubicBezTo>
                <a:cubicBezTo>
                  <a:pt x="7069" y="14716"/>
                  <a:pt x="7094" y="14666"/>
                  <a:pt x="7094" y="14605"/>
                </a:cubicBezTo>
                <a:cubicBezTo>
                  <a:pt x="7094" y="14543"/>
                  <a:pt x="7069" y="14494"/>
                  <a:pt x="7039" y="14494"/>
                </a:cubicBezTo>
                <a:close/>
                <a:moveTo>
                  <a:pt x="6860" y="14494"/>
                </a:moveTo>
                <a:cubicBezTo>
                  <a:pt x="6830" y="14494"/>
                  <a:pt x="6805" y="14543"/>
                  <a:pt x="6805" y="14605"/>
                </a:cubicBezTo>
                <a:cubicBezTo>
                  <a:pt x="6805" y="14666"/>
                  <a:pt x="6830" y="14716"/>
                  <a:pt x="6860" y="14716"/>
                </a:cubicBezTo>
                <a:cubicBezTo>
                  <a:pt x="6890" y="14716"/>
                  <a:pt x="6915" y="14666"/>
                  <a:pt x="6915" y="14605"/>
                </a:cubicBezTo>
                <a:cubicBezTo>
                  <a:pt x="6915" y="14543"/>
                  <a:pt x="6890" y="14494"/>
                  <a:pt x="6860" y="14494"/>
                </a:cubicBezTo>
                <a:close/>
                <a:moveTo>
                  <a:pt x="6681" y="14494"/>
                </a:moveTo>
                <a:cubicBezTo>
                  <a:pt x="6651" y="14494"/>
                  <a:pt x="6626" y="14543"/>
                  <a:pt x="6626" y="14605"/>
                </a:cubicBezTo>
                <a:cubicBezTo>
                  <a:pt x="6626" y="14666"/>
                  <a:pt x="6651" y="14716"/>
                  <a:pt x="6681" y="14716"/>
                </a:cubicBezTo>
                <a:cubicBezTo>
                  <a:pt x="6711" y="14716"/>
                  <a:pt x="6736" y="14666"/>
                  <a:pt x="6736" y="14605"/>
                </a:cubicBezTo>
                <a:cubicBezTo>
                  <a:pt x="6736" y="14543"/>
                  <a:pt x="6711" y="14494"/>
                  <a:pt x="6681" y="14494"/>
                </a:cubicBezTo>
                <a:close/>
                <a:moveTo>
                  <a:pt x="6502" y="14494"/>
                </a:moveTo>
                <a:cubicBezTo>
                  <a:pt x="6472" y="14494"/>
                  <a:pt x="6447" y="14543"/>
                  <a:pt x="6447" y="14605"/>
                </a:cubicBezTo>
                <a:cubicBezTo>
                  <a:pt x="6447" y="14666"/>
                  <a:pt x="6472" y="14716"/>
                  <a:pt x="6502" y="14716"/>
                </a:cubicBezTo>
                <a:cubicBezTo>
                  <a:pt x="6532" y="14716"/>
                  <a:pt x="6557" y="14666"/>
                  <a:pt x="6557" y="14605"/>
                </a:cubicBezTo>
                <a:cubicBezTo>
                  <a:pt x="6557" y="14543"/>
                  <a:pt x="6532" y="14494"/>
                  <a:pt x="6502" y="14494"/>
                </a:cubicBezTo>
                <a:close/>
                <a:moveTo>
                  <a:pt x="6323" y="14494"/>
                </a:moveTo>
                <a:cubicBezTo>
                  <a:pt x="6292" y="14494"/>
                  <a:pt x="6268" y="14543"/>
                  <a:pt x="6268" y="14605"/>
                </a:cubicBezTo>
                <a:cubicBezTo>
                  <a:pt x="6268" y="14666"/>
                  <a:pt x="6292" y="14716"/>
                  <a:pt x="6323" y="14716"/>
                </a:cubicBezTo>
                <a:cubicBezTo>
                  <a:pt x="6353" y="14716"/>
                  <a:pt x="6378" y="14666"/>
                  <a:pt x="6378" y="14605"/>
                </a:cubicBezTo>
                <a:cubicBezTo>
                  <a:pt x="6378" y="14543"/>
                  <a:pt x="6353" y="14494"/>
                  <a:pt x="6323" y="14494"/>
                </a:cubicBezTo>
                <a:close/>
                <a:moveTo>
                  <a:pt x="6144" y="14494"/>
                </a:moveTo>
                <a:cubicBezTo>
                  <a:pt x="6113" y="14494"/>
                  <a:pt x="6089" y="14543"/>
                  <a:pt x="6089" y="14605"/>
                </a:cubicBezTo>
                <a:cubicBezTo>
                  <a:pt x="6089" y="14666"/>
                  <a:pt x="6113" y="14716"/>
                  <a:pt x="6144" y="14716"/>
                </a:cubicBezTo>
                <a:cubicBezTo>
                  <a:pt x="6174" y="14716"/>
                  <a:pt x="6199" y="14666"/>
                  <a:pt x="6199" y="14605"/>
                </a:cubicBezTo>
                <a:cubicBezTo>
                  <a:pt x="6199" y="14543"/>
                  <a:pt x="6174" y="14494"/>
                  <a:pt x="6144" y="14494"/>
                </a:cubicBezTo>
                <a:close/>
                <a:moveTo>
                  <a:pt x="5965" y="14494"/>
                </a:moveTo>
                <a:cubicBezTo>
                  <a:pt x="5934" y="14494"/>
                  <a:pt x="5910" y="14543"/>
                  <a:pt x="5910" y="14605"/>
                </a:cubicBezTo>
                <a:cubicBezTo>
                  <a:pt x="5910" y="14666"/>
                  <a:pt x="5934" y="14716"/>
                  <a:pt x="5965" y="14716"/>
                </a:cubicBezTo>
                <a:cubicBezTo>
                  <a:pt x="5995" y="14716"/>
                  <a:pt x="6019" y="14666"/>
                  <a:pt x="6019" y="14605"/>
                </a:cubicBezTo>
                <a:cubicBezTo>
                  <a:pt x="6019" y="14543"/>
                  <a:pt x="5995" y="14494"/>
                  <a:pt x="5965" y="14494"/>
                </a:cubicBezTo>
                <a:close/>
                <a:moveTo>
                  <a:pt x="5786" y="14494"/>
                </a:moveTo>
                <a:cubicBezTo>
                  <a:pt x="5755" y="14494"/>
                  <a:pt x="5731" y="14543"/>
                  <a:pt x="5731" y="14605"/>
                </a:cubicBezTo>
                <a:cubicBezTo>
                  <a:pt x="5731" y="14666"/>
                  <a:pt x="5755" y="14716"/>
                  <a:pt x="5786" y="14716"/>
                </a:cubicBezTo>
                <a:cubicBezTo>
                  <a:pt x="5816" y="14716"/>
                  <a:pt x="5840" y="14666"/>
                  <a:pt x="5840" y="14605"/>
                </a:cubicBezTo>
                <a:cubicBezTo>
                  <a:pt x="5840" y="14543"/>
                  <a:pt x="5816" y="14494"/>
                  <a:pt x="5786" y="14494"/>
                </a:cubicBezTo>
                <a:close/>
                <a:moveTo>
                  <a:pt x="5606" y="14494"/>
                </a:moveTo>
                <a:cubicBezTo>
                  <a:pt x="5576" y="14494"/>
                  <a:pt x="5552" y="14543"/>
                  <a:pt x="5552" y="14605"/>
                </a:cubicBezTo>
                <a:cubicBezTo>
                  <a:pt x="5552" y="14666"/>
                  <a:pt x="5576" y="14716"/>
                  <a:pt x="5606" y="14716"/>
                </a:cubicBezTo>
                <a:cubicBezTo>
                  <a:pt x="5637" y="14716"/>
                  <a:pt x="5661" y="14666"/>
                  <a:pt x="5661" y="14605"/>
                </a:cubicBezTo>
                <a:cubicBezTo>
                  <a:pt x="5661" y="14543"/>
                  <a:pt x="5637" y="14494"/>
                  <a:pt x="5606" y="14494"/>
                </a:cubicBezTo>
                <a:close/>
                <a:moveTo>
                  <a:pt x="5427" y="14494"/>
                </a:moveTo>
                <a:cubicBezTo>
                  <a:pt x="5397" y="14494"/>
                  <a:pt x="5372" y="14543"/>
                  <a:pt x="5372" y="14605"/>
                </a:cubicBezTo>
                <a:cubicBezTo>
                  <a:pt x="5372" y="14666"/>
                  <a:pt x="5397" y="14716"/>
                  <a:pt x="5427" y="14716"/>
                </a:cubicBezTo>
                <a:cubicBezTo>
                  <a:pt x="5458" y="14716"/>
                  <a:pt x="5482" y="14666"/>
                  <a:pt x="5482" y="14605"/>
                </a:cubicBezTo>
                <a:cubicBezTo>
                  <a:pt x="5482" y="14543"/>
                  <a:pt x="5458" y="14494"/>
                  <a:pt x="5427" y="14494"/>
                </a:cubicBezTo>
                <a:close/>
                <a:moveTo>
                  <a:pt x="5248" y="14494"/>
                </a:moveTo>
                <a:cubicBezTo>
                  <a:pt x="5218" y="14494"/>
                  <a:pt x="5193" y="14543"/>
                  <a:pt x="5193" y="14605"/>
                </a:cubicBezTo>
                <a:cubicBezTo>
                  <a:pt x="5193" y="14666"/>
                  <a:pt x="5218" y="14716"/>
                  <a:pt x="5248" y="14716"/>
                </a:cubicBezTo>
                <a:cubicBezTo>
                  <a:pt x="5279" y="14716"/>
                  <a:pt x="5303" y="14666"/>
                  <a:pt x="5303" y="14605"/>
                </a:cubicBezTo>
                <a:cubicBezTo>
                  <a:pt x="5303" y="14543"/>
                  <a:pt x="5279" y="14494"/>
                  <a:pt x="5248" y="14494"/>
                </a:cubicBezTo>
                <a:close/>
                <a:moveTo>
                  <a:pt x="5069" y="14494"/>
                </a:moveTo>
                <a:cubicBezTo>
                  <a:pt x="5039" y="14494"/>
                  <a:pt x="5014" y="14543"/>
                  <a:pt x="5014" y="14605"/>
                </a:cubicBezTo>
                <a:cubicBezTo>
                  <a:pt x="5014" y="14666"/>
                  <a:pt x="5039" y="14716"/>
                  <a:pt x="5069" y="14716"/>
                </a:cubicBezTo>
                <a:cubicBezTo>
                  <a:pt x="5099" y="14716"/>
                  <a:pt x="5124" y="14666"/>
                  <a:pt x="5124" y="14605"/>
                </a:cubicBezTo>
                <a:cubicBezTo>
                  <a:pt x="5124" y="14543"/>
                  <a:pt x="5099" y="14494"/>
                  <a:pt x="5069" y="14494"/>
                </a:cubicBezTo>
                <a:close/>
                <a:moveTo>
                  <a:pt x="4890" y="14494"/>
                </a:moveTo>
                <a:cubicBezTo>
                  <a:pt x="4860" y="14494"/>
                  <a:pt x="4835" y="14543"/>
                  <a:pt x="4835" y="14605"/>
                </a:cubicBezTo>
                <a:cubicBezTo>
                  <a:pt x="4835" y="14666"/>
                  <a:pt x="4860" y="14716"/>
                  <a:pt x="4890" y="14716"/>
                </a:cubicBezTo>
                <a:cubicBezTo>
                  <a:pt x="4920" y="14716"/>
                  <a:pt x="4945" y="14666"/>
                  <a:pt x="4945" y="14605"/>
                </a:cubicBezTo>
                <a:cubicBezTo>
                  <a:pt x="4945" y="14543"/>
                  <a:pt x="4920" y="14494"/>
                  <a:pt x="4890" y="14494"/>
                </a:cubicBezTo>
                <a:close/>
                <a:moveTo>
                  <a:pt x="4711" y="14494"/>
                </a:moveTo>
                <a:cubicBezTo>
                  <a:pt x="4681" y="14494"/>
                  <a:pt x="4656" y="14543"/>
                  <a:pt x="4656" y="14605"/>
                </a:cubicBezTo>
                <a:cubicBezTo>
                  <a:pt x="4656" y="14666"/>
                  <a:pt x="4681" y="14716"/>
                  <a:pt x="4711" y="14716"/>
                </a:cubicBezTo>
                <a:cubicBezTo>
                  <a:pt x="4741" y="14716"/>
                  <a:pt x="4766" y="14666"/>
                  <a:pt x="4766" y="14605"/>
                </a:cubicBezTo>
                <a:cubicBezTo>
                  <a:pt x="4766" y="14543"/>
                  <a:pt x="4741" y="14494"/>
                  <a:pt x="4711" y="14494"/>
                </a:cubicBezTo>
                <a:close/>
                <a:moveTo>
                  <a:pt x="4532" y="14494"/>
                </a:moveTo>
                <a:cubicBezTo>
                  <a:pt x="4502" y="14494"/>
                  <a:pt x="4477" y="14543"/>
                  <a:pt x="4477" y="14605"/>
                </a:cubicBezTo>
                <a:cubicBezTo>
                  <a:pt x="4477" y="14666"/>
                  <a:pt x="4502" y="14716"/>
                  <a:pt x="4532" y="14716"/>
                </a:cubicBezTo>
                <a:cubicBezTo>
                  <a:pt x="4562" y="14716"/>
                  <a:pt x="4587" y="14666"/>
                  <a:pt x="4587" y="14605"/>
                </a:cubicBezTo>
                <a:cubicBezTo>
                  <a:pt x="4587" y="14543"/>
                  <a:pt x="4562" y="14494"/>
                  <a:pt x="4532" y="14494"/>
                </a:cubicBezTo>
                <a:close/>
                <a:moveTo>
                  <a:pt x="4353" y="14494"/>
                </a:moveTo>
                <a:cubicBezTo>
                  <a:pt x="4323" y="14494"/>
                  <a:pt x="4298" y="14543"/>
                  <a:pt x="4298" y="14605"/>
                </a:cubicBezTo>
                <a:cubicBezTo>
                  <a:pt x="4298" y="14666"/>
                  <a:pt x="4323" y="14716"/>
                  <a:pt x="4353" y="14716"/>
                </a:cubicBezTo>
                <a:cubicBezTo>
                  <a:pt x="4383" y="14716"/>
                  <a:pt x="4408" y="14666"/>
                  <a:pt x="4408" y="14605"/>
                </a:cubicBezTo>
                <a:cubicBezTo>
                  <a:pt x="4408" y="14543"/>
                  <a:pt x="4383" y="14494"/>
                  <a:pt x="4353" y="14494"/>
                </a:cubicBezTo>
                <a:close/>
                <a:moveTo>
                  <a:pt x="20291" y="14131"/>
                </a:moveTo>
                <a:cubicBezTo>
                  <a:pt x="20261" y="14131"/>
                  <a:pt x="20237" y="14181"/>
                  <a:pt x="20237" y="14242"/>
                </a:cubicBezTo>
                <a:cubicBezTo>
                  <a:pt x="20237" y="14304"/>
                  <a:pt x="20261" y="14353"/>
                  <a:pt x="20291" y="14353"/>
                </a:cubicBezTo>
                <a:cubicBezTo>
                  <a:pt x="20322" y="14353"/>
                  <a:pt x="20346" y="14304"/>
                  <a:pt x="20346" y="14242"/>
                </a:cubicBezTo>
                <a:cubicBezTo>
                  <a:pt x="20346" y="14181"/>
                  <a:pt x="20322" y="14131"/>
                  <a:pt x="20291" y="14131"/>
                </a:cubicBezTo>
                <a:close/>
                <a:moveTo>
                  <a:pt x="20112" y="14131"/>
                </a:moveTo>
                <a:cubicBezTo>
                  <a:pt x="20082" y="14131"/>
                  <a:pt x="20058" y="14181"/>
                  <a:pt x="20058" y="14242"/>
                </a:cubicBezTo>
                <a:cubicBezTo>
                  <a:pt x="20058" y="14304"/>
                  <a:pt x="20082" y="14353"/>
                  <a:pt x="20112" y="14353"/>
                </a:cubicBezTo>
                <a:cubicBezTo>
                  <a:pt x="20143" y="14353"/>
                  <a:pt x="20167" y="14304"/>
                  <a:pt x="20167" y="14242"/>
                </a:cubicBezTo>
                <a:cubicBezTo>
                  <a:pt x="20167" y="14181"/>
                  <a:pt x="20143" y="14131"/>
                  <a:pt x="20112" y="14131"/>
                </a:cubicBezTo>
                <a:close/>
                <a:moveTo>
                  <a:pt x="19754" y="14131"/>
                </a:moveTo>
                <a:cubicBezTo>
                  <a:pt x="19724" y="14131"/>
                  <a:pt x="19699" y="14181"/>
                  <a:pt x="19699" y="14242"/>
                </a:cubicBezTo>
                <a:cubicBezTo>
                  <a:pt x="19699" y="14304"/>
                  <a:pt x="19724" y="14353"/>
                  <a:pt x="19754" y="14353"/>
                </a:cubicBezTo>
                <a:cubicBezTo>
                  <a:pt x="19785" y="14353"/>
                  <a:pt x="19809" y="14304"/>
                  <a:pt x="19809" y="14242"/>
                </a:cubicBezTo>
                <a:cubicBezTo>
                  <a:pt x="19809" y="14181"/>
                  <a:pt x="19785" y="14131"/>
                  <a:pt x="19754" y="14131"/>
                </a:cubicBezTo>
                <a:close/>
                <a:moveTo>
                  <a:pt x="18680" y="14131"/>
                </a:moveTo>
                <a:cubicBezTo>
                  <a:pt x="18649" y="14131"/>
                  <a:pt x="18625" y="14181"/>
                  <a:pt x="18625" y="14242"/>
                </a:cubicBezTo>
                <a:cubicBezTo>
                  <a:pt x="18625" y="14304"/>
                  <a:pt x="18649" y="14353"/>
                  <a:pt x="18680" y="14353"/>
                </a:cubicBezTo>
                <a:cubicBezTo>
                  <a:pt x="18710" y="14353"/>
                  <a:pt x="18735" y="14304"/>
                  <a:pt x="18735" y="14242"/>
                </a:cubicBezTo>
                <a:cubicBezTo>
                  <a:pt x="18735" y="14181"/>
                  <a:pt x="18710" y="14131"/>
                  <a:pt x="18680" y="14131"/>
                </a:cubicBezTo>
                <a:close/>
                <a:moveTo>
                  <a:pt x="18501" y="14131"/>
                </a:moveTo>
                <a:cubicBezTo>
                  <a:pt x="18470" y="14131"/>
                  <a:pt x="18446" y="14181"/>
                  <a:pt x="18446" y="14242"/>
                </a:cubicBezTo>
                <a:cubicBezTo>
                  <a:pt x="18446" y="14304"/>
                  <a:pt x="18470" y="14353"/>
                  <a:pt x="18501" y="14353"/>
                </a:cubicBezTo>
                <a:cubicBezTo>
                  <a:pt x="18531" y="14353"/>
                  <a:pt x="18555" y="14304"/>
                  <a:pt x="18555" y="14242"/>
                </a:cubicBezTo>
                <a:cubicBezTo>
                  <a:pt x="18555" y="14181"/>
                  <a:pt x="18531" y="14131"/>
                  <a:pt x="18501" y="14131"/>
                </a:cubicBezTo>
                <a:close/>
                <a:moveTo>
                  <a:pt x="18321" y="14131"/>
                </a:moveTo>
                <a:cubicBezTo>
                  <a:pt x="18291" y="14131"/>
                  <a:pt x="18267" y="14181"/>
                  <a:pt x="18267" y="14242"/>
                </a:cubicBezTo>
                <a:cubicBezTo>
                  <a:pt x="18267" y="14304"/>
                  <a:pt x="18291" y="14353"/>
                  <a:pt x="18321" y="14353"/>
                </a:cubicBezTo>
                <a:cubicBezTo>
                  <a:pt x="18352" y="14353"/>
                  <a:pt x="18376" y="14304"/>
                  <a:pt x="18376" y="14242"/>
                </a:cubicBezTo>
                <a:cubicBezTo>
                  <a:pt x="18376" y="14181"/>
                  <a:pt x="18352" y="14131"/>
                  <a:pt x="18321" y="14131"/>
                </a:cubicBezTo>
                <a:close/>
                <a:moveTo>
                  <a:pt x="18142" y="14131"/>
                </a:moveTo>
                <a:cubicBezTo>
                  <a:pt x="18112" y="14131"/>
                  <a:pt x="18088" y="14181"/>
                  <a:pt x="18088" y="14242"/>
                </a:cubicBezTo>
                <a:cubicBezTo>
                  <a:pt x="18088" y="14304"/>
                  <a:pt x="18112" y="14353"/>
                  <a:pt x="18142" y="14353"/>
                </a:cubicBezTo>
                <a:cubicBezTo>
                  <a:pt x="18173" y="14353"/>
                  <a:pt x="18197" y="14304"/>
                  <a:pt x="18197" y="14242"/>
                </a:cubicBezTo>
                <a:cubicBezTo>
                  <a:pt x="18197" y="14181"/>
                  <a:pt x="18173" y="14131"/>
                  <a:pt x="18142" y="14131"/>
                </a:cubicBezTo>
                <a:close/>
                <a:moveTo>
                  <a:pt x="17963" y="14131"/>
                </a:moveTo>
                <a:cubicBezTo>
                  <a:pt x="17933" y="14131"/>
                  <a:pt x="17908" y="14181"/>
                  <a:pt x="17908" y="14242"/>
                </a:cubicBezTo>
                <a:cubicBezTo>
                  <a:pt x="17908" y="14304"/>
                  <a:pt x="17933" y="14353"/>
                  <a:pt x="17963" y="14353"/>
                </a:cubicBezTo>
                <a:cubicBezTo>
                  <a:pt x="17994" y="14353"/>
                  <a:pt x="18018" y="14304"/>
                  <a:pt x="18018" y="14242"/>
                </a:cubicBezTo>
                <a:cubicBezTo>
                  <a:pt x="18018" y="14181"/>
                  <a:pt x="17994" y="14131"/>
                  <a:pt x="17963" y="14131"/>
                </a:cubicBezTo>
                <a:close/>
                <a:moveTo>
                  <a:pt x="17784" y="14131"/>
                </a:moveTo>
                <a:cubicBezTo>
                  <a:pt x="17754" y="14131"/>
                  <a:pt x="17729" y="14181"/>
                  <a:pt x="17729" y="14242"/>
                </a:cubicBezTo>
                <a:cubicBezTo>
                  <a:pt x="17729" y="14304"/>
                  <a:pt x="17754" y="14353"/>
                  <a:pt x="17784" y="14353"/>
                </a:cubicBezTo>
                <a:cubicBezTo>
                  <a:pt x="17815" y="14353"/>
                  <a:pt x="17839" y="14304"/>
                  <a:pt x="17839" y="14242"/>
                </a:cubicBezTo>
                <a:cubicBezTo>
                  <a:pt x="17839" y="14181"/>
                  <a:pt x="17815" y="14131"/>
                  <a:pt x="17784" y="14131"/>
                </a:cubicBezTo>
                <a:close/>
                <a:moveTo>
                  <a:pt x="12591" y="14131"/>
                </a:moveTo>
                <a:cubicBezTo>
                  <a:pt x="12560" y="14131"/>
                  <a:pt x="12536" y="14181"/>
                  <a:pt x="12536" y="14242"/>
                </a:cubicBezTo>
                <a:cubicBezTo>
                  <a:pt x="12536" y="14304"/>
                  <a:pt x="12560" y="14353"/>
                  <a:pt x="12591" y="14353"/>
                </a:cubicBezTo>
                <a:cubicBezTo>
                  <a:pt x="12621" y="14353"/>
                  <a:pt x="12646" y="14304"/>
                  <a:pt x="12646" y="14242"/>
                </a:cubicBezTo>
                <a:cubicBezTo>
                  <a:pt x="12646" y="14181"/>
                  <a:pt x="12621" y="14131"/>
                  <a:pt x="12591" y="14131"/>
                </a:cubicBezTo>
                <a:close/>
                <a:moveTo>
                  <a:pt x="12412" y="14131"/>
                </a:moveTo>
                <a:cubicBezTo>
                  <a:pt x="12381" y="14131"/>
                  <a:pt x="12357" y="14181"/>
                  <a:pt x="12357" y="14242"/>
                </a:cubicBezTo>
                <a:cubicBezTo>
                  <a:pt x="12357" y="14304"/>
                  <a:pt x="12381" y="14353"/>
                  <a:pt x="12412" y="14353"/>
                </a:cubicBezTo>
                <a:cubicBezTo>
                  <a:pt x="12442" y="14353"/>
                  <a:pt x="12466" y="14304"/>
                  <a:pt x="12466" y="14242"/>
                </a:cubicBezTo>
                <a:cubicBezTo>
                  <a:pt x="12466" y="14181"/>
                  <a:pt x="12442" y="14131"/>
                  <a:pt x="12412" y="14131"/>
                </a:cubicBezTo>
                <a:close/>
                <a:moveTo>
                  <a:pt x="12233" y="14131"/>
                </a:moveTo>
                <a:cubicBezTo>
                  <a:pt x="12202" y="14131"/>
                  <a:pt x="12178" y="14181"/>
                  <a:pt x="12178" y="14242"/>
                </a:cubicBezTo>
                <a:cubicBezTo>
                  <a:pt x="12178" y="14304"/>
                  <a:pt x="12202" y="14353"/>
                  <a:pt x="12233" y="14353"/>
                </a:cubicBezTo>
                <a:cubicBezTo>
                  <a:pt x="12263" y="14353"/>
                  <a:pt x="12287" y="14304"/>
                  <a:pt x="12287" y="14242"/>
                </a:cubicBezTo>
                <a:cubicBezTo>
                  <a:pt x="12287" y="14181"/>
                  <a:pt x="12263" y="14131"/>
                  <a:pt x="12233" y="14131"/>
                </a:cubicBezTo>
                <a:close/>
                <a:moveTo>
                  <a:pt x="12053" y="14131"/>
                </a:moveTo>
                <a:cubicBezTo>
                  <a:pt x="12023" y="14131"/>
                  <a:pt x="11999" y="14181"/>
                  <a:pt x="11999" y="14242"/>
                </a:cubicBezTo>
                <a:cubicBezTo>
                  <a:pt x="11999" y="14304"/>
                  <a:pt x="12023" y="14353"/>
                  <a:pt x="12053" y="14353"/>
                </a:cubicBezTo>
                <a:cubicBezTo>
                  <a:pt x="12084" y="14353"/>
                  <a:pt x="12108" y="14304"/>
                  <a:pt x="12108" y="14242"/>
                </a:cubicBezTo>
                <a:cubicBezTo>
                  <a:pt x="12108" y="14181"/>
                  <a:pt x="12084" y="14131"/>
                  <a:pt x="12053" y="14131"/>
                </a:cubicBezTo>
                <a:close/>
                <a:moveTo>
                  <a:pt x="11874" y="14131"/>
                </a:moveTo>
                <a:cubicBezTo>
                  <a:pt x="11844" y="14131"/>
                  <a:pt x="11819" y="14181"/>
                  <a:pt x="11819" y="14242"/>
                </a:cubicBezTo>
                <a:cubicBezTo>
                  <a:pt x="11819" y="14304"/>
                  <a:pt x="11844" y="14353"/>
                  <a:pt x="11874" y="14353"/>
                </a:cubicBezTo>
                <a:cubicBezTo>
                  <a:pt x="11905" y="14353"/>
                  <a:pt x="11929" y="14304"/>
                  <a:pt x="11929" y="14242"/>
                </a:cubicBezTo>
                <a:cubicBezTo>
                  <a:pt x="11929" y="14181"/>
                  <a:pt x="11905" y="14131"/>
                  <a:pt x="11874" y="14131"/>
                </a:cubicBezTo>
                <a:close/>
                <a:moveTo>
                  <a:pt x="11695" y="14131"/>
                </a:moveTo>
                <a:cubicBezTo>
                  <a:pt x="11665" y="14131"/>
                  <a:pt x="11640" y="14181"/>
                  <a:pt x="11640" y="14242"/>
                </a:cubicBezTo>
                <a:cubicBezTo>
                  <a:pt x="11640" y="14304"/>
                  <a:pt x="11665" y="14353"/>
                  <a:pt x="11695" y="14353"/>
                </a:cubicBezTo>
                <a:cubicBezTo>
                  <a:pt x="11726" y="14353"/>
                  <a:pt x="11750" y="14304"/>
                  <a:pt x="11750" y="14242"/>
                </a:cubicBezTo>
                <a:cubicBezTo>
                  <a:pt x="11750" y="14181"/>
                  <a:pt x="11726" y="14131"/>
                  <a:pt x="11695" y="14131"/>
                </a:cubicBezTo>
                <a:close/>
                <a:moveTo>
                  <a:pt x="11516" y="14131"/>
                </a:moveTo>
                <a:cubicBezTo>
                  <a:pt x="11486" y="14131"/>
                  <a:pt x="11461" y="14181"/>
                  <a:pt x="11461" y="14242"/>
                </a:cubicBezTo>
                <a:cubicBezTo>
                  <a:pt x="11461" y="14304"/>
                  <a:pt x="11486" y="14353"/>
                  <a:pt x="11516" y="14353"/>
                </a:cubicBezTo>
                <a:cubicBezTo>
                  <a:pt x="11546" y="14353"/>
                  <a:pt x="11571" y="14304"/>
                  <a:pt x="11571" y="14242"/>
                </a:cubicBezTo>
                <a:cubicBezTo>
                  <a:pt x="11571" y="14181"/>
                  <a:pt x="11546" y="14131"/>
                  <a:pt x="11516" y="14131"/>
                </a:cubicBezTo>
                <a:close/>
                <a:moveTo>
                  <a:pt x="11337" y="14131"/>
                </a:moveTo>
                <a:cubicBezTo>
                  <a:pt x="11307" y="14131"/>
                  <a:pt x="11282" y="14181"/>
                  <a:pt x="11282" y="14242"/>
                </a:cubicBezTo>
                <a:cubicBezTo>
                  <a:pt x="11282" y="14304"/>
                  <a:pt x="11307" y="14353"/>
                  <a:pt x="11337" y="14353"/>
                </a:cubicBezTo>
                <a:cubicBezTo>
                  <a:pt x="11367" y="14353"/>
                  <a:pt x="11392" y="14304"/>
                  <a:pt x="11392" y="14242"/>
                </a:cubicBezTo>
                <a:cubicBezTo>
                  <a:pt x="11392" y="14181"/>
                  <a:pt x="11367" y="14131"/>
                  <a:pt x="11337" y="14131"/>
                </a:cubicBezTo>
                <a:close/>
                <a:moveTo>
                  <a:pt x="11158" y="14131"/>
                </a:moveTo>
                <a:cubicBezTo>
                  <a:pt x="11128" y="14131"/>
                  <a:pt x="11103" y="14181"/>
                  <a:pt x="11103" y="14242"/>
                </a:cubicBezTo>
                <a:cubicBezTo>
                  <a:pt x="11103" y="14304"/>
                  <a:pt x="11128" y="14353"/>
                  <a:pt x="11158" y="14353"/>
                </a:cubicBezTo>
                <a:cubicBezTo>
                  <a:pt x="11188" y="14353"/>
                  <a:pt x="11213" y="14304"/>
                  <a:pt x="11213" y="14242"/>
                </a:cubicBezTo>
                <a:cubicBezTo>
                  <a:pt x="11213" y="14181"/>
                  <a:pt x="11188" y="14131"/>
                  <a:pt x="11158" y="14131"/>
                </a:cubicBezTo>
                <a:close/>
                <a:moveTo>
                  <a:pt x="10979" y="14131"/>
                </a:moveTo>
                <a:cubicBezTo>
                  <a:pt x="10949" y="14131"/>
                  <a:pt x="10924" y="14181"/>
                  <a:pt x="10924" y="14242"/>
                </a:cubicBezTo>
                <a:cubicBezTo>
                  <a:pt x="10924" y="14304"/>
                  <a:pt x="10949" y="14353"/>
                  <a:pt x="10979" y="14353"/>
                </a:cubicBezTo>
                <a:cubicBezTo>
                  <a:pt x="11009" y="14353"/>
                  <a:pt x="11034" y="14304"/>
                  <a:pt x="11034" y="14242"/>
                </a:cubicBezTo>
                <a:cubicBezTo>
                  <a:pt x="11034" y="14181"/>
                  <a:pt x="11009" y="14131"/>
                  <a:pt x="10979" y="14131"/>
                </a:cubicBezTo>
                <a:close/>
                <a:moveTo>
                  <a:pt x="10800" y="14131"/>
                </a:moveTo>
                <a:cubicBezTo>
                  <a:pt x="10770" y="14131"/>
                  <a:pt x="10745" y="14181"/>
                  <a:pt x="10745" y="14242"/>
                </a:cubicBezTo>
                <a:cubicBezTo>
                  <a:pt x="10745" y="14304"/>
                  <a:pt x="10770" y="14353"/>
                  <a:pt x="10800" y="14353"/>
                </a:cubicBezTo>
                <a:cubicBezTo>
                  <a:pt x="10830" y="14353"/>
                  <a:pt x="10855" y="14304"/>
                  <a:pt x="10855" y="14242"/>
                </a:cubicBezTo>
                <a:cubicBezTo>
                  <a:pt x="10855" y="14181"/>
                  <a:pt x="10830" y="14131"/>
                  <a:pt x="10800" y="14131"/>
                </a:cubicBezTo>
                <a:close/>
                <a:moveTo>
                  <a:pt x="10621" y="14131"/>
                </a:moveTo>
                <a:cubicBezTo>
                  <a:pt x="10590" y="14131"/>
                  <a:pt x="10566" y="14181"/>
                  <a:pt x="10566" y="14242"/>
                </a:cubicBezTo>
                <a:cubicBezTo>
                  <a:pt x="10566" y="14304"/>
                  <a:pt x="10590" y="14353"/>
                  <a:pt x="10621" y="14353"/>
                </a:cubicBezTo>
                <a:cubicBezTo>
                  <a:pt x="10651" y="14353"/>
                  <a:pt x="10676" y="14304"/>
                  <a:pt x="10676" y="14242"/>
                </a:cubicBezTo>
                <a:cubicBezTo>
                  <a:pt x="10676" y="14181"/>
                  <a:pt x="10651" y="14131"/>
                  <a:pt x="10621" y="14131"/>
                </a:cubicBezTo>
                <a:close/>
                <a:moveTo>
                  <a:pt x="7218" y="14131"/>
                </a:moveTo>
                <a:cubicBezTo>
                  <a:pt x="7188" y="14131"/>
                  <a:pt x="7163" y="14181"/>
                  <a:pt x="7163" y="14242"/>
                </a:cubicBezTo>
                <a:cubicBezTo>
                  <a:pt x="7163" y="14304"/>
                  <a:pt x="7188" y="14353"/>
                  <a:pt x="7218" y="14353"/>
                </a:cubicBezTo>
                <a:cubicBezTo>
                  <a:pt x="7248" y="14353"/>
                  <a:pt x="7273" y="14304"/>
                  <a:pt x="7273" y="14242"/>
                </a:cubicBezTo>
                <a:cubicBezTo>
                  <a:pt x="7273" y="14181"/>
                  <a:pt x="7248" y="14131"/>
                  <a:pt x="7218" y="14131"/>
                </a:cubicBezTo>
                <a:close/>
                <a:moveTo>
                  <a:pt x="7039" y="14131"/>
                </a:moveTo>
                <a:cubicBezTo>
                  <a:pt x="7009" y="14131"/>
                  <a:pt x="6984" y="14181"/>
                  <a:pt x="6984" y="14242"/>
                </a:cubicBezTo>
                <a:cubicBezTo>
                  <a:pt x="6984" y="14304"/>
                  <a:pt x="7009" y="14353"/>
                  <a:pt x="7039" y="14353"/>
                </a:cubicBezTo>
                <a:cubicBezTo>
                  <a:pt x="7069" y="14353"/>
                  <a:pt x="7094" y="14304"/>
                  <a:pt x="7094" y="14242"/>
                </a:cubicBezTo>
                <a:cubicBezTo>
                  <a:pt x="7094" y="14181"/>
                  <a:pt x="7069" y="14131"/>
                  <a:pt x="7039" y="14131"/>
                </a:cubicBezTo>
                <a:close/>
                <a:moveTo>
                  <a:pt x="6860" y="14131"/>
                </a:moveTo>
                <a:cubicBezTo>
                  <a:pt x="6830" y="14131"/>
                  <a:pt x="6805" y="14181"/>
                  <a:pt x="6805" y="14242"/>
                </a:cubicBezTo>
                <a:cubicBezTo>
                  <a:pt x="6805" y="14304"/>
                  <a:pt x="6830" y="14353"/>
                  <a:pt x="6860" y="14353"/>
                </a:cubicBezTo>
                <a:cubicBezTo>
                  <a:pt x="6890" y="14353"/>
                  <a:pt x="6915" y="14304"/>
                  <a:pt x="6915" y="14242"/>
                </a:cubicBezTo>
                <a:cubicBezTo>
                  <a:pt x="6915" y="14181"/>
                  <a:pt x="6890" y="14131"/>
                  <a:pt x="6860" y="14131"/>
                </a:cubicBezTo>
                <a:close/>
                <a:moveTo>
                  <a:pt x="6681" y="14131"/>
                </a:moveTo>
                <a:cubicBezTo>
                  <a:pt x="6651" y="14131"/>
                  <a:pt x="6626" y="14181"/>
                  <a:pt x="6626" y="14242"/>
                </a:cubicBezTo>
                <a:cubicBezTo>
                  <a:pt x="6626" y="14304"/>
                  <a:pt x="6651" y="14353"/>
                  <a:pt x="6681" y="14353"/>
                </a:cubicBezTo>
                <a:cubicBezTo>
                  <a:pt x="6711" y="14353"/>
                  <a:pt x="6736" y="14304"/>
                  <a:pt x="6736" y="14242"/>
                </a:cubicBezTo>
                <a:cubicBezTo>
                  <a:pt x="6736" y="14181"/>
                  <a:pt x="6711" y="14131"/>
                  <a:pt x="6681" y="14131"/>
                </a:cubicBezTo>
                <a:close/>
                <a:moveTo>
                  <a:pt x="6502" y="14131"/>
                </a:moveTo>
                <a:cubicBezTo>
                  <a:pt x="6472" y="14131"/>
                  <a:pt x="6447" y="14181"/>
                  <a:pt x="6447" y="14242"/>
                </a:cubicBezTo>
                <a:cubicBezTo>
                  <a:pt x="6447" y="14304"/>
                  <a:pt x="6472" y="14353"/>
                  <a:pt x="6502" y="14353"/>
                </a:cubicBezTo>
                <a:cubicBezTo>
                  <a:pt x="6532" y="14353"/>
                  <a:pt x="6557" y="14304"/>
                  <a:pt x="6557" y="14242"/>
                </a:cubicBezTo>
                <a:cubicBezTo>
                  <a:pt x="6557" y="14181"/>
                  <a:pt x="6532" y="14131"/>
                  <a:pt x="6502" y="14131"/>
                </a:cubicBezTo>
                <a:close/>
                <a:moveTo>
                  <a:pt x="6323" y="14131"/>
                </a:moveTo>
                <a:cubicBezTo>
                  <a:pt x="6292" y="14131"/>
                  <a:pt x="6268" y="14181"/>
                  <a:pt x="6268" y="14242"/>
                </a:cubicBezTo>
                <a:cubicBezTo>
                  <a:pt x="6268" y="14304"/>
                  <a:pt x="6292" y="14353"/>
                  <a:pt x="6323" y="14353"/>
                </a:cubicBezTo>
                <a:cubicBezTo>
                  <a:pt x="6353" y="14353"/>
                  <a:pt x="6378" y="14304"/>
                  <a:pt x="6378" y="14242"/>
                </a:cubicBezTo>
                <a:cubicBezTo>
                  <a:pt x="6378" y="14181"/>
                  <a:pt x="6353" y="14131"/>
                  <a:pt x="6323" y="14131"/>
                </a:cubicBezTo>
                <a:close/>
                <a:moveTo>
                  <a:pt x="6144" y="14131"/>
                </a:moveTo>
                <a:cubicBezTo>
                  <a:pt x="6113" y="14131"/>
                  <a:pt x="6089" y="14181"/>
                  <a:pt x="6089" y="14242"/>
                </a:cubicBezTo>
                <a:cubicBezTo>
                  <a:pt x="6089" y="14304"/>
                  <a:pt x="6113" y="14353"/>
                  <a:pt x="6144" y="14353"/>
                </a:cubicBezTo>
                <a:cubicBezTo>
                  <a:pt x="6174" y="14353"/>
                  <a:pt x="6199" y="14304"/>
                  <a:pt x="6199" y="14242"/>
                </a:cubicBezTo>
                <a:cubicBezTo>
                  <a:pt x="6199" y="14181"/>
                  <a:pt x="6174" y="14131"/>
                  <a:pt x="6144" y="14131"/>
                </a:cubicBezTo>
                <a:close/>
                <a:moveTo>
                  <a:pt x="5965" y="14131"/>
                </a:moveTo>
                <a:cubicBezTo>
                  <a:pt x="5934" y="14131"/>
                  <a:pt x="5910" y="14181"/>
                  <a:pt x="5910" y="14242"/>
                </a:cubicBezTo>
                <a:cubicBezTo>
                  <a:pt x="5910" y="14304"/>
                  <a:pt x="5934" y="14353"/>
                  <a:pt x="5965" y="14353"/>
                </a:cubicBezTo>
                <a:cubicBezTo>
                  <a:pt x="5995" y="14353"/>
                  <a:pt x="6019" y="14304"/>
                  <a:pt x="6019" y="14242"/>
                </a:cubicBezTo>
                <a:cubicBezTo>
                  <a:pt x="6019" y="14181"/>
                  <a:pt x="5995" y="14131"/>
                  <a:pt x="5965" y="14131"/>
                </a:cubicBezTo>
                <a:close/>
                <a:moveTo>
                  <a:pt x="5786" y="14131"/>
                </a:moveTo>
                <a:cubicBezTo>
                  <a:pt x="5755" y="14131"/>
                  <a:pt x="5731" y="14181"/>
                  <a:pt x="5731" y="14242"/>
                </a:cubicBezTo>
                <a:cubicBezTo>
                  <a:pt x="5731" y="14304"/>
                  <a:pt x="5755" y="14353"/>
                  <a:pt x="5786" y="14353"/>
                </a:cubicBezTo>
                <a:cubicBezTo>
                  <a:pt x="5816" y="14353"/>
                  <a:pt x="5840" y="14304"/>
                  <a:pt x="5840" y="14242"/>
                </a:cubicBezTo>
                <a:cubicBezTo>
                  <a:pt x="5840" y="14181"/>
                  <a:pt x="5816" y="14131"/>
                  <a:pt x="5786" y="14131"/>
                </a:cubicBezTo>
                <a:close/>
                <a:moveTo>
                  <a:pt x="5606" y="14131"/>
                </a:moveTo>
                <a:cubicBezTo>
                  <a:pt x="5576" y="14131"/>
                  <a:pt x="5552" y="14181"/>
                  <a:pt x="5552" y="14242"/>
                </a:cubicBezTo>
                <a:cubicBezTo>
                  <a:pt x="5552" y="14304"/>
                  <a:pt x="5576" y="14353"/>
                  <a:pt x="5606" y="14353"/>
                </a:cubicBezTo>
                <a:cubicBezTo>
                  <a:pt x="5637" y="14353"/>
                  <a:pt x="5661" y="14304"/>
                  <a:pt x="5661" y="14242"/>
                </a:cubicBezTo>
                <a:cubicBezTo>
                  <a:pt x="5661" y="14181"/>
                  <a:pt x="5637" y="14131"/>
                  <a:pt x="5606" y="14131"/>
                </a:cubicBezTo>
                <a:close/>
                <a:moveTo>
                  <a:pt x="5427" y="14131"/>
                </a:moveTo>
                <a:cubicBezTo>
                  <a:pt x="5397" y="14131"/>
                  <a:pt x="5372" y="14181"/>
                  <a:pt x="5372" y="14242"/>
                </a:cubicBezTo>
                <a:cubicBezTo>
                  <a:pt x="5372" y="14304"/>
                  <a:pt x="5397" y="14353"/>
                  <a:pt x="5427" y="14353"/>
                </a:cubicBezTo>
                <a:cubicBezTo>
                  <a:pt x="5458" y="14353"/>
                  <a:pt x="5482" y="14304"/>
                  <a:pt x="5482" y="14242"/>
                </a:cubicBezTo>
                <a:cubicBezTo>
                  <a:pt x="5482" y="14181"/>
                  <a:pt x="5458" y="14131"/>
                  <a:pt x="5427" y="14131"/>
                </a:cubicBezTo>
                <a:close/>
                <a:moveTo>
                  <a:pt x="5248" y="14131"/>
                </a:moveTo>
                <a:cubicBezTo>
                  <a:pt x="5218" y="14131"/>
                  <a:pt x="5193" y="14181"/>
                  <a:pt x="5193" y="14242"/>
                </a:cubicBezTo>
                <a:cubicBezTo>
                  <a:pt x="5193" y="14304"/>
                  <a:pt x="5218" y="14353"/>
                  <a:pt x="5248" y="14353"/>
                </a:cubicBezTo>
                <a:cubicBezTo>
                  <a:pt x="5279" y="14353"/>
                  <a:pt x="5303" y="14304"/>
                  <a:pt x="5303" y="14242"/>
                </a:cubicBezTo>
                <a:cubicBezTo>
                  <a:pt x="5303" y="14181"/>
                  <a:pt x="5279" y="14131"/>
                  <a:pt x="5248" y="14131"/>
                </a:cubicBezTo>
                <a:close/>
                <a:moveTo>
                  <a:pt x="5069" y="14131"/>
                </a:moveTo>
                <a:cubicBezTo>
                  <a:pt x="5039" y="14131"/>
                  <a:pt x="5014" y="14181"/>
                  <a:pt x="5014" y="14242"/>
                </a:cubicBezTo>
                <a:cubicBezTo>
                  <a:pt x="5014" y="14304"/>
                  <a:pt x="5039" y="14353"/>
                  <a:pt x="5069" y="14353"/>
                </a:cubicBezTo>
                <a:cubicBezTo>
                  <a:pt x="5099" y="14353"/>
                  <a:pt x="5124" y="14304"/>
                  <a:pt x="5124" y="14242"/>
                </a:cubicBezTo>
                <a:cubicBezTo>
                  <a:pt x="5124" y="14181"/>
                  <a:pt x="5099" y="14131"/>
                  <a:pt x="5069" y="14131"/>
                </a:cubicBezTo>
                <a:close/>
                <a:moveTo>
                  <a:pt x="4890" y="14131"/>
                </a:moveTo>
                <a:cubicBezTo>
                  <a:pt x="4860" y="14131"/>
                  <a:pt x="4835" y="14181"/>
                  <a:pt x="4835" y="14242"/>
                </a:cubicBezTo>
                <a:cubicBezTo>
                  <a:pt x="4835" y="14304"/>
                  <a:pt x="4860" y="14353"/>
                  <a:pt x="4890" y="14353"/>
                </a:cubicBezTo>
                <a:cubicBezTo>
                  <a:pt x="4920" y="14353"/>
                  <a:pt x="4945" y="14304"/>
                  <a:pt x="4945" y="14242"/>
                </a:cubicBezTo>
                <a:cubicBezTo>
                  <a:pt x="4945" y="14181"/>
                  <a:pt x="4920" y="14131"/>
                  <a:pt x="4890" y="14131"/>
                </a:cubicBezTo>
                <a:close/>
                <a:moveTo>
                  <a:pt x="4711" y="14131"/>
                </a:moveTo>
                <a:cubicBezTo>
                  <a:pt x="4681" y="14131"/>
                  <a:pt x="4656" y="14181"/>
                  <a:pt x="4656" y="14242"/>
                </a:cubicBezTo>
                <a:cubicBezTo>
                  <a:pt x="4656" y="14304"/>
                  <a:pt x="4681" y="14353"/>
                  <a:pt x="4711" y="14353"/>
                </a:cubicBezTo>
                <a:cubicBezTo>
                  <a:pt x="4741" y="14353"/>
                  <a:pt x="4766" y="14304"/>
                  <a:pt x="4766" y="14242"/>
                </a:cubicBezTo>
                <a:cubicBezTo>
                  <a:pt x="4766" y="14181"/>
                  <a:pt x="4741" y="14131"/>
                  <a:pt x="4711" y="14131"/>
                </a:cubicBezTo>
                <a:close/>
                <a:moveTo>
                  <a:pt x="4532" y="14131"/>
                </a:moveTo>
                <a:cubicBezTo>
                  <a:pt x="4502" y="14131"/>
                  <a:pt x="4477" y="14181"/>
                  <a:pt x="4477" y="14242"/>
                </a:cubicBezTo>
                <a:cubicBezTo>
                  <a:pt x="4477" y="14304"/>
                  <a:pt x="4502" y="14353"/>
                  <a:pt x="4532" y="14353"/>
                </a:cubicBezTo>
                <a:cubicBezTo>
                  <a:pt x="4562" y="14353"/>
                  <a:pt x="4587" y="14304"/>
                  <a:pt x="4587" y="14242"/>
                </a:cubicBezTo>
                <a:cubicBezTo>
                  <a:pt x="4587" y="14181"/>
                  <a:pt x="4562" y="14131"/>
                  <a:pt x="4532" y="14131"/>
                </a:cubicBezTo>
                <a:close/>
                <a:moveTo>
                  <a:pt x="4353" y="14131"/>
                </a:moveTo>
                <a:cubicBezTo>
                  <a:pt x="4323" y="14131"/>
                  <a:pt x="4298" y="14181"/>
                  <a:pt x="4298" y="14242"/>
                </a:cubicBezTo>
                <a:cubicBezTo>
                  <a:pt x="4298" y="14304"/>
                  <a:pt x="4323" y="14353"/>
                  <a:pt x="4353" y="14353"/>
                </a:cubicBezTo>
                <a:cubicBezTo>
                  <a:pt x="4383" y="14353"/>
                  <a:pt x="4408" y="14304"/>
                  <a:pt x="4408" y="14242"/>
                </a:cubicBezTo>
                <a:cubicBezTo>
                  <a:pt x="4408" y="14181"/>
                  <a:pt x="4383" y="14131"/>
                  <a:pt x="4353" y="14131"/>
                </a:cubicBezTo>
                <a:close/>
                <a:moveTo>
                  <a:pt x="4174" y="14131"/>
                </a:moveTo>
                <a:cubicBezTo>
                  <a:pt x="4143" y="14131"/>
                  <a:pt x="4119" y="14181"/>
                  <a:pt x="4119" y="14242"/>
                </a:cubicBezTo>
                <a:cubicBezTo>
                  <a:pt x="4119" y="14304"/>
                  <a:pt x="4143" y="14353"/>
                  <a:pt x="4174" y="14353"/>
                </a:cubicBezTo>
                <a:cubicBezTo>
                  <a:pt x="4204" y="14353"/>
                  <a:pt x="4229" y="14304"/>
                  <a:pt x="4229" y="14242"/>
                </a:cubicBezTo>
                <a:cubicBezTo>
                  <a:pt x="4229" y="14181"/>
                  <a:pt x="4204" y="14131"/>
                  <a:pt x="4174" y="14131"/>
                </a:cubicBezTo>
                <a:close/>
                <a:moveTo>
                  <a:pt x="20112" y="13769"/>
                </a:moveTo>
                <a:cubicBezTo>
                  <a:pt x="20082" y="13769"/>
                  <a:pt x="20058" y="13819"/>
                  <a:pt x="20058" y="13880"/>
                </a:cubicBezTo>
                <a:cubicBezTo>
                  <a:pt x="20058" y="13941"/>
                  <a:pt x="20082" y="13991"/>
                  <a:pt x="20112" y="13991"/>
                </a:cubicBezTo>
                <a:cubicBezTo>
                  <a:pt x="20143" y="13991"/>
                  <a:pt x="20167" y="13941"/>
                  <a:pt x="20167" y="13880"/>
                </a:cubicBezTo>
                <a:cubicBezTo>
                  <a:pt x="20167" y="13819"/>
                  <a:pt x="20143" y="13769"/>
                  <a:pt x="20112" y="13769"/>
                </a:cubicBezTo>
                <a:close/>
                <a:moveTo>
                  <a:pt x="19933" y="13769"/>
                </a:moveTo>
                <a:cubicBezTo>
                  <a:pt x="19903" y="13769"/>
                  <a:pt x="19878" y="13819"/>
                  <a:pt x="19878" y="13880"/>
                </a:cubicBezTo>
                <a:cubicBezTo>
                  <a:pt x="19878" y="13941"/>
                  <a:pt x="19903" y="13991"/>
                  <a:pt x="19933" y="13991"/>
                </a:cubicBezTo>
                <a:cubicBezTo>
                  <a:pt x="19964" y="13991"/>
                  <a:pt x="19988" y="13941"/>
                  <a:pt x="19988" y="13880"/>
                </a:cubicBezTo>
                <a:cubicBezTo>
                  <a:pt x="19988" y="13819"/>
                  <a:pt x="19964" y="13769"/>
                  <a:pt x="19933" y="13769"/>
                </a:cubicBezTo>
                <a:close/>
                <a:moveTo>
                  <a:pt x="19754" y="13769"/>
                </a:moveTo>
                <a:cubicBezTo>
                  <a:pt x="19724" y="13769"/>
                  <a:pt x="19699" y="13819"/>
                  <a:pt x="19699" y="13880"/>
                </a:cubicBezTo>
                <a:cubicBezTo>
                  <a:pt x="19699" y="13941"/>
                  <a:pt x="19724" y="13991"/>
                  <a:pt x="19754" y="13991"/>
                </a:cubicBezTo>
                <a:cubicBezTo>
                  <a:pt x="19785" y="13991"/>
                  <a:pt x="19809" y="13941"/>
                  <a:pt x="19809" y="13880"/>
                </a:cubicBezTo>
                <a:cubicBezTo>
                  <a:pt x="19809" y="13819"/>
                  <a:pt x="19785" y="13769"/>
                  <a:pt x="19754" y="13769"/>
                </a:cubicBezTo>
                <a:close/>
                <a:moveTo>
                  <a:pt x="19575" y="13769"/>
                </a:moveTo>
                <a:cubicBezTo>
                  <a:pt x="19545" y="13769"/>
                  <a:pt x="19520" y="13819"/>
                  <a:pt x="19520" y="13880"/>
                </a:cubicBezTo>
                <a:cubicBezTo>
                  <a:pt x="19520" y="13941"/>
                  <a:pt x="19545" y="13991"/>
                  <a:pt x="19575" y="13991"/>
                </a:cubicBezTo>
                <a:cubicBezTo>
                  <a:pt x="19605" y="13991"/>
                  <a:pt x="19630" y="13941"/>
                  <a:pt x="19630" y="13880"/>
                </a:cubicBezTo>
                <a:cubicBezTo>
                  <a:pt x="19630" y="13819"/>
                  <a:pt x="19605" y="13769"/>
                  <a:pt x="19575" y="13769"/>
                </a:cubicBezTo>
                <a:close/>
                <a:moveTo>
                  <a:pt x="17784" y="13769"/>
                </a:moveTo>
                <a:cubicBezTo>
                  <a:pt x="17754" y="13769"/>
                  <a:pt x="17729" y="13819"/>
                  <a:pt x="17729" y="13880"/>
                </a:cubicBezTo>
                <a:cubicBezTo>
                  <a:pt x="17729" y="13941"/>
                  <a:pt x="17754" y="13991"/>
                  <a:pt x="17784" y="13991"/>
                </a:cubicBezTo>
                <a:cubicBezTo>
                  <a:pt x="17815" y="13991"/>
                  <a:pt x="17839" y="13941"/>
                  <a:pt x="17839" y="13880"/>
                </a:cubicBezTo>
                <a:cubicBezTo>
                  <a:pt x="17839" y="13819"/>
                  <a:pt x="17815" y="13769"/>
                  <a:pt x="17784" y="13769"/>
                </a:cubicBezTo>
                <a:close/>
                <a:moveTo>
                  <a:pt x="17605" y="13769"/>
                </a:moveTo>
                <a:cubicBezTo>
                  <a:pt x="17575" y="13769"/>
                  <a:pt x="17550" y="13819"/>
                  <a:pt x="17550" y="13880"/>
                </a:cubicBezTo>
                <a:cubicBezTo>
                  <a:pt x="17550" y="13941"/>
                  <a:pt x="17575" y="13991"/>
                  <a:pt x="17605" y="13991"/>
                </a:cubicBezTo>
                <a:cubicBezTo>
                  <a:pt x="17635" y="13991"/>
                  <a:pt x="17660" y="13941"/>
                  <a:pt x="17660" y="13880"/>
                </a:cubicBezTo>
                <a:cubicBezTo>
                  <a:pt x="17660" y="13819"/>
                  <a:pt x="17635" y="13769"/>
                  <a:pt x="17605" y="13769"/>
                </a:cubicBezTo>
                <a:close/>
                <a:moveTo>
                  <a:pt x="17426" y="13769"/>
                </a:moveTo>
                <a:cubicBezTo>
                  <a:pt x="17396" y="13769"/>
                  <a:pt x="17371" y="13819"/>
                  <a:pt x="17371" y="13880"/>
                </a:cubicBezTo>
                <a:cubicBezTo>
                  <a:pt x="17371" y="13941"/>
                  <a:pt x="17396" y="13991"/>
                  <a:pt x="17426" y="13991"/>
                </a:cubicBezTo>
                <a:cubicBezTo>
                  <a:pt x="17456" y="13991"/>
                  <a:pt x="17481" y="13941"/>
                  <a:pt x="17481" y="13880"/>
                </a:cubicBezTo>
                <a:cubicBezTo>
                  <a:pt x="17481" y="13819"/>
                  <a:pt x="17456" y="13769"/>
                  <a:pt x="17426" y="13769"/>
                </a:cubicBezTo>
                <a:close/>
                <a:moveTo>
                  <a:pt x="17247" y="13769"/>
                </a:moveTo>
                <a:cubicBezTo>
                  <a:pt x="17217" y="13769"/>
                  <a:pt x="17192" y="13819"/>
                  <a:pt x="17192" y="13880"/>
                </a:cubicBezTo>
                <a:cubicBezTo>
                  <a:pt x="17192" y="13941"/>
                  <a:pt x="17217" y="13991"/>
                  <a:pt x="17247" y="13991"/>
                </a:cubicBezTo>
                <a:cubicBezTo>
                  <a:pt x="17277" y="13991"/>
                  <a:pt x="17302" y="13941"/>
                  <a:pt x="17302" y="13880"/>
                </a:cubicBezTo>
                <a:cubicBezTo>
                  <a:pt x="17302" y="13819"/>
                  <a:pt x="17277" y="13769"/>
                  <a:pt x="17247" y="13769"/>
                </a:cubicBezTo>
                <a:close/>
                <a:moveTo>
                  <a:pt x="12412" y="13769"/>
                </a:moveTo>
                <a:cubicBezTo>
                  <a:pt x="12381" y="13769"/>
                  <a:pt x="12357" y="13819"/>
                  <a:pt x="12357" y="13880"/>
                </a:cubicBezTo>
                <a:cubicBezTo>
                  <a:pt x="12357" y="13941"/>
                  <a:pt x="12381" y="13991"/>
                  <a:pt x="12412" y="13991"/>
                </a:cubicBezTo>
                <a:cubicBezTo>
                  <a:pt x="12442" y="13991"/>
                  <a:pt x="12466" y="13941"/>
                  <a:pt x="12466" y="13880"/>
                </a:cubicBezTo>
                <a:cubicBezTo>
                  <a:pt x="12466" y="13819"/>
                  <a:pt x="12442" y="13769"/>
                  <a:pt x="12412" y="13769"/>
                </a:cubicBezTo>
                <a:close/>
                <a:moveTo>
                  <a:pt x="12233" y="13769"/>
                </a:moveTo>
                <a:cubicBezTo>
                  <a:pt x="12202" y="13769"/>
                  <a:pt x="12178" y="13819"/>
                  <a:pt x="12178" y="13880"/>
                </a:cubicBezTo>
                <a:cubicBezTo>
                  <a:pt x="12178" y="13941"/>
                  <a:pt x="12202" y="13991"/>
                  <a:pt x="12233" y="13991"/>
                </a:cubicBezTo>
                <a:cubicBezTo>
                  <a:pt x="12263" y="13991"/>
                  <a:pt x="12287" y="13941"/>
                  <a:pt x="12287" y="13880"/>
                </a:cubicBezTo>
                <a:cubicBezTo>
                  <a:pt x="12287" y="13819"/>
                  <a:pt x="12263" y="13769"/>
                  <a:pt x="12233" y="13769"/>
                </a:cubicBezTo>
                <a:close/>
                <a:moveTo>
                  <a:pt x="12053" y="13769"/>
                </a:moveTo>
                <a:cubicBezTo>
                  <a:pt x="12023" y="13769"/>
                  <a:pt x="11999" y="13819"/>
                  <a:pt x="11999" y="13880"/>
                </a:cubicBezTo>
                <a:cubicBezTo>
                  <a:pt x="11999" y="13941"/>
                  <a:pt x="12023" y="13991"/>
                  <a:pt x="12053" y="13991"/>
                </a:cubicBezTo>
                <a:cubicBezTo>
                  <a:pt x="12084" y="13991"/>
                  <a:pt x="12108" y="13941"/>
                  <a:pt x="12108" y="13880"/>
                </a:cubicBezTo>
                <a:cubicBezTo>
                  <a:pt x="12108" y="13819"/>
                  <a:pt x="12084" y="13769"/>
                  <a:pt x="12053" y="13769"/>
                </a:cubicBezTo>
                <a:close/>
                <a:moveTo>
                  <a:pt x="11874" y="13769"/>
                </a:moveTo>
                <a:cubicBezTo>
                  <a:pt x="11844" y="13769"/>
                  <a:pt x="11819" y="13819"/>
                  <a:pt x="11819" y="13880"/>
                </a:cubicBezTo>
                <a:cubicBezTo>
                  <a:pt x="11819" y="13941"/>
                  <a:pt x="11844" y="13991"/>
                  <a:pt x="11874" y="13991"/>
                </a:cubicBezTo>
                <a:cubicBezTo>
                  <a:pt x="11905" y="13991"/>
                  <a:pt x="11929" y="13941"/>
                  <a:pt x="11929" y="13880"/>
                </a:cubicBezTo>
                <a:cubicBezTo>
                  <a:pt x="11929" y="13819"/>
                  <a:pt x="11905" y="13769"/>
                  <a:pt x="11874" y="13769"/>
                </a:cubicBezTo>
                <a:close/>
                <a:moveTo>
                  <a:pt x="11695" y="13769"/>
                </a:moveTo>
                <a:cubicBezTo>
                  <a:pt x="11665" y="13769"/>
                  <a:pt x="11640" y="13819"/>
                  <a:pt x="11640" y="13880"/>
                </a:cubicBezTo>
                <a:cubicBezTo>
                  <a:pt x="11640" y="13941"/>
                  <a:pt x="11665" y="13991"/>
                  <a:pt x="11695" y="13991"/>
                </a:cubicBezTo>
                <a:cubicBezTo>
                  <a:pt x="11726" y="13991"/>
                  <a:pt x="11750" y="13941"/>
                  <a:pt x="11750" y="13880"/>
                </a:cubicBezTo>
                <a:cubicBezTo>
                  <a:pt x="11750" y="13819"/>
                  <a:pt x="11726" y="13769"/>
                  <a:pt x="11695" y="13769"/>
                </a:cubicBezTo>
                <a:close/>
                <a:moveTo>
                  <a:pt x="11516" y="13769"/>
                </a:moveTo>
                <a:cubicBezTo>
                  <a:pt x="11486" y="13769"/>
                  <a:pt x="11461" y="13819"/>
                  <a:pt x="11461" y="13880"/>
                </a:cubicBezTo>
                <a:cubicBezTo>
                  <a:pt x="11461" y="13941"/>
                  <a:pt x="11486" y="13991"/>
                  <a:pt x="11516" y="13991"/>
                </a:cubicBezTo>
                <a:cubicBezTo>
                  <a:pt x="11546" y="13991"/>
                  <a:pt x="11571" y="13941"/>
                  <a:pt x="11571" y="13880"/>
                </a:cubicBezTo>
                <a:cubicBezTo>
                  <a:pt x="11571" y="13819"/>
                  <a:pt x="11546" y="13769"/>
                  <a:pt x="11516" y="13769"/>
                </a:cubicBezTo>
                <a:close/>
                <a:moveTo>
                  <a:pt x="11337" y="13769"/>
                </a:moveTo>
                <a:cubicBezTo>
                  <a:pt x="11307" y="13769"/>
                  <a:pt x="11282" y="13819"/>
                  <a:pt x="11282" y="13880"/>
                </a:cubicBezTo>
                <a:cubicBezTo>
                  <a:pt x="11282" y="13941"/>
                  <a:pt x="11307" y="13991"/>
                  <a:pt x="11337" y="13991"/>
                </a:cubicBezTo>
                <a:cubicBezTo>
                  <a:pt x="11367" y="13991"/>
                  <a:pt x="11392" y="13941"/>
                  <a:pt x="11392" y="13880"/>
                </a:cubicBezTo>
                <a:cubicBezTo>
                  <a:pt x="11392" y="13819"/>
                  <a:pt x="11367" y="13769"/>
                  <a:pt x="11337" y="13769"/>
                </a:cubicBezTo>
                <a:close/>
                <a:moveTo>
                  <a:pt x="11158" y="13769"/>
                </a:moveTo>
                <a:cubicBezTo>
                  <a:pt x="11128" y="13769"/>
                  <a:pt x="11103" y="13819"/>
                  <a:pt x="11103" y="13880"/>
                </a:cubicBezTo>
                <a:cubicBezTo>
                  <a:pt x="11103" y="13941"/>
                  <a:pt x="11128" y="13991"/>
                  <a:pt x="11158" y="13991"/>
                </a:cubicBezTo>
                <a:cubicBezTo>
                  <a:pt x="11188" y="13991"/>
                  <a:pt x="11213" y="13941"/>
                  <a:pt x="11213" y="13880"/>
                </a:cubicBezTo>
                <a:cubicBezTo>
                  <a:pt x="11213" y="13819"/>
                  <a:pt x="11188" y="13769"/>
                  <a:pt x="11158" y="13769"/>
                </a:cubicBezTo>
                <a:close/>
                <a:moveTo>
                  <a:pt x="10979" y="13769"/>
                </a:moveTo>
                <a:cubicBezTo>
                  <a:pt x="10949" y="13769"/>
                  <a:pt x="10924" y="13819"/>
                  <a:pt x="10924" y="13880"/>
                </a:cubicBezTo>
                <a:cubicBezTo>
                  <a:pt x="10924" y="13941"/>
                  <a:pt x="10949" y="13991"/>
                  <a:pt x="10979" y="13991"/>
                </a:cubicBezTo>
                <a:cubicBezTo>
                  <a:pt x="11009" y="13991"/>
                  <a:pt x="11034" y="13941"/>
                  <a:pt x="11034" y="13880"/>
                </a:cubicBezTo>
                <a:cubicBezTo>
                  <a:pt x="11034" y="13819"/>
                  <a:pt x="11009" y="13769"/>
                  <a:pt x="10979" y="13769"/>
                </a:cubicBezTo>
                <a:close/>
                <a:moveTo>
                  <a:pt x="10800" y="13769"/>
                </a:moveTo>
                <a:cubicBezTo>
                  <a:pt x="10770" y="13769"/>
                  <a:pt x="10745" y="13819"/>
                  <a:pt x="10745" y="13880"/>
                </a:cubicBezTo>
                <a:cubicBezTo>
                  <a:pt x="10745" y="13941"/>
                  <a:pt x="10770" y="13991"/>
                  <a:pt x="10800" y="13991"/>
                </a:cubicBezTo>
                <a:cubicBezTo>
                  <a:pt x="10830" y="13991"/>
                  <a:pt x="10855" y="13941"/>
                  <a:pt x="10855" y="13880"/>
                </a:cubicBezTo>
                <a:cubicBezTo>
                  <a:pt x="10855" y="13819"/>
                  <a:pt x="10830" y="13769"/>
                  <a:pt x="10800" y="13769"/>
                </a:cubicBezTo>
                <a:close/>
                <a:moveTo>
                  <a:pt x="10621" y="13769"/>
                </a:moveTo>
                <a:cubicBezTo>
                  <a:pt x="10590" y="13769"/>
                  <a:pt x="10566" y="13819"/>
                  <a:pt x="10566" y="13880"/>
                </a:cubicBezTo>
                <a:cubicBezTo>
                  <a:pt x="10566" y="13941"/>
                  <a:pt x="10590" y="13991"/>
                  <a:pt x="10621" y="13991"/>
                </a:cubicBezTo>
                <a:cubicBezTo>
                  <a:pt x="10651" y="13991"/>
                  <a:pt x="10676" y="13941"/>
                  <a:pt x="10676" y="13880"/>
                </a:cubicBezTo>
                <a:cubicBezTo>
                  <a:pt x="10676" y="13819"/>
                  <a:pt x="10651" y="13769"/>
                  <a:pt x="10621" y="13769"/>
                </a:cubicBezTo>
                <a:close/>
                <a:moveTo>
                  <a:pt x="7218" y="13769"/>
                </a:moveTo>
                <a:cubicBezTo>
                  <a:pt x="7188" y="13769"/>
                  <a:pt x="7163" y="13819"/>
                  <a:pt x="7163" y="13880"/>
                </a:cubicBezTo>
                <a:cubicBezTo>
                  <a:pt x="7163" y="13941"/>
                  <a:pt x="7188" y="13991"/>
                  <a:pt x="7218" y="13991"/>
                </a:cubicBezTo>
                <a:cubicBezTo>
                  <a:pt x="7248" y="13991"/>
                  <a:pt x="7273" y="13941"/>
                  <a:pt x="7273" y="13880"/>
                </a:cubicBezTo>
                <a:cubicBezTo>
                  <a:pt x="7273" y="13819"/>
                  <a:pt x="7248" y="13769"/>
                  <a:pt x="7218" y="13769"/>
                </a:cubicBezTo>
                <a:close/>
                <a:moveTo>
                  <a:pt x="7039" y="13769"/>
                </a:moveTo>
                <a:cubicBezTo>
                  <a:pt x="7009" y="13769"/>
                  <a:pt x="6984" y="13819"/>
                  <a:pt x="6984" y="13880"/>
                </a:cubicBezTo>
                <a:cubicBezTo>
                  <a:pt x="6984" y="13941"/>
                  <a:pt x="7009" y="13991"/>
                  <a:pt x="7039" y="13991"/>
                </a:cubicBezTo>
                <a:cubicBezTo>
                  <a:pt x="7069" y="13991"/>
                  <a:pt x="7094" y="13941"/>
                  <a:pt x="7094" y="13880"/>
                </a:cubicBezTo>
                <a:cubicBezTo>
                  <a:pt x="7094" y="13819"/>
                  <a:pt x="7069" y="13769"/>
                  <a:pt x="7039" y="13769"/>
                </a:cubicBezTo>
                <a:close/>
                <a:moveTo>
                  <a:pt x="6860" y="13769"/>
                </a:moveTo>
                <a:cubicBezTo>
                  <a:pt x="6830" y="13769"/>
                  <a:pt x="6805" y="13819"/>
                  <a:pt x="6805" y="13880"/>
                </a:cubicBezTo>
                <a:cubicBezTo>
                  <a:pt x="6805" y="13941"/>
                  <a:pt x="6830" y="13991"/>
                  <a:pt x="6860" y="13991"/>
                </a:cubicBezTo>
                <a:cubicBezTo>
                  <a:pt x="6890" y="13991"/>
                  <a:pt x="6915" y="13941"/>
                  <a:pt x="6915" y="13880"/>
                </a:cubicBezTo>
                <a:cubicBezTo>
                  <a:pt x="6915" y="13819"/>
                  <a:pt x="6890" y="13769"/>
                  <a:pt x="6860" y="13769"/>
                </a:cubicBezTo>
                <a:close/>
                <a:moveTo>
                  <a:pt x="6681" y="13769"/>
                </a:moveTo>
                <a:cubicBezTo>
                  <a:pt x="6651" y="13769"/>
                  <a:pt x="6626" y="13819"/>
                  <a:pt x="6626" y="13880"/>
                </a:cubicBezTo>
                <a:cubicBezTo>
                  <a:pt x="6626" y="13941"/>
                  <a:pt x="6651" y="13991"/>
                  <a:pt x="6681" y="13991"/>
                </a:cubicBezTo>
                <a:cubicBezTo>
                  <a:pt x="6711" y="13991"/>
                  <a:pt x="6736" y="13941"/>
                  <a:pt x="6736" y="13880"/>
                </a:cubicBezTo>
                <a:cubicBezTo>
                  <a:pt x="6736" y="13819"/>
                  <a:pt x="6711" y="13769"/>
                  <a:pt x="6681" y="13769"/>
                </a:cubicBezTo>
                <a:close/>
                <a:moveTo>
                  <a:pt x="6502" y="13769"/>
                </a:moveTo>
                <a:cubicBezTo>
                  <a:pt x="6472" y="13769"/>
                  <a:pt x="6447" y="13819"/>
                  <a:pt x="6447" y="13880"/>
                </a:cubicBezTo>
                <a:cubicBezTo>
                  <a:pt x="6447" y="13941"/>
                  <a:pt x="6472" y="13991"/>
                  <a:pt x="6502" y="13991"/>
                </a:cubicBezTo>
                <a:cubicBezTo>
                  <a:pt x="6532" y="13991"/>
                  <a:pt x="6557" y="13941"/>
                  <a:pt x="6557" y="13880"/>
                </a:cubicBezTo>
                <a:cubicBezTo>
                  <a:pt x="6557" y="13819"/>
                  <a:pt x="6532" y="13769"/>
                  <a:pt x="6502" y="13769"/>
                </a:cubicBezTo>
                <a:close/>
                <a:moveTo>
                  <a:pt x="6323" y="13769"/>
                </a:moveTo>
                <a:cubicBezTo>
                  <a:pt x="6292" y="13769"/>
                  <a:pt x="6268" y="13819"/>
                  <a:pt x="6268" y="13880"/>
                </a:cubicBezTo>
                <a:cubicBezTo>
                  <a:pt x="6268" y="13941"/>
                  <a:pt x="6292" y="13991"/>
                  <a:pt x="6323" y="13991"/>
                </a:cubicBezTo>
                <a:cubicBezTo>
                  <a:pt x="6353" y="13991"/>
                  <a:pt x="6378" y="13941"/>
                  <a:pt x="6378" y="13880"/>
                </a:cubicBezTo>
                <a:cubicBezTo>
                  <a:pt x="6378" y="13819"/>
                  <a:pt x="6353" y="13769"/>
                  <a:pt x="6323" y="13769"/>
                </a:cubicBezTo>
                <a:close/>
                <a:moveTo>
                  <a:pt x="6144" y="13769"/>
                </a:moveTo>
                <a:cubicBezTo>
                  <a:pt x="6113" y="13769"/>
                  <a:pt x="6089" y="13819"/>
                  <a:pt x="6089" y="13880"/>
                </a:cubicBezTo>
                <a:cubicBezTo>
                  <a:pt x="6089" y="13941"/>
                  <a:pt x="6113" y="13991"/>
                  <a:pt x="6144" y="13991"/>
                </a:cubicBezTo>
                <a:cubicBezTo>
                  <a:pt x="6174" y="13991"/>
                  <a:pt x="6199" y="13941"/>
                  <a:pt x="6199" y="13880"/>
                </a:cubicBezTo>
                <a:cubicBezTo>
                  <a:pt x="6199" y="13819"/>
                  <a:pt x="6174" y="13769"/>
                  <a:pt x="6144" y="13769"/>
                </a:cubicBezTo>
                <a:close/>
                <a:moveTo>
                  <a:pt x="5965" y="13769"/>
                </a:moveTo>
                <a:cubicBezTo>
                  <a:pt x="5934" y="13769"/>
                  <a:pt x="5910" y="13819"/>
                  <a:pt x="5910" y="13880"/>
                </a:cubicBezTo>
                <a:cubicBezTo>
                  <a:pt x="5910" y="13941"/>
                  <a:pt x="5934" y="13991"/>
                  <a:pt x="5965" y="13991"/>
                </a:cubicBezTo>
                <a:cubicBezTo>
                  <a:pt x="5995" y="13991"/>
                  <a:pt x="6019" y="13941"/>
                  <a:pt x="6019" y="13880"/>
                </a:cubicBezTo>
                <a:cubicBezTo>
                  <a:pt x="6019" y="13819"/>
                  <a:pt x="5995" y="13769"/>
                  <a:pt x="5965" y="13769"/>
                </a:cubicBezTo>
                <a:close/>
                <a:moveTo>
                  <a:pt x="5786" y="13769"/>
                </a:moveTo>
                <a:cubicBezTo>
                  <a:pt x="5755" y="13769"/>
                  <a:pt x="5731" y="13819"/>
                  <a:pt x="5731" y="13880"/>
                </a:cubicBezTo>
                <a:cubicBezTo>
                  <a:pt x="5731" y="13941"/>
                  <a:pt x="5755" y="13991"/>
                  <a:pt x="5786" y="13991"/>
                </a:cubicBezTo>
                <a:cubicBezTo>
                  <a:pt x="5816" y="13991"/>
                  <a:pt x="5840" y="13941"/>
                  <a:pt x="5840" y="13880"/>
                </a:cubicBezTo>
                <a:cubicBezTo>
                  <a:pt x="5840" y="13819"/>
                  <a:pt x="5816" y="13769"/>
                  <a:pt x="5786" y="13769"/>
                </a:cubicBezTo>
                <a:close/>
                <a:moveTo>
                  <a:pt x="5606" y="13769"/>
                </a:moveTo>
                <a:cubicBezTo>
                  <a:pt x="5576" y="13769"/>
                  <a:pt x="5552" y="13819"/>
                  <a:pt x="5552" y="13880"/>
                </a:cubicBezTo>
                <a:cubicBezTo>
                  <a:pt x="5552" y="13941"/>
                  <a:pt x="5576" y="13991"/>
                  <a:pt x="5606" y="13991"/>
                </a:cubicBezTo>
                <a:cubicBezTo>
                  <a:pt x="5637" y="13991"/>
                  <a:pt x="5661" y="13941"/>
                  <a:pt x="5661" y="13880"/>
                </a:cubicBezTo>
                <a:cubicBezTo>
                  <a:pt x="5661" y="13819"/>
                  <a:pt x="5637" y="13769"/>
                  <a:pt x="5606" y="13769"/>
                </a:cubicBezTo>
                <a:close/>
                <a:moveTo>
                  <a:pt x="5427" y="13769"/>
                </a:moveTo>
                <a:cubicBezTo>
                  <a:pt x="5397" y="13769"/>
                  <a:pt x="5372" y="13819"/>
                  <a:pt x="5372" y="13880"/>
                </a:cubicBezTo>
                <a:cubicBezTo>
                  <a:pt x="5372" y="13941"/>
                  <a:pt x="5397" y="13991"/>
                  <a:pt x="5427" y="13991"/>
                </a:cubicBezTo>
                <a:cubicBezTo>
                  <a:pt x="5458" y="13991"/>
                  <a:pt x="5482" y="13941"/>
                  <a:pt x="5482" y="13880"/>
                </a:cubicBezTo>
                <a:cubicBezTo>
                  <a:pt x="5482" y="13819"/>
                  <a:pt x="5458" y="13769"/>
                  <a:pt x="5427" y="13769"/>
                </a:cubicBezTo>
                <a:close/>
                <a:moveTo>
                  <a:pt x="5248" y="13769"/>
                </a:moveTo>
                <a:cubicBezTo>
                  <a:pt x="5218" y="13769"/>
                  <a:pt x="5193" y="13819"/>
                  <a:pt x="5193" y="13880"/>
                </a:cubicBezTo>
                <a:cubicBezTo>
                  <a:pt x="5193" y="13941"/>
                  <a:pt x="5218" y="13991"/>
                  <a:pt x="5248" y="13991"/>
                </a:cubicBezTo>
                <a:cubicBezTo>
                  <a:pt x="5279" y="13991"/>
                  <a:pt x="5303" y="13941"/>
                  <a:pt x="5303" y="13880"/>
                </a:cubicBezTo>
                <a:cubicBezTo>
                  <a:pt x="5303" y="13819"/>
                  <a:pt x="5279" y="13769"/>
                  <a:pt x="5248" y="13769"/>
                </a:cubicBezTo>
                <a:close/>
                <a:moveTo>
                  <a:pt x="5069" y="13769"/>
                </a:moveTo>
                <a:cubicBezTo>
                  <a:pt x="5039" y="13769"/>
                  <a:pt x="5014" y="13819"/>
                  <a:pt x="5014" y="13880"/>
                </a:cubicBezTo>
                <a:cubicBezTo>
                  <a:pt x="5014" y="13941"/>
                  <a:pt x="5039" y="13991"/>
                  <a:pt x="5069" y="13991"/>
                </a:cubicBezTo>
                <a:cubicBezTo>
                  <a:pt x="5099" y="13991"/>
                  <a:pt x="5124" y="13941"/>
                  <a:pt x="5124" y="13880"/>
                </a:cubicBezTo>
                <a:cubicBezTo>
                  <a:pt x="5124" y="13819"/>
                  <a:pt x="5099" y="13769"/>
                  <a:pt x="5069" y="13769"/>
                </a:cubicBezTo>
                <a:close/>
                <a:moveTo>
                  <a:pt x="4890" y="13769"/>
                </a:moveTo>
                <a:cubicBezTo>
                  <a:pt x="4860" y="13769"/>
                  <a:pt x="4835" y="13819"/>
                  <a:pt x="4835" y="13880"/>
                </a:cubicBezTo>
                <a:cubicBezTo>
                  <a:pt x="4835" y="13941"/>
                  <a:pt x="4860" y="13991"/>
                  <a:pt x="4890" y="13991"/>
                </a:cubicBezTo>
                <a:cubicBezTo>
                  <a:pt x="4920" y="13991"/>
                  <a:pt x="4945" y="13941"/>
                  <a:pt x="4945" y="13880"/>
                </a:cubicBezTo>
                <a:cubicBezTo>
                  <a:pt x="4945" y="13819"/>
                  <a:pt x="4920" y="13769"/>
                  <a:pt x="4890" y="13769"/>
                </a:cubicBezTo>
                <a:close/>
                <a:moveTo>
                  <a:pt x="4711" y="13769"/>
                </a:moveTo>
                <a:cubicBezTo>
                  <a:pt x="4681" y="13769"/>
                  <a:pt x="4656" y="13819"/>
                  <a:pt x="4656" y="13880"/>
                </a:cubicBezTo>
                <a:cubicBezTo>
                  <a:pt x="4656" y="13941"/>
                  <a:pt x="4681" y="13991"/>
                  <a:pt x="4711" y="13991"/>
                </a:cubicBezTo>
                <a:cubicBezTo>
                  <a:pt x="4741" y="13991"/>
                  <a:pt x="4766" y="13941"/>
                  <a:pt x="4766" y="13880"/>
                </a:cubicBezTo>
                <a:cubicBezTo>
                  <a:pt x="4766" y="13819"/>
                  <a:pt x="4741" y="13769"/>
                  <a:pt x="4711" y="13769"/>
                </a:cubicBezTo>
                <a:close/>
                <a:moveTo>
                  <a:pt x="4532" y="13769"/>
                </a:moveTo>
                <a:cubicBezTo>
                  <a:pt x="4502" y="13769"/>
                  <a:pt x="4477" y="13819"/>
                  <a:pt x="4477" y="13880"/>
                </a:cubicBezTo>
                <a:cubicBezTo>
                  <a:pt x="4477" y="13941"/>
                  <a:pt x="4502" y="13991"/>
                  <a:pt x="4532" y="13991"/>
                </a:cubicBezTo>
                <a:cubicBezTo>
                  <a:pt x="4562" y="13991"/>
                  <a:pt x="4587" y="13941"/>
                  <a:pt x="4587" y="13880"/>
                </a:cubicBezTo>
                <a:cubicBezTo>
                  <a:pt x="4587" y="13819"/>
                  <a:pt x="4562" y="13769"/>
                  <a:pt x="4532" y="13769"/>
                </a:cubicBezTo>
                <a:close/>
                <a:moveTo>
                  <a:pt x="4353" y="13769"/>
                </a:moveTo>
                <a:cubicBezTo>
                  <a:pt x="4323" y="13769"/>
                  <a:pt x="4298" y="13819"/>
                  <a:pt x="4298" y="13880"/>
                </a:cubicBezTo>
                <a:cubicBezTo>
                  <a:pt x="4298" y="13941"/>
                  <a:pt x="4323" y="13991"/>
                  <a:pt x="4353" y="13991"/>
                </a:cubicBezTo>
                <a:cubicBezTo>
                  <a:pt x="4383" y="13991"/>
                  <a:pt x="4408" y="13941"/>
                  <a:pt x="4408" y="13880"/>
                </a:cubicBezTo>
                <a:cubicBezTo>
                  <a:pt x="4408" y="13819"/>
                  <a:pt x="4383" y="13769"/>
                  <a:pt x="4353" y="13769"/>
                </a:cubicBezTo>
                <a:close/>
                <a:moveTo>
                  <a:pt x="4174" y="13769"/>
                </a:moveTo>
                <a:cubicBezTo>
                  <a:pt x="4143" y="13769"/>
                  <a:pt x="4119" y="13819"/>
                  <a:pt x="4119" y="13880"/>
                </a:cubicBezTo>
                <a:cubicBezTo>
                  <a:pt x="4119" y="13941"/>
                  <a:pt x="4143" y="13991"/>
                  <a:pt x="4174" y="13991"/>
                </a:cubicBezTo>
                <a:cubicBezTo>
                  <a:pt x="4204" y="13991"/>
                  <a:pt x="4229" y="13941"/>
                  <a:pt x="4229" y="13880"/>
                </a:cubicBezTo>
                <a:cubicBezTo>
                  <a:pt x="4229" y="13819"/>
                  <a:pt x="4204" y="13769"/>
                  <a:pt x="4174" y="13769"/>
                </a:cubicBezTo>
                <a:close/>
                <a:moveTo>
                  <a:pt x="20471" y="13407"/>
                </a:moveTo>
                <a:cubicBezTo>
                  <a:pt x="20440" y="13407"/>
                  <a:pt x="20416" y="13456"/>
                  <a:pt x="20416" y="13518"/>
                </a:cubicBezTo>
                <a:cubicBezTo>
                  <a:pt x="20416" y="13579"/>
                  <a:pt x="20440" y="13629"/>
                  <a:pt x="20471" y="13629"/>
                </a:cubicBezTo>
                <a:cubicBezTo>
                  <a:pt x="20501" y="13629"/>
                  <a:pt x="20525" y="13579"/>
                  <a:pt x="20525" y="13518"/>
                </a:cubicBezTo>
                <a:cubicBezTo>
                  <a:pt x="20525" y="13456"/>
                  <a:pt x="20501" y="13407"/>
                  <a:pt x="20471" y="13407"/>
                </a:cubicBezTo>
                <a:close/>
                <a:moveTo>
                  <a:pt x="20291" y="13407"/>
                </a:moveTo>
                <a:cubicBezTo>
                  <a:pt x="20261" y="13407"/>
                  <a:pt x="20237" y="13456"/>
                  <a:pt x="20237" y="13518"/>
                </a:cubicBezTo>
                <a:cubicBezTo>
                  <a:pt x="20237" y="13579"/>
                  <a:pt x="20261" y="13629"/>
                  <a:pt x="20291" y="13629"/>
                </a:cubicBezTo>
                <a:cubicBezTo>
                  <a:pt x="20322" y="13629"/>
                  <a:pt x="20346" y="13579"/>
                  <a:pt x="20346" y="13518"/>
                </a:cubicBezTo>
                <a:cubicBezTo>
                  <a:pt x="20346" y="13456"/>
                  <a:pt x="20322" y="13407"/>
                  <a:pt x="20291" y="13407"/>
                </a:cubicBezTo>
                <a:close/>
                <a:moveTo>
                  <a:pt x="20112" y="13407"/>
                </a:moveTo>
                <a:cubicBezTo>
                  <a:pt x="20082" y="13407"/>
                  <a:pt x="20058" y="13456"/>
                  <a:pt x="20058" y="13518"/>
                </a:cubicBezTo>
                <a:cubicBezTo>
                  <a:pt x="20058" y="13579"/>
                  <a:pt x="20082" y="13629"/>
                  <a:pt x="20112" y="13629"/>
                </a:cubicBezTo>
                <a:cubicBezTo>
                  <a:pt x="20143" y="13629"/>
                  <a:pt x="20167" y="13579"/>
                  <a:pt x="20167" y="13518"/>
                </a:cubicBezTo>
                <a:cubicBezTo>
                  <a:pt x="20167" y="13456"/>
                  <a:pt x="20143" y="13407"/>
                  <a:pt x="20112" y="13407"/>
                </a:cubicBezTo>
                <a:close/>
                <a:moveTo>
                  <a:pt x="19933" y="13407"/>
                </a:moveTo>
                <a:cubicBezTo>
                  <a:pt x="19903" y="13407"/>
                  <a:pt x="19878" y="13456"/>
                  <a:pt x="19878" y="13518"/>
                </a:cubicBezTo>
                <a:cubicBezTo>
                  <a:pt x="19878" y="13579"/>
                  <a:pt x="19903" y="13629"/>
                  <a:pt x="19933" y="13629"/>
                </a:cubicBezTo>
                <a:cubicBezTo>
                  <a:pt x="19964" y="13629"/>
                  <a:pt x="19988" y="13579"/>
                  <a:pt x="19988" y="13518"/>
                </a:cubicBezTo>
                <a:cubicBezTo>
                  <a:pt x="19988" y="13456"/>
                  <a:pt x="19964" y="13407"/>
                  <a:pt x="19933" y="13407"/>
                </a:cubicBezTo>
                <a:close/>
                <a:moveTo>
                  <a:pt x="19754" y="13407"/>
                </a:moveTo>
                <a:cubicBezTo>
                  <a:pt x="19724" y="13407"/>
                  <a:pt x="19699" y="13456"/>
                  <a:pt x="19699" y="13518"/>
                </a:cubicBezTo>
                <a:cubicBezTo>
                  <a:pt x="19699" y="13579"/>
                  <a:pt x="19724" y="13629"/>
                  <a:pt x="19754" y="13629"/>
                </a:cubicBezTo>
                <a:cubicBezTo>
                  <a:pt x="19785" y="13629"/>
                  <a:pt x="19809" y="13579"/>
                  <a:pt x="19809" y="13518"/>
                </a:cubicBezTo>
                <a:cubicBezTo>
                  <a:pt x="19809" y="13456"/>
                  <a:pt x="19785" y="13407"/>
                  <a:pt x="19754" y="13407"/>
                </a:cubicBezTo>
                <a:close/>
                <a:moveTo>
                  <a:pt x="19575" y="13407"/>
                </a:moveTo>
                <a:cubicBezTo>
                  <a:pt x="19545" y="13407"/>
                  <a:pt x="19520" y="13456"/>
                  <a:pt x="19520" y="13518"/>
                </a:cubicBezTo>
                <a:cubicBezTo>
                  <a:pt x="19520" y="13579"/>
                  <a:pt x="19545" y="13629"/>
                  <a:pt x="19575" y="13629"/>
                </a:cubicBezTo>
                <a:cubicBezTo>
                  <a:pt x="19605" y="13629"/>
                  <a:pt x="19630" y="13579"/>
                  <a:pt x="19630" y="13518"/>
                </a:cubicBezTo>
                <a:cubicBezTo>
                  <a:pt x="19630" y="13456"/>
                  <a:pt x="19605" y="13407"/>
                  <a:pt x="19575" y="13407"/>
                </a:cubicBezTo>
                <a:close/>
                <a:moveTo>
                  <a:pt x="19396" y="13407"/>
                </a:moveTo>
                <a:cubicBezTo>
                  <a:pt x="19366" y="13407"/>
                  <a:pt x="19341" y="13456"/>
                  <a:pt x="19341" y="13518"/>
                </a:cubicBezTo>
                <a:cubicBezTo>
                  <a:pt x="19341" y="13579"/>
                  <a:pt x="19366" y="13629"/>
                  <a:pt x="19396" y="13629"/>
                </a:cubicBezTo>
                <a:cubicBezTo>
                  <a:pt x="19426" y="13629"/>
                  <a:pt x="19451" y="13579"/>
                  <a:pt x="19451" y="13518"/>
                </a:cubicBezTo>
                <a:cubicBezTo>
                  <a:pt x="19451" y="13456"/>
                  <a:pt x="19426" y="13407"/>
                  <a:pt x="19396" y="13407"/>
                </a:cubicBezTo>
                <a:close/>
                <a:moveTo>
                  <a:pt x="18501" y="13407"/>
                </a:moveTo>
                <a:cubicBezTo>
                  <a:pt x="18470" y="13407"/>
                  <a:pt x="18446" y="13456"/>
                  <a:pt x="18446" y="13518"/>
                </a:cubicBezTo>
                <a:cubicBezTo>
                  <a:pt x="18446" y="13579"/>
                  <a:pt x="18470" y="13629"/>
                  <a:pt x="18501" y="13629"/>
                </a:cubicBezTo>
                <a:cubicBezTo>
                  <a:pt x="18531" y="13629"/>
                  <a:pt x="18555" y="13579"/>
                  <a:pt x="18555" y="13518"/>
                </a:cubicBezTo>
                <a:cubicBezTo>
                  <a:pt x="18555" y="13456"/>
                  <a:pt x="18531" y="13407"/>
                  <a:pt x="18501" y="13407"/>
                </a:cubicBezTo>
                <a:close/>
                <a:moveTo>
                  <a:pt x="18321" y="13407"/>
                </a:moveTo>
                <a:cubicBezTo>
                  <a:pt x="18291" y="13407"/>
                  <a:pt x="18267" y="13456"/>
                  <a:pt x="18267" y="13518"/>
                </a:cubicBezTo>
                <a:cubicBezTo>
                  <a:pt x="18267" y="13579"/>
                  <a:pt x="18291" y="13629"/>
                  <a:pt x="18321" y="13629"/>
                </a:cubicBezTo>
                <a:cubicBezTo>
                  <a:pt x="18352" y="13629"/>
                  <a:pt x="18376" y="13579"/>
                  <a:pt x="18376" y="13518"/>
                </a:cubicBezTo>
                <a:cubicBezTo>
                  <a:pt x="18376" y="13456"/>
                  <a:pt x="18352" y="13407"/>
                  <a:pt x="18321" y="13407"/>
                </a:cubicBezTo>
                <a:close/>
                <a:moveTo>
                  <a:pt x="18142" y="13407"/>
                </a:moveTo>
                <a:cubicBezTo>
                  <a:pt x="18112" y="13407"/>
                  <a:pt x="18088" y="13456"/>
                  <a:pt x="18088" y="13518"/>
                </a:cubicBezTo>
                <a:cubicBezTo>
                  <a:pt x="18088" y="13579"/>
                  <a:pt x="18112" y="13629"/>
                  <a:pt x="18142" y="13629"/>
                </a:cubicBezTo>
                <a:cubicBezTo>
                  <a:pt x="18173" y="13629"/>
                  <a:pt x="18197" y="13579"/>
                  <a:pt x="18197" y="13518"/>
                </a:cubicBezTo>
                <a:cubicBezTo>
                  <a:pt x="18197" y="13456"/>
                  <a:pt x="18173" y="13407"/>
                  <a:pt x="18142" y="13407"/>
                </a:cubicBezTo>
                <a:close/>
                <a:moveTo>
                  <a:pt x="17247" y="13407"/>
                </a:moveTo>
                <a:cubicBezTo>
                  <a:pt x="17217" y="13407"/>
                  <a:pt x="17192" y="13456"/>
                  <a:pt x="17192" y="13518"/>
                </a:cubicBezTo>
                <a:cubicBezTo>
                  <a:pt x="17192" y="13579"/>
                  <a:pt x="17217" y="13629"/>
                  <a:pt x="17247" y="13629"/>
                </a:cubicBezTo>
                <a:cubicBezTo>
                  <a:pt x="17277" y="13629"/>
                  <a:pt x="17302" y="13579"/>
                  <a:pt x="17302" y="13518"/>
                </a:cubicBezTo>
                <a:cubicBezTo>
                  <a:pt x="17302" y="13456"/>
                  <a:pt x="17277" y="13407"/>
                  <a:pt x="17247" y="13407"/>
                </a:cubicBezTo>
                <a:close/>
                <a:moveTo>
                  <a:pt x="17068" y="13407"/>
                </a:moveTo>
                <a:cubicBezTo>
                  <a:pt x="17038" y="13407"/>
                  <a:pt x="17013" y="13456"/>
                  <a:pt x="17013" y="13518"/>
                </a:cubicBezTo>
                <a:cubicBezTo>
                  <a:pt x="17013" y="13579"/>
                  <a:pt x="17038" y="13629"/>
                  <a:pt x="17068" y="13629"/>
                </a:cubicBezTo>
                <a:cubicBezTo>
                  <a:pt x="17098" y="13629"/>
                  <a:pt x="17123" y="13579"/>
                  <a:pt x="17123" y="13518"/>
                </a:cubicBezTo>
                <a:cubicBezTo>
                  <a:pt x="17123" y="13456"/>
                  <a:pt x="17098" y="13407"/>
                  <a:pt x="17068" y="13407"/>
                </a:cubicBezTo>
                <a:close/>
                <a:moveTo>
                  <a:pt x="12412" y="13407"/>
                </a:moveTo>
                <a:cubicBezTo>
                  <a:pt x="12381" y="13407"/>
                  <a:pt x="12357" y="13456"/>
                  <a:pt x="12357" y="13518"/>
                </a:cubicBezTo>
                <a:cubicBezTo>
                  <a:pt x="12357" y="13579"/>
                  <a:pt x="12381" y="13629"/>
                  <a:pt x="12412" y="13629"/>
                </a:cubicBezTo>
                <a:cubicBezTo>
                  <a:pt x="12442" y="13629"/>
                  <a:pt x="12466" y="13579"/>
                  <a:pt x="12466" y="13518"/>
                </a:cubicBezTo>
                <a:cubicBezTo>
                  <a:pt x="12466" y="13456"/>
                  <a:pt x="12442" y="13407"/>
                  <a:pt x="12412" y="13407"/>
                </a:cubicBezTo>
                <a:close/>
                <a:moveTo>
                  <a:pt x="12233" y="13407"/>
                </a:moveTo>
                <a:cubicBezTo>
                  <a:pt x="12202" y="13407"/>
                  <a:pt x="12178" y="13456"/>
                  <a:pt x="12178" y="13518"/>
                </a:cubicBezTo>
                <a:cubicBezTo>
                  <a:pt x="12178" y="13579"/>
                  <a:pt x="12202" y="13629"/>
                  <a:pt x="12233" y="13629"/>
                </a:cubicBezTo>
                <a:cubicBezTo>
                  <a:pt x="12263" y="13629"/>
                  <a:pt x="12287" y="13579"/>
                  <a:pt x="12287" y="13518"/>
                </a:cubicBezTo>
                <a:cubicBezTo>
                  <a:pt x="12287" y="13456"/>
                  <a:pt x="12263" y="13407"/>
                  <a:pt x="12233" y="13407"/>
                </a:cubicBezTo>
                <a:close/>
                <a:moveTo>
                  <a:pt x="12053" y="13407"/>
                </a:moveTo>
                <a:cubicBezTo>
                  <a:pt x="12023" y="13407"/>
                  <a:pt x="11999" y="13456"/>
                  <a:pt x="11999" y="13518"/>
                </a:cubicBezTo>
                <a:cubicBezTo>
                  <a:pt x="11999" y="13579"/>
                  <a:pt x="12023" y="13629"/>
                  <a:pt x="12053" y="13629"/>
                </a:cubicBezTo>
                <a:cubicBezTo>
                  <a:pt x="12084" y="13629"/>
                  <a:pt x="12108" y="13579"/>
                  <a:pt x="12108" y="13518"/>
                </a:cubicBezTo>
                <a:cubicBezTo>
                  <a:pt x="12108" y="13456"/>
                  <a:pt x="12084" y="13407"/>
                  <a:pt x="12053" y="13407"/>
                </a:cubicBezTo>
                <a:close/>
                <a:moveTo>
                  <a:pt x="11874" y="13407"/>
                </a:moveTo>
                <a:cubicBezTo>
                  <a:pt x="11844" y="13407"/>
                  <a:pt x="11819" y="13456"/>
                  <a:pt x="11819" y="13518"/>
                </a:cubicBezTo>
                <a:cubicBezTo>
                  <a:pt x="11819" y="13579"/>
                  <a:pt x="11844" y="13629"/>
                  <a:pt x="11874" y="13629"/>
                </a:cubicBezTo>
                <a:cubicBezTo>
                  <a:pt x="11905" y="13629"/>
                  <a:pt x="11929" y="13579"/>
                  <a:pt x="11929" y="13518"/>
                </a:cubicBezTo>
                <a:cubicBezTo>
                  <a:pt x="11929" y="13456"/>
                  <a:pt x="11905" y="13407"/>
                  <a:pt x="11874" y="13407"/>
                </a:cubicBezTo>
                <a:close/>
                <a:moveTo>
                  <a:pt x="11695" y="13407"/>
                </a:moveTo>
                <a:cubicBezTo>
                  <a:pt x="11665" y="13407"/>
                  <a:pt x="11640" y="13456"/>
                  <a:pt x="11640" y="13518"/>
                </a:cubicBezTo>
                <a:cubicBezTo>
                  <a:pt x="11640" y="13579"/>
                  <a:pt x="11665" y="13629"/>
                  <a:pt x="11695" y="13629"/>
                </a:cubicBezTo>
                <a:cubicBezTo>
                  <a:pt x="11726" y="13629"/>
                  <a:pt x="11750" y="13579"/>
                  <a:pt x="11750" y="13518"/>
                </a:cubicBezTo>
                <a:cubicBezTo>
                  <a:pt x="11750" y="13456"/>
                  <a:pt x="11726" y="13407"/>
                  <a:pt x="11695" y="13407"/>
                </a:cubicBezTo>
                <a:close/>
                <a:moveTo>
                  <a:pt x="11516" y="13407"/>
                </a:moveTo>
                <a:cubicBezTo>
                  <a:pt x="11486" y="13407"/>
                  <a:pt x="11461" y="13456"/>
                  <a:pt x="11461" y="13518"/>
                </a:cubicBezTo>
                <a:cubicBezTo>
                  <a:pt x="11461" y="13579"/>
                  <a:pt x="11486" y="13629"/>
                  <a:pt x="11516" y="13629"/>
                </a:cubicBezTo>
                <a:cubicBezTo>
                  <a:pt x="11546" y="13629"/>
                  <a:pt x="11571" y="13579"/>
                  <a:pt x="11571" y="13518"/>
                </a:cubicBezTo>
                <a:cubicBezTo>
                  <a:pt x="11571" y="13456"/>
                  <a:pt x="11546" y="13407"/>
                  <a:pt x="11516" y="13407"/>
                </a:cubicBezTo>
                <a:close/>
                <a:moveTo>
                  <a:pt x="11337" y="13407"/>
                </a:moveTo>
                <a:cubicBezTo>
                  <a:pt x="11307" y="13407"/>
                  <a:pt x="11282" y="13456"/>
                  <a:pt x="11282" y="13518"/>
                </a:cubicBezTo>
                <a:cubicBezTo>
                  <a:pt x="11282" y="13579"/>
                  <a:pt x="11307" y="13629"/>
                  <a:pt x="11337" y="13629"/>
                </a:cubicBezTo>
                <a:cubicBezTo>
                  <a:pt x="11367" y="13629"/>
                  <a:pt x="11392" y="13579"/>
                  <a:pt x="11392" y="13518"/>
                </a:cubicBezTo>
                <a:cubicBezTo>
                  <a:pt x="11392" y="13456"/>
                  <a:pt x="11367" y="13407"/>
                  <a:pt x="11337" y="13407"/>
                </a:cubicBezTo>
                <a:close/>
                <a:moveTo>
                  <a:pt x="11158" y="13407"/>
                </a:moveTo>
                <a:cubicBezTo>
                  <a:pt x="11128" y="13407"/>
                  <a:pt x="11103" y="13456"/>
                  <a:pt x="11103" y="13518"/>
                </a:cubicBezTo>
                <a:cubicBezTo>
                  <a:pt x="11103" y="13579"/>
                  <a:pt x="11128" y="13629"/>
                  <a:pt x="11158" y="13629"/>
                </a:cubicBezTo>
                <a:cubicBezTo>
                  <a:pt x="11188" y="13629"/>
                  <a:pt x="11213" y="13579"/>
                  <a:pt x="11213" y="13518"/>
                </a:cubicBezTo>
                <a:cubicBezTo>
                  <a:pt x="11213" y="13456"/>
                  <a:pt x="11188" y="13407"/>
                  <a:pt x="11158" y="13407"/>
                </a:cubicBezTo>
                <a:close/>
                <a:moveTo>
                  <a:pt x="10979" y="13407"/>
                </a:moveTo>
                <a:cubicBezTo>
                  <a:pt x="10949" y="13407"/>
                  <a:pt x="10924" y="13456"/>
                  <a:pt x="10924" y="13518"/>
                </a:cubicBezTo>
                <a:cubicBezTo>
                  <a:pt x="10924" y="13579"/>
                  <a:pt x="10949" y="13629"/>
                  <a:pt x="10979" y="13629"/>
                </a:cubicBezTo>
                <a:cubicBezTo>
                  <a:pt x="11009" y="13629"/>
                  <a:pt x="11034" y="13579"/>
                  <a:pt x="11034" y="13518"/>
                </a:cubicBezTo>
                <a:cubicBezTo>
                  <a:pt x="11034" y="13456"/>
                  <a:pt x="11009" y="13407"/>
                  <a:pt x="10979" y="13407"/>
                </a:cubicBezTo>
                <a:close/>
                <a:moveTo>
                  <a:pt x="10800" y="13407"/>
                </a:moveTo>
                <a:cubicBezTo>
                  <a:pt x="10770" y="13407"/>
                  <a:pt x="10745" y="13456"/>
                  <a:pt x="10745" y="13518"/>
                </a:cubicBezTo>
                <a:cubicBezTo>
                  <a:pt x="10745" y="13579"/>
                  <a:pt x="10770" y="13629"/>
                  <a:pt x="10800" y="13629"/>
                </a:cubicBezTo>
                <a:cubicBezTo>
                  <a:pt x="10830" y="13629"/>
                  <a:pt x="10855" y="13579"/>
                  <a:pt x="10855" y="13518"/>
                </a:cubicBezTo>
                <a:cubicBezTo>
                  <a:pt x="10855" y="13456"/>
                  <a:pt x="10830" y="13407"/>
                  <a:pt x="10800" y="13407"/>
                </a:cubicBezTo>
                <a:close/>
                <a:moveTo>
                  <a:pt x="10621" y="13407"/>
                </a:moveTo>
                <a:cubicBezTo>
                  <a:pt x="10590" y="13407"/>
                  <a:pt x="10566" y="13456"/>
                  <a:pt x="10566" y="13518"/>
                </a:cubicBezTo>
                <a:cubicBezTo>
                  <a:pt x="10566" y="13579"/>
                  <a:pt x="10590" y="13629"/>
                  <a:pt x="10621" y="13629"/>
                </a:cubicBezTo>
                <a:cubicBezTo>
                  <a:pt x="10651" y="13629"/>
                  <a:pt x="10676" y="13579"/>
                  <a:pt x="10676" y="13518"/>
                </a:cubicBezTo>
                <a:cubicBezTo>
                  <a:pt x="10676" y="13456"/>
                  <a:pt x="10651" y="13407"/>
                  <a:pt x="10621" y="13407"/>
                </a:cubicBezTo>
                <a:close/>
                <a:moveTo>
                  <a:pt x="7218" y="13407"/>
                </a:moveTo>
                <a:cubicBezTo>
                  <a:pt x="7188" y="13407"/>
                  <a:pt x="7163" y="13456"/>
                  <a:pt x="7163" y="13518"/>
                </a:cubicBezTo>
                <a:cubicBezTo>
                  <a:pt x="7163" y="13579"/>
                  <a:pt x="7188" y="13629"/>
                  <a:pt x="7218" y="13629"/>
                </a:cubicBezTo>
                <a:cubicBezTo>
                  <a:pt x="7248" y="13629"/>
                  <a:pt x="7273" y="13579"/>
                  <a:pt x="7273" y="13518"/>
                </a:cubicBezTo>
                <a:cubicBezTo>
                  <a:pt x="7273" y="13456"/>
                  <a:pt x="7248" y="13407"/>
                  <a:pt x="7218" y="13407"/>
                </a:cubicBezTo>
                <a:close/>
                <a:moveTo>
                  <a:pt x="7039" y="13407"/>
                </a:moveTo>
                <a:cubicBezTo>
                  <a:pt x="7009" y="13407"/>
                  <a:pt x="6984" y="13456"/>
                  <a:pt x="6984" y="13518"/>
                </a:cubicBezTo>
                <a:cubicBezTo>
                  <a:pt x="6984" y="13579"/>
                  <a:pt x="7009" y="13629"/>
                  <a:pt x="7039" y="13629"/>
                </a:cubicBezTo>
                <a:cubicBezTo>
                  <a:pt x="7069" y="13629"/>
                  <a:pt x="7094" y="13579"/>
                  <a:pt x="7094" y="13518"/>
                </a:cubicBezTo>
                <a:cubicBezTo>
                  <a:pt x="7094" y="13456"/>
                  <a:pt x="7069" y="13407"/>
                  <a:pt x="7039" y="13407"/>
                </a:cubicBezTo>
                <a:close/>
                <a:moveTo>
                  <a:pt x="6860" y="13407"/>
                </a:moveTo>
                <a:cubicBezTo>
                  <a:pt x="6830" y="13407"/>
                  <a:pt x="6805" y="13456"/>
                  <a:pt x="6805" y="13518"/>
                </a:cubicBezTo>
                <a:cubicBezTo>
                  <a:pt x="6805" y="13579"/>
                  <a:pt x="6830" y="13629"/>
                  <a:pt x="6860" y="13629"/>
                </a:cubicBezTo>
                <a:cubicBezTo>
                  <a:pt x="6890" y="13629"/>
                  <a:pt x="6915" y="13579"/>
                  <a:pt x="6915" y="13518"/>
                </a:cubicBezTo>
                <a:cubicBezTo>
                  <a:pt x="6915" y="13456"/>
                  <a:pt x="6890" y="13407"/>
                  <a:pt x="6860" y="13407"/>
                </a:cubicBezTo>
                <a:close/>
                <a:moveTo>
                  <a:pt x="6681" y="13407"/>
                </a:moveTo>
                <a:cubicBezTo>
                  <a:pt x="6651" y="13407"/>
                  <a:pt x="6626" y="13456"/>
                  <a:pt x="6626" y="13518"/>
                </a:cubicBezTo>
                <a:cubicBezTo>
                  <a:pt x="6626" y="13579"/>
                  <a:pt x="6651" y="13629"/>
                  <a:pt x="6681" y="13629"/>
                </a:cubicBezTo>
                <a:cubicBezTo>
                  <a:pt x="6711" y="13629"/>
                  <a:pt x="6736" y="13579"/>
                  <a:pt x="6736" y="13518"/>
                </a:cubicBezTo>
                <a:cubicBezTo>
                  <a:pt x="6736" y="13456"/>
                  <a:pt x="6711" y="13407"/>
                  <a:pt x="6681" y="13407"/>
                </a:cubicBezTo>
                <a:close/>
                <a:moveTo>
                  <a:pt x="6502" y="13407"/>
                </a:moveTo>
                <a:cubicBezTo>
                  <a:pt x="6472" y="13407"/>
                  <a:pt x="6447" y="13456"/>
                  <a:pt x="6447" y="13518"/>
                </a:cubicBezTo>
                <a:cubicBezTo>
                  <a:pt x="6447" y="13579"/>
                  <a:pt x="6472" y="13629"/>
                  <a:pt x="6502" y="13629"/>
                </a:cubicBezTo>
                <a:cubicBezTo>
                  <a:pt x="6532" y="13629"/>
                  <a:pt x="6557" y="13579"/>
                  <a:pt x="6557" y="13518"/>
                </a:cubicBezTo>
                <a:cubicBezTo>
                  <a:pt x="6557" y="13456"/>
                  <a:pt x="6532" y="13407"/>
                  <a:pt x="6502" y="13407"/>
                </a:cubicBezTo>
                <a:close/>
                <a:moveTo>
                  <a:pt x="6323" y="13407"/>
                </a:moveTo>
                <a:cubicBezTo>
                  <a:pt x="6292" y="13407"/>
                  <a:pt x="6268" y="13456"/>
                  <a:pt x="6268" y="13518"/>
                </a:cubicBezTo>
                <a:cubicBezTo>
                  <a:pt x="6268" y="13579"/>
                  <a:pt x="6292" y="13629"/>
                  <a:pt x="6323" y="13629"/>
                </a:cubicBezTo>
                <a:cubicBezTo>
                  <a:pt x="6353" y="13629"/>
                  <a:pt x="6378" y="13579"/>
                  <a:pt x="6378" y="13518"/>
                </a:cubicBezTo>
                <a:cubicBezTo>
                  <a:pt x="6378" y="13456"/>
                  <a:pt x="6353" y="13407"/>
                  <a:pt x="6323" y="13407"/>
                </a:cubicBezTo>
                <a:close/>
                <a:moveTo>
                  <a:pt x="6144" y="13407"/>
                </a:moveTo>
                <a:cubicBezTo>
                  <a:pt x="6113" y="13407"/>
                  <a:pt x="6089" y="13456"/>
                  <a:pt x="6089" y="13518"/>
                </a:cubicBezTo>
                <a:cubicBezTo>
                  <a:pt x="6089" y="13579"/>
                  <a:pt x="6113" y="13629"/>
                  <a:pt x="6144" y="13629"/>
                </a:cubicBezTo>
                <a:cubicBezTo>
                  <a:pt x="6174" y="13629"/>
                  <a:pt x="6199" y="13579"/>
                  <a:pt x="6199" y="13518"/>
                </a:cubicBezTo>
                <a:cubicBezTo>
                  <a:pt x="6199" y="13456"/>
                  <a:pt x="6174" y="13407"/>
                  <a:pt x="6144" y="13407"/>
                </a:cubicBezTo>
                <a:close/>
                <a:moveTo>
                  <a:pt x="5965" y="13407"/>
                </a:moveTo>
                <a:cubicBezTo>
                  <a:pt x="5934" y="13407"/>
                  <a:pt x="5910" y="13456"/>
                  <a:pt x="5910" y="13518"/>
                </a:cubicBezTo>
                <a:cubicBezTo>
                  <a:pt x="5910" y="13579"/>
                  <a:pt x="5934" y="13629"/>
                  <a:pt x="5965" y="13629"/>
                </a:cubicBezTo>
                <a:cubicBezTo>
                  <a:pt x="5995" y="13629"/>
                  <a:pt x="6019" y="13579"/>
                  <a:pt x="6019" y="13518"/>
                </a:cubicBezTo>
                <a:cubicBezTo>
                  <a:pt x="6019" y="13456"/>
                  <a:pt x="5995" y="13407"/>
                  <a:pt x="5965" y="13407"/>
                </a:cubicBezTo>
                <a:close/>
                <a:moveTo>
                  <a:pt x="5786" y="13407"/>
                </a:moveTo>
                <a:cubicBezTo>
                  <a:pt x="5755" y="13407"/>
                  <a:pt x="5731" y="13456"/>
                  <a:pt x="5731" y="13518"/>
                </a:cubicBezTo>
                <a:cubicBezTo>
                  <a:pt x="5731" y="13579"/>
                  <a:pt x="5755" y="13629"/>
                  <a:pt x="5786" y="13629"/>
                </a:cubicBezTo>
                <a:cubicBezTo>
                  <a:pt x="5816" y="13629"/>
                  <a:pt x="5840" y="13579"/>
                  <a:pt x="5840" y="13518"/>
                </a:cubicBezTo>
                <a:cubicBezTo>
                  <a:pt x="5840" y="13456"/>
                  <a:pt x="5816" y="13407"/>
                  <a:pt x="5786" y="13407"/>
                </a:cubicBezTo>
                <a:close/>
                <a:moveTo>
                  <a:pt x="5606" y="13407"/>
                </a:moveTo>
                <a:cubicBezTo>
                  <a:pt x="5576" y="13407"/>
                  <a:pt x="5552" y="13456"/>
                  <a:pt x="5552" y="13518"/>
                </a:cubicBezTo>
                <a:cubicBezTo>
                  <a:pt x="5552" y="13579"/>
                  <a:pt x="5576" y="13629"/>
                  <a:pt x="5606" y="13629"/>
                </a:cubicBezTo>
                <a:cubicBezTo>
                  <a:pt x="5637" y="13629"/>
                  <a:pt x="5661" y="13579"/>
                  <a:pt x="5661" y="13518"/>
                </a:cubicBezTo>
                <a:cubicBezTo>
                  <a:pt x="5661" y="13456"/>
                  <a:pt x="5637" y="13407"/>
                  <a:pt x="5606" y="13407"/>
                </a:cubicBezTo>
                <a:close/>
                <a:moveTo>
                  <a:pt x="5427" y="13407"/>
                </a:moveTo>
                <a:cubicBezTo>
                  <a:pt x="5397" y="13407"/>
                  <a:pt x="5372" y="13456"/>
                  <a:pt x="5372" y="13518"/>
                </a:cubicBezTo>
                <a:cubicBezTo>
                  <a:pt x="5372" y="13579"/>
                  <a:pt x="5397" y="13629"/>
                  <a:pt x="5427" y="13629"/>
                </a:cubicBezTo>
                <a:cubicBezTo>
                  <a:pt x="5458" y="13629"/>
                  <a:pt x="5482" y="13579"/>
                  <a:pt x="5482" y="13518"/>
                </a:cubicBezTo>
                <a:cubicBezTo>
                  <a:pt x="5482" y="13456"/>
                  <a:pt x="5458" y="13407"/>
                  <a:pt x="5427" y="13407"/>
                </a:cubicBezTo>
                <a:close/>
                <a:moveTo>
                  <a:pt x="5248" y="13407"/>
                </a:moveTo>
                <a:cubicBezTo>
                  <a:pt x="5218" y="13407"/>
                  <a:pt x="5193" y="13456"/>
                  <a:pt x="5193" y="13518"/>
                </a:cubicBezTo>
                <a:cubicBezTo>
                  <a:pt x="5193" y="13579"/>
                  <a:pt x="5218" y="13629"/>
                  <a:pt x="5248" y="13629"/>
                </a:cubicBezTo>
                <a:cubicBezTo>
                  <a:pt x="5279" y="13629"/>
                  <a:pt x="5303" y="13579"/>
                  <a:pt x="5303" y="13518"/>
                </a:cubicBezTo>
                <a:cubicBezTo>
                  <a:pt x="5303" y="13456"/>
                  <a:pt x="5279" y="13407"/>
                  <a:pt x="5248" y="13407"/>
                </a:cubicBezTo>
                <a:close/>
                <a:moveTo>
                  <a:pt x="5069" y="13407"/>
                </a:moveTo>
                <a:cubicBezTo>
                  <a:pt x="5039" y="13407"/>
                  <a:pt x="5014" y="13456"/>
                  <a:pt x="5014" y="13518"/>
                </a:cubicBezTo>
                <a:cubicBezTo>
                  <a:pt x="5014" y="13579"/>
                  <a:pt x="5039" y="13629"/>
                  <a:pt x="5069" y="13629"/>
                </a:cubicBezTo>
                <a:cubicBezTo>
                  <a:pt x="5099" y="13629"/>
                  <a:pt x="5124" y="13579"/>
                  <a:pt x="5124" y="13518"/>
                </a:cubicBezTo>
                <a:cubicBezTo>
                  <a:pt x="5124" y="13456"/>
                  <a:pt x="5099" y="13407"/>
                  <a:pt x="5069" y="13407"/>
                </a:cubicBezTo>
                <a:close/>
                <a:moveTo>
                  <a:pt x="4890" y="13407"/>
                </a:moveTo>
                <a:cubicBezTo>
                  <a:pt x="4860" y="13407"/>
                  <a:pt x="4835" y="13456"/>
                  <a:pt x="4835" y="13518"/>
                </a:cubicBezTo>
                <a:cubicBezTo>
                  <a:pt x="4835" y="13579"/>
                  <a:pt x="4860" y="13629"/>
                  <a:pt x="4890" y="13629"/>
                </a:cubicBezTo>
                <a:cubicBezTo>
                  <a:pt x="4920" y="13629"/>
                  <a:pt x="4945" y="13579"/>
                  <a:pt x="4945" y="13518"/>
                </a:cubicBezTo>
                <a:cubicBezTo>
                  <a:pt x="4945" y="13456"/>
                  <a:pt x="4920" y="13407"/>
                  <a:pt x="4890" y="13407"/>
                </a:cubicBezTo>
                <a:close/>
                <a:moveTo>
                  <a:pt x="4711" y="13407"/>
                </a:moveTo>
                <a:cubicBezTo>
                  <a:pt x="4681" y="13407"/>
                  <a:pt x="4656" y="13456"/>
                  <a:pt x="4656" y="13518"/>
                </a:cubicBezTo>
                <a:cubicBezTo>
                  <a:pt x="4656" y="13579"/>
                  <a:pt x="4681" y="13629"/>
                  <a:pt x="4711" y="13629"/>
                </a:cubicBezTo>
                <a:cubicBezTo>
                  <a:pt x="4741" y="13629"/>
                  <a:pt x="4766" y="13579"/>
                  <a:pt x="4766" y="13518"/>
                </a:cubicBezTo>
                <a:cubicBezTo>
                  <a:pt x="4766" y="13456"/>
                  <a:pt x="4741" y="13407"/>
                  <a:pt x="4711" y="13407"/>
                </a:cubicBezTo>
                <a:close/>
                <a:moveTo>
                  <a:pt x="4532" y="13407"/>
                </a:moveTo>
                <a:cubicBezTo>
                  <a:pt x="4502" y="13407"/>
                  <a:pt x="4477" y="13456"/>
                  <a:pt x="4477" y="13518"/>
                </a:cubicBezTo>
                <a:cubicBezTo>
                  <a:pt x="4477" y="13579"/>
                  <a:pt x="4502" y="13629"/>
                  <a:pt x="4532" y="13629"/>
                </a:cubicBezTo>
                <a:cubicBezTo>
                  <a:pt x="4562" y="13629"/>
                  <a:pt x="4587" y="13579"/>
                  <a:pt x="4587" y="13518"/>
                </a:cubicBezTo>
                <a:cubicBezTo>
                  <a:pt x="4587" y="13456"/>
                  <a:pt x="4562" y="13407"/>
                  <a:pt x="4532" y="13407"/>
                </a:cubicBezTo>
                <a:close/>
                <a:moveTo>
                  <a:pt x="4353" y="13407"/>
                </a:moveTo>
                <a:cubicBezTo>
                  <a:pt x="4323" y="13407"/>
                  <a:pt x="4298" y="13456"/>
                  <a:pt x="4298" y="13518"/>
                </a:cubicBezTo>
                <a:cubicBezTo>
                  <a:pt x="4298" y="13579"/>
                  <a:pt x="4323" y="13629"/>
                  <a:pt x="4353" y="13629"/>
                </a:cubicBezTo>
                <a:cubicBezTo>
                  <a:pt x="4383" y="13629"/>
                  <a:pt x="4408" y="13579"/>
                  <a:pt x="4408" y="13518"/>
                </a:cubicBezTo>
                <a:cubicBezTo>
                  <a:pt x="4408" y="13456"/>
                  <a:pt x="4383" y="13407"/>
                  <a:pt x="4353" y="13407"/>
                </a:cubicBezTo>
                <a:close/>
                <a:moveTo>
                  <a:pt x="4174" y="13407"/>
                </a:moveTo>
                <a:cubicBezTo>
                  <a:pt x="4143" y="13407"/>
                  <a:pt x="4119" y="13456"/>
                  <a:pt x="4119" y="13518"/>
                </a:cubicBezTo>
                <a:cubicBezTo>
                  <a:pt x="4119" y="13579"/>
                  <a:pt x="4143" y="13629"/>
                  <a:pt x="4174" y="13629"/>
                </a:cubicBezTo>
                <a:cubicBezTo>
                  <a:pt x="4204" y="13629"/>
                  <a:pt x="4229" y="13579"/>
                  <a:pt x="4229" y="13518"/>
                </a:cubicBezTo>
                <a:cubicBezTo>
                  <a:pt x="4229" y="13456"/>
                  <a:pt x="4204" y="13407"/>
                  <a:pt x="4174" y="13407"/>
                </a:cubicBezTo>
                <a:close/>
                <a:moveTo>
                  <a:pt x="3995" y="13407"/>
                </a:moveTo>
                <a:cubicBezTo>
                  <a:pt x="3964" y="13407"/>
                  <a:pt x="3940" y="13456"/>
                  <a:pt x="3940" y="13518"/>
                </a:cubicBezTo>
                <a:cubicBezTo>
                  <a:pt x="3940" y="13579"/>
                  <a:pt x="3964" y="13629"/>
                  <a:pt x="3995" y="13629"/>
                </a:cubicBezTo>
                <a:cubicBezTo>
                  <a:pt x="4025" y="13629"/>
                  <a:pt x="4050" y="13579"/>
                  <a:pt x="4050" y="13518"/>
                </a:cubicBezTo>
                <a:cubicBezTo>
                  <a:pt x="4050" y="13456"/>
                  <a:pt x="4025" y="13407"/>
                  <a:pt x="3995" y="13407"/>
                </a:cubicBezTo>
                <a:close/>
                <a:moveTo>
                  <a:pt x="20471" y="13044"/>
                </a:moveTo>
                <a:cubicBezTo>
                  <a:pt x="20440" y="13044"/>
                  <a:pt x="20416" y="13094"/>
                  <a:pt x="20416" y="13155"/>
                </a:cubicBezTo>
                <a:cubicBezTo>
                  <a:pt x="20416" y="13216"/>
                  <a:pt x="20440" y="13266"/>
                  <a:pt x="20471" y="13266"/>
                </a:cubicBezTo>
                <a:cubicBezTo>
                  <a:pt x="20501" y="13266"/>
                  <a:pt x="20525" y="13216"/>
                  <a:pt x="20525" y="13155"/>
                </a:cubicBezTo>
                <a:cubicBezTo>
                  <a:pt x="20525" y="13094"/>
                  <a:pt x="20501" y="13044"/>
                  <a:pt x="20471" y="13044"/>
                </a:cubicBezTo>
                <a:close/>
                <a:moveTo>
                  <a:pt x="19754" y="13044"/>
                </a:moveTo>
                <a:cubicBezTo>
                  <a:pt x="19724" y="13044"/>
                  <a:pt x="19699" y="13094"/>
                  <a:pt x="19699" y="13155"/>
                </a:cubicBezTo>
                <a:cubicBezTo>
                  <a:pt x="19699" y="13216"/>
                  <a:pt x="19724" y="13266"/>
                  <a:pt x="19754" y="13266"/>
                </a:cubicBezTo>
                <a:cubicBezTo>
                  <a:pt x="19785" y="13266"/>
                  <a:pt x="19809" y="13216"/>
                  <a:pt x="19809" y="13155"/>
                </a:cubicBezTo>
                <a:cubicBezTo>
                  <a:pt x="19809" y="13094"/>
                  <a:pt x="19785" y="13044"/>
                  <a:pt x="19754" y="13044"/>
                </a:cubicBezTo>
                <a:close/>
                <a:moveTo>
                  <a:pt x="19575" y="13044"/>
                </a:moveTo>
                <a:cubicBezTo>
                  <a:pt x="19545" y="13044"/>
                  <a:pt x="19520" y="13094"/>
                  <a:pt x="19520" y="13155"/>
                </a:cubicBezTo>
                <a:cubicBezTo>
                  <a:pt x="19520" y="13216"/>
                  <a:pt x="19545" y="13266"/>
                  <a:pt x="19575" y="13266"/>
                </a:cubicBezTo>
                <a:cubicBezTo>
                  <a:pt x="19605" y="13266"/>
                  <a:pt x="19630" y="13216"/>
                  <a:pt x="19630" y="13155"/>
                </a:cubicBezTo>
                <a:cubicBezTo>
                  <a:pt x="19630" y="13094"/>
                  <a:pt x="19605" y="13044"/>
                  <a:pt x="19575" y="13044"/>
                </a:cubicBezTo>
                <a:close/>
                <a:moveTo>
                  <a:pt x="19396" y="13044"/>
                </a:moveTo>
                <a:cubicBezTo>
                  <a:pt x="19366" y="13044"/>
                  <a:pt x="19341" y="13094"/>
                  <a:pt x="19341" y="13155"/>
                </a:cubicBezTo>
                <a:cubicBezTo>
                  <a:pt x="19341" y="13216"/>
                  <a:pt x="19366" y="13266"/>
                  <a:pt x="19396" y="13266"/>
                </a:cubicBezTo>
                <a:cubicBezTo>
                  <a:pt x="19426" y="13266"/>
                  <a:pt x="19451" y="13216"/>
                  <a:pt x="19451" y="13155"/>
                </a:cubicBezTo>
                <a:cubicBezTo>
                  <a:pt x="19451" y="13094"/>
                  <a:pt x="19426" y="13044"/>
                  <a:pt x="19396" y="13044"/>
                </a:cubicBezTo>
                <a:close/>
                <a:moveTo>
                  <a:pt x="19217" y="13044"/>
                </a:moveTo>
                <a:cubicBezTo>
                  <a:pt x="19187" y="13044"/>
                  <a:pt x="19162" y="13094"/>
                  <a:pt x="19162" y="13155"/>
                </a:cubicBezTo>
                <a:cubicBezTo>
                  <a:pt x="19162" y="13216"/>
                  <a:pt x="19187" y="13266"/>
                  <a:pt x="19217" y="13266"/>
                </a:cubicBezTo>
                <a:cubicBezTo>
                  <a:pt x="19247" y="13266"/>
                  <a:pt x="19272" y="13216"/>
                  <a:pt x="19272" y="13155"/>
                </a:cubicBezTo>
                <a:cubicBezTo>
                  <a:pt x="19272" y="13094"/>
                  <a:pt x="19247" y="13044"/>
                  <a:pt x="19217" y="13044"/>
                </a:cubicBezTo>
                <a:close/>
                <a:moveTo>
                  <a:pt x="19038" y="13044"/>
                </a:moveTo>
                <a:cubicBezTo>
                  <a:pt x="19008" y="13044"/>
                  <a:pt x="18983" y="13094"/>
                  <a:pt x="18983" y="13155"/>
                </a:cubicBezTo>
                <a:cubicBezTo>
                  <a:pt x="18983" y="13216"/>
                  <a:pt x="19008" y="13266"/>
                  <a:pt x="19038" y="13266"/>
                </a:cubicBezTo>
                <a:cubicBezTo>
                  <a:pt x="19068" y="13266"/>
                  <a:pt x="19093" y="13216"/>
                  <a:pt x="19093" y="13155"/>
                </a:cubicBezTo>
                <a:cubicBezTo>
                  <a:pt x="19093" y="13094"/>
                  <a:pt x="19068" y="13044"/>
                  <a:pt x="19038" y="13044"/>
                </a:cubicBezTo>
                <a:close/>
                <a:moveTo>
                  <a:pt x="18859" y="13044"/>
                </a:moveTo>
                <a:cubicBezTo>
                  <a:pt x="18828" y="13044"/>
                  <a:pt x="18804" y="13094"/>
                  <a:pt x="18804" y="13155"/>
                </a:cubicBezTo>
                <a:cubicBezTo>
                  <a:pt x="18804" y="13216"/>
                  <a:pt x="18828" y="13266"/>
                  <a:pt x="18859" y="13266"/>
                </a:cubicBezTo>
                <a:cubicBezTo>
                  <a:pt x="18889" y="13266"/>
                  <a:pt x="18914" y="13216"/>
                  <a:pt x="18914" y="13155"/>
                </a:cubicBezTo>
                <a:cubicBezTo>
                  <a:pt x="18914" y="13094"/>
                  <a:pt x="18889" y="13044"/>
                  <a:pt x="18859" y="13044"/>
                </a:cubicBezTo>
                <a:close/>
                <a:moveTo>
                  <a:pt x="18680" y="13044"/>
                </a:moveTo>
                <a:cubicBezTo>
                  <a:pt x="18649" y="13044"/>
                  <a:pt x="18625" y="13094"/>
                  <a:pt x="18625" y="13155"/>
                </a:cubicBezTo>
                <a:cubicBezTo>
                  <a:pt x="18625" y="13216"/>
                  <a:pt x="18649" y="13266"/>
                  <a:pt x="18680" y="13266"/>
                </a:cubicBezTo>
                <a:cubicBezTo>
                  <a:pt x="18710" y="13266"/>
                  <a:pt x="18735" y="13216"/>
                  <a:pt x="18735" y="13155"/>
                </a:cubicBezTo>
                <a:cubicBezTo>
                  <a:pt x="18735" y="13094"/>
                  <a:pt x="18710" y="13044"/>
                  <a:pt x="18680" y="13044"/>
                </a:cubicBezTo>
                <a:close/>
                <a:moveTo>
                  <a:pt x="18501" y="13044"/>
                </a:moveTo>
                <a:cubicBezTo>
                  <a:pt x="18470" y="13044"/>
                  <a:pt x="18446" y="13094"/>
                  <a:pt x="18446" y="13155"/>
                </a:cubicBezTo>
                <a:cubicBezTo>
                  <a:pt x="18446" y="13216"/>
                  <a:pt x="18470" y="13266"/>
                  <a:pt x="18501" y="13266"/>
                </a:cubicBezTo>
                <a:cubicBezTo>
                  <a:pt x="18531" y="13266"/>
                  <a:pt x="18555" y="13216"/>
                  <a:pt x="18555" y="13155"/>
                </a:cubicBezTo>
                <a:cubicBezTo>
                  <a:pt x="18555" y="13094"/>
                  <a:pt x="18531" y="13044"/>
                  <a:pt x="18501" y="13044"/>
                </a:cubicBezTo>
                <a:close/>
                <a:moveTo>
                  <a:pt x="18321" y="13044"/>
                </a:moveTo>
                <a:cubicBezTo>
                  <a:pt x="18291" y="13044"/>
                  <a:pt x="18267" y="13094"/>
                  <a:pt x="18267" y="13155"/>
                </a:cubicBezTo>
                <a:cubicBezTo>
                  <a:pt x="18267" y="13216"/>
                  <a:pt x="18291" y="13266"/>
                  <a:pt x="18321" y="13266"/>
                </a:cubicBezTo>
                <a:cubicBezTo>
                  <a:pt x="18352" y="13266"/>
                  <a:pt x="18376" y="13216"/>
                  <a:pt x="18376" y="13155"/>
                </a:cubicBezTo>
                <a:cubicBezTo>
                  <a:pt x="18376" y="13094"/>
                  <a:pt x="18352" y="13044"/>
                  <a:pt x="18321" y="13044"/>
                </a:cubicBezTo>
                <a:close/>
                <a:moveTo>
                  <a:pt x="18142" y="13044"/>
                </a:moveTo>
                <a:cubicBezTo>
                  <a:pt x="18112" y="13044"/>
                  <a:pt x="18088" y="13094"/>
                  <a:pt x="18088" y="13155"/>
                </a:cubicBezTo>
                <a:cubicBezTo>
                  <a:pt x="18088" y="13216"/>
                  <a:pt x="18112" y="13266"/>
                  <a:pt x="18142" y="13266"/>
                </a:cubicBezTo>
                <a:cubicBezTo>
                  <a:pt x="18173" y="13266"/>
                  <a:pt x="18197" y="13216"/>
                  <a:pt x="18197" y="13155"/>
                </a:cubicBezTo>
                <a:cubicBezTo>
                  <a:pt x="18197" y="13094"/>
                  <a:pt x="18173" y="13044"/>
                  <a:pt x="18142" y="13044"/>
                </a:cubicBezTo>
                <a:close/>
                <a:moveTo>
                  <a:pt x="17963" y="13044"/>
                </a:moveTo>
                <a:cubicBezTo>
                  <a:pt x="17933" y="13044"/>
                  <a:pt x="17908" y="13094"/>
                  <a:pt x="17908" y="13155"/>
                </a:cubicBezTo>
                <a:cubicBezTo>
                  <a:pt x="17908" y="13216"/>
                  <a:pt x="17933" y="13266"/>
                  <a:pt x="17963" y="13266"/>
                </a:cubicBezTo>
                <a:cubicBezTo>
                  <a:pt x="17994" y="13266"/>
                  <a:pt x="18018" y="13216"/>
                  <a:pt x="18018" y="13155"/>
                </a:cubicBezTo>
                <a:cubicBezTo>
                  <a:pt x="18018" y="13094"/>
                  <a:pt x="17994" y="13044"/>
                  <a:pt x="17963" y="13044"/>
                </a:cubicBezTo>
                <a:close/>
                <a:moveTo>
                  <a:pt x="17784" y="13044"/>
                </a:moveTo>
                <a:cubicBezTo>
                  <a:pt x="17754" y="13044"/>
                  <a:pt x="17729" y="13094"/>
                  <a:pt x="17729" y="13155"/>
                </a:cubicBezTo>
                <a:cubicBezTo>
                  <a:pt x="17729" y="13216"/>
                  <a:pt x="17754" y="13266"/>
                  <a:pt x="17784" y="13266"/>
                </a:cubicBezTo>
                <a:cubicBezTo>
                  <a:pt x="17815" y="13266"/>
                  <a:pt x="17839" y="13216"/>
                  <a:pt x="17839" y="13155"/>
                </a:cubicBezTo>
                <a:cubicBezTo>
                  <a:pt x="17839" y="13094"/>
                  <a:pt x="17815" y="13044"/>
                  <a:pt x="17784" y="13044"/>
                </a:cubicBezTo>
                <a:close/>
                <a:moveTo>
                  <a:pt x="17605" y="13044"/>
                </a:moveTo>
                <a:cubicBezTo>
                  <a:pt x="17575" y="13044"/>
                  <a:pt x="17550" y="13094"/>
                  <a:pt x="17550" y="13155"/>
                </a:cubicBezTo>
                <a:cubicBezTo>
                  <a:pt x="17550" y="13216"/>
                  <a:pt x="17575" y="13266"/>
                  <a:pt x="17605" y="13266"/>
                </a:cubicBezTo>
                <a:cubicBezTo>
                  <a:pt x="17635" y="13266"/>
                  <a:pt x="17660" y="13216"/>
                  <a:pt x="17660" y="13155"/>
                </a:cubicBezTo>
                <a:cubicBezTo>
                  <a:pt x="17660" y="13094"/>
                  <a:pt x="17635" y="13044"/>
                  <a:pt x="17605" y="13044"/>
                </a:cubicBezTo>
                <a:close/>
                <a:moveTo>
                  <a:pt x="17247" y="13044"/>
                </a:moveTo>
                <a:cubicBezTo>
                  <a:pt x="17217" y="13044"/>
                  <a:pt x="17192" y="13094"/>
                  <a:pt x="17192" y="13155"/>
                </a:cubicBezTo>
                <a:cubicBezTo>
                  <a:pt x="17192" y="13216"/>
                  <a:pt x="17217" y="13266"/>
                  <a:pt x="17247" y="13266"/>
                </a:cubicBezTo>
                <a:cubicBezTo>
                  <a:pt x="17277" y="13266"/>
                  <a:pt x="17302" y="13216"/>
                  <a:pt x="17302" y="13155"/>
                </a:cubicBezTo>
                <a:cubicBezTo>
                  <a:pt x="17302" y="13094"/>
                  <a:pt x="17277" y="13044"/>
                  <a:pt x="17247" y="13044"/>
                </a:cubicBezTo>
                <a:close/>
                <a:moveTo>
                  <a:pt x="17068" y="13044"/>
                </a:moveTo>
                <a:cubicBezTo>
                  <a:pt x="17038" y="13044"/>
                  <a:pt x="17013" y="13094"/>
                  <a:pt x="17013" y="13155"/>
                </a:cubicBezTo>
                <a:cubicBezTo>
                  <a:pt x="17013" y="13216"/>
                  <a:pt x="17038" y="13266"/>
                  <a:pt x="17068" y="13266"/>
                </a:cubicBezTo>
                <a:cubicBezTo>
                  <a:pt x="17098" y="13266"/>
                  <a:pt x="17123" y="13216"/>
                  <a:pt x="17123" y="13155"/>
                </a:cubicBezTo>
                <a:cubicBezTo>
                  <a:pt x="17123" y="13094"/>
                  <a:pt x="17098" y="13044"/>
                  <a:pt x="17068" y="13044"/>
                </a:cubicBezTo>
                <a:close/>
                <a:moveTo>
                  <a:pt x="16889" y="13044"/>
                </a:moveTo>
                <a:cubicBezTo>
                  <a:pt x="16859" y="13044"/>
                  <a:pt x="16834" y="13094"/>
                  <a:pt x="16834" y="13155"/>
                </a:cubicBezTo>
                <a:cubicBezTo>
                  <a:pt x="16834" y="13216"/>
                  <a:pt x="16859" y="13266"/>
                  <a:pt x="16889" y="13266"/>
                </a:cubicBezTo>
                <a:cubicBezTo>
                  <a:pt x="16919" y="13266"/>
                  <a:pt x="16944" y="13216"/>
                  <a:pt x="16944" y="13155"/>
                </a:cubicBezTo>
                <a:cubicBezTo>
                  <a:pt x="16944" y="13094"/>
                  <a:pt x="16919" y="13044"/>
                  <a:pt x="16889" y="13044"/>
                </a:cubicBezTo>
                <a:close/>
                <a:moveTo>
                  <a:pt x="12591" y="13044"/>
                </a:moveTo>
                <a:cubicBezTo>
                  <a:pt x="12560" y="13044"/>
                  <a:pt x="12536" y="13094"/>
                  <a:pt x="12536" y="13155"/>
                </a:cubicBezTo>
                <a:cubicBezTo>
                  <a:pt x="12536" y="13216"/>
                  <a:pt x="12560" y="13266"/>
                  <a:pt x="12591" y="13266"/>
                </a:cubicBezTo>
                <a:cubicBezTo>
                  <a:pt x="12621" y="13266"/>
                  <a:pt x="12646" y="13216"/>
                  <a:pt x="12646" y="13155"/>
                </a:cubicBezTo>
                <a:cubicBezTo>
                  <a:pt x="12646" y="13094"/>
                  <a:pt x="12621" y="13044"/>
                  <a:pt x="12591" y="13044"/>
                </a:cubicBezTo>
                <a:close/>
                <a:moveTo>
                  <a:pt x="12412" y="13044"/>
                </a:moveTo>
                <a:cubicBezTo>
                  <a:pt x="12381" y="13044"/>
                  <a:pt x="12357" y="13094"/>
                  <a:pt x="12357" y="13155"/>
                </a:cubicBezTo>
                <a:cubicBezTo>
                  <a:pt x="12357" y="13216"/>
                  <a:pt x="12381" y="13266"/>
                  <a:pt x="12412" y="13266"/>
                </a:cubicBezTo>
                <a:cubicBezTo>
                  <a:pt x="12442" y="13266"/>
                  <a:pt x="12466" y="13216"/>
                  <a:pt x="12466" y="13155"/>
                </a:cubicBezTo>
                <a:cubicBezTo>
                  <a:pt x="12466" y="13094"/>
                  <a:pt x="12442" y="13044"/>
                  <a:pt x="12412" y="13044"/>
                </a:cubicBezTo>
                <a:close/>
                <a:moveTo>
                  <a:pt x="12233" y="13044"/>
                </a:moveTo>
                <a:cubicBezTo>
                  <a:pt x="12202" y="13044"/>
                  <a:pt x="12178" y="13094"/>
                  <a:pt x="12178" y="13155"/>
                </a:cubicBezTo>
                <a:cubicBezTo>
                  <a:pt x="12178" y="13216"/>
                  <a:pt x="12202" y="13266"/>
                  <a:pt x="12233" y="13266"/>
                </a:cubicBezTo>
                <a:cubicBezTo>
                  <a:pt x="12263" y="13266"/>
                  <a:pt x="12287" y="13216"/>
                  <a:pt x="12287" y="13155"/>
                </a:cubicBezTo>
                <a:cubicBezTo>
                  <a:pt x="12287" y="13094"/>
                  <a:pt x="12263" y="13044"/>
                  <a:pt x="12233" y="13044"/>
                </a:cubicBezTo>
                <a:close/>
                <a:moveTo>
                  <a:pt x="12053" y="13044"/>
                </a:moveTo>
                <a:cubicBezTo>
                  <a:pt x="12023" y="13044"/>
                  <a:pt x="11999" y="13094"/>
                  <a:pt x="11999" y="13155"/>
                </a:cubicBezTo>
                <a:cubicBezTo>
                  <a:pt x="11999" y="13216"/>
                  <a:pt x="12023" y="13266"/>
                  <a:pt x="12053" y="13266"/>
                </a:cubicBezTo>
                <a:cubicBezTo>
                  <a:pt x="12084" y="13266"/>
                  <a:pt x="12108" y="13216"/>
                  <a:pt x="12108" y="13155"/>
                </a:cubicBezTo>
                <a:cubicBezTo>
                  <a:pt x="12108" y="13094"/>
                  <a:pt x="12084" y="13044"/>
                  <a:pt x="12053" y="13044"/>
                </a:cubicBezTo>
                <a:close/>
                <a:moveTo>
                  <a:pt x="11874" y="13044"/>
                </a:moveTo>
                <a:cubicBezTo>
                  <a:pt x="11844" y="13044"/>
                  <a:pt x="11819" y="13094"/>
                  <a:pt x="11819" y="13155"/>
                </a:cubicBezTo>
                <a:cubicBezTo>
                  <a:pt x="11819" y="13216"/>
                  <a:pt x="11844" y="13266"/>
                  <a:pt x="11874" y="13266"/>
                </a:cubicBezTo>
                <a:cubicBezTo>
                  <a:pt x="11905" y="13266"/>
                  <a:pt x="11929" y="13216"/>
                  <a:pt x="11929" y="13155"/>
                </a:cubicBezTo>
                <a:cubicBezTo>
                  <a:pt x="11929" y="13094"/>
                  <a:pt x="11905" y="13044"/>
                  <a:pt x="11874" y="13044"/>
                </a:cubicBezTo>
                <a:close/>
                <a:moveTo>
                  <a:pt x="11695" y="13044"/>
                </a:moveTo>
                <a:cubicBezTo>
                  <a:pt x="11665" y="13044"/>
                  <a:pt x="11640" y="13094"/>
                  <a:pt x="11640" y="13155"/>
                </a:cubicBezTo>
                <a:cubicBezTo>
                  <a:pt x="11640" y="13216"/>
                  <a:pt x="11665" y="13266"/>
                  <a:pt x="11695" y="13266"/>
                </a:cubicBezTo>
                <a:cubicBezTo>
                  <a:pt x="11726" y="13266"/>
                  <a:pt x="11750" y="13216"/>
                  <a:pt x="11750" y="13155"/>
                </a:cubicBezTo>
                <a:cubicBezTo>
                  <a:pt x="11750" y="13094"/>
                  <a:pt x="11726" y="13044"/>
                  <a:pt x="11695" y="13044"/>
                </a:cubicBezTo>
                <a:close/>
                <a:moveTo>
                  <a:pt x="11516" y="13044"/>
                </a:moveTo>
                <a:cubicBezTo>
                  <a:pt x="11486" y="13044"/>
                  <a:pt x="11461" y="13094"/>
                  <a:pt x="11461" y="13155"/>
                </a:cubicBezTo>
                <a:cubicBezTo>
                  <a:pt x="11461" y="13216"/>
                  <a:pt x="11486" y="13266"/>
                  <a:pt x="11516" y="13266"/>
                </a:cubicBezTo>
                <a:cubicBezTo>
                  <a:pt x="11546" y="13266"/>
                  <a:pt x="11571" y="13216"/>
                  <a:pt x="11571" y="13155"/>
                </a:cubicBezTo>
                <a:cubicBezTo>
                  <a:pt x="11571" y="13094"/>
                  <a:pt x="11546" y="13044"/>
                  <a:pt x="11516" y="13044"/>
                </a:cubicBezTo>
                <a:close/>
                <a:moveTo>
                  <a:pt x="11337" y="13044"/>
                </a:moveTo>
                <a:cubicBezTo>
                  <a:pt x="11307" y="13044"/>
                  <a:pt x="11282" y="13094"/>
                  <a:pt x="11282" y="13155"/>
                </a:cubicBezTo>
                <a:cubicBezTo>
                  <a:pt x="11282" y="13216"/>
                  <a:pt x="11307" y="13266"/>
                  <a:pt x="11337" y="13266"/>
                </a:cubicBezTo>
                <a:cubicBezTo>
                  <a:pt x="11367" y="13266"/>
                  <a:pt x="11392" y="13216"/>
                  <a:pt x="11392" y="13155"/>
                </a:cubicBezTo>
                <a:cubicBezTo>
                  <a:pt x="11392" y="13094"/>
                  <a:pt x="11367" y="13044"/>
                  <a:pt x="11337" y="13044"/>
                </a:cubicBezTo>
                <a:close/>
                <a:moveTo>
                  <a:pt x="11158" y="13044"/>
                </a:moveTo>
                <a:cubicBezTo>
                  <a:pt x="11128" y="13044"/>
                  <a:pt x="11103" y="13094"/>
                  <a:pt x="11103" y="13155"/>
                </a:cubicBezTo>
                <a:cubicBezTo>
                  <a:pt x="11103" y="13216"/>
                  <a:pt x="11128" y="13266"/>
                  <a:pt x="11158" y="13266"/>
                </a:cubicBezTo>
                <a:cubicBezTo>
                  <a:pt x="11188" y="13266"/>
                  <a:pt x="11213" y="13216"/>
                  <a:pt x="11213" y="13155"/>
                </a:cubicBezTo>
                <a:cubicBezTo>
                  <a:pt x="11213" y="13094"/>
                  <a:pt x="11188" y="13044"/>
                  <a:pt x="11158" y="13044"/>
                </a:cubicBezTo>
                <a:close/>
                <a:moveTo>
                  <a:pt x="10979" y="13044"/>
                </a:moveTo>
                <a:cubicBezTo>
                  <a:pt x="10949" y="13044"/>
                  <a:pt x="10924" y="13094"/>
                  <a:pt x="10924" y="13155"/>
                </a:cubicBezTo>
                <a:cubicBezTo>
                  <a:pt x="10924" y="13216"/>
                  <a:pt x="10949" y="13266"/>
                  <a:pt x="10979" y="13266"/>
                </a:cubicBezTo>
                <a:cubicBezTo>
                  <a:pt x="11009" y="13266"/>
                  <a:pt x="11034" y="13216"/>
                  <a:pt x="11034" y="13155"/>
                </a:cubicBezTo>
                <a:cubicBezTo>
                  <a:pt x="11034" y="13094"/>
                  <a:pt x="11009" y="13044"/>
                  <a:pt x="10979" y="13044"/>
                </a:cubicBezTo>
                <a:close/>
                <a:moveTo>
                  <a:pt x="10800" y="13044"/>
                </a:moveTo>
                <a:cubicBezTo>
                  <a:pt x="10770" y="13044"/>
                  <a:pt x="10745" y="13094"/>
                  <a:pt x="10745" y="13155"/>
                </a:cubicBezTo>
                <a:cubicBezTo>
                  <a:pt x="10745" y="13216"/>
                  <a:pt x="10770" y="13266"/>
                  <a:pt x="10800" y="13266"/>
                </a:cubicBezTo>
                <a:cubicBezTo>
                  <a:pt x="10830" y="13266"/>
                  <a:pt x="10855" y="13216"/>
                  <a:pt x="10855" y="13155"/>
                </a:cubicBezTo>
                <a:cubicBezTo>
                  <a:pt x="10855" y="13094"/>
                  <a:pt x="10830" y="13044"/>
                  <a:pt x="10800" y="13044"/>
                </a:cubicBezTo>
                <a:close/>
                <a:moveTo>
                  <a:pt x="10621" y="13044"/>
                </a:moveTo>
                <a:cubicBezTo>
                  <a:pt x="10590" y="13044"/>
                  <a:pt x="10566" y="13094"/>
                  <a:pt x="10566" y="13155"/>
                </a:cubicBezTo>
                <a:cubicBezTo>
                  <a:pt x="10566" y="13216"/>
                  <a:pt x="10590" y="13266"/>
                  <a:pt x="10621" y="13266"/>
                </a:cubicBezTo>
                <a:cubicBezTo>
                  <a:pt x="10651" y="13266"/>
                  <a:pt x="10676" y="13216"/>
                  <a:pt x="10676" y="13155"/>
                </a:cubicBezTo>
                <a:cubicBezTo>
                  <a:pt x="10676" y="13094"/>
                  <a:pt x="10651" y="13044"/>
                  <a:pt x="10621" y="13044"/>
                </a:cubicBezTo>
                <a:close/>
                <a:moveTo>
                  <a:pt x="10442" y="13044"/>
                </a:moveTo>
                <a:cubicBezTo>
                  <a:pt x="10411" y="13044"/>
                  <a:pt x="10387" y="13094"/>
                  <a:pt x="10387" y="13155"/>
                </a:cubicBezTo>
                <a:cubicBezTo>
                  <a:pt x="10387" y="13216"/>
                  <a:pt x="10411" y="13266"/>
                  <a:pt x="10442" y="13266"/>
                </a:cubicBezTo>
                <a:cubicBezTo>
                  <a:pt x="10472" y="13266"/>
                  <a:pt x="10497" y="13216"/>
                  <a:pt x="10497" y="13155"/>
                </a:cubicBezTo>
                <a:cubicBezTo>
                  <a:pt x="10497" y="13094"/>
                  <a:pt x="10472" y="13044"/>
                  <a:pt x="10442" y="13044"/>
                </a:cubicBezTo>
                <a:close/>
                <a:moveTo>
                  <a:pt x="7039" y="13044"/>
                </a:moveTo>
                <a:cubicBezTo>
                  <a:pt x="7009" y="13044"/>
                  <a:pt x="6984" y="13094"/>
                  <a:pt x="6984" y="13155"/>
                </a:cubicBezTo>
                <a:cubicBezTo>
                  <a:pt x="6984" y="13216"/>
                  <a:pt x="7009" y="13266"/>
                  <a:pt x="7039" y="13266"/>
                </a:cubicBezTo>
                <a:cubicBezTo>
                  <a:pt x="7069" y="13266"/>
                  <a:pt x="7094" y="13216"/>
                  <a:pt x="7094" y="13155"/>
                </a:cubicBezTo>
                <a:cubicBezTo>
                  <a:pt x="7094" y="13094"/>
                  <a:pt x="7069" y="13044"/>
                  <a:pt x="7039" y="13044"/>
                </a:cubicBezTo>
                <a:close/>
                <a:moveTo>
                  <a:pt x="6860" y="13044"/>
                </a:moveTo>
                <a:cubicBezTo>
                  <a:pt x="6830" y="13044"/>
                  <a:pt x="6805" y="13094"/>
                  <a:pt x="6805" y="13155"/>
                </a:cubicBezTo>
                <a:cubicBezTo>
                  <a:pt x="6805" y="13216"/>
                  <a:pt x="6830" y="13266"/>
                  <a:pt x="6860" y="13266"/>
                </a:cubicBezTo>
                <a:cubicBezTo>
                  <a:pt x="6890" y="13266"/>
                  <a:pt x="6915" y="13216"/>
                  <a:pt x="6915" y="13155"/>
                </a:cubicBezTo>
                <a:cubicBezTo>
                  <a:pt x="6915" y="13094"/>
                  <a:pt x="6890" y="13044"/>
                  <a:pt x="6860" y="13044"/>
                </a:cubicBezTo>
                <a:close/>
                <a:moveTo>
                  <a:pt x="6681" y="13044"/>
                </a:moveTo>
                <a:cubicBezTo>
                  <a:pt x="6651" y="13044"/>
                  <a:pt x="6626" y="13094"/>
                  <a:pt x="6626" y="13155"/>
                </a:cubicBezTo>
                <a:cubicBezTo>
                  <a:pt x="6626" y="13216"/>
                  <a:pt x="6651" y="13266"/>
                  <a:pt x="6681" y="13266"/>
                </a:cubicBezTo>
                <a:cubicBezTo>
                  <a:pt x="6711" y="13266"/>
                  <a:pt x="6736" y="13216"/>
                  <a:pt x="6736" y="13155"/>
                </a:cubicBezTo>
                <a:cubicBezTo>
                  <a:pt x="6736" y="13094"/>
                  <a:pt x="6711" y="13044"/>
                  <a:pt x="6681" y="13044"/>
                </a:cubicBezTo>
                <a:close/>
                <a:moveTo>
                  <a:pt x="6502" y="13044"/>
                </a:moveTo>
                <a:cubicBezTo>
                  <a:pt x="6472" y="13044"/>
                  <a:pt x="6447" y="13094"/>
                  <a:pt x="6447" y="13155"/>
                </a:cubicBezTo>
                <a:cubicBezTo>
                  <a:pt x="6447" y="13216"/>
                  <a:pt x="6472" y="13266"/>
                  <a:pt x="6502" y="13266"/>
                </a:cubicBezTo>
                <a:cubicBezTo>
                  <a:pt x="6532" y="13266"/>
                  <a:pt x="6557" y="13216"/>
                  <a:pt x="6557" y="13155"/>
                </a:cubicBezTo>
                <a:cubicBezTo>
                  <a:pt x="6557" y="13094"/>
                  <a:pt x="6532" y="13044"/>
                  <a:pt x="6502" y="13044"/>
                </a:cubicBezTo>
                <a:close/>
                <a:moveTo>
                  <a:pt x="6323" y="13044"/>
                </a:moveTo>
                <a:cubicBezTo>
                  <a:pt x="6292" y="13044"/>
                  <a:pt x="6268" y="13094"/>
                  <a:pt x="6268" y="13155"/>
                </a:cubicBezTo>
                <a:cubicBezTo>
                  <a:pt x="6268" y="13216"/>
                  <a:pt x="6292" y="13266"/>
                  <a:pt x="6323" y="13266"/>
                </a:cubicBezTo>
                <a:cubicBezTo>
                  <a:pt x="6353" y="13266"/>
                  <a:pt x="6378" y="13216"/>
                  <a:pt x="6378" y="13155"/>
                </a:cubicBezTo>
                <a:cubicBezTo>
                  <a:pt x="6378" y="13094"/>
                  <a:pt x="6353" y="13044"/>
                  <a:pt x="6323" y="13044"/>
                </a:cubicBezTo>
                <a:close/>
                <a:moveTo>
                  <a:pt x="6144" y="13044"/>
                </a:moveTo>
                <a:cubicBezTo>
                  <a:pt x="6113" y="13044"/>
                  <a:pt x="6089" y="13094"/>
                  <a:pt x="6089" y="13155"/>
                </a:cubicBezTo>
                <a:cubicBezTo>
                  <a:pt x="6089" y="13216"/>
                  <a:pt x="6113" y="13266"/>
                  <a:pt x="6144" y="13266"/>
                </a:cubicBezTo>
                <a:cubicBezTo>
                  <a:pt x="6174" y="13266"/>
                  <a:pt x="6199" y="13216"/>
                  <a:pt x="6199" y="13155"/>
                </a:cubicBezTo>
                <a:cubicBezTo>
                  <a:pt x="6199" y="13094"/>
                  <a:pt x="6174" y="13044"/>
                  <a:pt x="6144" y="13044"/>
                </a:cubicBezTo>
                <a:close/>
                <a:moveTo>
                  <a:pt x="5965" y="13044"/>
                </a:moveTo>
                <a:cubicBezTo>
                  <a:pt x="5934" y="13044"/>
                  <a:pt x="5910" y="13094"/>
                  <a:pt x="5910" y="13155"/>
                </a:cubicBezTo>
                <a:cubicBezTo>
                  <a:pt x="5910" y="13216"/>
                  <a:pt x="5934" y="13266"/>
                  <a:pt x="5965" y="13266"/>
                </a:cubicBezTo>
                <a:cubicBezTo>
                  <a:pt x="5995" y="13266"/>
                  <a:pt x="6019" y="13216"/>
                  <a:pt x="6019" y="13155"/>
                </a:cubicBezTo>
                <a:cubicBezTo>
                  <a:pt x="6019" y="13094"/>
                  <a:pt x="5995" y="13044"/>
                  <a:pt x="5965" y="13044"/>
                </a:cubicBezTo>
                <a:close/>
                <a:moveTo>
                  <a:pt x="5786" y="13044"/>
                </a:moveTo>
                <a:cubicBezTo>
                  <a:pt x="5755" y="13044"/>
                  <a:pt x="5731" y="13094"/>
                  <a:pt x="5731" y="13155"/>
                </a:cubicBezTo>
                <a:cubicBezTo>
                  <a:pt x="5731" y="13216"/>
                  <a:pt x="5755" y="13266"/>
                  <a:pt x="5786" y="13266"/>
                </a:cubicBezTo>
                <a:cubicBezTo>
                  <a:pt x="5816" y="13266"/>
                  <a:pt x="5840" y="13216"/>
                  <a:pt x="5840" y="13155"/>
                </a:cubicBezTo>
                <a:cubicBezTo>
                  <a:pt x="5840" y="13094"/>
                  <a:pt x="5816" y="13044"/>
                  <a:pt x="5786" y="13044"/>
                </a:cubicBezTo>
                <a:close/>
                <a:moveTo>
                  <a:pt x="5606" y="13044"/>
                </a:moveTo>
                <a:cubicBezTo>
                  <a:pt x="5576" y="13044"/>
                  <a:pt x="5552" y="13094"/>
                  <a:pt x="5552" y="13155"/>
                </a:cubicBezTo>
                <a:cubicBezTo>
                  <a:pt x="5552" y="13216"/>
                  <a:pt x="5576" y="13266"/>
                  <a:pt x="5606" y="13266"/>
                </a:cubicBezTo>
                <a:cubicBezTo>
                  <a:pt x="5637" y="13266"/>
                  <a:pt x="5661" y="13216"/>
                  <a:pt x="5661" y="13155"/>
                </a:cubicBezTo>
                <a:cubicBezTo>
                  <a:pt x="5661" y="13094"/>
                  <a:pt x="5637" y="13044"/>
                  <a:pt x="5606" y="13044"/>
                </a:cubicBezTo>
                <a:close/>
                <a:moveTo>
                  <a:pt x="5427" y="13044"/>
                </a:moveTo>
                <a:cubicBezTo>
                  <a:pt x="5397" y="13044"/>
                  <a:pt x="5372" y="13094"/>
                  <a:pt x="5372" y="13155"/>
                </a:cubicBezTo>
                <a:cubicBezTo>
                  <a:pt x="5372" y="13216"/>
                  <a:pt x="5397" y="13266"/>
                  <a:pt x="5427" y="13266"/>
                </a:cubicBezTo>
                <a:cubicBezTo>
                  <a:pt x="5458" y="13266"/>
                  <a:pt x="5482" y="13216"/>
                  <a:pt x="5482" y="13155"/>
                </a:cubicBezTo>
                <a:cubicBezTo>
                  <a:pt x="5482" y="13094"/>
                  <a:pt x="5458" y="13044"/>
                  <a:pt x="5427" y="13044"/>
                </a:cubicBezTo>
                <a:close/>
                <a:moveTo>
                  <a:pt x="5248" y="13044"/>
                </a:moveTo>
                <a:cubicBezTo>
                  <a:pt x="5218" y="13044"/>
                  <a:pt x="5193" y="13094"/>
                  <a:pt x="5193" y="13155"/>
                </a:cubicBezTo>
                <a:cubicBezTo>
                  <a:pt x="5193" y="13216"/>
                  <a:pt x="5218" y="13266"/>
                  <a:pt x="5248" y="13266"/>
                </a:cubicBezTo>
                <a:cubicBezTo>
                  <a:pt x="5279" y="13266"/>
                  <a:pt x="5303" y="13216"/>
                  <a:pt x="5303" y="13155"/>
                </a:cubicBezTo>
                <a:cubicBezTo>
                  <a:pt x="5303" y="13094"/>
                  <a:pt x="5279" y="13044"/>
                  <a:pt x="5248" y="13044"/>
                </a:cubicBezTo>
                <a:close/>
                <a:moveTo>
                  <a:pt x="5069" y="13044"/>
                </a:moveTo>
                <a:cubicBezTo>
                  <a:pt x="5039" y="13044"/>
                  <a:pt x="5014" y="13094"/>
                  <a:pt x="5014" y="13155"/>
                </a:cubicBezTo>
                <a:cubicBezTo>
                  <a:pt x="5014" y="13216"/>
                  <a:pt x="5039" y="13266"/>
                  <a:pt x="5069" y="13266"/>
                </a:cubicBezTo>
                <a:cubicBezTo>
                  <a:pt x="5099" y="13266"/>
                  <a:pt x="5124" y="13216"/>
                  <a:pt x="5124" y="13155"/>
                </a:cubicBezTo>
                <a:cubicBezTo>
                  <a:pt x="5124" y="13094"/>
                  <a:pt x="5099" y="13044"/>
                  <a:pt x="5069" y="13044"/>
                </a:cubicBezTo>
                <a:close/>
                <a:moveTo>
                  <a:pt x="4890" y="13044"/>
                </a:moveTo>
                <a:cubicBezTo>
                  <a:pt x="4860" y="13044"/>
                  <a:pt x="4835" y="13094"/>
                  <a:pt x="4835" y="13155"/>
                </a:cubicBezTo>
                <a:cubicBezTo>
                  <a:pt x="4835" y="13216"/>
                  <a:pt x="4860" y="13266"/>
                  <a:pt x="4890" y="13266"/>
                </a:cubicBezTo>
                <a:cubicBezTo>
                  <a:pt x="4920" y="13266"/>
                  <a:pt x="4945" y="13216"/>
                  <a:pt x="4945" y="13155"/>
                </a:cubicBezTo>
                <a:cubicBezTo>
                  <a:pt x="4945" y="13094"/>
                  <a:pt x="4920" y="13044"/>
                  <a:pt x="4890" y="13044"/>
                </a:cubicBezTo>
                <a:close/>
                <a:moveTo>
                  <a:pt x="4711" y="13044"/>
                </a:moveTo>
                <a:cubicBezTo>
                  <a:pt x="4681" y="13044"/>
                  <a:pt x="4656" y="13094"/>
                  <a:pt x="4656" y="13155"/>
                </a:cubicBezTo>
                <a:cubicBezTo>
                  <a:pt x="4656" y="13216"/>
                  <a:pt x="4681" y="13266"/>
                  <a:pt x="4711" y="13266"/>
                </a:cubicBezTo>
                <a:cubicBezTo>
                  <a:pt x="4741" y="13266"/>
                  <a:pt x="4766" y="13216"/>
                  <a:pt x="4766" y="13155"/>
                </a:cubicBezTo>
                <a:cubicBezTo>
                  <a:pt x="4766" y="13094"/>
                  <a:pt x="4741" y="13044"/>
                  <a:pt x="4711" y="13044"/>
                </a:cubicBezTo>
                <a:close/>
                <a:moveTo>
                  <a:pt x="4532" y="13044"/>
                </a:moveTo>
                <a:cubicBezTo>
                  <a:pt x="4502" y="13044"/>
                  <a:pt x="4477" y="13094"/>
                  <a:pt x="4477" y="13155"/>
                </a:cubicBezTo>
                <a:cubicBezTo>
                  <a:pt x="4477" y="13216"/>
                  <a:pt x="4502" y="13266"/>
                  <a:pt x="4532" y="13266"/>
                </a:cubicBezTo>
                <a:cubicBezTo>
                  <a:pt x="4562" y="13266"/>
                  <a:pt x="4587" y="13216"/>
                  <a:pt x="4587" y="13155"/>
                </a:cubicBezTo>
                <a:cubicBezTo>
                  <a:pt x="4587" y="13094"/>
                  <a:pt x="4562" y="13044"/>
                  <a:pt x="4532" y="13044"/>
                </a:cubicBezTo>
                <a:close/>
                <a:moveTo>
                  <a:pt x="4353" y="13044"/>
                </a:moveTo>
                <a:cubicBezTo>
                  <a:pt x="4323" y="13044"/>
                  <a:pt x="4298" y="13094"/>
                  <a:pt x="4298" y="13155"/>
                </a:cubicBezTo>
                <a:cubicBezTo>
                  <a:pt x="4298" y="13216"/>
                  <a:pt x="4323" y="13266"/>
                  <a:pt x="4353" y="13266"/>
                </a:cubicBezTo>
                <a:cubicBezTo>
                  <a:pt x="4383" y="13266"/>
                  <a:pt x="4408" y="13216"/>
                  <a:pt x="4408" y="13155"/>
                </a:cubicBezTo>
                <a:cubicBezTo>
                  <a:pt x="4408" y="13094"/>
                  <a:pt x="4383" y="13044"/>
                  <a:pt x="4353" y="13044"/>
                </a:cubicBezTo>
                <a:close/>
                <a:moveTo>
                  <a:pt x="4174" y="13044"/>
                </a:moveTo>
                <a:cubicBezTo>
                  <a:pt x="4143" y="13044"/>
                  <a:pt x="4119" y="13094"/>
                  <a:pt x="4119" y="13155"/>
                </a:cubicBezTo>
                <a:cubicBezTo>
                  <a:pt x="4119" y="13216"/>
                  <a:pt x="4143" y="13266"/>
                  <a:pt x="4174" y="13266"/>
                </a:cubicBezTo>
                <a:cubicBezTo>
                  <a:pt x="4204" y="13266"/>
                  <a:pt x="4229" y="13216"/>
                  <a:pt x="4229" y="13155"/>
                </a:cubicBezTo>
                <a:cubicBezTo>
                  <a:pt x="4229" y="13094"/>
                  <a:pt x="4204" y="13044"/>
                  <a:pt x="4174" y="13044"/>
                </a:cubicBezTo>
                <a:close/>
                <a:moveTo>
                  <a:pt x="3995" y="13044"/>
                </a:moveTo>
                <a:cubicBezTo>
                  <a:pt x="3964" y="13044"/>
                  <a:pt x="3940" y="13094"/>
                  <a:pt x="3940" y="13155"/>
                </a:cubicBezTo>
                <a:cubicBezTo>
                  <a:pt x="3940" y="13216"/>
                  <a:pt x="3964" y="13266"/>
                  <a:pt x="3995" y="13266"/>
                </a:cubicBezTo>
                <a:cubicBezTo>
                  <a:pt x="4025" y="13266"/>
                  <a:pt x="4050" y="13216"/>
                  <a:pt x="4050" y="13155"/>
                </a:cubicBezTo>
                <a:cubicBezTo>
                  <a:pt x="4050" y="13094"/>
                  <a:pt x="4025" y="13044"/>
                  <a:pt x="3995" y="13044"/>
                </a:cubicBezTo>
                <a:close/>
                <a:moveTo>
                  <a:pt x="19217" y="12682"/>
                </a:moveTo>
                <a:cubicBezTo>
                  <a:pt x="19187" y="12682"/>
                  <a:pt x="19162" y="12732"/>
                  <a:pt x="19162" y="12793"/>
                </a:cubicBezTo>
                <a:cubicBezTo>
                  <a:pt x="19162" y="12854"/>
                  <a:pt x="19187" y="12904"/>
                  <a:pt x="19217" y="12904"/>
                </a:cubicBezTo>
                <a:cubicBezTo>
                  <a:pt x="19247" y="12904"/>
                  <a:pt x="19272" y="12854"/>
                  <a:pt x="19272" y="12793"/>
                </a:cubicBezTo>
                <a:cubicBezTo>
                  <a:pt x="19272" y="12732"/>
                  <a:pt x="19247" y="12682"/>
                  <a:pt x="19217" y="12682"/>
                </a:cubicBezTo>
                <a:close/>
                <a:moveTo>
                  <a:pt x="19038" y="12682"/>
                </a:moveTo>
                <a:cubicBezTo>
                  <a:pt x="19008" y="12682"/>
                  <a:pt x="18983" y="12732"/>
                  <a:pt x="18983" y="12793"/>
                </a:cubicBezTo>
                <a:cubicBezTo>
                  <a:pt x="18983" y="12854"/>
                  <a:pt x="19008" y="12904"/>
                  <a:pt x="19038" y="12904"/>
                </a:cubicBezTo>
                <a:cubicBezTo>
                  <a:pt x="19068" y="12904"/>
                  <a:pt x="19093" y="12854"/>
                  <a:pt x="19093" y="12793"/>
                </a:cubicBezTo>
                <a:cubicBezTo>
                  <a:pt x="19093" y="12732"/>
                  <a:pt x="19068" y="12682"/>
                  <a:pt x="19038" y="12682"/>
                </a:cubicBezTo>
                <a:close/>
                <a:moveTo>
                  <a:pt x="18859" y="12682"/>
                </a:moveTo>
                <a:cubicBezTo>
                  <a:pt x="18828" y="12682"/>
                  <a:pt x="18804" y="12732"/>
                  <a:pt x="18804" y="12793"/>
                </a:cubicBezTo>
                <a:cubicBezTo>
                  <a:pt x="18804" y="12854"/>
                  <a:pt x="18828" y="12904"/>
                  <a:pt x="18859" y="12904"/>
                </a:cubicBezTo>
                <a:cubicBezTo>
                  <a:pt x="18889" y="12904"/>
                  <a:pt x="18914" y="12854"/>
                  <a:pt x="18914" y="12793"/>
                </a:cubicBezTo>
                <a:cubicBezTo>
                  <a:pt x="18914" y="12732"/>
                  <a:pt x="18889" y="12682"/>
                  <a:pt x="18859" y="12682"/>
                </a:cubicBezTo>
                <a:close/>
                <a:moveTo>
                  <a:pt x="18501" y="12682"/>
                </a:moveTo>
                <a:cubicBezTo>
                  <a:pt x="18470" y="12682"/>
                  <a:pt x="18446" y="12732"/>
                  <a:pt x="18446" y="12793"/>
                </a:cubicBezTo>
                <a:cubicBezTo>
                  <a:pt x="18446" y="12854"/>
                  <a:pt x="18470" y="12904"/>
                  <a:pt x="18501" y="12904"/>
                </a:cubicBezTo>
                <a:cubicBezTo>
                  <a:pt x="18531" y="12904"/>
                  <a:pt x="18555" y="12854"/>
                  <a:pt x="18555" y="12793"/>
                </a:cubicBezTo>
                <a:cubicBezTo>
                  <a:pt x="18555" y="12732"/>
                  <a:pt x="18531" y="12682"/>
                  <a:pt x="18501" y="12682"/>
                </a:cubicBezTo>
                <a:close/>
                <a:moveTo>
                  <a:pt x="18321" y="12682"/>
                </a:moveTo>
                <a:cubicBezTo>
                  <a:pt x="18291" y="12682"/>
                  <a:pt x="18267" y="12732"/>
                  <a:pt x="18267" y="12793"/>
                </a:cubicBezTo>
                <a:cubicBezTo>
                  <a:pt x="18267" y="12854"/>
                  <a:pt x="18291" y="12904"/>
                  <a:pt x="18321" y="12904"/>
                </a:cubicBezTo>
                <a:cubicBezTo>
                  <a:pt x="18352" y="12904"/>
                  <a:pt x="18376" y="12854"/>
                  <a:pt x="18376" y="12793"/>
                </a:cubicBezTo>
                <a:cubicBezTo>
                  <a:pt x="18376" y="12732"/>
                  <a:pt x="18352" y="12682"/>
                  <a:pt x="18321" y="12682"/>
                </a:cubicBezTo>
                <a:close/>
                <a:moveTo>
                  <a:pt x="18142" y="12682"/>
                </a:moveTo>
                <a:cubicBezTo>
                  <a:pt x="18112" y="12682"/>
                  <a:pt x="18088" y="12732"/>
                  <a:pt x="18088" y="12793"/>
                </a:cubicBezTo>
                <a:cubicBezTo>
                  <a:pt x="18088" y="12854"/>
                  <a:pt x="18112" y="12904"/>
                  <a:pt x="18142" y="12904"/>
                </a:cubicBezTo>
                <a:cubicBezTo>
                  <a:pt x="18173" y="12904"/>
                  <a:pt x="18197" y="12854"/>
                  <a:pt x="18197" y="12793"/>
                </a:cubicBezTo>
                <a:cubicBezTo>
                  <a:pt x="18197" y="12732"/>
                  <a:pt x="18173" y="12682"/>
                  <a:pt x="18142" y="12682"/>
                </a:cubicBezTo>
                <a:close/>
                <a:moveTo>
                  <a:pt x="17963" y="12682"/>
                </a:moveTo>
                <a:cubicBezTo>
                  <a:pt x="17933" y="12682"/>
                  <a:pt x="17908" y="12732"/>
                  <a:pt x="17908" y="12793"/>
                </a:cubicBezTo>
                <a:cubicBezTo>
                  <a:pt x="17908" y="12854"/>
                  <a:pt x="17933" y="12904"/>
                  <a:pt x="17963" y="12904"/>
                </a:cubicBezTo>
                <a:cubicBezTo>
                  <a:pt x="17994" y="12904"/>
                  <a:pt x="18018" y="12854"/>
                  <a:pt x="18018" y="12793"/>
                </a:cubicBezTo>
                <a:cubicBezTo>
                  <a:pt x="18018" y="12732"/>
                  <a:pt x="17994" y="12682"/>
                  <a:pt x="17963" y="12682"/>
                </a:cubicBezTo>
                <a:close/>
                <a:moveTo>
                  <a:pt x="17784" y="12682"/>
                </a:moveTo>
                <a:cubicBezTo>
                  <a:pt x="17754" y="12682"/>
                  <a:pt x="17729" y="12732"/>
                  <a:pt x="17729" y="12793"/>
                </a:cubicBezTo>
                <a:cubicBezTo>
                  <a:pt x="17729" y="12854"/>
                  <a:pt x="17754" y="12904"/>
                  <a:pt x="17784" y="12904"/>
                </a:cubicBezTo>
                <a:cubicBezTo>
                  <a:pt x="17815" y="12904"/>
                  <a:pt x="17839" y="12854"/>
                  <a:pt x="17839" y="12793"/>
                </a:cubicBezTo>
                <a:cubicBezTo>
                  <a:pt x="17839" y="12732"/>
                  <a:pt x="17815" y="12682"/>
                  <a:pt x="17784" y="12682"/>
                </a:cubicBezTo>
                <a:close/>
                <a:moveTo>
                  <a:pt x="17605" y="12682"/>
                </a:moveTo>
                <a:cubicBezTo>
                  <a:pt x="17575" y="12682"/>
                  <a:pt x="17550" y="12732"/>
                  <a:pt x="17550" y="12793"/>
                </a:cubicBezTo>
                <a:cubicBezTo>
                  <a:pt x="17550" y="12854"/>
                  <a:pt x="17575" y="12904"/>
                  <a:pt x="17605" y="12904"/>
                </a:cubicBezTo>
                <a:cubicBezTo>
                  <a:pt x="17635" y="12904"/>
                  <a:pt x="17660" y="12854"/>
                  <a:pt x="17660" y="12793"/>
                </a:cubicBezTo>
                <a:cubicBezTo>
                  <a:pt x="17660" y="12732"/>
                  <a:pt x="17635" y="12682"/>
                  <a:pt x="17605" y="12682"/>
                </a:cubicBezTo>
                <a:close/>
                <a:moveTo>
                  <a:pt x="17426" y="12682"/>
                </a:moveTo>
                <a:cubicBezTo>
                  <a:pt x="17396" y="12682"/>
                  <a:pt x="17371" y="12732"/>
                  <a:pt x="17371" y="12793"/>
                </a:cubicBezTo>
                <a:cubicBezTo>
                  <a:pt x="17371" y="12854"/>
                  <a:pt x="17396" y="12904"/>
                  <a:pt x="17426" y="12904"/>
                </a:cubicBezTo>
                <a:cubicBezTo>
                  <a:pt x="17456" y="12904"/>
                  <a:pt x="17481" y="12854"/>
                  <a:pt x="17481" y="12793"/>
                </a:cubicBezTo>
                <a:cubicBezTo>
                  <a:pt x="17481" y="12732"/>
                  <a:pt x="17456" y="12682"/>
                  <a:pt x="17426" y="12682"/>
                </a:cubicBezTo>
                <a:close/>
                <a:moveTo>
                  <a:pt x="17068" y="12682"/>
                </a:moveTo>
                <a:cubicBezTo>
                  <a:pt x="17038" y="12682"/>
                  <a:pt x="17013" y="12732"/>
                  <a:pt x="17013" y="12793"/>
                </a:cubicBezTo>
                <a:cubicBezTo>
                  <a:pt x="17013" y="12854"/>
                  <a:pt x="17038" y="12904"/>
                  <a:pt x="17068" y="12904"/>
                </a:cubicBezTo>
                <a:cubicBezTo>
                  <a:pt x="17098" y="12904"/>
                  <a:pt x="17123" y="12854"/>
                  <a:pt x="17123" y="12793"/>
                </a:cubicBezTo>
                <a:cubicBezTo>
                  <a:pt x="17123" y="12732"/>
                  <a:pt x="17098" y="12682"/>
                  <a:pt x="17068" y="12682"/>
                </a:cubicBezTo>
                <a:close/>
                <a:moveTo>
                  <a:pt x="16889" y="12682"/>
                </a:moveTo>
                <a:cubicBezTo>
                  <a:pt x="16859" y="12682"/>
                  <a:pt x="16834" y="12732"/>
                  <a:pt x="16834" y="12793"/>
                </a:cubicBezTo>
                <a:cubicBezTo>
                  <a:pt x="16834" y="12854"/>
                  <a:pt x="16859" y="12904"/>
                  <a:pt x="16889" y="12904"/>
                </a:cubicBezTo>
                <a:cubicBezTo>
                  <a:pt x="16919" y="12904"/>
                  <a:pt x="16944" y="12854"/>
                  <a:pt x="16944" y="12793"/>
                </a:cubicBezTo>
                <a:cubicBezTo>
                  <a:pt x="16944" y="12732"/>
                  <a:pt x="16919" y="12682"/>
                  <a:pt x="16889" y="12682"/>
                </a:cubicBezTo>
                <a:close/>
                <a:moveTo>
                  <a:pt x="16710" y="12682"/>
                </a:moveTo>
                <a:cubicBezTo>
                  <a:pt x="16679" y="12682"/>
                  <a:pt x="16655" y="12732"/>
                  <a:pt x="16655" y="12793"/>
                </a:cubicBezTo>
                <a:cubicBezTo>
                  <a:pt x="16655" y="12854"/>
                  <a:pt x="16679" y="12904"/>
                  <a:pt x="16710" y="12904"/>
                </a:cubicBezTo>
                <a:cubicBezTo>
                  <a:pt x="16740" y="12904"/>
                  <a:pt x="16765" y="12854"/>
                  <a:pt x="16765" y="12793"/>
                </a:cubicBezTo>
                <a:cubicBezTo>
                  <a:pt x="16765" y="12732"/>
                  <a:pt x="16740" y="12682"/>
                  <a:pt x="16710" y="12682"/>
                </a:cubicBezTo>
                <a:close/>
                <a:moveTo>
                  <a:pt x="12770" y="12682"/>
                </a:moveTo>
                <a:cubicBezTo>
                  <a:pt x="12740" y="12682"/>
                  <a:pt x="12715" y="12732"/>
                  <a:pt x="12715" y="12793"/>
                </a:cubicBezTo>
                <a:cubicBezTo>
                  <a:pt x="12715" y="12854"/>
                  <a:pt x="12740" y="12904"/>
                  <a:pt x="12770" y="12904"/>
                </a:cubicBezTo>
                <a:cubicBezTo>
                  <a:pt x="12800" y="12904"/>
                  <a:pt x="12825" y="12854"/>
                  <a:pt x="12825" y="12793"/>
                </a:cubicBezTo>
                <a:cubicBezTo>
                  <a:pt x="12825" y="12732"/>
                  <a:pt x="12800" y="12682"/>
                  <a:pt x="12770" y="12682"/>
                </a:cubicBezTo>
                <a:close/>
                <a:moveTo>
                  <a:pt x="12591" y="12682"/>
                </a:moveTo>
                <a:cubicBezTo>
                  <a:pt x="12560" y="12682"/>
                  <a:pt x="12536" y="12732"/>
                  <a:pt x="12536" y="12793"/>
                </a:cubicBezTo>
                <a:cubicBezTo>
                  <a:pt x="12536" y="12854"/>
                  <a:pt x="12560" y="12904"/>
                  <a:pt x="12591" y="12904"/>
                </a:cubicBezTo>
                <a:cubicBezTo>
                  <a:pt x="12621" y="12904"/>
                  <a:pt x="12646" y="12854"/>
                  <a:pt x="12646" y="12793"/>
                </a:cubicBezTo>
                <a:cubicBezTo>
                  <a:pt x="12646" y="12732"/>
                  <a:pt x="12621" y="12682"/>
                  <a:pt x="12591" y="12682"/>
                </a:cubicBezTo>
                <a:close/>
                <a:moveTo>
                  <a:pt x="12412" y="12682"/>
                </a:moveTo>
                <a:cubicBezTo>
                  <a:pt x="12381" y="12682"/>
                  <a:pt x="12357" y="12732"/>
                  <a:pt x="12357" y="12793"/>
                </a:cubicBezTo>
                <a:cubicBezTo>
                  <a:pt x="12357" y="12854"/>
                  <a:pt x="12381" y="12904"/>
                  <a:pt x="12412" y="12904"/>
                </a:cubicBezTo>
                <a:cubicBezTo>
                  <a:pt x="12442" y="12904"/>
                  <a:pt x="12466" y="12854"/>
                  <a:pt x="12466" y="12793"/>
                </a:cubicBezTo>
                <a:cubicBezTo>
                  <a:pt x="12466" y="12732"/>
                  <a:pt x="12442" y="12682"/>
                  <a:pt x="12412" y="12682"/>
                </a:cubicBezTo>
                <a:close/>
                <a:moveTo>
                  <a:pt x="12233" y="12682"/>
                </a:moveTo>
                <a:cubicBezTo>
                  <a:pt x="12202" y="12682"/>
                  <a:pt x="12178" y="12732"/>
                  <a:pt x="12178" y="12793"/>
                </a:cubicBezTo>
                <a:cubicBezTo>
                  <a:pt x="12178" y="12854"/>
                  <a:pt x="12202" y="12904"/>
                  <a:pt x="12233" y="12904"/>
                </a:cubicBezTo>
                <a:cubicBezTo>
                  <a:pt x="12263" y="12904"/>
                  <a:pt x="12287" y="12854"/>
                  <a:pt x="12287" y="12793"/>
                </a:cubicBezTo>
                <a:cubicBezTo>
                  <a:pt x="12287" y="12732"/>
                  <a:pt x="12263" y="12682"/>
                  <a:pt x="12233" y="12682"/>
                </a:cubicBezTo>
                <a:close/>
                <a:moveTo>
                  <a:pt x="12053" y="12682"/>
                </a:moveTo>
                <a:cubicBezTo>
                  <a:pt x="12023" y="12682"/>
                  <a:pt x="11999" y="12732"/>
                  <a:pt x="11999" y="12793"/>
                </a:cubicBezTo>
                <a:cubicBezTo>
                  <a:pt x="11999" y="12854"/>
                  <a:pt x="12023" y="12904"/>
                  <a:pt x="12053" y="12904"/>
                </a:cubicBezTo>
                <a:cubicBezTo>
                  <a:pt x="12084" y="12904"/>
                  <a:pt x="12108" y="12854"/>
                  <a:pt x="12108" y="12793"/>
                </a:cubicBezTo>
                <a:cubicBezTo>
                  <a:pt x="12108" y="12732"/>
                  <a:pt x="12084" y="12682"/>
                  <a:pt x="12053" y="12682"/>
                </a:cubicBezTo>
                <a:close/>
                <a:moveTo>
                  <a:pt x="11874" y="12682"/>
                </a:moveTo>
                <a:cubicBezTo>
                  <a:pt x="11844" y="12682"/>
                  <a:pt x="11819" y="12732"/>
                  <a:pt x="11819" y="12793"/>
                </a:cubicBezTo>
                <a:cubicBezTo>
                  <a:pt x="11819" y="12854"/>
                  <a:pt x="11844" y="12904"/>
                  <a:pt x="11874" y="12904"/>
                </a:cubicBezTo>
                <a:cubicBezTo>
                  <a:pt x="11905" y="12904"/>
                  <a:pt x="11929" y="12854"/>
                  <a:pt x="11929" y="12793"/>
                </a:cubicBezTo>
                <a:cubicBezTo>
                  <a:pt x="11929" y="12732"/>
                  <a:pt x="11905" y="12682"/>
                  <a:pt x="11874" y="12682"/>
                </a:cubicBezTo>
                <a:close/>
                <a:moveTo>
                  <a:pt x="11695" y="12682"/>
                </a:moveTo>
                <a:cubicBezTo>
                  <a:pt x="11665" y="12682"/>
                  <a:pt x="11640" y="12732"/>
                  <a:pt x="11640" y="12793"/>
                </a:cubicBezTo>
                <a:cubicBezTo>
                  <a:pt x="11640" y="12854"/>
                  <a:pt x="11665" y="12904"/>
                  <a:pt x="11695" y="12904"/>
                </a:cubicBezTo>
                <a:cubicBezTo>
                  <a:pt x="11726" y="12904"/>
                  <a:pt x="11750" y="12854"/>
                  <a:pt x="11750" y="12793"/>
                </a:cubicBezTo>
                <a:cubicBezTo>
                  <a:pt x="11750" y="12732"/>
                  <a:pt x="11726" y="12682"/>
                  <a:pt x="11695" y="12682"/>
                </a:cubicBezTo>
                <a:close/>
                <a:moveTo>
                  <a:pt x="11516" y="12682"/>
                </a:moveTo>
                <a:cubicBezTo>
                  <a:pt x="11486" y="12682"/>
                  <a:pt x="11461" y="12732"/>
                  <a:pt x="11461" y="12793"/>
                </a:cubicBezTo>
                <a:cubicBezTo>
                  <a:pt x="11461" y="12854"/>
                  <a:pt x="11486" y="12904"/>
                  <a:pt x="11516" y="12904"/>
                </a:cubicBezTo>
                <a:cubicBezTo>
                  <a:pt x="11546" y="12904"/>
                  <a:pt x="11571" y="12854"/>
                  <a:pt x="11571" y="12793"/>
                </a:cubicBezTo>
                <a:cubicBezTo>
                  <a:pt x="11571" y="12732"/>
                  <a:pt x="11546" y="12682"/>
                  <a:pt x="11516" y="12682"/>
                </a:cubicBezTo>
                <a:close/>
                <a:moveTo>
                  <a:pt x="11337" y="12682"/>
                </a:moveTo>
                <a:cubicBezTo>
                  <a:pt x="11307" y="12682"/>
                  <a:pt x="11282" y="12732"/>
                  <a:pt x="11282" y="12793"/>
                </a:cubicBezTo>
                <a:cubicBezTo>
                  <a:pt x="11282" y="12854"/>
                  <a:pt x="11307" y="12904"/>
                  <a:pt x="11337" y="12904"/>
                </a:cubicBezTo>
                <a:cubicBezTo>
                  <a:pt x="11367" y="12904"/>
                  <a:pt x="11392" y="12854"/>
                  <a:pt x="11392" y="12793"/>
                </a:cubicBezTo>
                <a:cubicBezTo>
                  <a:pt x="11392" y="12732"/>
                  <a:pt x="11367" y="12682"/>
                  <a:pt x="11337" y="12682"/>
                </a:cubicBezTo>
                <a:close/>
                <a:moveTo>
                  <a:pt x="11158" y="12682"/>
                </a:moveTo>
                <a:cubicBezTo>
                  <a:pt x="11128" y="12682"/>
                  <a:pt x="11103" y="12732"/>
                  <a:pt x="11103" y="12793"/>
                </a:cubicBezTo>
                <a:cubicBezTo>
                  <a:pt x="11103" y="12854"/>
                  <a:pt x="11128" y="12904"/>
                  <a:pt x="11158" y="12904"/>
                </a:cubicBezTo>
                <a:cubicBezTo>
                  <a:pt x="11188" y="12904"/>
                  <a:pt x="11213" y="12854"/>
                  <a:pt x="11213" y="12793"/>
                </a:cubicBezTo>
                <a:cubicBezTo>
                  <a:pt x="11213" y="12732"/>
                  <a:pt x="11188" y="12682"/>
                  <a:pt x="11158" y="12682"/>
                </a:cubicBezTo>
                <a:close/>
                <a:moveTo>
                  <a:pt x="10979" y="12682"/>
                </a:moveTo>
                <a:cubicBezTo>
                  <a:pt x="10949" y="12682"/>
                  <a:pt x="10924" y="12732"/>
                  <a:pt x="10924" y="12793"/>
                </a:cubicBezTo>
                <a:cubicBezTo>
                  <a:pt x="10924" y="12854"/>
                  <a:pt x="10949" y="12904"/>
                  <a:pt x="10979" y="12904"/>
                </a:cubicBezTo>
                <a:cubicBezTo>
                  <a:pt x="11009" y="12904"/>
                  <a:pt x="11034" y="12854"/>
                  <a:pt x="11034" y="12793"/>
                </a:cubicBezTo>
                <a:cubicBezTo>
                  <a:pt x="11034" y="12732"/>
                  <a:pt x="11009" y="12682"/>
                  <a:pt x="10979" y="12682"/>
                </a:cubicBezTo>
                <a:close/>
                <a:moveTo>
                  <a:pt x="10800" y="12682"/>
                </a:moveTo>
                <a:cubicBezTo>
                  <a:pt x="10770" y="12682"/>
                  <a:pt x="10745" y="12732"/>
                  <a:pt x="10745" y="12793"/>
                </a:cubicBezTo>
                <a:cubicBezTo>
                  <a:pt x="10745" y="12854"/>
                  <a:pt x="10770" y="12904"/>
                  <a:pt x="10800" y="12904"/>
                </a:cubicBezTo>
                <a:cubicBezTo>
                  <a:pt x="10830" y="12904"/>
                  <a:pt x="10855" y="12854"/>
                  <a:pt x="10855" y="12793"/>
                </a:cubicBezTo>
                <a:cubicBezTo>
                  <a:pt x="10855" y="12732"/>
                  <a:pt x="10830" y="12682"/>
                  <a:pt x="10800" y="12682"/>
                </a:cubicBezTo>
                <a:close/>
                <a:moveTo>
                  <a:pt x="10621" y="12682"/>
                </a:moveTo>
                <a:cubicBezTo>
                  <a:pt x="10590" y="12682"/>
                  <a:pt x="10566" y="12732"/>
                  <a:pt x="10566" y="12793"/>
                </a:cubicBezTo>
                <a:cubicBezTo>
                  <a:pt x="10566" y="12854"/>
                  <a:pt x="10590" y="12904"/>
                  <a:pt x="10621" y="12904"/>
                </a:cubicBezTo>
                <a:cubicBezTo>
                  <a:pt x="10651" y="12904"/>
                  <a:pt x="10676" y="12854"/>
                  <a:pt x="10676" y="12793"/>
                </a:cubicBezTo>
                <a:cubicBezTo>
                  <a:pt x="10676" y="12732"/>
                  <a:pt x="10651" y="12682"/>
                  <a:pt x="10621" y="12682"/>
                </a:cubicBezTo>
                <a:close/>
                <a:moveTo>
                  <a:pt x="10442" y="12682"/>
                </a:moveTo>
                <a:cubicBezTo>
                  <a:pt x="10411" y="12682"/>
                  <a:pt x="10387" y="12732"/>
                  <a:pt x="10387" y="12793"/>
                </a:cubicBezTo>
                <a:cubicBezTo>
                  <a:pt x="10387" y="12854"/>
                  <a:pt x="10411" y="12904"/>
                  <a:pt x="10442" y="12904"/>
                </a:cubicBezTo>
                <a:cubicBezTo>
                  <a:pt x="10472" y="12904"/>
                  <a:pt x="10497" y="12854"/>
                  <a:pt x="10497" y="12793"/>
                </a:cubicBezTo>
                <a:cubicBezTo>
                  <a:pt x="10497" y="12732"/>
                  <a:pt x="10472" y="12682"/>
                  <a:pt x="10442" y="12682"/>
                </a:cubicBezTo>
                <a:close/>
                <a:moveTo>
                  <a:pt x="6502" y="12682"/>
                </a:moveTo>
                <a:cubicBezTo>
                  <a:pt x="6472" y="12682"/>
                  <a:pt x="6447" y="12732"/>
                  <a:pt x="6447" y="12793"/>
                </a:cubicBezTo>
                <a:cubicBezTo>
                  <a:pt x="6447" y="12854"/>
                  <a:pt x="6472" y="12904"/>
                  <a:pt x="6502" y="12904"/>
                </a:cubicBezTo>
                <a:cubicBezTo>
                  <a:pt x="6532" y="12904"/>
                  <a:pt x="6557" y="12854"/>
                  <a:pt x="6557" y="12793"/>
                </a:cubicBezTo>
                <a:cubicBezTo>
                  <a:pt x="6557" y="12732"/>
                  <a:pt x="6532" y="12682"/>
                  <a:pt x="6502" y="12682"/>
                </a:cubicBezTo>
                <a:close/>
                <a:moveTo>
                  <a:pt x="6323" y="12682"/>
                </a:moveTo>
                <a:cubicBezTo>
                  <a:pt x="6292" y="12682"/>
                  <a:pt x="6268" y="12732"/>
                  <a:pt x="6268" y="12793"/>
                </a:cubicBezTo>
                <a:cubicBezTo>
                  <a:pt x="6268" y="12854"/>
                  <a:pt x="6292" y="12904"/>
                  <a:pt x="6323" y="12904"/>
                </a:cubicBezTo>
                <a:cubicBezTo>
                  <a:pt x="6353" y="12904"/>
                  <a:pt x="6378" y="12854"/>
                  <a:pt x="6378" y="12793"/>
                </a:cubicBezTo>
                <a:cubicBezTo>
                  <a:pt x="6378" y="12732"/>
                  <a:pt x="6353" y="12682"/>
                  <a:pt x="6323" y="12682"/>
                </a:cubicBezTo>
                <a:close/>
                <a:moveTo>
                  <a:pt x="6144" y="12682"/>
                </a:moveTo>
                <a:cubicBezTo>
                  <a:pt x="6113" y="12682"/>
                  <a:pt x="6089" y="12732"/>
                  <a:pt x="6089" y="12793"/>
                </a:cubicBezTo>
                <a:cubicBezTo>
                  <a:pt x="6089" y="12854"/>
                  <a:pt x="6113" y="12904"/>
                  <a:pt x="6144" y="12904"/>
                </a:cubicBezTo>
                <a:cubicBezTo>
                  <a:pt x="6174" y="12904"/>
                  <a:pt x="6199" y="12854"/>
                  <a:pt x="6199" y="12793"/>
                </a:cubicBezTo>
                <a:cubicBezTo>
                  <a:pt x="6199" y="12732"/>
                  <a:pt x="6174" y="12682"/>
                  <a:pt x="6144" y="12682"/>
                </a:cubicBezTo>
                <a:close/>
                <a:moveTo>
                  <a:pt x="5965" y="12682"/>
                </a:moveTo>
                <a:cubicBezTo>
                  <a:pt x="5934" y="12682"/>
                  <a:pt x="5910" y="12732"/>
                  <a:pt x="5910" y="12793"/>
                </a:cubicBezTo>
                <a:cubicBezTo>
                  <a:pt x="5910" y="12854"/>
                  <a:pt x="5934" y="12904"/>
                  <a:pt x="5965" y="12904"/>
                </a:cubicBezTo>
                <a:cubicBezTo>
                  <a:pt x="5995" y="12904"/>
                  <a:pt x="6019" y="12854"/>
                  <a:pt x="6019" y="12793"/>
                </a:cubicBezTo>
                <a:cubicBezTo>
                  <a:pt x="6019" y="12732"/>
                  <a:pt x="5995" y="12682"/>
                  <a:pt x="5965" y="12682"/>
                </a:cubicBezTo>
                <a:close/>
                <a:moveTo>
                  <a:pt x="5786" y="12682"/>
                </a:moveTo>
                <a:cubicBezTo>
                  <a:pt x="5755" y="12682"/>
                  <a:pt x="5731" y="12732"/>
                  <a:pt x="5731" y="12793"/>
                </a:cubicBezTo>
                <a:cubicBezTo>
                  <a:pt x="5731" y="12854"/>
                  <a:pt x="5755" y="12904"/>
                  <a:pt x="5786" y="12904"/>
                </a:cubicBezTo>
                <a:cubicBezTo>
                  <a:pt x="5816" y="12904"/>
                  <a:pt x="5840" y="12854"/>
                  <a:pt x="5840" y="12793"/>
                </a:cubicBezTo>
                <a:cubicBezTo>
                  <a:pt x="5840" y="12732"/>
                  <a:pt x="5816" y="12682"/>
                  <a:pt x="5786" y="12682"/>
                </a:cubicBezTo>
                <a:close/>
                <a:moveTo>
                  <a:pt x="5606" y="12682"/>
                </a:moveTo>
                <a:cubicBezTo>
                  <a:pt x="5576" y="12682"/>
                  <a:pt x="5552" y="12732"/>
                  <a:pt x="5552" y="12793"/>
                </a:cubicBezTo>
                <a:cubicBezTo>
                  <a:pt x="5552" y="12854"/>
                  <a:pt x="5576" y="12904"/>
                  <a:pt x="5606" y="12904"/>
                </a:cubicBezTo>
                <a:cubicBezTo>
                  <a:pt x="5637" y="12904"/>
                  <a:pt x="5661" y="12854"/>
                  <a:pt x="5661" y="12793"/>
                </a:cubicBezTo>
                <a:cubicBezTo>
                  <a:pt x="5661" y="12732"/>
                  <a:pt x="5637" y="12682"/>
                  <a:pt x="5606" y="12682"/>
                </a:cubicBezTo>
                <a:close/>
                <a:moveTo>
                  <a:pt x="5427" y="12682"/>
                </a:moveTo>
                <a:cubicBezTo>
                  <a:pt x="5397" y="12682"/>
                  <a:pt x="5372" y="12732"/>
                  <a:pt x="5372" y="12793"/>
                </a:cubicBezTo>
                <a:cubicBezTo>
                  <a:pt x="5372" y="12854"/>
                  <a:pt x="5397" y="12904"/>
                  <a:pt x="5427" y="12904"/>
                </a:cubicBezTo>
                <a:cubicBezTo>
                  <a:pt x="5458" y="12904"/>
                  <a:pt x="5482" y="12854"/>
                  <a:pt x="5482" y="12793"/>
                </a:cubicBezTo>
                <a:cubicBezTo>
                  <a:pt x="5482" y="12732"/>
                  <a:pt x="5458" y="12682"/>
                  <a:pt x="5427" y="12682"/>
                </a:cubicBezTo>
                <a:close/>
                <a:moveTo>
                  <a:pt x="5248" y="12682"/>
                </a:moveTo>
                <a:cubicBezTo>
                  <a:pt x="5218" y="12682"/>
                  <a:pt x="5193" y="12732"/>
                  <a:pt x="5193" y="12793"/>
                </a:cubicBezTo>
                <a:cubicBezTo>
                  <a:pt x="5193" y="12854"/>
                  <a:pt x="5218" y="12904"/>
                  <a:pt x="5248" y="12904"/>
                </a:cubicBezTo>
                <a:cubicBezTo>
                  <a:pt x="5279" y="12904"/>
                  <a:pt x="5303" y="12854"/>
                  <a:pt x="5303" y="12793"/>
                </a:cubicBezTo>
                <a:cubicBezTo>
                  <a:pt x="5303" y="12732"/>
                  <a:pt x="5279" y="12682"/>
                  <a:pt x="5248" y="12682"/>
                </a:cubicBezTo>
                <a:close/>
                <a:moveTo>
                  <a:pt x="5069" y="12682"/>
                </a:moveTo>
                <a:cubicBezTo>
                  <a:pt x="5039" y="12682"/>
                  <a:pt x="5014" y="12732"/>
                  <a:pt x="5014" y="12793"/>
                </a:cubicBezTo>
                <a:cubicBezTo>
                  <a:pt x="5014" y="12854"/>
                  <a:pt x="5039" y="12904"/>
                  <a:pt x="5069" y="12904"/>
                </a:cubicBezTo>
                <a:cubicBezTo>
                  <a:pt x="5099" y="12904"/>
                  <a:pt x="5124" y="12854"/>
                  <a:pt x="5124" y="12793"/>
                </a:cubicBezTo>
                <a:cubicBezTo>
                  <a:pt x="5124" y="12732"/>
                  <a:pt x="5099" y="12682"/>
                  <a:pt x="5069" y="12682"/>
                </a:cubicBezTo>
                <a:close/>
                <a:moveTo>
                  <a:pt x="4890" y="12682"/>
                </a:moveTo>
                <a:cubicBezTo>
                  <a:pt x="4860" y="12682"/>
                  <a:pt x="4835" y="12732"/>
                  <a:pt x="4835" y="12793"/>
                </a:cubicBezTo>
                <a:cubicBezTo>
                  <a:pt x="4835" y="12854"/>
                  <a:pt x="4860" y="12904"/>
                  <a:pt x="4890" y="12904"/>
                </a:cubicBezTo>
                <a:cubicBezTo>
                  <a:pt x="4920" y="12904"/>
                  <a:pt x="4945" y="12854"/>
                  <a:pt x="4945" y="12793"/>
                </a:cubicBezTo>
                <a:cubicBezTo>
                  <a:pt x="4945" y="12732"/>
                  <a:pt x="4920" y="12682"/>
                  <a:pt x="4890" y="12682"/>
                </a:cubicBezTo>
                <a:close/>
                <a:moveTo>
                  <a:pt x="4711" y="12682"/>
                </a:moveTo>
                <a:cubicBezTo>
                  <a:pt x="4681" y="12682"/>
                  <a:pt x="4656" y="12732"/>
                  <a:pt x="4656" y="12793"/>
                </a:cubicBezTo>
                <a:cubicBezTo>
                  <a:pt x="4656" y="12854"/>
                  <a:pt x="4681" y="12904"/>
                  <a:pt x="4711" y="12904"/>
                </a:cubicBezTo>
                <a:cubicBezTo>
                  <a:pt x="4741" y="12904"/>
                  <a:pt x="4766" y="12854"/>
                  <a:pt x="4766" y="12793"/>
                </a:cubicBezTo>
                <a:cubicBezTo>
                  <a:pt x="4766" y="12732"/>
                  <a:pt x="4741" y="12682"/>
                  <a:pt x="4711" y="12682"/>
                </a:cubicBezTo>
                <a:close/>
                <a:moveTo>
                  <a:pt x="4532" y="12682"/>
                </a:moveTo>
                <a:cubicBezTo>
                  <a:pt x="4502" y="12682"/>
                  <a:pt x="4477" y="12732"/>
                  <a:pt x="4477" y="12793"/>
                </a:cubicBezTo>
                <a:cubicBezTo>
                  <a:pt x="4477" y="12854"/>
                  <a:pt x="4502" y="12904"/>
                  <a:pt x="4532" y="12904"/>
                </a:cubicBezTo>
                <a:cubicBezTo>
                  <a:pt x="4562" y="12904"/>
                  <a:pt x="4587" y="12854"/>
                  <a:pt x="4587" y="12793"/>
                </a:cubicBezTo>
                <a:cubicBezTo>
                  <a:pt x="4587" y="12732"/>
                  <a:pt x="4562" y="12682"/>
                  <a:pt x="4532" y="12682"/>
                </a:cubicBezTo>
                <a:close/>
                <a:moveTo>
                  <a:pt x="4353" y="12682"/>
                </a:moveTo>
                <a:cubicBezTo>
                  <a:pt x="4323" y="12682"/>
                  <a:pt x="4298" y="12732"/>
                  <a:pt x="4298" y="12793"/>
                </a:cubicBezTo>
                <a:cubicBezTo>
                  <a:pt x="4298" y="12854"/>
                  <a:pt x="4323" y="12904"/>
                  <a:pt x="4353" y="12904"/>
                </a:cubicBezTo>
                <a:cubicBezTo>
                  <a:pt x="4383" y="12904"/>
                  <a:pt x="4408" y="12854"/>
                  <a:pt x="4408" y="12793"/>
                </a:cubicBezTo>
                <a:cubicBezTo>
                  <a:pt x="4408" y="12732"/>
                  <a:pt x="4383" y="12682"/>
                  <a:pt x="4353" y="12682"/>
                </a:cubicBezTo>
                <a:close/>
                <a:moveTo>
                  <a:pt x="4174" y="12682"/>
                </a:moveTo>
                <a:cubicBezTo>
                  <a:pt x="4143" y="12682"/>
                  <a:pt x="4119" y="12732"/>
                  <a:pt x="4119" y="12793"/>
                </a:cubicBezTo>
                <a:cubicBezTo>
                  <a:pt x="4119" y="12854"/>
                  <a:pt x="4143" y="12904"/>
                  <a:pt x="4174" y="12904"/>
                </a:cubicBezTo>
                <a:cubicBezTo>
                  <a:pt x="4204" y="12904"/>
                  <a:pt x="4229" y="12854"/>
                  <a:pt x="4229" y="12793"/>
                </a:cubicBezTo>
                <a:cubicBezTo>
                  <a:pt x="4229" y="12732"/>
                  <a:pt x="4204" y="12682"/>
                  <a:pt x="4174" y="12682"/>
                </a:cubicBezTo>
                <a:close/>
                <a:moveTo>
                  <a:pt x="3995" y="12682"/>
                </a:moveTo>
                <a:cubicBezTo>
                  <a:pt x="3964" y="12682"/>
                  <a:pt x="3940" y="12732"/>
                  <a:pt x="3940" y="12793"/>
                </a:cubicBezTo>
                <a:cubicBezTo>
                  <a:pt x="3940" y="12854"/>
                  <a:pt x="3964" y="12904"/>
                  <a:pt x="3995" y="12904"/>
                </a:cubicBezTo>
                <a:cubicBezTo>
                  <a:pt x="4025" y="12904"/>
                  <a:pt x="4050" y="12854"/>
                  <a:pt x="4050" y="12793"/>
                </a:cubicBezTo>
                <a:cubicBezTo>
                  <a:pt x="4050" y="12732"/>
                  <a:pt x="4025" y="12682"/>
                  <a:pt x="3995" y="12682"/>
                </a:cubicBezTo>
                <a:close/>
                <a:moveTo>
                  <a:pt x="18859" y="12320"/>
                </a:moveTo>
                <a:cubicBezTo>
                  <a:pt x="18828" y="12320"/>
                  <a:pt x="18804" y="12369"/>
                  <a:pt x="18804" y="12431"/>
                </a:cubicBezTo>
                <a:cubicBezTo>
                  <a:pt x="18804" y="12492"/>
                  <a:pt x="18828" y="12541"/>
                  <a:pt x="18859" y="12541"/>
                </a:cubicBezTo>
                <a:cubicBezTo>
                  <a:pt x="18889" y="12541"/>
                  <a:pt x="18914" y="12492"/>
                  <a:pt x="18914" y="12431"/>
                </a:cubicBezTo>
                <a:cubicBezTo>
                  <a:pt x="18914" y="12369"/>
                  <a:pt x="18889" y="12320"/>
                  <a:pt x="18859" y="12320"/>
                </a:cubicBezTo>
                <a:close/>
                <a:moveTo>
                  <a:pt x="18142" y="12320"/>
                </a:moveTo>
                <a:cubicBezTo>
                  <a:pt x="18112" y="12320"/>
                  <a:pt x="18088" y="12369"/>
                  <a:pt x="18088" y="12431"/>
                </a:cubicBezTo>
                <a:cubicBezTo>
                  <a:pt x="18088" y="12492"/>
                  <a:pt x="18112" y="12541"/>
                  <a:pt x="18142" y="12541"/>
                </a:cubicBezTo>
                <a:cubicBezTo>
                  <a:pt x="18173" y="12541"/>
                  <a:pt x="18197" y="12492"/>
                  <a:pt x="18197" y="12431"/>
                </a:cubicBezTo>
                <a:cubicBezTo>
                  <a:pt x="18197" y="12369"/>
                  <a:pt x="18173" y="12320"/>
                  <a:pt x="18142" y="12320"/>
                </a:cubicBezTo>
                <a:close/>
                <a:moveTo>
                  <a:pt x="17963" y="12320"/>
                </a:moveTo>
                <a:cubicBezTo>
                  <a:pt x="17933" y="12320"/>
                  <a:pt x="17908" y="12369"/>
                  <a:pt x="17908" y="12431"/>
                </a:cubicBezTo>
                <a:cubicBezTo>
                  <a:pt x="17908" y="12492"/>
                  <a:pt x="17933" y="12541"/>
                  <a:pt x="17963" y="12541"/>
                </a:cubicBezTo>
                <a:cubicBezTo>
                  <a:pt x="17994" y="12541"/>
                  <a:pt x="18018" y="12492"/>
                  <a:pt x="18018" y="12431"/>
                </a:cubicBezTo>
                <a:cubicBezTo>
                  <a:pt x="18018" y="12369"/>
                  <a:pt x="17994" y="12320"/>
                  <a:pt x="17963" y="12320"/>
                </a:cubicBezTo>
                <a:close/>
                <a:moveTo>
                  <a:pt x="17784" y="12320"/>
                </a:moveTo>
                <a:cubicBezTo>
                  <a:pt x="17754" y="12320"/>
                  <a:pt x="17729" y="12369"/>
                  <a:pt x="17729" y="12431"/>
                </a:cubicBezTo>
                <a:cubicBezTo>
                  <a:pt x="17729" y="12492"/>
                  <a:pt x="17754" y="12541"/>
                  <a:pt x="17784" y="12541"/>
                </a:cubicBezTo>
                <a:cubicBezTo>
                  <a:pt x="17815" y="12541"/>
                  <a:pt x="17839" y="12492"/>
                  <a:pt x="17839" y="12431"/>
                </a:cubicBezTo>
                <a:cubicBezTo>
                  <a:pt x="17839" y="12369"/>
                  <a:pt x="17815" y="12320"/>
                  <a:pt x="17784" y="12320"/>
                </a:cubicBezTo>
                <a:close/>
                <a:moveTo>
                  <a:pt x="17605" y="12320"/>
                </a:moveTo>
                <a:cubicBezTo>
                  <a:pt x="17575" y="12320"/>
                  <a:pt x="17550" y="12369"/>
                  <a:pt x="17550" y="12431"/>
                </a:cubicBezTo>
                <a:cubicBezTo>
                  <a:pt x="17550" y="12492"/>
                  <a:pt x="17575" y="12541"/>
                  <a:pt x="17605" y="12541"/>
                </a:cubicBezTo>
                <a:cubicBezTo>
                  <a:pt x="17635" y="12541"/>
                  <a:pt x="17660" y="12492"/>
                  <a:pt x="17660" y="12431"/>
                </a:cubicBezTo>
                <a:cubicBezTo>
                  <a:pt x="17660" y="12369"/>
                  <a:pt x="17635" y="12320"/>
                  <a:pt x="17605" y="12320"/>
                </a:cubicBezTo>
                <a:close/>
                <a:moveTo>
                  <a:pt x="17426" y="12320"/>
                </a:moveTo>
                <a:cubicBezTo>
                  <a:pt x="17396" y="12320"/>
                  <a:pt x="17371" y="12369"/>
                  <a:pt x="17371" y="12431"/>
                </a:cubicBezTo>
                <a:cubicBezTo>
                  <a:pt x="17371" y="12492"/>
                  <a:pt x="17396" y="12541"/>
                  <a:pt x="17426" y="12541"/>
                </a:cubicBezTo>
                <a:cubicBezTo>
                  <a:pt x="17456" y="12541"/>
                  <a:pt x="17481" y="12492"/>
                  <a:pt x="17481" y="12431"/>
                </a:cubicBezTo>
                <a:cubicBezTo>
                  <a:pt x="17481" y="12369"/>
                  <a:pt x="17456" y="12320"/>
                  <a:pt x="17426" y="12320"/>
                </a:cubicBezTo>
                <a:close/>
                <a:moveTo>
                  <a:pt x="17068" y="12320"/>
                </a:moveTo>
                <a:cubicBezTo>
                  <a:pt x="17038" y="12320"/>
                  <a:pt x="17013" y="12369"/>
                  <a:pt x="17013" y="12431"/>
                </a:cubicBezTo>
                <a:cubicBezTo>
                  <a:pt x="17013" y="12492"/>
                  <a:pt x="17038" y="12541"/>
                  <a:pt x="17068" y="12541"/>
                </a:cubicBezTo>
                <a:cubicBezTo>
                  <a:pt x="17098" y="12541"/>
                  <a:pt x="17123" y="12492"/>
                  <a:pt x="17123" y="12431"/>
                </a:cubicBezTo>
                <a:cubicBezTo>
                  <a:pt x="17123" y="12369"/>
                  <a:pt x="17098" y="12320"/>
                  <a:pt x="17068" y="12320"/>
                </a:cubicBezTo>
                <a:close/>
                <a:moveTo>
                  <a:pt x="16889" y="12320"/>
                </a:moveTo>
                <a:cubicBezTo>
                  <a:pt x="16859" y="12320"/>
                  <a:pt x="16834" y="12369"/>
                  <a:pt x="16834" y="12431"/>
                </a:cubicBezTo>
                <a:cubicBezTo>
                  <a:pt x="16834" y="12492"/>
                  <a:pt x="16859" y="12541"/>
                  <a:pt x="16889" y="12541"/>
                </a:cubicBezTo>
                <a:cubicBezTo>
                  <a:pt x="16919" y="12541"/>
                  <a:pt x="16944" y="12492"/>
                  <a:pt x="16944" y="12431"/>
                </a:cubicBezTo>
                <a:cubicBezTo>
                  <a:pt x="16944" y="12369"/>
                  <a:pt x="16919" y="12320"/>
                  <a:pt x="16889" y="12320"/>
                </a:cubicBezTo>
                <a:close/>
                <a:moveTo>
                  <a:pt x="16710" y="12320"/>
                </a:moveTo>
                <a:cubicBezTo>
                  <a:pt x="16679" y="12320"/>
                  <a:pt x="16655" y="12369"/>
                  <a:pt x="16655" y="12431"/>
                </a:cubicBezTo>
                <a:cubicBezTo>
                  <a:pt x="16655" y="12492"/>
                  <a:pt x="16679" y="12541"/>
                  <a:pt x="16710" y="12541"/>
                </a:cubicBezTo>
                <a:cubicBezTo>
                  <a:pt x="16740" y="12541"/>
                  <a:pt x="16765" y="12492"/>
                  <a:pt x="16765" y="12431"/>
                </a:cubicBezTo>
                <a:cubicBezTo>
                  <a:pt x="16765" y="12369"/>
                  <a:pt x="16740" y="12320"/>
                  <a:pt x="16710" y="12320"/>
                </a:cubicBezTo>
                <a:close/>
                <a:moveTo>
                  <a:pt x="12949" y="12320"/>
                </a:moveTo>
                <a:cubicBezTo>
                  <a:pt x="12919" y="12320"/>
                  <a:pt x="12894" y="12369"/>
                  <a:pt x="12894" y="12431"/>
                </a:cubicBezTo>
                <a:cubicBezTo>
                  <a:pt x="12894" y="12492"/>
                  <a:pt x="12919" y="12541"/>
                  <a:pt x="12949" y="12541"/>
                </a:cubicBezTo>
                <a:cubicBezTo>
                  <a:pt x="12979" y="12541"/>
                  <a:pt x="13004" y="12492"/>
                  <a:pt x="13004" y="12431"/>
                </a:cubicBezTo>
                <a:cubicBezTo>
                  <a:pt x="13004" y="12369"/>
                  <a:pt x="12979" y="12320"/>
                  <a:pt x="12949" y="12320"/>
                </a:cubicBezTo>
                <a:close/>
                <a:moveTo>
                  <a:pt x="12770" y="12320"/>
                </a:moveTo>
                <a:cubicBezTo>
                  <a:pt x="12740" y="12320"/>
                  <a:pt x="12715" y="12369"/>
                  <a:pt x="12715" y="12431"/>
                </a:cubicBezTo>
                <a:cubicBezTo>
                  <a:pt x="12715" y="12492"/>
                  <a:pt x="12740" y="12541"/>
                  <a:pt x="12770" y="12541"/>
                </a:cubicBezTo>
                <a:cubicBezTo>
                  <a:pt x="12800" y="12541"/>
                  <a:pt x="12825" y="12492"/>
                  <a:pt x="12825" y="12431"/>
                </a:cubicBezTo>
                <a:cubicBezTo>
                  <a:pt x="12825" y="12369"/>
                  <a:pt x="12800" y="12320"/>
                  <a:pt x="12770" y="12320"/>
                </a:cubicBezTo>
                <a:close/>
                <a:moveTo>
                  <a:pt x="12591" y="12320"/>
                </a:moveTo>
                <a:cubicBezTo>
                  <a:pt x="12560" y="12320"/>
                  <a:pt x="12536" y="12369"/>
                  <a:pt x="12536" y="12431"/>
                </a:cubicBezTo>
                <a:cubicBezTo>
                  <a:pt x="12536" y="12492"/>
                  <a:pt x="12560" y="12541"/>
                  <a:pt x="12591" y="12541"/>
                </a:cubicBezTo>
                <a:cubicBezTo>
                  <a:pt x="12621" y="12541"/>
                  <a:pt x="12646" y="12492"/>
                  <a:pt x="12646" y="12431"/>
                </a:cubicBezTo>
                <a:cubicBezTo>
                  <a:pt x="12646" y="12369"/>
                  <a:pt x="12621" y="12320"/>
                  <a:pt x="12591" y="12320"/>
                </a:cubicBezTo>
                <a:close/>
                <a:moveTo>
                  <a:pt x="12412" y="12320"/>
                </a:moveTo>
                <a:cubicBezTo>
                  <a:pt x="12381" y="12320"/>
                  <a:pt x="12357" y="12369"/>
                  <a:pt x="12357" y="12431"/>
                </a:cubicBezTo>
                <a:cubicBezTo>
                  <a:pt x="12357" y="12492"/>
                  <a:pt x="12381" y="12541"/>
                  <a:pt x="12412" y="12541"/>
                </a:cubicBezTo>
                <a:cubicBezTo>
                  <a:pt x="12442" y="12541"/>
                  <a:pt x="12466" y="12492"/>
                  <a:pt x="12466" y="12431"/>
                </a:cubicBezTo>
                <a:cubicBezTo>
                  <a:pt x="12466" y="12369"/>
                  <a:pt x="12442" y="12320"/>
                  <a:pt x="12412" y="12320"/>
                </a:cubicBezTo>
                <a:close/>
                <a:moveTo>
                  <a:pt x="12233" y="12320"/>
                </a:moveTo>
                <a:cubicBezTo>
                  <a:pt x="12202" y="12320"/>
                  <a:pt x="12178" y="12369"/>
                  <a:pt x="12178" y="12431"/>
                </a:cubicBezTo>
                <a:cubicBezTo>
                  <a:pt x="12178" y="12492"/>
                  <a:pt x="12202" y="12541"/>
                  <a:pt x="12233" y="12541"/>
                </a:cubicBezTo>
                <a:cubicBezTo>
                  <a:pt x="12263" y="12541"/>
                  <a:pt x="12287" y="12492"/>
                  <a:pt x="12287" y="12431"/>
                </a:cubicBezTo>
                <a:cubicBezTo>
                  <a:pt x="12287" y="12369"/>
                  <a:pt x="12263" y="12320"/>
                  <a:pt x="12233" y="12320"/>
                </a:cubicBezTo>
                <a:close/>
                <a:moveTo>
                  <a:pt x="12053" y="12320"/>
                </a:moveTo>
                <a:cubicBezTo>
                  <a:pt x="12023" y="12320"/>
                  <a:pt x="11999" y="12369"/>
                  <a:pt x="11999" y="12431"/>
                </a:cubicBezTo>
                <a:cubicBezTo>
                  <a:pt x="11999" y="12492"/>
                  <a:pt x="12023" y="12541"/>
                  <a:pt x="12053" y="12541"/>
                </a:cubicBezTo>
                <a:cubicBezTo>
                  <a:pt x="12084" y="12541"/>
                  <a:pt x="12108" y="12492"/>
                  <a:pt x="12108" y="12431"/>
                </a:cubicBezTo>
                <a:cubicBezTo>
                  <a:pt x="12108" y="12369"/>
                  <a:pt x="12084" y="12320"/>
                  <a:pt x="12053" y="12320"/>
                </a:cubicBezTo>
                <a:close/>
                <a:moveTo>
                  <a:pt x="11874" y="12320"/>
                </a:moveTo>
                <a:cubicBezTo>
                  <a:pt x="11844" y="12320"/>
                  <a:pt x="11819" y="12369"/>
                  <a:pt x="11819" y="12431"/>
                </a:cubicBezTo>
                <a:cubicBezTo>
                  <a:pt x="11819" y="12492"/>
                  <a:pt x="11844" y="12541"/>
                  <a:pt x="11874" y="12541"/>
                </a:cubicBezTo>
                <a:cubicBezTo>
                  <a:pt x="11905" y="12541"/>
                  <a:pt x="11929" y="12492"/>
                  <a:pt x="11929" y="12431"/>
                </a:cubicBezTo>
                <a:cubicBezTo>
                  <a:pt x="11929" y="12369"/>
                  <a:pt x="11905" y="12320"/>
                  <a:pt x="11874" y="12320"/>
                </a:cubicBezTo>
                <a:close/>
                <a:moveTo>
                  <a:pt x="11695" y="12320"/>
                </a:moveTo>
                <a:cubicBezTo>
                  <a:pt x="11665" y="12320"/>
                  <a:pt x="11640" y="12369"/>
                  <a:pt x="11640" y="12431"/>
                </a:cubicBezTo>
                <a:cubicBezTo>
                  <a:pt x="11640" y="12492"/>
                  <a:pt x="11665" y="12541"/>
                  <a:pt x="11695" y="12541"/>
                </a:cubicBezTo>
                <a:cubicBezTo>
                  <a:pt x="11726" y="12541"/>
                  <a:pt x="11750" y="12492"/>
                  <a:pt x="11750" y="12431"/>
                </a:cubicBezTo>
                <a:cubicBezTo>
                  <a:pt x="11750" y="12369"/>
                  <a:pt x="11726" y="12320"/>
                  <a:pt x="11695" y="12320"/>
                </a:cubicBezTo>
                <a:close/>
                <a:moveTo>
                  <a:pt x="11516" y="12320"/>
                </a:moveTo>
                <a:cubicBezTo>
                  <a:pt x="11486" y="12320"/>
                  <a:pt x="11461" y="12369"/>
                  <a:pt x="11461" y="12431"/>
                </a:cubicBezTo>
                <a:cubicBezTo>
                  <a:pt x="11461" y="12492"/>
                  <a:pt x="11486" y="12541"/>
                  <a:pt x="11516" y="12541"/>
                </a:cubicBezTo>
                <a:cubicBezTo>
                  <a:pt x="11546" y="12541"/>
                  <a:pt x="11571" y="12492"/>
                  <a:pt x="11571" y="12431"/>
                </a:cubicBezTo>
                <a:cubicBezTo>
                  <a:pt x="11571" y="12369"/>
                  <a:pt x="11546" y="12320"/>
                  <a:pt x="11516" y="12320"/>
                </a:cubicBezTo>
                <a:close/>
                <a:moveTo>
                  <a:pt x="11337" y="12320"/>
                </a:moveTo>
                <a:cubicBezTo>
                  <a:pt x="11307" y="12320"/>
                  <a:pt x="11282" y="12369"/>
                  <a:pt x="11282" y="12431"/>
                </a:cubicBezTo>
                <a:cubicBezTo>
                  <a:pt x="11282" y="12492"/>
                  <a:pt x="11307" y="12541"/>
                  <a:pt x="11337" y="12541"/>
                </a:cubicBezTo>
                <a:cubicBezTo>
                  <a:pt x="11367" y="12541"/>
                  <a:pt x="11392" y="12492"/>
                  <a:pt x="11392" y="12431"/>
                </a:cubicBezTo>
                <a:cubicBezTo>
                  <a:pt x="11392" y="12369"/>
                  <a:pt x="11367" y="12320"/>
                  <a:pt x="11337" y="12320"/>
                </a:cubicBezTo>
                <a:close/>
                <a:moveTo>
                  <a:pt x="11158" y="12320"/>
                </a:moveTo>
                <a:cubicBezTo>
                  <a:pt x="11128" y="12320"/>
                  <a:pt x="11103" y="12369"/>
                  <a:pt x="11103" y="12431"/>
                </a:cubicBezTo>
                <a:cubicBezTo>
                  <a:pt x="11103" y="12492"/>
                  <a:pt x="11128" y="12541"/>
                  <a:pt x="11158" y="12541"/>
                </a:cubicBezTo>
                <a:cubicBezTo>
                  <a:pt x="11188" y="12541"/>
                  <a:pt x="11213" y="12492"/>
                  <a:pt x="11213" y="12431"/>
                </a:cubicBezTo>
                <a:cubicBezTo>
                  <a:pt x="11213" y="12369"/>
                  <a:pt x="11188" y="12320"/>
                  <a:pt x="11158" y="12320"/>
                </a:cubicBezTo>
                <a:close/>
                <a:moveTo>
                  <a:pt x="10979" y="12320"/>
                </a:moveTo>
                <a:cubicBezTo>
                  <a:pt x="10949" y="12320"/>
                  <a:pt x="10924" y="12369"/>
                  <a:pt x="10924" y="12431"/>
                </a:cubicBezTo>
                <a:cubicBezTo>
                  <a:pt x="10924" y="12492"/>
                  <a:pt x="10949" y="12541"/>
                  <a:pt x="10979" y="12541"/>
                </a:cubicBezTo>
                <a:cubicBezTo>
                  <a:pt x="11009" y="12541"/>
                  <a:pt x="11034" y="12492"/>
                  <a:pt x="11034" y="12431"/>
                </a:cubicBezTo>
                <a:cubicBezTo>
                  <a:pt x="11034" y="12369"/>
                  <a:pt x="11009" y="12320"/>
                  <a:pt x="10979" y="12320"/>
                </a:cubicBezTo>
                <a:close/>
                <a:moveTo>
                  <a:pt x="10800" y="12320"/>
                </a:moveTo>
                <a:cubicBezTo>
                  <a:pt x="10770" y="12320"/>
                  <a:pt x="10745" y="12369"/>
                  <a:pt x="10745" y="12431"/>
                </a:cubicBezTo>
                <a:cubicBezTo>
                  <a:pt x="10745" y="12492"/>
                  <a:pt x="10770" y="12541"/>
                  <a:pt x="10800" y="12541"/>
                </a:cubicBezTo>
                <a:cubicBezTo>
                  <a:pt x="10830" y="12541"/>
                  <a:pt x="10855" y="12492"/>
                  <a:pt x="10855" y="12431"/>
                </a:cubicBezTo>
                <a:cubicBezTo>
                  <a:pt x="10855" y="12369"/>
                  <a:pt x="10830" y="12320"/>
                  <a:pt x="10800" y="12320"/>
                </a:cubicBezTo>
                <a:close/>
                <a:moveTo>
                  <a:pt x="10621" y="12320"/>
                </a:moveTo>
                <a:cubicBezTo>
                  <a:pt x="10590" y="12320"/>
                  <a:pt x="10566" y="12369"/>
                  <a:pt x="10566" y="12431"/>
                </a:cubicBezTo>
                <a:cubicBezTo>
                  <a:pt x="10566" y="12492"/>
                  <a:pt x="10590" y="12541"/>
                  <a:pt x="10621" y="12541"/>
                </a:cubicBezTo>
                <a:cubicBezTo>
                  <a:pt x="10651" y="12541"/>
                  <a:pt x="10676" y="12492"/>
                  <a:pt x="10676" y="12431"/>
                </a:cubicBezTo>
                <a:cubicBezTo>
                  <a:pt x="10676" y="12369"/>
                  <a:pt x="10651" y="12320"/>
                  <a:pt x="10621" y="12320"/>
                </a:cubicBezTo>
                <a:close/>
                <a:moveTo>
                  <a:pt x="10442" y="12320"/>
                </a:moveTo>
                <a:cubicBezTo>
                  <a:pt x="10411" y="12320"/>
                  <a:pt x="10387" y="12369"/>
                  <a:pt x="10387" y="12431"/>
                </a:cubicBezTo>
                <a:cubicBezTo>
                  <a:pt x="10387" y="12492"/>
                  <a:pt x="10411" y="12541"/>
                  <a:pt x="10442" y="12541"/>
                </a:cubicBezTo>
                <a:cubicBezTo>
                  <a:pt x="10472" y="12541"/>
                  <a:pt x="10497" y="12492"/>
                  <a:pt x="10497" y="12431"/>
                </a:cubicBezTo>
                <a:cubicBezTo>
                  <a:pt x="10497" y="12369"/>
                  <a:pt x="10472" y="12320"/>
                  <a:pt x="10442" y="12320"/>
                </a:cubicBezTo>
                <a:close/>
                <a:moveTo>
                  <a:pt x="6144" y="12320"/>
                </a:moveTo>
                <a:cubicBezTo>
                  <a:pt x="6113" y="12320"/>
                  <a:pt x="6089" y="12369"/>
                  <a:pt x="6089" y="12431"/>
                </a:cubicBezTo>
                <a:cubicBezTo>
                  <a:pt x="6089" y="12492"/>
                  <a:pt x="6113" y="12541"/>
                  <a:pt x="6144" y="12541"/>
                </a:cubicBezTo>
                <a:cubicBezTo>
                  <a:pt x="6174" y="12541"/>
                  <a:pt x="6199" y="12492"/>
                  <a:pt x="6199" y="12431"/>
                </a:cubicBezTo>
                <a:cubicBezTo>
                  <a:pt x="6199" y="12369"/>
                  <a:pt x="6174" y="12320"/>
                  <a:pt x="6144" y="12320"/>
                </a:cubicBezTo>
                <a:close/>
                <a:moveTo>
                  <a:pt x="5965" y="12320"/>
                </a:moveTo>
                <a:cubicBezTo>
                  <a:pt x="5934" y="12320"/>
                  <a:pt x="5910" y="12369"/>
                  <a:pt x="5910" y="12431"/>
                </a:cubicBezTo>
                <a:cubicBezTo>
                  <a:pt x="5910" y="12492"/>
                  <a:pt x="5934" y="12541"/>
                  <a:pt x="5965" y="12541"/>
                </a:cubicBezTo>
                <a:cubicBezTo>
                  <a:pt x="5995" y="12541"/>
                  <a:pt x="6019" y="12492"/>
                  <a:pt x="6019" y="12431"/>
                </a:cubicBezTo>
                <a:cubicBezTo>
                  <a:pt x="6019" y="12369"/>
                  <a:pt x="5995" y="12320"/>
                  <a:pt x="5965" y="12320"/>
                </a:cubicBezTo>
                <a:close/>
                <a:moveTo>
                  <a:pt x="5786" y="12320"/>
                </a:moveTo>
                <a:cubicBezTo>
                  <a:pt x="5755" y="12320"/>
                  <a:pt x="5731" y="12369"/>
                  <a:pt x="5731" y="12431"/>
                </a:cubicBezTo>
                <a:cubicBezTo>
                  <a:pt x="5731" y="12492"/>
                  <a:pt x="5755" y="12541"/>
                  <a:pt x="5786" y="12541"/>
                </a:cubicBezTo>
                <a:cubicBezTo>
                  <a:pt x="5816" y="12541"/>
                  <a:pt x="5840" y="12492"/>
                  <a:pt x="5840" y="12431"/>
                </a:cubicBezTo>
                <a:cubicBezTo>
                  <a:pt x="5840" y="12369"/>
                  <a:pt x="5816" y="12320"/>
                  <a:pt x="5786" y="12320"/>
                </a:cubicBezTo>
                <a:close/>
                <a:moveTo>
                  <a:pt x="5606" y="12320"/>
                </a:moveTo>
                <a:cubicBezTo>
                  <a:pt x="5576" y="12320"/>
                  <a:pt x="5552" y="12369"/>
                  <a:pt x="5552" y="12431"/>
                </a:cubicBezTo>
                <a:cubicBezTo>
                  <a:pt x="5552" y="12492"/>
                  <a:pt x="5576" y="12541"/>
                  <a:pt x="5606" y="12541"/>
                </a:cubicBezTo>
                <a:cubicBezTo>
                  <a:pt x="5637" y="12541"/>
                  <a:pt x="5661" y="12492"/>
                  <a:pt x="5661" y="12431"/>
                </a:cubicBezTo>
                <a:cubicBezTo>
                  <a:pt x="5661" y="12369"/>
                  <a:pt x="5637" y="12320"/>
                  <a:pt x="5606" y="12320"/>
                </a:cubicBezTo>
                <a:close/>
                <a:moveTo>
                  <a:pt x="5427" y="12320"/>
                </a:moveTo>
                <a:cubicBezTo>
                  <a:pt x="5397" y="12320"/>
                  <a:pt x="5372" y="12369"/>
                  <a:pt x="5372" y="12431"/>
                </a:cubicBezTo>
                <a:cubicBezTo>
                  <a:pt x="5372" y="12492"/>
                  <a:pt x="5397" y="12541"/>
                  <a:pt x="5427" y="12541"/>
                </a:cubicBezTo>
                <a:cubicBezTo>
                  <a:pt x="5458" y="12541"/>
                  <a:pt x="5482" y="12492"/>
                  <a:pt x="5482" y="12431"/>
                </a:cubicBezTo>
                <a:cubicBezTo>
                  <a:pt x="5482" y="12369"/>
                  <a:pt x="5458" y="12320"/>
                  <a:pt x="5427" y="12320"/>
                </a:cubicBezTo>
                <a:close/>
                <a:moveTo>
                  <a:pt x="5248" y="12320"/>
                </a:moveTo>
                <a:cubicBezTo>
                  <a:pt x="5218" y="12320"/>
                  <a:pt x="5193" y="12369"/>
                  <a:pt x="5193" y="12431"/>
                </a:cubicBezTo>
                <a:cubicBezTo>
                  <a:pt x="5193" y="12492"/>
                  <a:pt x="5218" y="12541"/>
                  <a:pt x="5248" y="12541"/>
                </a:cubicBezTo>
                <a:cubicBezTo>
                  <a:pt x="5279" y="12541"/>
                  <a:pt x="5303" y="12492"/>
                  <a:pt x="5303" y="12431"/>
                </a:cubicBezTo>
                <a:cubicBezTo>
                  <a:pt x="5303" y="12369"/>
                  <a:pt x="5279" y="12320"/>
                  <a:pt x="5248" y="12320"/>
                </a:cubicBezTo>
                <a:close/>
                <a:moveTo>
                  <a:pt x="5069" y="12320"/>
                </a:moveTo>
                <a:cubicBezTo>
                  <a:pt x="5039" y="12320"/>
                  <a:pt x="5014" y="12369"/>
                  <a:pt x="5014" y="12431"/>
                </a:cubicBezTo>
                <a:cubicBezTo>
                  <a:pt x="5014" y="12492"/>
                  <a:pt x="5039" y="12541"/>
                  <a:pt x="5069" y="12541"/>
                </a:cubicBezTo>
                <a:cubicBezTo>
                  <a:pt x="5099" y="12541"/>
                  <a:pt x="5124" y="12492"/>
                  <a:pt x="5124" y="12431"/>
                </a:cubicBezTo>
                <a:cubicBezTo>
                  <a:pt x="5124" y="12369"/>
                  <a:pt x="5099" y="12320"/>
                  <a:pt x="5069" y="12320"/>
                </a:cubicBezTo>
                <a:close/>
                <a:moveTo>
                  <a:pt x="4890" y="12320"/>
                </a:moveTo>
                <a:cubicBezTo>
                  <a:pt x="4860" y="12320"/>
                  <a:pt x="4835" y="12369"/>
                  <a:pt x="4835" y="12431"/>
                </a:cubicBezTo>
                <a:cubicBezTo>
                  <a:pt x="4835" y="12492"/>
                  <a:pt x="4860" y="12541"/>
                  <a:pt x="4890" y="12541"/>
                </a:cubicBezTo>
                <a:cubicBezTo>
                  <a:pt x="4920" y="12541"/>
                  <a:pt x="4945" y="12492"/>
                  <a:pt x="4945" y="12431"/>
                </a:cubicBezTo>
                <a:cubicBezTo>
                  <a:pt x="4945" y="12369"/>
                  <a:pt x="4920" y="12320"/>
                  <a:pt x="4890" y="12320"/>
                </a:cubicBezTo>
                <a:close/>
                <a:moveTo>
                  <a:pt x="4711" y="12320"/>
                </a:moveTo>
                <a:cubicBezTo>
                  <a:pt x="4681" y="12320"/>
                  <a:pt x="4656" y="12369"/>
                  <a:pt x="4656" y="12431"/>
                </a:cubicBezTo>
                <a:cubicBezTo>
                  <a:pt x="4656" y="12492"/>
                  <a:pt x="4681" y="12541"/>
                  <a:pt x="4711" y="12541"/>
                </a:cubicBezTo>
                <a:cubicBezTo>
                  <a:pt x="4741" y="12541"/>
                  <a:pt x="4766" y="12492"/>
                  <a:pt x="4766" y="12431"/>
                </a:cubicBezTo>
                <a:cubicBezTo>
                  <a:pt x="4766" y="12369"/>
                  <a:pt x="4741" y="12320"/>
                  <a:pt x="4711" y="12320"/>
                </a:cubicBezTo>
                <a:close/>
                <a:moveTo>
                  <a:pt x="4532" y="12320"/>
                </a:moveTo>
                <a:cubicBezTo>
                  <a:pt x="4502" y="12320"/>
                  <a:pt x="4477" y="12369"/>
                  <a:pt x="4477" y="12431"/>
                </a:cubicBezTo>
                <a:cubicBezTo>
                  <a:pt x="4477" y="12492"/>
                  <a:pt x="4502" y="12541"/>
                  <a:pt x="4532" y="12541"/>
                </a:cubicBezTo>
                <a:cubicBezTo>
                  <a:pt x="4562" y="12541"/>
                  <a:pt x="4587" y="12492"/>
                  <a:pt x="4587" y="12431"/>
                </a:cubicBezTo>
                <a:cubicBezTo>
                  <a:pt x="4587" y="12369"/>
                  <a:pt x="4562" y="12320"/>
                  <a:pt x="4532" y="12320"/>
                </a:cubicBezTo>
                <a:close/>
                <a:moveTo>
                  <a:pt x="4353" y="12320"/>
                </a:moveTo>
                <a:cubicBezTo>
                  <a:pt x="4323" y="12320"/>
                  <a:pt x="4298" y="12369"/>
                  <a:pt x="4298" y="12431"/>
                </a:cubicBezTo>
                <a:cubicBezTo>
                  <a:pt x="4298" y="12492"/>
                  <a:pt x="4323" y="12541"/>
                  <a:pt x="4353" y="12541"/>
                </a:cubicBezTo>
                <a:cubicBezTo>
                  <a:pt x="4383" y="12541"/>
                  <a:pt x="4408" y="12492"/>
                  <a:pt x="4408" y="12431"/>
                </a:cubicBezTo>
                <a:cubicBezTo>
                  <a:pt x="4408" y="12369"/>
                  <a:pt x="4383" y="12320"/>
                  <a:pt x="4353" y="12320"/>
                </a:cubicBezTo>
                <a:close/>
                <a:moveTo>
                  <a:pt x="4174" y="12320"/>
                </a:moveTo>
                <a:cubicBezTo>
                  <a:pt x="4143" y="12320"/>
                  <a:pt x="4119" y="12369"/>
                  <a:pt x="4119" y="12431"/>
                </a:cubicBezTo>
                <a:cubicBezTo>
                  <a:pt x="4119" y="12492"/>
                  <a:pt x="4143" y="12541"/>
                  <a:pt x="4174" y="12541"/>
                </a:cubicBezTo>
                <a:cubicBezTo>
                  <a:pt x="4204" y="12541"/>
                  <a:pt x="4229" y="12492"/>
                  <a:pt x="4229" y="12431"/>
                </a:cubicBezTo>
                <a:cubicBezTo>
                  <a:pt x="4229" y="12369"/>
                  <a:pt x="4204" y="12320"/>
                  <a:pt x="4174" y="12320"/>
                </a:cubicBezTo>
                <a:close/>
                <a:moveTo>
                  <a:pt x="18142" y="11957"/>
                </a:moveTo>
                <a:cubicBezTo>
                  <a:pt x="18112" y="11957"/>
                  <a:pt x="18088" y="12007"/>
                  <a:pt x="18088" y="12068"/>
                </a:cubicBezTo>
                <a:cubicBezTo>
                  <a:pt x="18088" y="12129"/>
                  <a:pt x="18112" y="12179"/>
                  <a:pt x="18142" y="12179"/>
                </a:cubicBezTo>
                <a:cubicBezTo>
                  <a:pt x="18173" y="12179"/>
                  <a:pt x="18197" y="12129"/>
                  <a:pt x="18197" y="12068"/>
                </a:cubicBezTo>
                <a:cubicBezTo>
                  <a:pt x="18197" y="12007"/>
                  <a:pt x="18173" y="11957"/>
                  <a:pt x="18142" y="11957"/>
                </a:cubicBezTo>
                <a:close/>
                <a:moveTo>
                  <a:pt x="17963" y="11957"/>
                </a:moveTo>
                <a:cubicBezTo>
                  <a:pt x="17933" y="11957"/>
                  <a:pt x="17908" y="12007"/>
                  <a:pt x="17908" y="12068"/>
                </a:cubicBezTo>
                <a:cubicBezTo>
                  <a:pt x="17908" y="12129"/>
                  <a:pt x="17933" y="12179"/>
                  <a:pt x="17963" y="12179"/>
                </a:cubicBezTo>
                <a:cubicBezTo>
                  <a:pt x="17994" y="12179"/>
                  <a:pt x="18018" y="12129"/>
                  <a:pt x="18018" y="12068"/>
                </a:cubicBezTo>
                <a:cubicBezTo>
                  <a:pt x="18018" y="12007"/>
                  <a:pt x="17994" y="11957"/>
                  <a:pt x="17963" y="11957"/>
                </a:cubicBezTo>
                <a:close/>
                <a:moveTo>
                  <a:pt x="17784" y="11957"/>
                </a:moveTo>
                <a:cubicBezTo>
                  <a:pt x="17754" y="11957"/>
                  <a:pt x="17729" y="12007"/>
                  <a:pt x="17729" y="12068"/>
                </a:cubicBezTo>
                <a:cubicBezTo>
                  <a:pt x="17729" y="12129"/>
                  <a:pt x="17754" y="12179"/>
                  <a:pt x="17784" y="12179"/>
                </a:cubicBezTo>
                <a:cubicBezTo>
                  <a:pt x="17815" y="12179"/>
                  <a:pt x="17839" y="12129"/>
                  <a:pt x="17839" y="12068"/>
                </a:cubicBezTo>
                <a:cubicBezTo>
                  <a:pt x="17839" y="12007"/>
                  <a:pt x="17815" y="11957"/>
                  <a:pt x="17784" y="11957"/>
                </a:cubicBezTo>
                <a:close/>
                <a:moveTo>
                  <a:pt x="17068" y="11957"/>
                </a:moveTo>
                <a:cubicBezTo>
                  <a:pt x="17038" y="11957"/>
                  <a:pt x="17013" y="12007"/>
                  <a:pt x="17013" y="12068"/>
                </a:cubicBezTo>
                <a:cubicBezTo>
                  <a:pt x="17013" y="12129"/>
                  <a:pt x="17038" y="12179"/>
                  <a:pt x="17068" y="12179"/>
                </a:cubicBezTo>
                <a:cubicBezTo>
                  <a:pt x="17098" y="12179"/>
                  <a:pt x="17123" y="12129"/>
                  <a:pt x="17123" y="12068"/>
                </a:cubicBezTo>
                <a:cubicBezTo>
                  <a:pt x="17123" y="12007"/>
                  <a:pt x="17098" y="11957"/>
                  <a:pt x="17068" y="11957"/>
                </a:cubicBezTo>
                <a:close/>
                <a:moveTo>
                  <a:pt x="16889" y="11957"/>
                </a:moveTo>
                <a:cubicBezTo>
                  <a:pt x="16859" y="11957"/>
                  <a:pt x="16834" y="12007"/>
                  <a:pt x="16834" y="12068"/>
                </a:cubicBezTo>
                <a:cubicBezTo>
                  <a:pt x="16834" y="12129"/>
                  <a:pt x="16859" y="12179"/>
                  <a:pt x="16889" y="12179"/>
                </a:cubicBezTo>
                <a:cubicBezTo>
                  <a:pt x="16919" y="12179"/>
                  <a:pt x="16944" y="12129"/>
                  <a:pt x="16944" y="12068"/>
                </a:cubicBezTo>
                <a:cubicBezTo>
                  <a:pt x="16944" y="12007"/>
                  <a:pt x="16919" y="11957"/>
                  <a:pt x="16889" y="11957"/>
                </a:cubicBezTo>
                <a:close/>
                <a:moveTo>
                  <a:pt x="16710" y="11957"/>
                </a:moveTo>
                <a:cubicBezTo>
                  <a:pt x="16679" y="11957"/>
                  <a:pt x="16655" y="12007"/>
                  <a:pt x="16655" y="12068"/>
                </a:cubicBezTo>
                <a:cubicBezTo>
                  <a:pt x="16655" y="12129"/>
                  <a:pt x="16679" y="12179"/>
                  <a:pt x="16710" y="12179"/>
                </a:cubicBezTo>
                <a:cubicBezTo>
                  <a:pt x="16740" y="12179"/>
                  <a:pt x="16765" y="12129"/>
                  <a:pt x="16765" y="12068"/>
                </a:cubicBezTo>
                <a:cubicBezTo>
                  <a:pt x="16765" y="12007"/>
                  <a:pt x="16740" y="11957"/>
                  <a:pt x="16710" y="11957"/>
                </a:cubicBezTo>
                <a:close/>
                <a:moveTo>
                  <a:pt x="16531" y="11957"/>
                </a:moveTo>
                <a:cubicBezTo>
                  <a:pt x="16500" y="11957"/>
                  <a:pt x="16476" y="12007"/>
                  <a:pt x="16476" y="12068"/>
                </a:cubicBezTo>
                <a:cubicBezTo>
                  <a:pt x="16476" y="12129"/>
                  <a:pt x="16500" y="12179"/>
                  <a:pt x="16531" y="12179"/>
                </a:cubicBezTo>
                <a:cubicBezTo>
                  <a:pt x="16561" y="12179"/>
                  <a:pt x="16585" y="12129"/>
                  <a:pt x="16585" y="12068"/>
                </a:cubicBezTo>
                <a:cubicBezTo>
                  <a:pt x="16585" y="12007"/>
                  <a:pt x="16561" y="11957"/>
                  <a:pt x="16531" y="11957"/>
                </a:cubicBezTo>
                <a:close/>
                <a:moveTo>
                  <a:pt x="14919" y="11957"/>
                </a:moveTo>
                <a:cubicBezTo>
                  <a:pt x="14889" y="11957"/>
                  <a:pt x="14864" y="12007"/>
                  <a:pt x="14864" y="12068"/>
                </a:cubicBezTo>
                <a:cubicBezTo>
                  <a:pt x="14864" y="12129"/>
                  <a:pt x="14889" y="12179"/>
                  <a:pt x="14919" y="12179"/>
                </a:cubicBezTo>
                <a:cubicBezTo>
                  <a:pt x="14949" y="12179"/>
                  <a:pt x="14974" y="12129"/>
                  <a:pt x="14974" y="12068"/>
                </a:cubicBezTo>
                <a:cubicBezTo>
                  <a:pt x="14974" y="12007"/>
                  <a:pt x="14949" y="11957"/>
                  <a:pt x="14919" y="11957"/>
                </a:cubicBezTo>
                <a:close/>
                <a:moveTo>
                  <a:pt x="13128" y="11957"/>
                </a:moveTo>
                <a:cubicBezTo>
                  <a:pt x="13098" y="11957"/>
                  <a:pt x="13073" y="12007"/>
                  <a:pt x="13073" y="12068"/>
                </a:cubicBezTo>
                <a:cubicBezTo>
                  <a:pt x="13073" y="12129"/>
                  <a:pt x="13098" y="12179"/>
                  <a:pt x="13128" y="12179"/>
                </a:cubicBezTo>
                <a:cubicBezTo>
                  <a:pt x="13158" y="12179"/>
                  <a:pt x="13183" y="12129"/>
                  <a:pt x="13183" y="12068"/>
                </a:cubicBezTo>
                <a:cubicBezTo>
                  <a:pt x="13183" y="12007"/>
                  <a:pt x="13158" y="11957"/>
                  <a:pt x="13128" y="11957"/>
                </a:cubicBezTo>
                <a:close/>
                <a:moveTo>
                  <a:pt x="12949" y="11957"/>
                </a:moveTo>
                <a:cubicBezTo>
                  <a:pt x="12919" y="11957"/>
                  <a:pt x="12894" y="12007"/>
                  <a:pt x="12894" y="12068"/>
                </a:cubicBezTo>
                <a:cubicBezTo>
                  <a:pt x="12894" y="12129"/>
                  <a:pt x="12919" y="12179"/>
                  <a:pt x="12949" y="12179"/>
                </a:cubicBezTo>
                <a:cubicBezTo>
                  <a:pt x="12979" y="12179"/>
                  <a:pt x="13004" y="12129"/>
                  <a:pt x="13004" y="12068"/>
                </a:cubicBezTo>
                <a:cubicBezTo>
                  <a:pt x="13004" y="12007"/>
                  <a:pt x="12979" y="11957"/>
                  <a:pt x="12949" y="11957"/>
                </a:cubicBezTo>
                <a:close/>
                <a:moveTo>
                  <a:pt x="12770" y="11957"/>
                </a:moveTo>
                <a:cubicBezTo>
                  <a:pt x="12740" y="11957"/>
                  <a:pt x="12715" y="12007"/>
                  <a:pt x="12715" y="12068"/>
                </a:cubicBezTo>
                <a:cubicBezTo>
                  <a:pt x="12715" y="12129"/>
                  <a:pt x="12740" y="12179"/>
                  <a:pt x="12770" y="12179"/>
                </a:cubicBezTo>
                <a:cubicBezTo>
                  <a:pt x="12800" y="12179"/>
                  <a:pt x="12825" y="12129"/>
                  <a:pt x="12825" y="12068"/>
                </a:cubicBezTo>
                <a:cubicBezTo>
                  <a:pt x="12825" y="12007"/>
                  <a:pt x="12800" y="11957"/>
                  <a:pt x="12770" y="11957"/>
                </a:cubicBezTo>
                <a:close/>
                <a:moveTo>
                  <a:pt x="12591" y="11957"/>
                </a:moveTo>
                <a:cubicBezTo>
                  <a:pt x="12560" y="11957"/>
                  <a:pt x="12536" y="12007"/>
                  <a:pt x="12536" y="12068"/>
                </a:cubicBezTo>
                <a:cubicBezTo>
                  <a:pt x="12536" y="12129"/>
                  <a:pt x="12560" y="12179"/>
                  <a:pt x="12591" y="12179"/>
                </a:cubicBezTo>
                <a:cubicBezTo>
                  <a:pt x="12621" y="12179"/>
                  <a:pt x="12646" y="12129"/>
                  <a:pt x="12646" y="12068"/>
                </a:cubicBezTo>
                <a:cubicBezTo>
                  <a:pt x="12646" y="12007"/>
                  <a:pt x="12621" y="11957"/>
                  <a:pt x="12591" y="11957"/>
                </a:cubicBezTo>
                <a:close/>
                <a:moveTo>
                  <a:pt x="12412" y="11957"/>
                </a:moveTo>
                <a:cubicBezTo>
                  <a:pt x="12381" y="11957"/>
                  <a:pt x="12357" y="12007"/>
                  <a:pt x="12357" y="12068"/>
                </a:cubicBezTo>
                <a:cubicBezTo>
                  <a:pt x="12357" y="12129"/>
                  <a:pt x="12381" y="12179"/>
                  <a:pt x="12412" y="12179"/>
                </a:cubicBezTo>
                <a:cubicBezTo>
                  <a:pt x="12442" y="12179"/>
                  <a:pt x="12466" y="12129"/>
                  <a:pt x="12466" y="12068"/>
                </a:cubicBezTo>
                <a:cubicBezTo>
                  <a:pt x="12466" y="12007"/>
                  <a:pt x="12442" y="11957"/>
                  <a:pt x="12412" y="11957"/>
                </a:cubicBezTo>
                <a:close/>
                <a:moveTo>
                  <a:pt x="12233" y="11957"/>
                </a:moveTo>
                <a:cubicBezTo>
                  <a:pt x="12202" y="11957"/>
                  <a:pt x="12178" y="12007"/>
                  <a:pt x="12178" y="12068"/>
                </a:cubicBezTo>
                <a:cubicBezTo>
                  <a:pt x="12178" y="12129"/>
                  <a:pt x="12202" y="12179"/>
                  <a:pt x="12233" y="12179"/>
                </a:cubicBezTo>
                <a:cubicBezTo>
                  <a:pt x="12263" y="12179"/>
                  <a:pt x="12287" y="12129"/>
                  <a:pt x="12287" y="12068"/>
                </a:cubicBezTo>
                <a:cubicBezTo>
                  <a:pt x="12287" y="12007"/>
                  <a:pt x="12263" y="11957"/>
                  <a:pt x="12233" y="11957"/>
                </a:cubicBezTo>
                <a:close/>
                <a:moveTo>
                  <a:pt x="12053" y="11957"/>
                </a:moveTo>
                <a:cubicBezTo>
                  <a:pt x="12023" y="11957"/>
                  <a:pt x="11999" y="12007"/>
                  <a:pt x="11999" y="12068"/>
                </a:cubicBezTo>
                <a:cubicBezTo>
                  <a:pt x="11999" y="12129"/>
                  <a:pt x="12023" y="12179"/>
                  <a:pt x="12053" y="12179"/>
                </a:cubicBezTo>
                <a:cubicBezTo>
                  <a:pt x="12084" y="12179"/>
                  <a:pt x="12108" y="12129"/>
                  <a:pt x="12108" y="12068"/>
                </a:cubicBezTo>
                <a:cubicBezTo>
                  <a:pt x="12108" y="12007"/>
                  <a:pt x="12084" y="11957"/>
                  <a:pt x="12053" y="11957"/>
                </a:cubicBezTo>
                <a:close/>
                <a:moveTo>
                  <a:pt x="11874" y="11957"/>
                </a:moveTo>
                <a:cubicBezTo>
                  <a:pt x="11844" y="11957"/>
                  <a:pt x="11819" y="12007"/>
                  <a:pt x="11819" y="12068"/>
                </a:cubicBezTo>
                <a:cubicBezTo>
                  <a:pt x="11819" y="12129"/>
                  <a:pt x="11844" y="12179"/>
                  <a:pt x="11874" y="12179"/>
                </a:cubicBezTo>
                <a:cubicBezTo>
                  <a:pt x="11905" y="12179"/>
                  <a:pt x="11929" y="12129"/>
                  <a:pt x="11929" y="12068"/>
                </a:cubicBezTo>
                <a:cubicBezTo>
                  <a:pt x="11929" y="12007"/>
                  <a:pt x="11905" y="11957"/>
                  <a:pt x="11874" y="11957"/>
                </a:cubicBezTo>
                <a:close/>
                <a:moveTo>
                  <a:pt x="11695" y="11957"/>
                </a:moveTo>
                <a:cubicBezTo>
                  <a:pt x="11665" y="11957"/>
                  <a:pt x="11640" y="12007"/>
                  <a:pt x="11640" y="12068"/>
                </a:cubicBezTo>
                <a:cubicBezTo>
                  <a:pt x="11640" y="12129"/>
                  <a:pt x="11665" y="12179"/>
                  <a:pt x="11695" y="12179"/>
                </a:cubicBezTo>
                <a:cubicBezTo>
                  <a:pt x="11726" y="12179"/>
                  <a:pt x="11750" y="12129"/>
                  <a:pt x="11750" y="12068"/>
                </a:cubicBezTo>
                <a:cubicBezTo>
                  <a:pt x="11750" y="12007"/>
                  <a:pt x="11726" y="11957"/>
                  <a:pt x="11695" y="11957"/>
                </a:cubicBezTo>
                <a:close/>
                <a:moveTo>
                  <a:pt x="11516" y="11957"/>
                </a:moveTo>
                <a:cubicBezTo>
                  <a:pt x="11486" y="11957"/>
                  <a:pt x="11461" y="12007"/>
                  <a:pt x="11461" y="12068"/>
                </a:cubicBezTo>
                <a:cubicBezTo>
                  <a:pt x="11461" y="12129"/>
                  <a:pt x="11486" y="12179"/>
                  <a:pt x="11516" y="12179"/>
                </a:cubicBezTo>
                <a:cubicBezTo>
                  <a:pt x="11546" y="12179"/>
                  <a:pt x="11571" y="12129"/>
                  <a:pt x="11571" y="12068"/>
                </a:cubicBezTo>
                <a:cubicBezTo>
                  <a:pt x="11571" y="12007"/>
                  <a:pt x="11546" y="11957"/>
                  <a:pt x="11516" y="11957"/>
                </a:cubicBezTo>
                <a:close/>
                <a:moveTo>
                  <a:pt x="11337" y="11957"/>
                </a:moveTo>
                <a:cubicBezTo>
                  <a:pt x="11307" y="11957"/>
                  <a:pt x="11282" y="12007"/>
                  <a:pt x="11282" y="12068"/>
                </a:cubicBezTo>
                <a:cubicBezTo>
                  <a:pt x="11282" y="12129"/>
                  <a:pt x="11307" y="12179"/>
                  <a:pt x="11337" y="12179"/>
                </a:cubicBezTo>
                <a:cubicBezTo>
                  <a:pt x="11367" y="12179"/>
                  <a:pt x="11392" y="12129"/>
                  <a:pt x="11392" y="12068"/>
                </a:cubicBezTo>
                <a:cubicBezTo>
                  <a:pt x="11392" y="12007"/>
                  <a:pt x="11367" y="11957"/>
                  <a:pt x="11337" y="11957"/>
                </a:cubicBezTo>
                <a:close/>
                <a:moveTo>
                  <a:pt x="11158" y="11957"/>
                </a:moveTo>
                <a:cubicBezTo>
                  <a:pt x="11128" y="11957"/>
                  <a:pt x="11103" y="12007"/>
                  <a:pt x="11103" y="12068"/>
                </a:cubicBezTo>
                <a:cubicBezTo>
                  <a:pt x="11103" y="12129"/>
                  <a:pt x="11128" y="12179"/>
                  <a:pt x="11158" y="12179"/>
                </a:cubicBezTo>
                <a:cubicBezTo>
                  <a:pt x="11188" y="12179"/>
                  <a:pt x="11213" y="12129"/>
                  <a:pt x="11213" y="12068"/>
                </a:cubicBezTo>
                <a:cubicBezTo>
                  <a:pt x="11213" y="12007"/>
                  <a:pt x="11188" y="11957"/>
                  <a:pt x="11158" y="11957"/>
                </a:cubicBezTo>
                <a:close/>
                <a:moveTo>
                  <a:pt x="10979" y="11957"/>
                </a:moveTo>
                <a:cubicBezTo>
                  <a:pt x="10949" y="11957"/>
                  <a:pt x="10924" y="12007"/>
                  <a:pt x="10924" y="12068"/>
                </a:cubicBezTo>
                <a:cubicBezTo>
                  <a:pt x="10924" y="12129"/>
                  <a:pt x="10949" y="12179"/>
                  <a:pt x="10979" y="12179"/>
                </a:cubicBezTo>
                <a:cubicBezTo>
                  <a:pt x="11009" y="12179"/>
                  <a:pt x="11034" y="12129"/>
                  <a:pt x="11034" y="12068"/>
                </a:cubicBezTo>
                <a:cubicBezTo>
                  <a:pt x="11034" y="12007"/>
                  <a:pt x="11009" y="11957"/>
                  <a:pt x="10979" y="11957"/>
                </a:cubicBezTo>
                <a:close/>
                <a:moveTo>
                  <a:pt x="10800" y="11957"/>
                </a:moveTo>
                <a:cubicBezTo>
                  <a:pt x="10770" y="11957"/>
                  <a:pt x="10745" y="12007"/>
                  <a:pt x="10745" y="12068"/>
                </a:cubicBezTo>
                <a:cubicBezTo>
                  <a:pt x="10745" y="12129"/>
                  <a:pt x="10770" y="12179"/>
                  <a:pt x="10800" y="12179"/>
                </a:cubicBezTo>
                <a:cubicBezTo>
                  <a:pt x="10830" y="12179"/>
                  <a:pt x="10855" y="12129"/>
                  <a:pt x="10855" y="12068"/>
                </a:cubicBezTo>
                <a:cubicBezTo>
                  <a:pt x="10855" y="12007"/>
                  <a:pt x="10830" y="11957"/>
                  <a:pt x="10800" y="11957"/>
                </a:cubicBezTo>
                <a:close/>
                <a:moveTo>
                  <a:pt x="10621" y="11957"/>
                </a:moveTo>
                <a:cubicBezTo>
                  <a:pt x="10590" y="11957"/>
                  <a:pt x="10566" y="12007"/>
                  <a:pt x="10566" y="12068"/>
                </a:cubicBezTo>
                <a:cubicBezTo>
                  <a:pt x="10566" y="12129"/>
                  <a:pt x="10590" y="12179"/>
                  <a:pt x="10621" y="12179"/>
                </a:cubicBezTo>
                <a:cubicBezTo>
                  <a:pt x="10651" y="12179"/>
                  <a:pt x="10676" y="12129"/>
                  <a:pt x="10676" y="12068"/>
                </a:cubicBezTo>
                <a:cubicBezTo>
                  <a:pt x="10676" y="12007"/>
                  <a:pt x="10651" y="11957"/>
                  <a:pt x="10621" y="11957"/>
                </a:cubicBezTo>
                <a:close/>
                <a:moveTo>
                  <a:pt x="10442" y="11957"/>
                </a:moveTo>
                <a:cubicBezTo>
                  <a:pt x="10411" y="11957"/>
                  <a:pt x="10387" y="12007"/>
                  <a:pt x="10387" y="12068"/>
                </a:cubicBezTo>
                <a:cubicBezTo>
                  <a:pt x="10387" y="12129"/>
                  <a:pt x="10411" y="12179"/>
                  <a:pt x="10442" y="12179"/>
                </a:cubicBezTo>
                <a:cubicBezTo>
                  <a:pt x="10472" y="12179"/>
                  <a:pt x="10497" y="12129"/>
                  <a:pt x="10497" y="12068"/>
                </a:cubicBezTo>
                <a:cubicBezTo>
                  <a:pt x="10497" y="12007"/>
                  <a:pt x="10472" y="11957"/>
                  <a:pt x="10442" y="11957"/>
                </a:cubicBezTo>
                <a:close/>
                <a:moveTo>
                  <a:pt x="10263" y="11957"/>
                </a:moveTo>
                <a:cubicBezTo>
                  <a:pt x="10232" y="11957"/>
                  <a:pt x="10208" y="12007"/>
                  <a:pt x="10208" y="12068"/>
                </a:cubicBezTo>
                <a:cubicBezTo>
                  <a:pt x="10208" y="12129"/>
                  <a:pt x="10232" y="12179"/>
                  <a:pt x="10263" y="12179"/>
                </a:cubicBezTo>
                <a:cubicBezTo>
                  <a:pt x="10293" y="12179"/>
                  <a:pt x="10317" y="12129"/>
                  <a:pt x="10317" y="12068"/>
                </a:cubicBezTo>
                <a:cubicBezTo>
                  <a:pt x="10317" y="12007"/>
                  <a:pt x="10293" y="11957"/>
                  <a:pt x="10263" y="11957"/>
                </a:cubicBezTo>
                <a:close/>
                <a:moveTo>
                  <a:pt x="10083" y="11957"/>
                </a:moveTo>
                <a:cubicBezTo>
                  <a:pt x="10053" y="11957"/>
                  <a:pt x="10029" y="12007"/>
                  <a:pt x="10029" y="12068"/>
                </a:cubicBezTo>
                <a:cubicBezTo>
                  <a:pt x="10029" y="12129"/>
                  <a:pt x="10053" y="12179"/>
                  <a:pt x="10083" y="12179"/>
                </a:cubicBezTo>
                <a:cubicBezTo>
                  <a:pt x="10114" y="12179"/>
                  <a:pt x="10138" y="12129"/>
                  <a:pt x="10138" y="12068"/>
                </a:cubicBezTo>
                <a:cubicBezTo>
                  <a:pt x="10138" y="12007"/>
                  <a:pt x="10114" y="11957"/>
                  <a:pt x="10083" y="11957"/>
                </a:cubicBezTo>
                <a:close/>
                <a:moveTo>
                  <a:pt x="9904" y="11957"/>
                </a:moveTo>
                <a:cubicBezTo>
                  <a:pt x="9874" y="11957"/>
                  <a:pt x="9850" y="12007"/>
                  <a:pt x="9850" y="12068"/>
                </a:cubicBezTo>
                <a:cubicBezTo>
                  <a:pt x="9850" y="12129"/>
                  <a:pt x="9874" y="12179"/>
                  <a:pt x="9904" y="12179"/>
                </a:cubicBezTo>
                <a:cubicBezTo>
                  <a:pt x="9935" y="12179"/>
                  <a:pt x="9959" y="12129"/>
                  <a:pt x="9959" y="12068"/>
                </a:cubicBezTo>
                <a:cubicBezTo>
                  <a:pt x="9959" y="12007"/>
                  <a:pt x="9935" y="11957"/>
                  <a:pt x="9904" y="11957"/>
                </a:cubicBezTo>
                <a:close/>
                <a:moveTo>
                  <a:pt x="9725" y="11957"/>
                </a:moveTo>
                <a:cubicBezTo>
                  <a:pt x="9695" y="11957"/>
                  <a:pt x="9670" y="12007"/>
                  <a:pt x="9670" y="12068"/>
                </a:cubicBezTo>
                <a:cubicBezTo>
                  <a:pt x="9670" y="12129"/>
                  <a:pt x="9695" y="12179"/>
                  <a:pt x="9725" y="12179"/>
                </a:cubicBezTo>
                <a:cubicBezTo>
                  <a:pt x="9756" y="12179"/>
                  <a:pt x="9780" y="12129"/>
                  <a:pt x="9780" y="12068"/>
                </a:cubicBezTo>
                <a:cubicBezTo>
                  <a:pt x="9780" y="12007"/>
                  <a:pt x="9756" y="11957"/>
                  <a:pt x="9725" y="11957"/>
                </a:cubicBezTo>
                <a:close/>
                <a:moveTo>
                  <a:pt x="9546" y="11957"/>
                </a:moveTo>
                <a:cubicBezTo>
                  <a:pt x="9516" y="11957"/>
                  <a:pt x="9491" y="12007"/>
                  <a:pt x="9491" y="12068"/>
                </a:cubicBezTo>
                <a:cubicBezTo>
                  <a:pt x="9491" y="12129"/>
                  <a:pt x="9516" y="12179"/>
                  <a:pt x="9546" y="12179"/>
                </a:cubicBezTo>
                <a:cubicBezTo>
                  <a:pt x="9577" y="12179"/>
                  <a:pt x="9601" y="12129"/>
                  <a:pt x="9601" y="12068"/>
                </a:cubicBezTo>
                <a:cubicBezTo>
                  <a:pt x="9601" y="12007"/>
                  <a:pt x="9577" y="11957"/>
                  <a:pt x="9546" y="11957"/>
                </a:cubicBezTo>
                <a:close/>
                <a:moveTo>
                  <a:pt x="9367" y="11957"/>
                </a:moveTo>
                <a:cubicBezTo>
                  <a:pt x="9337" y="11957"/>
                  <a:pt x="9312" y="12007"/>
                  <a:pt x="9312" y="12068"/>
                </a:cubicBezTo>
                <a:cubicBezTo>
                  <a:pt x="9312" y="12129"/>
                  <a:pt x="9337" y="12179"/>
                  <a:pt x="9367" y="12179"/>
                </a:cubicBezTo>
                <a:cubicBezTo>
                  <a:pt x="9397" y="12179"/>
                  <a:pt x="9422" y="12129"/>
                  <a:pt x="9422" y="12068"/>
                </a:cubicBezTo>
                <a:cubicBezTo>
                  <a:pt x="9422" y="12007"/>
                  <a:pt x="9397" y="11957"/>
                  <a:pt x="9367" y="11957"/>
                </a:cubicBezTo>
                <a:close/>
                <a:moveTo>
                  <a:pt x="9188" y="11957"/>
                </a:moveTo>
                <a:cubicBezTo>
                  <a:pt x="9158" y="11957"/>
                  <a:pt x="9133" y="12007"/>
                  <a:pt x="9133" y="12068"/>
                </a:cubicBezTo>
                <a:cubicBezTo>
                  <a:pt x="9133" y="12129"/>
                  <a:pt x="9158" y="12179"/>
                  <a:pt x="9188" y="12179"/>
                </a:cubicBezTo>
                <a:cubicBezTo>
                  <a:pt x="9218" y="12179"/>
                  <a:pt x="9243" y="12129"/>
                  <a:pt x="9243" y="12068"/>
                </a:cubicBezTo>
                <a:cubicBezTo>
                  <a:pt x="9243" y="12007"/>
                  <a:pt x="9218" y="11957"/>
                  <a:pt x="9188" y="11957"/>
                </a:cubicBezTo>
                <a:close/>
                <a:moveTo>
                  <a:pt x="6144" y="11957"/>
                </a:moveTo>
                <a:cubicBezTo>
                  <a:pt x="6113" y="11957"/>
                  <a:pt x="6089" y="12007"/>
                  <a:pt x="6089" y="12068"/>
                </a:cubicBezTo>
                <a:cubicBezTo>
                  <a:pt x="6089" y="12129"/>
                  <a:pt x="6113" y="12179"/>
                  <a:pt x="6144" y="12179"/>
                </a:cubicBezTo>
                <a:cubicBezTo>
                  <a:pt x="6174" y="12179"/>
                  <a:pt x="6199" y="12129"/>
                  <a:pt x="6199" y="12068"/>
                </a:cubicBezTo>
                <a:cubicBezTo>
                  <a:pt x="6199" y="12007"/>
                  <a:pt x="6174" y="11957"/>
                  <a:pt x="6144" y="11957"/>
                </a:cubicBezTo>
                <a:close/>
                <a:moveTo>
                  <a:pt x="5965" y="11957"/>
                </a:moveTo>
                <a:cubicBezTo>
                  <a:pt x="5934" y="11957"/>
                  <a:pt x="5910" y="12007"/>
                  <a:pt x="5910" y="12068"/>
                </a:cubicBezTo>
                <a:cubicBezTo>
                  <a:pt x="5910" y="12129"/>
                  <a:pt x="5934" y="12179"/>
                  <a:pt x="5965" y="12179"/>
                </a:cubicBezTo>
                <a:cubicBezTo>
                  <a:pt x="5995" y="12179"/>
                  <a:pt x="6019" y="12129"/>
                  <a:pt x="6019" y="12068"/>
                </a:cubicBezTo>
                <a:cubicBezTo>
                  <a:pt x="6019" y="12007"/>
                  <a:pt x="5995" y="11957"/>
                  <a:pt x="5965" y="11957"/>
                </a:cubicBezTo>
                <a:close/>
                <a:moveTo>
                  <a:pt x="5786" y="11957"/>
                </a:moveTo>
                <a:cubicBezTo>
                  <a:pt x="5755" y="11957"/>
                  <a:pt x="5731" y="12007"/>
                  <a:pt x="5731" y="12068"/>
                </a:cubicBezTo>
                <a:cubicBezTo>
                  <a:pt x="5731" y="12129"/>
                  <a:pt x="5755" y="12179"/>
                  <a:pt x="5786" y="12179"/>
                </a:cubicBezTo>
                <a:cubicBezTo>
                  <a:pt x="5816" y="12179"/>
                  <a:pt x="5840" y="12129"/>
                  <a:pt x="5840" y="12068"/>
                </a:cubicBezTo>
                <a:cubicBezTo>
                  <a:pt x="5840" y="12007"/>
                  <a:pt x="5816" y="11957"/>
                  <a:pt x="5786" y="11957"/>
                </a:cubicBezTo>
                <a:close/>
                <a:moveTo>
                  <a:pt x="5606" y="11957"/>
                </a:moveTo>
                <a:cubicBezTo>
                  <a:pt x="5576" y="11957"/>
                  <a:pt x="5552" y="12007"/>
                  <a:pt x="5552" y="12068"/>
                </a:cubicBezTo>
                <a:cubicBezTo>
                  <a:pt x="5552" y="12129"/>
                  <a:pt x="5576" y="12179"/>
                  <a:pt x="5606" y="12179"/>
                </a:cubicBezTo>
                <a:cubicBezTo>
                  <a:pt x="5637" y="12179"/>
                  <a:pt x="5661" y="12129"/>
                  <a:pt x="5661" y="12068"/>
                </a:cubicBezTo>
                <a:cubicBezTo>
                  <a:pt x="5661" y="12007"/>
                  <a:pt x="5637" y="11957"/>
                  <a:pt x="5606" y="11957"/>
                </a:cubicBezTo>
                <a:close/>
                <a:moveTo>
                  <a:pt x="5427" y="11957"/>
                </a:moveTo>
                <a:cubicBezTo>
                  <a:pt x="5397" y="11957"/>
                  <a:pt x="5372" y="12007"/>
                  <a:pt x="5372" y="12068"/>
                </a:cubicBezTo>
                <a:cubicBezTo>
                  <a:pt x="5372" y="12129"/>
                  <a:pt x="5397" y="12179"/>
                  <a:pt x="5427" y="12179"/>
                </a:cubicBezTo>
                <a:cubicBezTo>
                  <a:pt x="5458" y="12179"/>
                  <a:pt x="5482" y="12129"/>
                  <a:pt x="5482" y="12068"/>
                </a:cubicBezTo>
                <a:cubicBezTo>
                  <a:pt x="5482" y="12007"/>
                  <a:pt x="5458" y="11957"/>
                  <a:pt x="5427" y="11957"/>
                </a:cubicBezTo>
                <a:close/>
                <a:moveTo>
                  <a:pt x="5248" y="11957"/>
                </a:moveTo>
                <a:cubicBezTo>
                  <a:pt x="5218" y="11957"/>
                  <a:pt x="5193" y="12007"/>
                  <a:pt x="5193" y="12068"/>
                </a:cubicBezTo>
                <a:cubicBezTo>
                  <a:pt x="5193" y="12129"/>
                  <a:pt x="5218" y="12179"/>
                  <a:pt x="5248" y="12179"/>
                </a:cubicBezTo>
                <a:cubicBezTo>
                  <a:pt x="5279" y="12179"/>
                  <a:pt x="5303" y="12129"/>
                  <a:pt x="5303" y="12068"/>
                </a:cubicBezTo>
                <a:cubicBezTo>
                  <a:pt x="5303" y="12007"/>
                  <a:pt x="5279" y="11957"/>
                  <a:pt x="5248" y="11957"/>
                </a:cubicBezTo>
                <a:close/>
                <a:moveTo>
                  <a:pt x="5069" y="11957"/>
                </a:moveTo>
                <a:cubicBezTo>
                  <a:pt x="5039" y="11957"/>
                  <a:pt x="5014" y="12007"/>
                  <a:pt x="5014" y="12068"/>
                </a:cubicBezTo>
                <a:cubicBezTo>
                  <a:pt x="5014" y="12129"/>
                  <a:pt x="5039" y="12179"/>
                  <a:pt x="5069" y="12179"/>
                </a:cubicBezTo>
                <a:cubicBezTo>
                  <a:pt x="5099" y="12179"/>
                  <a:pt x="5124" y="12129"/>
                  <a:pt x="5124" y="12068"/>
                </a:cubicBezTo>
                <a:cubicBezTo>
                  <a:pt x="5124" y="12007"/>
                  <a:pt x="5099" y="11957"/>
                  <a:pt x="5069" y="11957"/>
                </a:cubicBezTo>
                <a:close/>
                <a:moveTo>
                  <a:pt x="4890" y="11957"/>
                </a:moveTo>
                <a:cubicBezTo>
                  <a:pt x="4860" y="11957"/>
                  <a:pt x="4835" y="12007"/>
                  <a:pt x="4835" y="12068"/>
                </a:cubicBezTo>
                <a:cubicBezTo>
                  <a:pt x="4835" y="12129"/>
                  <a:pt x="4860" y="12179"/>
                  <a:pt x="4890" y="12179"/>
                </a:cubicBezTo>
                <a:cubicBezTo>
                  <a:pt x="4920" y="12179"/>
                  <a:pt x="4945" y="12129"/>
                  <a:pt x="4945" y="12068"/>
                </a:cubicBezTo>
                <a:cubicBezTo>
                  <a:pt x="4945" y="12007"/>
                  <a:pt x="4920" y="11957"/>
                  <a:pt x="4890" y="11957"/>
                </a:cubicBezTo>
                <a:close/>
                <a:moveTo>
                  <a:pt x="4711" y="11957"/>
                </a:moveTo>
                <a:cubicBezTo>
                  <a:pt x="4681" y="11957"/>
                  <a:pt x="4656" y="12007"/>
                  <a:pt x="4656" y="12068"/>
                </a:cubicBezTo>
                <a:cubicBezTo>
                  <a:pt x="4656" y="12129"/>
                  <a:pt x="4681" y="12179"/>
                  <a:pt x="4711" y="12179"/>
                </a:cubicBezTo>
                <a:cubicBezTo>
                  <a:pt x="4741" y="12179"/>
                  <a:pt x="4766" y="12129"/>
                  <a:pt x="4766" y="12068"/>
                </a:cubicBezTo>
                <a:cubicBezTo>
                  <a:pt x="4766" y="12007"/>
                  <a:pt x="4741" y="11957"/>
                  <a:pt x="4711" y="11957"/>
                </a:cubicBezTo>
                <a:close/>
                <a:moveTo>
                  <a:pt x="4532" y="11957"/>
                </a:moveTo>
                <a:cubicBezTo>
                  <a:pt x="4502" y="11957"/>
                  <a:pt x="4477" y="12007"/>
                  <a:pt x="4477" y="12068"/>
                </a:cubicBezTo>
                <a:cubicBezTo>
                  <a:pt x="4477" y="12129"/>
                  <a:pt x="4502" y="12179"/>
                  <a:pt x="4532" y="12179"/>
                </a:cubicBezTo>
                <a:cubicBezTo>
                  <a:pt x="4562" y="12179"/>
                  <a:pt x="4587" y="12129"/>
                  <a:pt x="4587" y="12068"/>
                </a:cubicBezTo>
                <a:cubicBezTo>
                  <a:pt x="4587" y="12007"/>
                  <a:pt x="4562" y="11957"/>
                  <a:pt x="4532" y="11957"/>
                </a:cubicBezTo>
                <a:close/>
                <a:moveTo>
                  <a:pt x="4353" y="11957"/>
                </a:moveTo>
                <a:cubicBezTo>
                  <a:pt x="4323" y="11957"/>
                  <a:pt x="4298" y="12007"/>
                  <a:pt x="4298" y="12068"/>
                </a:cubicBezTo>
                <a:cubicBezTo>
                  <a:pt x="4298" y="12129"/>
                  <a:pt x="4323" y="12179"/>
                  <a:pt x="4353" y="12179"/>
                </a:cubicBezTo>
                <a:cubicBezTo>
                  <a:pt x="4383" y="12179"/>
                  <a:pt x="4408" y="12129"/>
                  <a:pt x="4408" y="12068"/>
                </a:cubicBezTo>
                <a:cubicBezTo>
                  <a:pt x="4408" y="12007"/>
                  <a:pt x="4383" y="11957"/>
                  <a:pt x="4353" y="11957"/>
                </a:cubicBezTo>
                <a:close/>
                <a:moveTo>
                  <a:pt x="18501" y="11595"/>
                </a:moveTo>
                <a:cubicBezTo>
                  <a:pt x="18470" y="11595"/>
                  <a:pt x="18446" y="11645"/>
                  <a:pt x="18446" y="11706"/>
                </a:cubicBezTo>
                <a:cubicBezTo>
                  <a:pt x="18446" y="11767"/>
                  <a:pt x="18470" y="11817"/>
                  <a:pt x="18501" y="11817"/>
                </a:cubicBezTo>
                <a:cubicBezTo>
                  <a:pt x="18531" y="11817"/>
                  <a:pt x="18555" y="11767"/>
                  <a:pt x="18555" y="11706"/>
                </a:cubicBezTo>
                <a:cubicBezTo>
                  <a:pt x="18555" y="11645"/>
                  <a:pt x="18531" y="11595"/>
                  <a:pt x="18501" y="11595"/>
                </a:cubicBezTo>
                <a:close/>
                <a:moveTo>
                  <a:pt x="18142" y="11595"/>
                </a:moveTo>
                <a:cubicBezTo>
                  <a:pt x="18112" y="11595"/>
                  <a:pt x="18088" y="11645"/>
                  <a:pt x="18088" y="11706"/>
                </a:cubicBezTo>
                <a:cubicBezTo>
                  <a:pt x="18088" y="11767"/>
                  <a:pt x="18112" y="11817"/>
                  <a:pt x="18142" y="11817"/>
                </a:cubicBezTo>
                <a:cubicBezTo>
                  <a:pt x="18173" y="11817"/>
                  <a:pt x="18197" y="11767"/>
                  <a:pt x="18197" y="11706"/>
                </a:cubicBezTo>
                <a:cubicBezTo>
                  <a:pt x="18197" y="11645"/>
                  <a:pt x="18173" y="11595"/>
                  <a:pt x="18142" y="11595"/>
                </a:cubicBezTo>
                <a:close/>
                <a:moveTo>
                  <a:pt x="17963" y="11595"/>
                </a:moveTo>
                <a:cubicBezTo>
                  <a:pt x="17933" y="11595"/>
                  <a:pt x="17908" y="11645"/>
                  <a:pt x="17908" y="11706"/>
                </a:cubicBezTo>
                <a:cubicBezTo>
                  <a:pt x="17908" y="11767"/>
                  <a:pt x="17933" y="11817"/>
                  <a:pt x="17963" y="11817"/>
                </a:cubicBezTo>
                <a:cubicBezTo>
                  <a:pt x="17994" y="11817"/>
                  <a:pt x="18018" y="11767"/>
                  <a:pt x="18018" y="11706"/>
                </a:cubicBezTo>
                <a:cubicBezTo>
                  <a:pt x="18018" y="11645"/>
                  <a:pt x="17994" y="11595"/>
                  <a:pt x="17963" y="11595"/>
                </a:cubicBezTo>
                <a:close/>
                <a:moveTo>
                  <a:pt x="16889" y="11595"/>
                </a:moveTo>
                <a:cubicBezTo>
                  <a:pt x="16859" y="11595"/>
                  <a:pt x="16834" y="11645"/>
                  <a:pt x="16834" y="11706"/>
                </a:cubicBezTo>
                <a:cubicBezTo>
                  <a:pt x="16834" y="11767"/>
                  <a:pt x="16859" y="11817"/>
                  <a:pt x="16889" y="11817"/>
                </a:cubicBezTo>
                <a:cubicBezTo>
                  <a:pt x="16919" y="11817"/>
                  <a:pt x="16944" y="11767"/>
                  <a:pt x="16944" y="11706"/>
                </a:cubicBezTo>
                <a:cubicBezTo>
                  <a:pt x="16944" y="11645"/>
                  <a:pt x="16919" y="11595"/>
                  <a:pt x="16889" y="11595"/>
                </a:cubicBezTo>
                <a:close/>
                <a:moveTo>
                  <a:pt x="15456" y="11595"/>
                </a:moveTo>
                <a:cubicBezTo>
                  <a:pt x="15426" y="11595"/>
                  <a:pt x="15401" y="11645"/>
                  <a:pt x="15401" y="11706"/>
                </a:cubicBezTo>
                <a:cubicBezTo>
                  <a:pt x="15401" y="11767"/>
                  <a:pt x="15426" y="11817"/>
                  <a:pt x="15456" y="11817"/>
                </a:cubicBezTo>
                <a:cubicBezTo>
                  <a:pt x="15486" y="11817"/>
                  <a:pt x="15511" y="11767"/>
                  <a:pt x="15511" y="11706"/>
                </a:cubicBezTo>
                <a:cubicBezTo>
                  <a:pt x="15511" y="11645"/>
                  <a:pt x="15486" y="11595"/>
                  <a:pt x="15456" y="11595"/>
                </a:cubicBezTo>
                <a:close/>
                <a:moveTo>
                  <a:pt x="14919" y="11595"/>
                </a:moveTo>
                <a:cubicBezTo>
                  <a:pt x="14889" y="11595"/>
                  <a:pt x="14864" y="11645"/>
                  <a:pt x="14864" y="11706"/>
                </a:cubicBezTo>
                <a:cubicBezTo>
                  <a:pt x="14864" y="11767"/>
                  <a:pt x="14889" y="11817"/>
                  <a:pt x="14919" y="11817"/>
                </a:cubicBezTo>
                <a:cubicBezTo>
                  <a:pt x="14949" y="11817"/>
                  <a:pt x="14974" y="11767"/>
                  <a:pt x="14974" y="11706"/>
                </a:cubicBezTo>
                <a:cubicBezTo>
                  <a:pt x="14974" y="11645"/>
                  <a:pt x="14949" y="11595"/>
                  <a:pt x="14919" y="11595"/>
                </a:cubicBezTo>
                <a:close/>
                <a:moveTo>
                  <a:pt x="13128" y="11595"/>
                </a:moveTo>
                <a:cubicBezTo>
                  <a:pt x="13098" y="11595"/>
                  <a:pt x="13073" y="11645"/>
                  <a:pt x="13073" y="11706"/>
                </a:cubicBezTo>
                <a:cubicBezTo>
                  <a:pt x="13073" y="11767"/>
                  <a:pt x="13098" y="11817"/>
                  <a:pt x="13128" y="11817"/>
                </a:cubicBezTo>
                <a:cubicBezTo>
                  <a:pt x="13158" y="11817"/>
                  <a:pt x="13183" y="11767"/>
                  <a:pt x="13183" y="11706"/>
                </a:cubicBezTo>
                <a:cubicBezTo>
                  <a:pt x="13183" y="11645"/>
                  <a:pt x="13158" y="11595"/>
                  <a:pt x="13128" y="11595"/>
                </a:cubicBezTo>
                <a:close/>
                <a:moveTo>
                  <a:pt x="12949" y="11595"/>
                </a:moveTo>
                <a:cubicBezTo>
                  <a:pt x="12919" y="11595"/>
                  <a:pt x="12894" y="11645"/>
                  <a:pt x="12894" y="11706"/>
                </a:cubicBezTo>
                <a:cubicBezTo>
                  <a:pt x="12894" y="11767"/>
                  <a:pt x="12919" y="11817"/>
                  <a:pt x="12949" y="11817"/>
                </a:cubicBezTo>
                <a:cubicBezTo>
                  <a:pt x="12979" y="11817"/>
                  <a:pt x="13004" y="11767"/>
                  <a:pt x="13004" y="11706"/>
                </a:cubicBezTo>
                <a:cubicBezTo>
                  <a:pt x="13004" y="11645"/>
                  <a:pt x="12979" y="11595"/>
                  <a:pt x="12949" y="11595"/>
                </a:cubicBezTo>
                <a:close/>
                <a:moveTo>
                  <a:pt x="12770" y="11595"/>
                </a:moveTo>
                <a:cubicBezTo>
                  <a:pt x="12740" y="11595"/>
                  <a:pt x="12715" y="11645"/>
                  <a:pt x="12715" y="11706"/>
                </a:cubicBezTo>
                <a:cubicBezTo>
                  <a:pt x="12715" y="11767"/>
                  <a:pt x="12740" y="11817"/>
                  <a:pt x="12770" y="11817"/>
                </a:cubicBezTo>
                <a:cubicBezTo>
                  <a:pt x="12800" y="11817"/>
                  <a:pt x="12825" y="11767"/>
                  <a:pt x="12825" y="11706"/>
                </a:cubicBezTo>
                <a:cubicBezTo>
                  <a:pt x="12825" y="11645"/>
                  <a:pt x="12800" y="11595"/>
                  <a:pt x="12770" y="11595"/>
                </a:cubicBezTo>
                <a:close/>
                <a:moveTo>
                  <a:pt x="12591" y="11595"/>
                </a:moveTo>
                <a:cubicBezTo>
                  <a:pt x="12560" y="11595"/>
                  <a:pt x="12536" y="11645"/>
                  <a:pt x="12536" y="11706"/>
                </a:cubicBezTo>
                <a:cubicBezTo>
                  <a:pt x="12536" y="11767"/>
                  <a:pt x="12560" y="11817"/>
                  <a:pt x="12591" y="11817"/>
                </a:cubicBezTo>
                <a:cubicBezTo>
                  <a:pt x="12621" y="11817"/>
                  <a:pt x="12646" y="11767"/>
                  <a:pt x="12646" y="11706"/>
                </a:cubicBezTo>
                <a:cubicBezTo>
                  <a:pt x="12646" y="11645"/>
                  <a:pt x="12621" y="11595"/>
                  <a:pt x="12591" y="11595"/>
                </a:cubicBezTo>
                <a:close/>
                <a:moveTo>
                  <a:pt x="12412" y="11595"/>
                </a:moveTo>
                <a:cubicBezTo>
                  <a:pt x="12381" y="11595"/>
                  <a:pt x="12357" y="11645"/>
                  <a:pt x="12357" y="11706"/>
                </a:cubicBezTo>
                <a:cubicBezTo>
                  <a:pt x="12357" y="11767"/>
                  <a:pt x="12381" y="11817"/>
                  <a:pt x="12412" y="11817"/>
                </a:cubicBezTo>
                <a:cubicBezTo>
                  <a:pt x="12442" y="11817"/>
                  <a:pt x="12466" y="11767"/>
                  <a:pt x="12466" y="11706"/>
                </a:cubicBezTo>
                <a:cubicBezTo>
                  <a:pt x="12466" y="11645"/>
                  <a:pt x="12442" y="11595"/>
                  <a:pt x="12412" y="11595"/>
                </a:cubicBezTo>
                <a:close/>
                <a:moveTo>
                  <a:pt x="12233" y="11595"/>
                </a:moveTo>
                <a:cubicBezTo>
                  <a:pt x="12202" y="11595"/>
                  <a:pt x="12178" y="11645"/>
                  <a:pt x="12178" y="11706"/>
                </a:cubicBezTo>
                <a:cubicBezTo>
                  <a:pt x="12178" y="11767"/>
                  <a:pt x="12202" y="11817"/>
                  <a:pt x="12233" y="11817"/>
                </a:cubicBezTo>
                <a:cubicBezTo>
                  <a:pt x="12263" y="11817"/>
                  <a:pt x="12287" y="11767"/>
                  <a:pt x="12287" y="11706"/>
                </a:cubicBezTo>
                <a:cubicBezTo>
                  <a:pt x="12287" y="11645"/>
                  <a:pt x="12263" y="11595"/>
                  <a:pt x="12233" y="11595"/>
                </a:cubicBezTo>
                <a:close/>
                <a:moveTo>
                  <a:pt x="12053" y="11595"/>
                </a:moveTo>
                <a:cubicBezTo>
                  <a:pt x="12023" y="11595"/>
                  <a:pt x="11999" y="11645"/>
                  <a:pt x="11999" y="11706"/>
                </a:cubicBezTo>
                <a:cubicBezTo>
                  <a:pt x="11999" y="11767"/>
                  <a:pt x="12023" y="11817"/>
                  <a:pt x="12053" y="11817"/>
                </a:cubicBezTo>
                <a:cubicBezTo>
                  <a:pt x="12084" y="11817"/>
                  <a:pt x="12108" y="11767"/>
                  <a:pt x="12108" y="11706"/>
                </a:cubicBezTo>
                <a:cubicBezTo>
                  <a:pt x="12108" y="11645"/>
                  <a:pt x="12084" y="11595"/>
                  <a:pt x="12053" y="11595"/>
                </a:cubicBezTo>
                <a:close/>
                <a:moveTo>
                  <a:pt x="11874" y="11595"/>
                </a:moveTo>
                <a:cubicBezTo>
                  <a:pt x="11844" y="11595"/>
                  <a:pt x="11819" y="11645"/>
                  <a:pt x="11819" y="11706"/>
                </a:cubicBezTo>
                <a:cubicBezTo>
                  <a:pt x="11819" y="11767"/>
                  <a:pt x="11844" y="11817"/>
                  <a:pt x="11874" y="11817"/>
                </a:cubicBezTo>
                <a:cubicBezTo>
                  <a:pt x="11905" y="11817"/>
                  <a:pt x="11929" y="11767"/>
                  <a:pt x="11929" y="11706"/>
                </a:cubicBezTo>
                <a:cubicBezTo>
                  <a:pt x="11929" y="11645"/>
                  <a:pt x="11905" y="11595"/>
                  <a:pt x="11874" y="11595"/>
                </a:cubicBezTo>
                <a:close/>
                <a:moveTo>
                  <a:pt x="11695" y="11595"/>
                </a:moveTo>
                <a:cubicBezTo>
                  <a:pt x="11665" y="11595"/>
                  <a:pt x="11640" y="11645"/>
                  <a:pt x="11640" y="11706"/>
                </a:cubicBezTo>
                <a:cubicBezTo>
                  <a:pt x="11640" y="11767"/>
                  <a:pt x="11665" y="11817"/>
                  <a:pt x="11695" y="11817"/>
                </a:cubicBezTo>
                <a:cubicBezTo>
                  <a:pt x="11726" y="11817"/>
                  <a:pt x="11750" y="11767"/>
                  <a:pt x="11750" y="11706"/>
                </a:cubicBezTo>
                <a:cubicBezTo>
                  <a:pt x="11750" y="11645"/>
                  <a:pt x="11726" y="11595"/>
                  <a:pt x="11695" y="11595"/>
                </a:cubicBezTo>
                <a:close/>
                <a:moveTo>
                  <a:pt x="11516" y="11595"/>
                </a:moveTo>
                <a:cubicBezTo>
                  <a:pt x="11486" y="11595"/>
                  <a:pt x="11461" y="11645"/>
                  <a:pt x="11461" y="11706"/>
                </a:cubicBezTo>
                <a:cubicBezTo>
                  <a:pt x="11461" y="11767"/>
                  <a:pt x="11486" y="11817"/>
                  <a:pt x="11516" y="11817"/>
                </a:cubicBezTo>
                <a:cubicBezTo>
                  <a:pt x="11546" y="11817"/>
                  <a:pt x="11571" y="11767"/>
                  <a:pt x="11571" y="11706"/>
                </a:cubicBezTo>
                <a:cubicBezTo>
                  <a:pt x="11571" y="11645"/>
                  <a:pt x="11546" y="11595"/>
                  <a:pt x="11516" y="11595"/>
                </a:cubicBezTo>
                <a:close/>
                <a:moveTo>
                  <a:pt x="11337" y="11595"/>
                </a:moveTo>
                <a:cubicBezTo>
                  <a:pt x="11307" y="11595"/>
                  <a:pt x="11282" y="11645"/>
                  <a:pt x="11282" y="11706"/>
                </a:cubicBezTo>
                <a:cubicBezTo>
                  <a:pt x="11282" y="11767"/>
                  <a:pt x="11307" y="11817"/>
                  <a:pt x="11337" y="11817"/>
                </a:cubicBezTo>
                <a:cubicBezTo>
                  <a:pt x="11367" y="11817"/>
                  <a:pt x="11392" y="11767"/>
                  <a:pt x="11392" y="11706"/>
                </a:cubicBezTo>
                <a:cubicBezTo>
                  <a:pt x="11392" y="11645"/>
                  <a:pt x="11367" y="11595"/>
                  <a:pt x="11337" y="11595"/>
                </a:cubicBezTo>
                <a:close/>
                <a:moveTo>
                  <a:pt x="11158" y="11595"/>
                </a:moveTo>
                <a:cubicBezTo>
                  <a:pt x="11128" y="11595"/>
                  <a:pt x="11103" y="11645"/>
                  <a:pt x="11103" y="11706"/>
                </a:cubicBezTo>
                <a:cubicBezTo>
                  <a:pt x="11103" y="11767"/>
                  <a:pt x="11128" y="11817"/>
                  <a:pt x="11158" y="11817"/>
                </a:cubicBezTo>
                <a:cubicBezTo>
                  <a:pt x="11188" y="11817"/>
                  <a:pt x="11213" y="11767"/>
                  <a:pt x="11213" y="11706"/>
                </a:cubicBezTo>
                <a:cubicBezTo>
                  <a:pt x="11213" y="11645"/>
                  <a:pt x="11188" y="11595"/>
                  <a:pt x="11158" y="11595"/>
                </a:cubicBezTo>
                <a:close/>
                <a:moveTo>
                  <a:pt x="10979" y="11595"/>
                </a:moveTo>
                <a:cubicBezTo>
                  <a:pt x="10949" y="11595"/>
                  <a:pt x="10924" y="11645"/>
                  <a:pt x="10924" y="11706"/>
                </a:cubicBezTo>
                <a:cubicBezTo>
                  <a:pt x="10924" y="11767"/>
                  <a:pt x="10949" y="11817"/>
                  <a:pt x="10979" y="11817"/>
                </a:cubicBezTo>
                <a:cubicBezTo>
                  <a:pt x="11009" y="11817"/>
                  <a:pt x="11034" y="11767"/>
                  <a:pt x="11034" y="11706"/>
                </a:cubicBezTo>
                <a:cubicBezTo>
                  <a:pt x="11034" y="11645"/>
                  <a:pt x="11009" y="11595"/>
                  <a:pt x="10979" y="11595"/>
                </a:cubicBezTo>
                <a:close/>
                <a:moveTo>
                  <a:pt x="10800" y="11595"/>
                </a:moveTo>
                <a:cubicBezTo>
                  <a:pt x="10770" y="11595"/>
                  <a:pt x="10745" y="11645"/>
                  <a:pt x="10745" y="11706"/>
                </a:cubicBezTo>
                <a:cubicBezTo>
                  <a:pt x="10745" y="11767"/>
                  <a:pt x="10770" y="11817"/>
                  <a:pt x="10800" y="11817"/>
                </a:cubicBezTo>
                <a:cubicBezTo>
                  <a:pt x="10830" y="11817"/>
                  <a:pt x="10855" y="11767"/>
                  <a:pt x="10855" y="11706"/>
                </a:cubicBezTo>
                <a:cubicBezTo>
                  <a:pt x="10855" y="11645"/>
                  <a:pt x="10830" y="11595"/>
                  <a:pt x="10800" y="11595"/>
                </a:cubicBezTo>
                <a:close/>
                <a:moveTo>
                  <a:pt x="10621" y="11595"/>
                </a:moveTo>
                <a:cubicBezTo>
                  <a:pt x="10590" y="11595"/>
                  <a:pt x="10566" y="11645"/>
                  <a:pt x="10566" y="11706"/>
                </a:cubicBezTo>
                <a:cubicBezTo>
                  <a:pt x="10566" y="11767"/>
                  <a:pt x="10590" y="11817"/>
                  <a:pt x="10621" y="11817"/>
                </a:cubicBezTo>
                <a:cubicBezTo>
                  <a:pt x="10651" y="11817"/>
                  <a:pt x="10676" y="11767"/>
                  <a:pt x="10676" y="11706"/>
                </a:cubicBezTo>
                <a:cubicBezTo>
                  <a:pt x="10676" y="11645"/>
                  <a:pt x="10651" y="11595"/>
                  <a:pt x="10621" y="11595"/>
                </a:cubicBezTo>
                <a:close/>
                <a:moveTo>
                  <a:pt x="10442" y="11595"/>
                </a:moveTo>
                <a:cubicBezTo>
                  <a:pt x="10411" y="11595"/>
                  <a:pt x="10387" y="11645"/>
                  <a:pt x="10387" y="11706"/>
                </a:cubicBezTo>
                <a:cubicBezTo>
                  <a:pt x="10387" y="11767"/>
                  <a:pt x="10411" y="11817"/>
                  <a:pt x="10442" y="11817"/>
                </a:cubicBezTo>
                <a:cubicBezTo>
                  <a:pt x="10472" y="11817"/>
                  <a:pt x="10497" y="11767"/>
                  <a:pt x="10497" y="11706"/>
                </a:cubicBezTo>
                <a:cubicBezTo>
                  <a:pt x="10497" y="11645"/>
                  <a:pt x="10472" y="11595"/>
                  <a:pt x="10442" y="11595"/>
                </a:cubicBezTo>
                <a:close/>
                <a:moveTo>
                  <a:pt x="10263" y="11595"/>
                </a:moveTo>
                <a:cubicBezTo>
                  <a:pt x="10232" y="11595"/>
                  <a:pt x="10208" y="11645"/>
                  <a:pt x="10208" y="11706"/>
                </a:cubicBezTo>
                <a:cubicBezTo>
                  <a:pt x="10208" y="11767"/>
                  <a:pt x="10232" y="11817"/>
                  <a:pt x="10263" y="11817"/>
                </a:cubicBezTo>
                <a:cubicBezTo>
                  <a:pt x="10293" y="11817"/>
                  <a:pt x="10317" y="11767"/>
                  <a:pt x="10317" y="11706"/>
                </a:cubicBezTo>
                <a:cubicBezTo>
                  <a:pt x="10317" y="11645"/>
                  <a:pt x="10293" y="11595"/>
                  <a:pt x="10263" y="11595"/>
                </a:cubicBezTo>
                <a:close/>
                <a:moveTo>
                  <a:pt x="10083" y="11595"/>
                </a:moveTo>
                <a:cubicBezTo>
                  <a:pt x="10053" y="11595"/>
                  <a:pt x="10029" y="11645"/>
                  <a:pt x="10029" y="11706"/>
                </a:cubicBezTo>
                <a:cubicBezTo>
                  <a:pt x="10029" y="11767"/>
                  <a:pt x="10053" y="11817"/>
                  <a:pt x="10083" y="11817"/>
                </a:cubicBezTo>
                <a:cubicBezTo>
                  <a:pt x="10114" y="11817"/>
                  <a:pt x="10138" y="11767"/>
                  <a:pt x="10138" y="11706"/>
                </a:cubicBezTo>
                <a:cubicBezTo>
                  <a:pt x="10138" y="11645"/>
                  <a:pt x="10114" y="11595"/>
                  <a:pt x="10083" y="11595"/>
                </a:cubicBezTo>
                <a:close/>
                <a:moveTo>
                  <a:pt x="9904" y="11595"/>
                </a:moveTo>
                <a:cubicBezTo>
                  <a:pt x="9874" y="11595"/>
                  <a:pt x="9850" y="11645"/>
                  <a:pt x="9850" y="11706"/>
                </a:cubicBezTo>
                <a:cubicBezTo>
                  <a:pt x="9850" y="11767"/>
                  <a:pt x="9874" y="11817"/>
                  <a:pt x="9904" y="11817"/>
                </a:cubicBezTo>
                <a:cubicBezTo>
                  <a:pt x="9935" y="11817"/>
                  <a:pt x="9959" y="11767"/>
                  <a:pt x="9959" y="11706"/>
                </a:cubicBezTo>
                <a:cubicBezTo>
                  <a:pt x="9959" y="11645"/>
                  <a:pt x="9935" y="11595"/>
                  <a:pt x="9904" y="11595"/>
                </a:cubicBezTo>
                <a:close/>
                <a:moveTo>
                  <a:pt x="9725" y="11595"/>
                </a:moveTo>
                <a:cubicBezTo>
                  <a:pt x="9695" y="11595"/>
                  <a:pt x="9670" y="11645"/>
                  <a:pt x="9670" y="11706"/>
                </a:cubicBezTo>
                <a:cubicBezTo>
                  <a:pt x="9670" y="11767"/>
                  <a:pt x="9695" y="11817"/>
                  <a:pt x="9725" y="11817"/>
                </a:cubicBezTo>
                <a:cubicBezTo>
                  <a:pt x="9756" y="11817"/>
                  <a:pt x="9780" y="11767"/>
                  <a:pt x="9780" y="11706"/>
                </a:cubicBezTo>
                <a:cubicBezTo>
                  <a:pt x="9780" y="11645"/>
                  <a:pt x="9756" y="11595"/>
                  <a:pt x="9725" y="11595"/>
                </a:cubicBezTo>
                <a:close/>
                <a:moveTo>
                  <a:pt x="9546" y="11595"/>
                </a:moveTo>
                <a:cubicBezTo>
                  <a:pt x="9516" y="11595"/>
                  <a:pt x="9491" y="11645"/>
                  <a:pt x="9491" y="11706"/>
                </a:cubicBezTo>
                <a:cubicBezTo>
                  <a:pt x="9491" y="11767"/>
                  <a:pt x="9516" y="11817"/>
                  <a:pt x="9546" y="11817"/>
                </a:cubicBezTo>
                <a:cubicBezTo>
                  <a:pt x="9577" y="11817"/>
                  <a:pt x="9601" y="11767"/>
                  <a:pt x="9601" y="11706"/>
                </a:cubicBezTo>
                <a:cubicBezTo>
                  <a:pt x="9601" y="11645"/>
                  <a:pt x="9577" y="11595"/>
                  <a:pt x="9546" y="11595"/>
                </a:cubicBezTo>
                <a:close/>
                <a:moveTo>
                  <a:pt x="9367" y="11595"/>
                </a:moveTo>
                <a:cubicBezTo>
                  <a:pt x="9337" y="11595"/>
                  <a:pt x="9312" y="11645"/>
                  <a:pt x="9312" y="11706"/>
                </a:cubicBezTo>
                <a:cubicBezTo>
                  <a:pt x="9312" y="11767"/>
                  <a:pt x="9337" y="11817"/>
                  <a:pt x="9367" y="11817"/>
                </a:cubicBezTo>
                <a:cubicBezTo>
                  <a:pt x="9397" y="11817"/>
                  <a:pt x="9422" y="11767"/>
                  <a:pt x="9422" y="11706"/>
                </a:cubicBezTo>
                <a:cubicBezTo>
                  <a:pt x="9422" y="11645"/>
                  <a:pt x="9397" y="11595"/>
                  <a:pt x="9367" y="11595"/>
                </a:cubicBezTo>
                <a:close/>
                <a:moveTo>
                  <a:pt x="9188" y="11595"/>
                </a:moveTo>
                <a:cubicBezTo>
                  <a:pt x="9158" y="11595"/>
                  <a:pt x="9133" y="11645"/>
                  <a:pt x="9133" y="11706"/>
                </a:cubicBezTo>
                <a:cubicBezTo>
                  <a:pt x="9133" y="11767"/>
                  <a:pt x="9158" y="11817"/>
                  <a:pt x="9188" y="11817"/>
                </a:cubicBezTo>
                <a:cubicBezTo>
                  <a:pt x="9218" y="11817"/>
                  <a:pt x="9243" y="11767"/>
                  <a:pt x="9243" y="11706"/>
                </a:cubicBezTo>
                <a:cubicBezTo>
                  <a:pt x="9243" y="11645"/>
                  <a:pt x="9218" y="11595"/>
                  <a:pt x="9188" y="11595"/>
                </a:cubicBezTo>
                <a:close/>
                <a:moveTo>
                  <a:pt x="9009" y="11595"/>
                </a:moveTo>
                <a:cubicBezTo>
                  <a:pt x="8979" y="11595"/>
                  <a:pt x="8954" y="11645"/>
                  <a:pt x="8954" y="11706"/>
                </a:cubicBezTo>
                <a:cubicBezTo>
                  <a:pt x="8954" y="11767"/>
                  <a:pt x="8979" y="11817"/>
                  <a:pt x="9009" y="11817"/>
                </a:cubicBezTo>
                <a:cubicBezTo>
                  <a:pt x="9039" y="11817"/>
                  <a:pt x="9064" y="11767"/>
                  <a:pt x="9064" y="11706"/>
                </a:cubicBezTo>
                <a:cubicBezTo>
                  <a:pt x="9064" y="11645"/>
                  <a:pt x="9039" y="11595"/>
                  <a:pt x="9009" y="11595"/>
                </a:cubicBezTo>
                <a:close/>
                <a:moveTo>
                  <a:pt x="5965" y="11595"/>
                </a:moveTo>
                <a:cubicBezTo>
                  <a:pt x="5934" y="11595"/>
                  <a:pt x="5910" y="11645"/>
                  <a:pt x="5910" y="11706"/>
                </a:cubicBezTo>
                <a:cubicBezTo>
                  <a:pt x="5910" y="11767"/>
                  <a:pt x="5934" y="11817"/>
                  <a:pt x="5965" y="11817"/>
                </a:cubicBezTo>
                <a:cubicBezTo>
                  <a:pt x="5995" y="11817"/>
                  <a:pt x="6019" y="11767"/>
                  <a:pt x="6019" y="11706"/>
                </a:cubicBezTo>
                <a:cubicBezTo>
                  <a:pt x="6019" y="11645"/>
                  <a:pt x="5995" y="11595"/>
                  <a:pt x="5965" y="11595"/>
                </a:cubicBezTo>
                <a:close/>
                <a:moveTo>
                  <a:pt x="5786" y="11595"/>
                </a:moveTo>
                <a:cubicBezTo>
                  <a:pt x="5755" y="11595"/>
                  <a:pt x="5731" y="11645"/>
                  <a:pt x="5731" y="11706"/>
                </a:cubicBezTo>
                <a:cubicBezTo>
                  <a:pt x="5731" y="11767"/>
                  <a:pt x="5755" y="11817"/>
                  <a:pt x="5786" y="11817"/>
                </a:cubicBezTo>
                <a:cubicBezTo>
                  <a:pt x="5816" y="11817"/>
                  <a:pt x="5840" y="11767"/>
                  <a:pt x="5840" y="11706"/>
                </a:cubicBezTo>
                <a:cubicBezTo>
                  <a:pt x="5840" y="11645"/>
                  <a:pt x="5816" y="11595"/>
                  <a:pt x="5786" y="11595"/>
                </a:cubicBezTo>
                <a:close/>
                <a:moveTo>
                  <a:pt x="5606" y="11595"/>
                </a:moveTo>
                <a:cubicBezTo>
                  <a:pt x="5576" y="11595"/>
                  <a:pt x="5552" y="11645"/>
                  <a:pt x="5552" y="11706"/>
                </a:cubicBezTo>
                <a:cubicBezTo>
                  <a:pt x="5552" y="11767"/>
                  <a:pt x="5576" y="11817"/>
                  <a:pt x="5606" y="11817"/>
                </a:cubicBezTo>
                <a:cubicBezTo>
                  <a:pt x="5637" y="11817"/>
                  <a:pt x="5661" y="11767"/>
                  <a:pt x="5661" y="11706"/>
                </a:cubicBezTo>
                <a:cubicBezTo>
                  <a:pt x="5661" y="11645"/>
                  <a:pt x="5637" y="11595"/>
                  <a:pt x="5606" y="11595"/>
                </a:cubicBezTo>
                <a:close/>
                <a:moveTo>
                  <a:pt x="5427" y="11595"/>
                </a:moveTo>
                <a:cubicBezTo>
                  <a:pt x="5397" y="11595"/>
                  <a:pt x="5372" y="11645"/>
                  <a:pt x="5372" y="11706"/>
                </a:cubicBezTo>
                <a:cubicBezTo>
                  <a:pt x="5372" y="11767"/>
                  <a:pt x="5397" y="11817"/>
                  <a:pt x="5427" y="11817"/>
                </a:cubicBezTo>
                <a:cubicBezTo>
                  <a:pt x="5458" y="11817"/>
                  <a:pt x="5482" y="11767"/>
                  <a:pt x="5482" y="11706"/>
                </a:cubicBezTo>
                <a:cubicBezTo>
                  <a:pt x="5482" y="11645"/>
                  <a:pt x="5458" y="11595"/>
                  <a:pt x="5427" y="11595"/>
                </a:cubicBezTo>
                <a:close/>
                <a:moveTo>
                  <a:pt x="5248" y="11595"/>
                </a:moveTo>
                <a:cubicBezTo>
                  <a:pt x="5218" y="11595"/>
                  <a:pt x="5193" y="11645"/>
                  <a:pt x="5193" y="11706"/>
                </a:cubicBezTo>
                <a:cubicBezTo>
                  <a:pt x="5193" y="11767"/>
                  <a:pt x="5218" y="11817"/>
                  <a:pt x="5248" y="11817"/>
                </a:cubicBezTo>
                <a:cubicBezTo>
                  <a:pt x="5279" y="11817"/>
                  <a:pt x="5303" y="11767"/>
                  <a:pt x="5303" y="11706"/>
                </a:cubicBezTo>
                <a:cubicBezTo>
                  <a:pt x="5303" y="11645"/>
                  <a:pt x="5279" y="11595"/>
                  <a:pt x="5248" y="11595"/>
                </a:cubicBezTo>
                <a:close/>
                <a:moveTo>
                  <a:pt x="5069" y="11595"/>
                </a:moveTo>
                <a:cubicBezTo>
                  <a:pt x="5039" y="11595"/>
                  <a:pt x="5014" y="11645"/>
                  <a:pt x="5014" y="11706"/>
                </a:cubicBezTo>
                <a:cubicBezTo>
                  <a:pt x="5014" y="11767"/>
                  <a:pt x="5039" y="11817"/>
                  <a:pt x="5069" y="11817"/>
                </a:cubicBezTo>
                <a:cubicBezTo>
                  <a:pt x="5099" y="11817"/>
                  <a:pt x="5124" y="11767"/>
                  <a:pt x="5124" y="11706"/>
                </a:cubicBezTo>
                <a:cubicBezTo>
                  <a:pt x="5124" y="11645"/>
                  <a:pt x="5099" y="11595"/>
                  <a:pt x="5069" y="11595"/>
                </a:cubicBezTo>
                <a:close/>
                <a:moveTo>
                  <a:pt x="4890" y="11595"/>
                </a:moveTo>
                <a:cubicBezTo>
                  <a:pt x="4860" y="11595"/>
                  <a:pt x="4835" y="11645"/>
                  <a:pt x="4835" y="11706"/>
                </a:cubicBezTo>
                <a:cubicBezTo>
                  <a:pt x="4835" y="11767"/>
                  <a:pt x="4860" y="11817"/>
                  <a:pt x="4890" y="11817"/>
                </a:cubicBezTo>
                <a:cubicBezTo>
                  <a:pt x="4920" y="11817"/>
                  <a:pt x="4945" y="11767"/>
                  <a:pt x="4945" y="11706"/>
                </a:cubicBezTo>
                <a:cubicBezTo>
                  <a:pt x="4945" y="11645"/>
                  <a:pt x="4920" y="11595"/>
                  <a:pt x="4890" y="11595"/>
                </a:cubicBezTo>
                <a:close/>
                <a:moveTo>
                  <a:pt x="4711" y="11595"/>
                </a:moveTo>
                <a:cubicBezTo>
                  <a:pt x="4681" y="11595"/>
                  <a:pt x="4656" y="11645"/>
                  <a:pt x="4656" y="11706"/>
                </a:cubicBezTo>
                <a:cubicBezTo>
                  <a:pt x="4656" y="11767"/>
                  <a:pt x="4681" y="11817"/>
                  <a:pt x="4711" y="11817"/>
                </a:cubicBezTo>
                <a:cubicBezTo>
                  <a:pt x="4741" y="11817"/>
                  <a:pt x="4766" y="11767"/>
                  <a:pt x="4766" y="11706"/>
                </a:cubicBezTo>
                <a:cubicBezTo>
                  <a:pt x="4766" y="11645"/>
                  <a:pt x="4741" y="11595"/>
                  <a:pt x="4711" y="11595"/>
                </a:cubicBezTo>
                <a:close/>
                <a:moveTo>
                  <a:pt x="4532" y="11595"/>
                </a:moveTo>
                <a:cubicBezTo>
                  <a:pt x="4502" y="11595"/>
                  <a:pt x="4477" y="11645"/>
                  <a:pt x="4477" y="11706"/>
                </a:cubicBezTo>
                <a:cubicBezTo>
                  <a:pt x="4477" y="11767"/>
                  <a:pt x="4502" y="11817"/>
                  <a:pt x="4532" y="11817"/>
                </a:cubicBezTo>
                <a:cubicBezTo>
                  <a:pt x="4562" y="11817"/>
                  <a:pt x="4587" y="11767"/>
                  <a:pt x="4587" y="11706"/>
                </a:cubicBezTo>
                <a:cubicBezTo>
                  <a:pt x="4587" y="11645"/>
                  <a:pt x="4562" y="11595"/>
                  <a:pt x="4532" y="11595"/>
                </a:cubicBezTo>
                <a:close/>
                <a:moveTo>
                  <a:pt x="4353" y="11595"/>
                </a:moveTo>
                <a:cubicBezTo>
                  <a:pt x="4323" y="11595"/>
                  <a:pt x="4298" y="11645"/>
                  <a:pt x="4298" y="11706"/>
                </a:cubicBezTo>
                <a:cubicBezTo>
                  <a:pt x="4298" y="11767"/>
                  <a:pt x="4323" y="11817"/>
                  <a:pt x="4353" y="11817"/>
                </a:cubicBezTo>
                <a:cubicBezTo>
                  <a:pt x="4383" y="11817"/>
                  <a:pt x="4408" y="11767"/>
                  <a:pt x="4408" y="11706"/>
                </a:cubicBezTo>
                <a:cubicBezTo>
                  <a:pt x="4408" y="11645"/>
                  <a:pt x="4383" y="11595"/>
                  <a:pt x="4353" y="11595"/>
                </a:cubicBezTo>
                <a:close/>
                <a:moveTo>
                  <a:pt x="18680" y="11232"/>
                </a:moveTo>
                <a:cubicBezTo>
                  <a:pt x="18649" y="11232"/>
                  <a:pt x="18625" y="11282"/>
                  <a:pt x="18625" y="11344"/>
                </a:cubicBezTo>
                <a:cubicBezTo>
                  <a:pt x="18625" y="11405"/>
                  <a:pt x="18649" y="11454"/>
                  <a:pt x="18680" y="11454"/>
                </a:cubicBezTo>
                <a:cubicBezTo>
                  <a:pt x="18710" y="11454"/>
                  <a:pt x="18735" y="11405"/>
                  <a:pt x="18735" y="11344"/>
                </a:cubicBezTo>
                <a:cubicBezTo>
                  <a:pt x="18735" y="11282"/>
                  <a:pt x="18710" y="11232"/>
                  <a:pt x="18680" y="11232"/>
                </a:cubicBezTo>
                <a:close/>
                <a:moveTo>
                  <a:pt x="18501" y="11232"/>
                </a:moveTo>
                <a:cubicBezTo>
                  <a:pt x="18470" y="11232"/>
                  <a:pt x="18446" y="11282"/>
                  <a:pt x="18446" y="11344"/>
                </a:cubicBezTo>
                <a:cubicBezTo>
                  <a:pt x="18446" y="11405"/>
                  <a:pt x="18470" y="11454"/>
                  <a:pt x="18501" y="11454"/>
                </a:cubicBezTo>
                <a:cubicBezTo>
                  <a:pt x="18531" y="11454"/>
                  <a:pt x="18555" y="11405"/>
                  <a:pt x="18555" y="11344"/>
                </a:cubicBezTo>
                <a:cubicBezTo>
                  <a:pt x="18555" y="11282"/>
                  <a:pt x="18531" y="11232"/>
                  <a:pt x="18501" y="11232"/>
                </a:cubicBezTo>
                <a:close/>
                <a:moveTo>
                  <a:pt x="18321" y="11232"/>
                </a:moveTo>
                <a:cubicBezTo>
                  <a:pt x="18291" y="11232"/>
                  <a:pt x="18267" y="11282"/>
                  <a:pt x="18267" y="11344"/>
                </a:cubicBezTo>
                <a:cubicBezTo>
                  <a:pt x="18267" y="11405"/>
                  <a:pt x="18291" y="11454"/>
                  <a:pt x="18321" y="11454"/>
                </a:cubicBezTo>
                <a:cubicBezTo>
                  <a:pt x="18352" y="11454"/>
                  <a:pt x="18376" y="11405"/>
                  <a:pt x="18376" y="11344"/>
                </a:cubicBezTo>
                <a:cubicBezTo>
                  <a:pt x="18376" y="11282"/>
                  <a:pt x="18352" y="11232"/>
                  <a:pt x="18321" y="11232"/>
                </a:cubicBezTo>
                <a:close/>
                <a:moveTo>
                  <a:pt x="17963" y="11232"/>
                </a:moveTo>
                <a:cubicBezTo>
                  <a:pt x="17933" y="11232"/>
                  <a:pt x="17908" y="11282"/>
                  <a:pt x="17908" y="11344"/>
                </a:cubicBezTo>
                <a:cubicBezTo>
                  <a:pt x="17908" y="11405"/>
                  <a:pt x="17933" y="11454"/>
                  <a:pt x="17963" y="11454"/>
                </a:cubicBezTo>
                <a:cubicBezTo>
                  <a:pt x="17994" y="11454"/>
                  <a:pt x="18018" y="11405"/>
                  <a:pt x="18018" y="11344"/>
                </a:cubicBezTo>
                <a:cubicBezTo>
                  <a:pt x="18018" y="11282"/>
                  <a:pt x="17994" y="11232"/>
                  <a:pt x="17963" y="11232"/>
                </a:cubicBezTo>
                <a:close/>
                <a:moveTo>
                  <a:pt x="17137" y="11243"/>
                </a:moveTo>
                <a:cubicBezTo>
                  <a:pt x="17107" y="11243"/>
                  <a:pt x="17082" y="11292"/>
                  <a:pt x="17082" y="11354"/>
                </a:cubicBezTo>
                <a:cubicBezTo>
                  <a:pt x="17082" y="11415"/>
                  <a:pt x="17107" y="11465"/>
                  <a:pt x="17137" y="11465"/>
                </a:cubicBezTo>
                <a:cubicBezTo>
                  <a:pt x="17168" y="11465"/>
                  <a:pt x="17192" y="11415"/>
                  <a:pt x="17192" y="11354"/>
                </a:cubicBezTo>
                <a:cubicBezTo>
                  <a:pt x="17192" y="11292"/>
                  <a:pt x="17168" y="11243"/>
                  <a:pt x="17137" y="11243"/>
                </a:cubicBezTo>
                <a:close/>
                <a:moveTo>
                  <a:pt x="16710" y="11232"/>
                </a:moveTo>
                <a:cubicBezTo>
                  <a:pt x="16679" y="11232"/>
                  <a:pt x="16655" y="11282"/>
                  <a:pt x="16655" y="11344"/>
                </a:cubicBezTo>
                <a:cubicBezTo>
                  <a:pt x="16655" y="11405"/>
                  <a:pt x="16679" y="11454"/>
                  <a:pt x="16710" y="11454"/>
                </a:cubicBezTo>
                <a:cubicBezTo>
                  <a:pt x="16740" y="11454"/>
                  <a:pt x="16765" y="11405"/>
                  <a:pt x="16765" y="11344"/>
                </a:cubicBezTo>
                <a:cubicBezTo>
                  <a:pt x="16765" y="11282"/>
                  <a:pt x="16740" y="11232"/>
                  <a:pt x="16710" y="11232"/>
                </a:cubicBezTo>
                <a:close/>
                <a:moveTo>
                  <a:pt x="15456" y="11232"/>
                </a:moveTo>
                <a:cubicBezTo>
                  <a:pt x="15426" y="11232"/>
                  <a:pt x="15401" y="11282"/>
                  <a:pt x="15401" y="11344"/>
                </a:cubicBezTo>
                <a:cubicBezTo>
                  <a:pt x="15401" y="11405"/>
                  <a:pt x="15426" y="11454"/>
                  <a:pt x="15456" y="11454"/>
                </a:cubicBezTo>
                <a:cubicBezTo>
                  <a:pt x="15486" y="11454"/>
                  <a:pt x="15511" y="11405"/>
                  <a:pt x="15511" y="11344"/>
                </a:cubicBezTo>
                <a:cubicBezTo>
                  <a:pt x="15511" y="11282"/>
                  <a:pt x="15486" y="11232"/>
                  <a:pt x="15456" y="11232"/>
                </a:cubicBezTo>
                <a:close/>
                <a:moveTo>
                  <a:pt x="15277" y="11232"/>
                </a:moveTo>
                <a:cubicBezTo>
                  <a:pt x="15247" y="11232"/>
                  <a:pt x="15222" y="11282"/>
                  <a:pt x="15222" y="11344"/>
                </a:cubicBezTo>
                <a:cubicBezTo>
                  <a:pt x="15222" y="11405"/>
                  <a:pt x="15247" y="11454"/>
                  <a:pt x="15277" y="11454"/>
                </a:cubicBezTo>
                <a:cubicBezTo>
                  <a:pt x="15307" y="11454"/>
                  <a:pt x="15332" y="11405"/>
                  <a:pt x="15332" y="11344"/>
                </a:cubicBezTo>
                <a:cubicBezTo>
                  <a:pt x="15332" y="11282"/>
                  <a:pt x="15307" y="11232"/>
                  <a:pt x="15277" y="11232"/>
                </a:cubicBezTo>
                <a:close/>
                <a:moveTo>
                  <a:pt x="15098" y="11232"/>
                </a:moveTo>
                <a:cubicBezTo>
                  <a:pt x="15068" y="11232"/>
                  <a:pt x="15043" y="11282"/>
                  <a:pt x="15043" y="11344"/>
                </a:cubicBezTo>
                <a:cubicBezTo>
                  <a:pt x="15043" y="11405"/>
                  <a:pt x="15068" y="11454"/>
                  <a:pt x="15098" y="11454"/>
                </a:cubicBezTo>
                <a:cubicBezTo>
                  <a:pt x="15128" y="11454"/>
                  <a:pt x="15153" y="11405"/>
                  <a:pt x="15153" y="11344"/>
                </a:cubicBezTo>
                <a:cubicBezTo>
                  <a:pt x="15153" y="11282"/>
                  <a:pt x="15128" y="11232"/>
                  <a:pt x="15098" y="11232"/>
                </a:cubicBezTo>
                <a:close/>
                <a:moveTo>
                  <a:pt x="13307" y="11232"/>
                </a:moveTo>
                <a:cubicBezTo>
                  <a:pt x="13277" y="11232"/>
                  <a:pt x="13252" y="11282"/>
                  <a:pt x="13252" y="11344"/>
                </a:cubicBezTo>
                <a:cubicBezTo>
                  <a:pt x="13252" y="11405"/>
                  <a:pt x="13277" y="11454"/>
                  <a:pt x="13307" y="11454"/>
                </a:cubicBezTo>
                <a:cubicBezTo>
                  <a:pt x="13337" y="11454"/>
                  <a:pt x="13362" y="11405"/>
                  <a:pt x="13362" y="11344"/>
                </a:cubicBezTo>
                <a:cubicBezTo>
                  <a:pt x="13362" y="11282"/>
                  <a:pt x="13337" y="11232"/>
                  <a:pt x="13307" y="11232"/>
                </a:cubicBezTo>
                <a:close/>
                <a:moveTo>
                  <a:pt x="13128" y="11232"/>
                </a:moveTo>
                <a:cubicBezTo>
                  <a:pt x="13098" y="11232"/>
                  <a:pt x="13073" y="11282"/>
                  <a:pt x="13073" y="11344"/>
                </a:cubicBezTo>
                <a:cubicBezTo>
                  <a:pt x="13073" y="11405"/>
                  <a:pt x="13098" y="11454"/>
                  <a:pt x="13128" y="11454"/>
                </a:cubicBezTo>
                <a:cubicBezTo>
                  <a:pt x="13158" y="11454"/>
                  <a:pt x="13183" y="11405"/>
                  <a:pt x="13183" y="11344"/>
                </a:cubicBezTo>
                <a:cubicBezTo>
                  <a:pt x="13183" y="11282"/>
                  <a:pt x="13158" y="11232"/>
                  <a:pt x="13128" y="11232"/>
                </a:cubicBezTo>
                <a:close/>
                <a:moveTo>
                  <a:pt x="12949" y="11232"/>
                </a:moveTo>
                <a:cubicBezTo>
                  <a:pt x="12919" y="11232"/>
                  <a:pt x="12894" y="11282"/>
                  <a:pt x="12894" y="11344"/>
                </a:cubicBezTo>
                <a:cubicBezTo>
                  <a:pt x="12894" y="11405"/>
                  <a:pt x="12919" y="11454"/>
                  <a:pt x="12949" y="11454"/>
                </a:cubicBezTo>
                <a:cubicBezTo>
                  <a:pt x="12979" y="11454"/>
                  <a:pt x="13004" y="11405"/>
                  <a:pt x="13004" y="11344"/>
                </a:cubicBezTo>
                <a:cubicBezTo>
                  <a:pt x="13004" y="11282"/>
                  <a:pt x="12979" y="11232"/>
                  <a:pt x="12949" y="11232"/>
                </a:cubicBezTo>
                <a:close/>
                <a:moveTo>
                  <a:pt x="12770" y="11232"/>
                </a:moveTo>
                <a:cubicBezTo>
                  <a:pt x="12740" y="11232"/>
                  <a:pt x="12715" y="11282"/>
                  <a:pt x="12715" y="11344"/>
                </a:cubicBezTo>
                <a:cubicBezTo>
                  <a:pt x="12715" y="11405"/>
                  <a:pt x="12740" y="11454"/>
                  <a:pt x="12770" y="11454"/>
                </a:cubicBezTo>
                <a:cubicBezTo>
                  <a:pt x="12800" y="11454"/>
                  <a:pt x="12825" y="11405"/>
                  <a:pt x="12825" y="11344"/>
                </a:cubicBezTo>
                <a:cubicBezTo>
                  <a:pt x="12825" y="11282"/>
                  <a:pt x="12800" y="11232"/>
                  <a:pt x="12770" y="11232"/>
                </a:cubicBezTo>
                <a:close/>
                <a:moveTo>
                  <a:pt x="12591" y="11232"/>
                </a:moveTo>
                <a:cubicBezTo>
                  <a:pt x="12560" y="11232"/>
                  <a:pt x="12536" y="11282"/>
                  <a:pt x="12536" y="11344"/>
                </a:cubicBezTo>
                <a:cubicBezTo>
                  <a:pt x="12536" y="11405"/>
                  <a:pt x="12560" y="11454"/>
                  <a:pt x="12591" y="11454"/>
                </a:cubicBezTo>
                <a:cubicBezTo>
                  <a:pt x="12621" y="11454"/>
                  <a:pt x="12646" y="11405"/>
                  <a:pt x="12646" y="11344"/>
                </a:cubicBezTo>
                <a:cubicBezTo>
                  <a:pt x="12646" y="11282"/>
                  <a:pt x="12621" y="11232"/>
                  <a:pt x="12591" y="11232"/>
                </a:cubicBezTo>
                <a:close/>
                <a:moveTo>
                  <a:pt x="12412" y="11232"/>
                </a:moveTo>
                <a:cubicBezTo>
                  <a:pt x="12381" y="11232"/>
                  <a:pt x="12357" y="11282"/>
                  <a:pt x="12357" y="11344"/>
                </a:cubicBezTo>
                <a:cubicBezTo>
                  <a:pt x="12357" y="11405"/>
                  <a:pt x="12381" y="11454"/>
                  <a:pt x="12412" y="11454"/>
                </a:cubicBezTo>
                <a:cubicBezTo>
                  <a:pt x="12442" y="11454"/>
                  <a:pt x="12466" y="11405"/>
                  <a:pt x="12466" y="11344"/>
                </a:cubicBezTo>
                <a:cubicBezTo>
                  <a:pt x="12466" y="11282"/>
                  <a:pt x="12442" y="11232"/>
                  <a:pt x="12412" y="11232"/>
                </a:cubicBezTo>
                <a:close/>
                <a:moveTo>
                  <a:pt x="12233" y="11232"/>
                </a:moveTo>
                <a:cubicBezTo>
                  <a:pt x="12202" y="11232"/>
                  <a:pt x="12178" y="11282"/>
                  <a:pt x="12178" y="11344"/>
                </a:cubicBezTo>
                <a:cubicBezTo>
                  <a:pt x="12178" y="11405"/>
                  <a:pt x="12202" y="11454"/>
                  <a:pt x="12233" y="11454"/>
                </a:cubicBezTo>
                <a:cubicBezTo>
                  <a:pt x="12263" y="11454"/>
                  <a:pt x="12287" y="11405"/>
                  <a:pt x="12287" y="11344"/>
                </a:cubicBezTo>
                <a:cubicBezTo>
                  <a:pt x="12287" y="11282"/>
                  <a:pt x="12263" y="11232"/>
                  <a:pt x="12233" y="11232"/>
                </a:cubicBezTo>
                <a:close/>
                <a:moveTo>
                  <a:pt x="12053" y="11232"/>
                </a:moveTo>
                <a:cubicBezTo>
                  <a:pt x="12023" y="11232"/>
                  <a:pt x="11999" y="11282"/>
                  <a:pt x="11999" y="11344"/>
                </a:cubicBezTo>
                <a:cubicBezTo>
                  <a:pt x="11999" y="11405"/>
                  <a:pt x="12023" y="11454"/>
                  <a:pt x="12053" y="11454"/>
                </a:cubicBezTo>
                <a:cubicBezTo>
                  <a:pt x="12084" y="11454"/>
                  <a:pt x="12108" y="11405"/>
                  <a:pt x="12108" y="11344"/>
                </a:cubicBezTo>
                <a:cubicBezTo>
                  <a:pt x="12108" y="11282"/>
                  <a:pt x="12084" y="11232"/>
                  <a:pt x="12053" y="11232"/>
                </a:cubicBezTo>
                <a:close/>
                <a:moveTo>
                  <a:pt x="11874" y="11232"/>
                </a:moveTo>
                <a:cubicBezTo>
                  <a:pt x="11844" y="11232"/>
                  <a:pt x="11819" y="11282"/>
                  <a:pt x="11819" y="11344"/>
                </a:cubicBezTo>
                <a:cubicBezTo>
                  <a:pt x="11819" y="11405"/>
                  <a:pt x="11844" y="11454"/>
                  <a:pt x="11874" y="11454"/>
                </a:cubicBezTo>
                <a:cubicBezTo>
                  <a:pt x="11905" y="11454"/>
                  <a:pt x="11929" y="11405"/>
                  <a:pt x="11929" y="11344"/>
                </a:cubicBezTo>
                <a:cubicBezTo>
                  <a:pt x="11929" y="11282"/>
                  <a:pt x="11905" y="11232"/>
                  <a:pt x="11874" y="11232"/>
                </a:cubicBezTo>
                <a:close/>
                <a:moveTo>
                  <a:pt x="11695" y="11232"/>
                </a:moveTo>
                <a:cubicBezTo>
                  <a:pt x="11665" y="11232"/>
                  <a:pt x="11640" y="11282"/>
                  <a:pt x="11640" y="11344"/>
                </a:cubicBezTo>
                <a:cubicBezTo>
                  <a:pt x="11640" y="11405"/>
                  <a:pt x="11665" y="11454"/>
                  <a:pt x="11695" y="11454"/>
                </a:cubicBezTo>
                <a:cubicBezTo>
                  <a:pt x="11726" y="11454"/>
                  <a:pt x="11750" y="11405"/>
                  <a:pt x="11750" y="11344"/>
                </a:cubicBezTo>
                <a:cubicBezTo>
                  <a:pt x="11750" y="11282"/>
                  <a:pt x="11726" y="11232"/>
                  <a:pt x="11695" y="11232"/>
                </a:cubicBezTo>
                <a:close/>
                <a:moveTo>
                  <a:pt x="11516" y="11232"/>
                </a:moveTo>
                <a:cubicBezTo>
                  <a:pt x="11486" y="11232"/>
                  <a:pt x="11461" y="11282"/>
                  <a:pt x="11461" y="11344"/>
                </a:cubicBezTo>
                <a:cubicBezTo>
                  <a:pt x="11461" y="11405"/>
                  <a:pt x="11486" y="11454"/>
                  <a:pt x="11516" y="11454"/>
                </a:cubicBezTo>
                <a:cubicBezTo>
                  <a:pt x="11546" y="11454"/>
                  <a:pt x="11571" y="11405"/>
                  <a:pt x="11571" y="11344"/>
                </a:cubicBezTo>
                <a:cubicBezTo>
                  <a:pt x="11571" y="11282"/>
                  <a:pt x="11546" y="11232"/>
                  <a:pt x="11516" y="11232"/>
                </a:cubicBezTo>
                <a:close/>
                <a:moveTo>
                  <a:pt x="11337" y="11232"/>
                </a:moveTo>
                <a:cubicBezTo>
                  <a:pt x="11307" y="11232"/>
                  <a:pt x="11282" y="11282"/>
                  <a:pt x="11282" y="11344"/>
                </a:cubicBezTo>
                <a:cubicBezTo>
                  <a:pt x="11282" y="11405"/>
                  <a:pt x="11307" y="11454"/>
                  <a:pt x="11337" y="11454"/>
                </a:cubicBezTo>
                <a:cubicBezTo>
                  <a:pt x="11367" y="11454"/>
                  <a:pt x="11392" y="11405"/>
                  <a:pt x="11392" y="11344"/>
                </a:cubicBezTo>
                <a:cubicBezTo>
                  <a:pt x="11392" y="11282"/>
                  <a:pt x="11367" y="11232"/>
                  <a:pt x="11337" y="11232"/>
                </a:cubicBezTo>
                <a:close/>
                <a:moveTo>
                  <a:pt x="11158" y="11232"/>
                </a:moveTo>
                <a:cubicBezTo>
                  <a:pt x="11128" y="11232"/>
                  <a:pt x="11103" y="11282"/>
                  <a:pt x="11103" y="11344"/>
                </a:cubicBezTo>
                <a:cubicBezTo>
                  <a:pt x="11103" y="11405"/>
                  <a:pt x="11128" y="11454"/>
                  <a:pt x="11158" y="11454"/>
                </a:cubicBezTo>
                <a:cubicBezTo>
                  <a:pt x="11188" y="11454"/>
                  <a:pt x="11213" y="11405"/>
                  <a:pt x="11213" y="11344"/>
                </a:cubicBezTo>
                <a:cubicBezTo>
                  <a:pt x="11213" y="11282"/>
                  <a:pt x="11188" y="11232"/>
                  <a:pt x="11158" y="11232"/>
                </a:cubicBezTo>
                <a:close/>
                <a:moveTo>
                  <a:pt x="10979" y="11232"/>
                </a:moveTo>
                <a:cubicBezTo>
                  <a:pt x="10949" y="11232"/>
                  <a:pt x="10924" y="11282"/>
                  <a:pt x="10924" y="11344"/>
                </a:cubicBezTo>
                <a:cubicBezTo>
                  <a:pt x="10924" y="11405"/>
                  <a:pt x="10949" y="11454"/>
                  <a:pt x="10979" y="11454"/>
                </a:cubicBezTo>
                <a:cubicBezTo>
                  <a:pt x="11009" y="11454"/>
                  <a:pt x="11034" y="11405"/>
                  <a:pt x="11034" y="11344"/>
                </a:cubicBezTo>
                <a:cubicBezTo>
                  <a:pt x="11034" y="11282"/>
                  <a:pt x="11009" y="11232"/>
                  <a:pt x="10979" y="11232"/>
                </a:cubicBezTo>
                <a:close/>
                <a:moveTo>
                  <a:pt x="10800" y="11232"/>
                </a:moveTo>
                <a:cubicBezTo>
                  <a:pt x="10770" y="11232"/>
                  <a:pt x="10745" y="11282"/>
                  <a:pt x="10745" y="11344"/>
                </a:cubicBezTo>
                <a:cubicBezTo>
                  <a:pt x="10745" y="11405"/>
                  <a:pt x="10770" y="11454"/>
                  <a:pt x="10800" y="11454"/>
                </a:cubicBezTo>
                <a:cubicBezTo>
                  <a:pt x="10830" y="11454"/>
                  <a:pt x="10855" y="11405"/>
                  <a:pt x="10855" y="11344"/>
                </a:cubicBezTo>
                <a:cubicBezTo>
                  <a:pt x="10855" y="11282"/>
                  <a:pt x="10830" y="11232"/>
                  <a:pt x="10800" y="11232"/>
                </a:cubicBezTo>
                <a:close/>
                <a:moveTo>
                  <a:pt x="10621" y="11232"/>
                </a:moveTo>
                <a:cubicBezTo>
                  <a:pt x="10590" y="11232"/>
                  <a:pt x="10566" y="11282"/>
                  <a:pt x="10566" y="11344"/>
                </a:cubicBezTo>
                <a:cubicBezTo>
                  <a:pt x="10566" y="11405"/>
                  <a:pt x="10590" y="11454"/>
                  <a:pt x="10621" y="11454"/>
                </a:cubicBezTo>
                <a:cubicBezTo>
                  <a:pt x="10651" y="11454"/>
                  <a:pt x="10676" y="11405"/>
                  <a:pt x="10676" y="11344"/>
                </a:cubicBezTo>
                <a:cubicBezTo>
                  <a:pt x="10676" y="11282"/>
                  <a:pt x="10651" y="11232"/>
                  <a:pt x="10621" y="11232"/>
                </a:cubicBezTo>
                <a:close/>
                <a:moveTo>
                  <a:pt x="10442" y="11232"/>
                </a:moveTo>
                <a:cubicBezTo>
                  <a:pt x="10411" y="11232"/>
                  <a:pt x="10387" y="11282"/>
                  <a:pt x="10387" y="11344"/>
                </a:cubicBezTo>
                <a:cubicBezTo>
                  <a:pt x="10387" y="11405"/>
                  <a:pt x="10411" y="11454"/>
                  <a:pt x="10442" y="11454"/>
                </a:cubicBezTo>
                <a:cubicBezTo>
                  <a:pt x="10472" y="11454"/>
                  <a:pt x="10497" y="11405"/>
                  <a:pt x="10497" y="11344"/>
                </a:cubicBezTo>
                <a:cubicBezTo>
                  <a:pt x="10497" y="11282"/>
                  <a:pt x="10472" y="11232"/>
                  <a:pt x="10442" y="11232"/>
                </a:cubicBezTo>
                <a:close/>
                <a:moveTo>
                  <a:pt x="10263" y="11232"/>
                </a:moveTo>
                <a:cubicBezTo>
                  <a:pt x="10232" y="11232"/>
                  <a:pt x="10208" y="11282"/>
                  <a:pt x="10208" y="11344"/>
                </a:cubicBezTo>
                <a:cubicBezTo>
                  <a:pt x="10208" y="11405"/>
                  <a:pt x="10232" y="11454"/>
                  <a:pt x="10263" y="11454"/>
                </a:cubicBezTo>
                <a:cubicBezTo>
                  <a:pt x="10293" y="11454"/>
                  <a:pt x="10317" y="11405"/>
                  <a:pt x="10317" y="11344"/>
                </a:cubicBezTo>
                <a:cubicBezTo>
                  <a:pt x="10317" y="11282"/>
                  <a:pt x="10293" y="11232"/>
                  <a:pt x="10263" y="11232"/>
                </a:cubicBezTo>
                <a:close/>
                <a:moveTo>
                  <a:pt x="10083" y="11232"/>
                </a:moveTo>
                <a:cubicBezTo>
                  <a:pt x="10053" y="11232"/>
                  <a:pt x="10029" y="11282"/>
                  <a:pt x="10029" y="11344"/>
                </a:cubicBezTo>
                <a:cubicBezTo>
                  <a:pt x="10029" y="11405"/>
                  <a:pt x="10053" y="11454"/>
                  <a:pt x="10083" y="11454"/>
                </a:cubicBezTo>
                <a:cubicBezTo>
                  <a:pt x="10114" y="11454"/>
                  <a:pt x="10138" y="11405"/>
                  <a:pt x="10138" y="11344"/>
                </a:cubicBezTo>
                <a:cubicBezTo>
                  <a:pt x="10138" y="11282"/>
                  <a:pt x="10114" y="11232"/>
                  <a:pt x="10083" y="11232"/>
                </a:cubicBezTo>
                <a:close/>
                <a:moveTo>
                  <a:pt x="9904" y="11232"/>
                </a:moveTo>
                <a:cubicBezTo>
                  <a:pt x="9874" y="11232"/>
                  <a:pt x="9850" y="11282"/>
                  <a:pt x="9850" y="11344"/>
                </a:cubicBezTo>
                <a:cubicBezTo>
                  <a:pt x="9850" y="11405"/>
                  <a:pt x="9874" y="11454"/>
                  <a:pt x="9904" y="11454"/>
                </a:cubicBezTo>
                <a:cubicBezTo>
                  <a:pt x="9935" y="11454"/>
                  <a:pt x="9959" y="11405"/>
                  <a:pt x="9959" y="11344"/>
                </a:cubicBezTo>
                <a:cubicBezTo>
                  <a:pt x="9959" y="11282"/>
                  <a:pt x="9935" y="11232"/>
                  <a:pt x="9904" y="11232"/>
                </a:cubicBezTo>
                <a:close/>
                <a:moveTo>
                  <a:pt x="9725" y="11232"/>
                </a:moveTo>
                <a:cubicBezTo>
                  <a:pt x="9695" y="11232"/>
                  <a:pt x="9670" y="11282"/>
                  <a:pt x="9670" y="11344"/>
                </a:cubicBezTo>
                <a:cubicBezTo>
                  <a:pt x="9670" y="11405"/>
                  <a:pt x="9695" y="11454"/>
                  <a:pt x="9725" y="11454"/>
                </a:cubicBezTo>
                <a:cubicBezTo>
                  <a:pt x="9756" y="11454"/>
                  <a:pt x="9780" y="11405"/>
                  <a:pt x="9780" y="11344"/>
                </a:cubicBezTo>
                <a:cubicBezTo>
                  <a:pt x="9780" y="11282"/>
                  <a:pt x="9756" y="11232"/>
                  <a:pt x="9725" y="11232"/>
                </a:cubicBezTo>
                <a:close/>
                <a:moveTo>
                  <a:pt x="9546" y="11232"/>
                </a:moveTo>
                <a:cubicBezTo>
                  <a:pt x="9516" y="11232"/>
                  <a:pt x="9491" y="11282"/>
                  <a:pt x="9491" y="11344"/>
                </a:cubicBezTo>
                <a:cubicBezTo>
                  <a:pt x="9491" y="11405"/>
                  <a:pt x="9516" y="11454"/>
                  <a:pt x="9546" y="11454"/>
                </a:cubicBezTo>
                <a:cubicBezTo>
                  <a:pt x="9577" y="11454"/>
                  <a:pt x="9601" y="11405"/>
                  <a:pt x="9601" y="11344"/>
                </a:cubicBezTo>
                <a:cubicBezTo>
                  <a:pt x="9601" y="11282"/>
                  <a:pt x="9577" y="11232"/>
                  <a:pt x="9546" y="11232"/>
                </a:cubicBezTo>
                <a:close/>
                <a:moveTo>
                  <a:pt x="9367" y="11232"/>
                </a:moveTo>
                <a:cubicBezTo>
                  <a:pt x="9337" y="11232"/>
                  <a:pt x="9312" y="11282"/>
                  <a:pt x="9312" y="11344"/>
                </a:cubicBezTo>
                <a:cubicBezTo>
                  <a:pt x="9312" y="11405"/>
                  <a:pt x="9337" y="11454"/>
                  <a:pt x="9367" y="11454"/>
                </a:cubicBezTo>
                <a:cubicBezTo>
                  <a:pt x="9397" y="11454"/>
                  <a:pt x="9422" y="11405"/>
                  <a:pt x="9422" y="11344"/>
                </a:cubicBezTo>
                <a:cubicBezTo>
                  <a:pt x="9422" y="11282"/>
                  <a:pt x="9397" y="11232"/>
                  <a:pt x="9367" y="11232"/>
                </a:cubicBezTo>
                <a:close/>
                <a:moveTo>
                  <a:pt x="9188" y="11232"/>
                </a:moveTo>
                <a:cubicBezTo>
                  <a:pt x="9158" y="11232"/>
                  <a:pt x="9133" y="11282"/>
                  <a:pt x="9133" y="11344"/>
                </a:cubicBezTo>
                <a:cubicBezTo>
                  <a:pt x="9133" y="11405"/>
                  <a:pt x="9158" y="11454"/>
                  <a:pt x="9188" y="11454"/>
                </a:cubicBezTo>
                <a:cubicBezTo>
                  <a:pt x="9218" y="11454"/>
                  <a:pt x="9243" y="11405"/>
                  <a:pt x="9243" y="11344"/>
                </a:cubicBezTo>
                <a:cubicBezTo>
                  <a:pt x="9243" y="11282"/>
                  <a:pt x="9218" y="11232"/>
                  <a:pt x="9188" y="11232"/>
                </a:cubicBezTo>
                <a:close/>
                <a:moveTo>
                  <a:pt x="9009" y="11232"/>
                </a:moveTo>
                <a:cubicBezTo>
                  <a:pt x="8979" y="11232"/>
                  <a:pt x="8954" y="11282"/>
                  <a:pt x="8954" y="11344"/>
                </a:cubicBezTo>
                <a:cubicBezTo>
                  <a:pt x="8954" y="11405"/>
                  <a:pt x="8979" y="11454"/>
                  <a:pt x="9009" y="11454"/>
                </a:cubicBezTo>
                <a:cubicBezTo>
                  <a:pt x="9039" y="11454"/>
                  <a:pt x="9064" y="11405"/>
                  <a:pt x="9064" y="11344"/>
                </a:cubicBezTo>
                <a:cubicBezTo>
                  <a:pt x="9064" y="11282"/>
                  <a:pt x="9039" y="11232"/>
                  <a:pt x="9009" y="11232"/>
                </a:cubicBezTo>
                <a:close/>
                <a:moveTo>
                  <a:pt x="8830" y="11232"/>
                </a:moveTo>
                <a:cubicBezTo>
                  <a:pt x="8800" y="11232"/>
                  <a:pt x="8775" y="11282"/>
                  <a:pt x="8775" y="11344"/>
                </a:cubicBezTo>
                <a:cubicBezTo>
                  <a:pt x="8775" y="11405"/>
                  <a:pt x="8800" y="11454"/>
                  <a:pt x="8830" y="11454"/>
                </a:cubicBezTo>
                <a:cubicBezTo>
                  <a:pt x="8860" y="11454"/>
                  <a:pt x="8885" y="11405"/>
                  <a:pt x="8885" y="11344"/>
                </a:cubicBezTo>
                <a:cubicBezTo>
                  <a:pt x="8885" y="11282"/>
                  <a:pt x="8860" y="11232"/>
                  <a:pt x="8830" y="11232"/>
                </a:cubicBezTo>
                <a:close/>
                <a:moveTo>
                  <a:pt x="5606" y="11232"/>
                </a:moveTo>
                <a:cubicBezTo>
                  <a:pt x="5576" y="11232"/>
                  <a:pt x="5552" y="11282"/>
                  <a:pt x="5552" y="11344"/>
                </a:cubicBezTo>
                <a:cubicBezTo>
                  <a:pt x="5552" y="11405"/>
                  <a:pt x="5576" y="11454"/>
                  <a:pt x="5606" y="11454"/>
                </a:cubicBezTo>
                <a:cubicBezTo>
                  <a:pt x="5637" y="11454"/>
                  <a:pt x="5661" y="11405"/>
                  <a:pt x="5661" y="11344"/>
                </a:cubicBezTo>
                <a:cubicBezTo>
                  <a:pt x="5661" y="11282"/>
                  <a:pt x="5637" y="11232"/>
                  <a:pt x="5606" y="11232"/>
                </a:cubicBezTo>
                <a:close/>
                <a:moveTo>
                  <a:pt x="5427" y="11232"/>
                </a:moveTo>
                <a:cubicBezTo>
                  <a:pt x="5397" y="11232"/>
                  <a:pt x="5372" y="11282"/>
                  <a:pt x="5372" y="11344"/>
                </a:cubicBezTo>
                <a:cubicBezTo>
                  <a:pt x="5372" y="11405"/>
                  <a:pt x="5397" y="11454"/>
                  <a:pt x="5427" y="11454"/>
                </a:cubicBezTo>
                <a:cubicBezTo>
                  <a:pt x="5458" y="11454"/>
                  <a:pt x="5482" y="11405"/>
                  <a:pt x="5482" y="11344"/>
                </a:cubicBezTo>
                <a:cubicBezTo>
                  <a:pt x="5482" y="11282"/>
                  <a:pt x="5458" y="11232"/>
                  <a:pt x="5427" y="11232"/>
                </a:cubicBezTo>
                <a:close/>
                <a:moveTo>
                  <a:pt x="5248" y="11232"/>
                </a:moveTo>
                <a:cubicBezTo>
                  <a:pt x="5218" y="11232"/>
                  <a:pt x="5193" y="11282"/>
                  <a:pt x="5193" y="11344"/>
                </a:cubicBezTo>
                <a:cubicBezTo>
                  <a:pt x="5193" y="11405"/>
                  <a:pt x="5218" y="11454"/>
                  <a:pt x="5248" y="11454"/>
                </a:cubicBezTo>
                <a:cubicBezTo>
                  <a:pt x="5279" y="11454"/>
                  <a:pt x="5303" y="11405"/>
                  <a:pt x="5303" y="11344"/>
                </a:cubicBezTo>
                <a:cubicBezTo>
                  <a:pt x="5303" y="11282"/>
                  <a:pt x="5279" y="11232"/>
                  <a:pt x="5248" y="11232"/>
                </a:cubicBezTo>
                <a:close/>
                <a:moveTo>
                  <a:pt x="5069" y="11232"/>
                </a:moveTo>
                <a:cubicBezTo>
                  <a:pt x="5039" y="11232"/>
                  <a:pt x="5014" y="11282"/>
                  <a:pt x="5014" y="11344"/>
                </a:cubicBezTo>
                <a:cubicBezTo>
                  <a:pt x="5014" y="11405"/>
                  <a:pt x="5039" y="11454"/>
                  <a:pt x="5069" y="11454"/>
                </a:cubicBezTo>
                <a:cubicBezTo>
                  <a:pt x="5099" y="11454"/>
                  <a:pt x="5124" y="11405"/>
                  <a:pt x="5124" y="11344"/>
                </a:cubicBezTo>
                <a:cubicBezTo>
                  <a:pt x="5124" y="11282"/>
                  <a:pt x="5099" y="11232"/>
                  <a:pt x="5069" y="11232"/>
                </a:cubicBezTo>
                <a:close/>
                <a:moveTo>
                  <a:pt x="4890" y="11232"/>
                </a:moveTo>
                <a:cubicBezTo>
                  <a:pt x="4860" y="11232"/>
                  <a:pt x="4835" y="11282"/>
                  <a:pt x="4835" y="11344"/>
                </a:cubicBezTo>
                <a:cubicBezTo>
                  <a:pt x="4835" y="11405"/>
                  <a:pt x="4860" y="11454"/>
                  <a:pt x="4890" y="11454"/>
                </a:cubicBezTo>
                <a:cubicBezTo>
                  <a:pt x="4920" y="11454"/>
                  <a:pt x="4945" y="11405"/>
                  <a:pt x="4945" y="11344"/>
                </a:cubicBezTo>
                <a:cubicBezTo>
                  <a:pt x="4945" y="11282"/>
                  <a:pt x="4920" y="11232"/>
                  <a:pt x="4890" y="11232"/>
                </a:cubicBezTo>
                <a:close/>
                <a:moveTo>
                  <a:pt x="4711" y="11232"/>
                </a:moveTo>
                <a:cubicBezTo>
                  <a:pt x="4681" y="11232"/>
                  <a:pt x="4656" y="11282"/>
                  <a:pt x="4656" y="11344"/>
                </a:cubicBezTo>
                <a:cubicBezTo>
                  <a:pt x="4656" y="11405"/>
                  <a:pt x="4681" y="11454"/>
                  <a:pt x="4711" y="11454"/>
                </a:cubicBezTo>
                <a:cubicBezTo>
                  <a:pt x="4741" y="11454"/>
                  <a:pt x="4766" y="11405"/>
                  <a:pt x="4766" y="11344"/>
                </a:cubicBezTo>
                <a:cubicBezTo>
                  <a:pt x="4766" y="11282"/>
                  <a:pt x="4741" y="11232"/>
                  <a:pt x="4711" y="11232"/>
                </a:cubicBezTo>
                <a:close/>
                <a:moveTo>
                  <a:pt x="4532" y="11232"/>
                </a:moveTo>
                <a:cubicBezTo>
                  <a:pt x="4502" y="11232"/>
                  <a:pt x="4477" y="11282"/>
                  <a:pt x="4477" y="11344"/>
                </a:cubicBezTo>
                <a:cubicBezTo>
                  <a:pt x="4477" y="11405"/>
                  <a:pt x="4502" y="11454"/>
                  <a:pt x="4532" y="11454"/>
                </a:cubicBezTo>
                <a:cubicBezTo>
                  <a:pt x="4562" y="11454"/>
                  <a:pt x="4587" y="11405"/>
                  <a:pt x="4587" y="11344"/>
                </a:cubicBezTo>
                <a:cubicBezTo>
                  <a:pt x="4587" y="11282"/>
                  <a:pt x="4562" y="11232"/>
                  <a:pt x="4532" y="11232"/>
                </a:cubicBezTo>
                <a:close/>
                <a:moveTo>
                  <a:pt x="4353" y="11232"/>
                </a:moveTo>
                <a:cubicBezTo>
                  <a:pt x="4323" y="11232"/>
                  <a:pt x="4298" y="11282"/>
                  <a:pt x="4298" y="11344"/>
                </a:cubicBezTo>
                <a:cubicBezTo>
                  <a:pt x="4298" y="11405"/>
                  <a:pt x="4323" y="11454"/>
                  <a:pt x="4353" y="11454"/>
                </a:cubicBezTo>
                <a:cubicBezTo>
                  <a:pt x="4383" y="11454"/>
                  <a:pt x="4408" y="11405"/>
                  <a:pt x="4408" y="11344"/>
                </a:cubicBezTo>
                <a:cubicBezTo>
                  <a:pt x="4408" y="11282"/>
                  <a:pt x="4383" y="11232"/>
                  <a:pt x="4353" y="11232"/>
                </a:cubicBezTo>
                <a:close/>
                <a:moveTo>
                  <a:pt x="4174" y="11232"/>
                </a:moveTo>
                <a:cubicBezTo>
                  <a:pt x="4143" y="11232"/>
                  <a:pt x="4119" y="11282"/>
                  <a:pt x="4119" y="11344"/>
                </a:cubicBezTo>
                <a:cubicBezTo>
                  <a:pt x="4119" y="11405"/>
                  <a:pt x="4143" y="11454"/>
                  <a:pt x="4174" y="11454"/>
                </a:cubicBezTo>
                <a:cubicBezTo>
                  <a:pt x="4204" y="11454"/>
                  <a:pt x="4229" y="11405"/>
                  <a:pt x="4229" y="11344"/>
                </a:cubicBezTo>
                <a:cubicBezTo>
                  <a:pt x="4229" y="11282"/>
                  <a:pt x="4204" y="11232"/>
                  <a:pt x="4174" y="11232"/>
                </a:cubicBezTo>
                <a:close/>
                <a:moveTo>
                  <a:pt x="3995" y="11232"/>
                </a:moveTo>
                <a:cubicBezTo>
                  <a:pt x="3964" y="11232"/>
                  <a:pt x="3940" y="11282"/>
                  <a:pt x="3940" y="11344"/>
                </a:cubicBezTo>
                <a:cubicBezTo>
                  <a:pt x="3940" y="11405"/>
                  <a:pt x="3964" y="11454"/>
                  <a:pt x="3995" y="11454"/>
                </a:cubicBezTo>
                <a:cubicBezTo>
                  <a:pt x="4025" y="11454"/>
                  <a:pt x="4050" y="11405"/>
                  <a:pt x="4050" y="11344"/>
                </a:cubicBezTo>
                <a:cubicBezTo>
                  <a:pt x="4050" y="11282"/>
                  <a:pt x="4025" y="11232"/>
                  <a:pt x="3995" y="11232"/>
                </a:cubicBezTo>
                <a:close/>
                <a:moveTo>
                  <a:pt x="3816" y="11232"/>
                </a:moveTo>
                <a:cubicBezTo>
                  <a:pt x="3785" y="11232"/>
                  <a:pt x="3761" y="11282"/>
                  <a:pt x="3761" y="11344"/>
                </a:cubicBezTo>
                <a:cubicBezTo>
                  <a:pt x="3761" y="11405"/>
                  <a:pt x="3785" y="11454"/>
                  <a:pt x="3816" y="11454"/>
                </a:cubicBezTo>
                <a:cubicBezTo>
                  <a:pt x="3846" y="11454"/>
                  <a:pt x="3870" y="11405"/>
                  <a:pt x="3870" y="11344"/>
                </a:cubicBezTo>
                <a:cubicBezTo>
                  <a:pt x="3870" y="11282"/>
                  <a:pt x="3846" y="11232"/>
                  <a:pt x="3816" y="11232"/>
                </a:cubicBezTo>
                <a:close/>
                <a:moveTo>
                  <a:pt x="18501" y="10870"/>
                </a:moveTo>
                <a:cubicBezTo>
                  <a:pt x="18470" y="10870"/>
                  <a:pt x="18446" y="10920"/>
                  <a:pt x="18446" y="10981"/>
                </a:cubicBezTo>
                <a:cubicBezTo>
                  <a:pt x="18446" y="11042"/>
                  <a:pt x="18470" y="11092"/>
                  <a:pt x="18501" y="11092"/>
                </a:cubicBezTo>
                <a:cubicBezTo>
                  <a:pt x="18531" y="11092"/>
                  <a:pt x="18555" y="11042"/>
                  <a:pt x="18555" y="10981"/>
                </a:cubicBezTo>
                <a:cubicBezTo>
                  <a:pt x="18555" y="10920"/>
                  <a:pt x="18531" y="10870"/>
                  <a:pt x="18501" y="10870"/>
                </a:cubicBezTo>
                <a:close/>
                <a:moveTo>
                  <a:pt x="18321" y="10870"/>
                </a:moveTo>
                <a:cubicBezTo>
                  <a:pt x="18291" y="10870"/>
                  <a:pt x="18267" y="10920"/>
                  <a:pt x="18267" y="10981"/>
                </a:cubicBezTo>
                <a:cubicBezTo>
                  <a:pt x="18267" y="11042"/>
                  <a:pt x="18291" y="11092"/>
                  <a:pt x="18321" y="11092"/>
                </a:cubicBezTo>
                <a:cubicBezTo>
                  <a:pt x="18352" y="11092"/>
                  <a:pt x="18376" y="11042"/>
                  <a:pt x="18376" y="10981"/>
                </a:cubicBezTo>
                <a:cubicBezTo>
                  <a:pt x="18376" y="10920"/>
                  <a:pt x="18352" y="10870"/>
                  <a:pt x="18321" y="10870"/>
                </a:cubicBezTo>
                <a:close/>
                <a:moveTo>
                  <a:pt x="18142" y="10870"/>
                </a:moveTo>
                <a:cubicBezTo>
                  <a:pt x="18112" y="10870"/>
                  <a:pt x="18088" y="10920"/>
                  <a:pt x="18088" y="10981"/>
                </a:cubicBezTo>
                <a:cubicBezTo>
                  <a:pt x="18088" y="11042"/>
                  <a:pt x="18112" y="11092"/>
                  <a:pt x="18142" y="11092"/>
                </a:cubicBezTo>
                <a:cubicBezTo>
                  <a:pt x="18173" y="11092"/>
                  <a:pt x="18197" y="11042"/>
                  <a:pt x="18197" y="10981"/>
                </a:cubicBezTo>
                <a:cubicBezTo>
                  <a:pt x="18197" y="10920"/>
                  <a:pt x="18173" y="10870"/>
                  <a:pt x="18142" y="10870"/>
                </a:cubicBezTo>
                <a:close/>
                <a:moveTo>
                  <a:pt x="17426" y="10870"/>
                </a:moveTo>
                <a:cubicBezTo>
                  <a:pt x="17396" y="10870"/>
                  <a:pt x="17371" y="10920"/>
                  <a:pt x="17371" y="10981"/>
                </a:cubicBezTo>
                <a:cubicBezTo>
                  <a:pt x="17371" y="11042"/>
                  <a:pt x="17396" y="11092"/>
                  <a:pt x="17426" y="11092"/>
                </a:cubicBezTo>
                <a:cubicBezTo>
                  <a:pt x="17456" y="11092"/>
                  <a:pt x="17481" y="11042"/>
                  <a:pt x="17481" y="10981"/>
                </a:cubicBezTo>
                <a:cubicBezTo>
                  <a:pt x="17481" y="10920"/>
                  <a:pt x="17456" y="10870"/>
                  <a:pt x="17426" y="10870"/>
                </a:cubicBezTo>
                <a:close/>
                <a:moveTo>
                  <a:pt x="17247" y="10870"/>
                </a:moveTo>
                <a:cubicBezTo>
                  <a:pt x="17217" y="10870"/>
                  <a:pt x="17192" y="10920"/>
                  <a:pt x="17192" y="10981"/>
                </a:cubicBezTo>
                <a:cubicBezTo>
                  <a:pt x="17192" y="11042"/>
                  <a:pt x="17217" y="11092"/>
                  <a:pt x="17247" y="11092"/>
                </a:cubicBezTo>
                <a:cubicBezTo>
                  <a:pt x="17277" y="11092"/>
                  <a:pt x="17302" y="11042"/>
                  <a:pt x="17302" y="10981"/>
                </a:cubicBezTo>
                <a:cubicBezTo>
                  <a:pt x="17302" y="10920"/>
                  <a:pt x="17277" y="10870"/>
                  <a:pt x="17247" y="10870"/>
                </a:cubicBezTo>
                <a:close/>
                <a:moveTo>
                  <a:pt x="17068" y="10870"/>
                </a:moveTo>
                <a:cubicBezTo>
                  <a:pt x="17038" y="10870"/>
                  <a:pt x="17013" y="10920"/>
                  <a:pt x="17013" y="10981"/>
                </a:cubicBezTo>
                <a:cubicBezTo>
                  <a:pt x="17013" y="11042"/>
                  <a:pt x="17038" y="11092"/>
                  <a:pt x="17068" y="11092"/>
                </a:cubicBezTo>
                <a:cubicBezTo>
                  <a:pt x="17098" y="11092"/>
                  <a:pt x="17123" y="11042"/>
                  <a:pt x="17123" y="10981"/>
                </a:cubicBezTo>
                <a:cubicBezTo>
                  <a:pt x="17123" y="10920"/>
                  <a:pt x="17098" y="10870"/>
                  <a:pt x="17068" y="10870"/>
                </a:cubicBezTo>
                <a:close/>
                <a:moveTo>
                  <a:pt x="16710" y="10870"/>
                </a:moveTo>
                <a:cubicBezTo>
                  <a:pt x="16679" y="10870"/>
                  <a:pt x="16655" y="10920"/>
                  <a:pt x="16655" y="10981"/>
                </a:cubicBezTo>
                <a:cubicBezTo>
                  <a:pt x="16655" y="11042"/>
                  <a:pt x="16679" y="11092"/>
                  <a:pt x="16710" y="11092"/>
                </a:cubicBezTo>
                <a:cubicBezTo>
                  <a:pt x="16740" y="11092"/>
                  <a:pt x="16765" y="11042"/>
                  <a:pt x="16765" y="10981"/>
                </a:cubicBezTo>
                <a:cubicBezTo>
                  <a:pt x="16765" y="10920"/>
                  <a:pt x="16740" y="10870"/>
                  <a:pt x="16710" y="10870"/>
                </a:cubicBezTo>
                <a:close/>
                <a:moveTo>
                  <a:pt x="15277" y="10870"/>
                </a:moveTo>
                <a:cubicBezTo>
                  <a:pt x="15247" y="10870"/>
                  <a:pt x="15222" y="10920"/>
                  <a:pt x="15222" y="10981"/>
                </a:cubicBezTo>
                <a:cubicBezTo>
                  <a:pt x="15222" y="11042"/>
                  <a:pt x="15247" y="11092"/>
                  <a:pt x="15277" y="11092"/>
                </a:cubicBezTo>
                <a:cubicBezTo>
                  <a:pt x="15307" y="11092"/>
                  <a:pt x="15332" y="11042"/>
                  <a:pt x="15332" y="10981"/>
                </a:cubicBezTo>
                <a:cubicBezTo>
                  <a:pt x="15332" y="10920"/>
                  <a:pt x="15307" y="10870"/>
                  <a:pt x="15277" y="10870"/>
                </a:cubicBezTo>
                <a:close/>
                <a:moveTo>
                  <a:pt x="15098" y="10870"/>
                </a:moveTo>
                <a:cubicBezTo>
                  <a:pt x="15068" y="10870"/>
                  <a:pt x="15043" y="10920"/>
                  <a:pt x="15043" y="10981"/>
                </a:cubicBezTo>
                <a:cubicBezTo>
                  <a:pt x="15043" y="11042"/>
                  <a:pt x="15068" y="11092"/>
                  <a:pt x="15098" y="11092"/>
                </a:cubicBezTo>
                <a:cubicBezTo>
                  <a:pt x="15128" y="11092"/>
                  <a:pt x="15153" y="11042"/>
                  <a:pt x="15153" y="10981"/>
                </a:cubicBezTo>
                <a:cubicBezTo>
                  <a:pt x="15153" y="10920"/>
                  <a:pt x="15128" y="10870"/>
                  <a:pt x="15098" y="10870"/>
                </a:cubicBezTo>
                <a:close/>
                <a:moveTo>
                  <a:pt x="13307" y="10870"/>
                </a:moveTo>
                <a:cubicBezTo>
                  <a:pt x="13277" y="10870"/>
                  <a:pt x="13252" y="10920"/>
                  <a:pt x="13252" y="10981"/>
                </a:cubicBezTo>
                <a:cubicBezTo>
                  <a:pt x="13252" y="11042"/>
                  <a:pt x="13277" y="11092"/>
                  <a:pt x="13307" y="11092"/>
                </a:cubicBezTo>
                <a:cubicBezTo>
                  <a:pt x="13337" y="11092"/>
                  <a:pt x="13362" y="11042"/>
                  <a:pt x="13362" y="10981"/>
                </a:cubicBezTo>
                <a:cubicBezTo>
                  <a:pt x="13362" y="10920"/>
                  <a:pt x="13337" y="10870"/>
                  <a:pt x="13307" y="10870"/>
                </a:cubicBezTo>
                <a:close/>
                <a:moveTo>
                  <a:pt x="13128" y="10870"/>
                </a:moveTo>
                <a:cubicBezTo>
                  <a:pt x="13098" y="10870"/>
                  <a:pt x="13073" y="10920"/>
                  <a:pt x="13073" y="10981"/>
                </a:cubicBezTo>
                <a:cubicBezTo>
                  <a:pt x="13073" y="11042"/>
                  <a:pt x="13098" y="11092"/>
                  <a:pt x="13128" y="11092"/>
                </a:cubicBezTo>
                <a:cubicBezTo>
                  <a:pt x="13158" y="11092"/>
                  <a:pt x="13183" y="11042"/>
                  <a:pt x="13183" y="10981"/>
                </a:cubicBezTo>
                <a:cubicBezTo>
                  <a:pt x="13183" y="10920"/>
                  <a:pt x="13158" y="10870"/>
                  <a:pt x="13128" y="10870"/>
                </a:cubicBezTo>
                <a:close/>
                <a:moveTo>
                  <a:pt x="12949" y="10870"/>
                </a:moveTo>
                <a:cubicBezTo>
                  <a:pt x="12919" y="10870"/>
                  <a:pt x="12894" y="10920"/>
                  <a:pt x="12894" y="10981"/>
                </a:cubicBezTo>
                <a:cubicBezTo>
                  <a:pt x="12894" y="11042"/>
                  <a:pt x="12919" y="11092"/>
                  <a:pt x="12949" y="11092"/>
                </a:cubicBezTo>
                <a:cubicBezTo>
                  <a:pt x="12979" y="11092"/>
                  <a:pt x="13004" y="11042"/>
                  <a:pt x="13004" y="10981"/>
                </a:cubicBezTo>
                <a:cubicBezTo>
                  <a:pt x="13004" y="10920"/>
                  <a:pt x="12979" y="10870"/>
                  <a:pt x="12949" y="10870"/>
                </a:cubicBezTo>
                <a:close/>
                <a:moveTo>
                  <a:pt x="12770" y="10870"/>
                </a:moveTo>
                <a:cubicBezTo>
                  <a:pt x="12740" y="10870"/>
                  <a:pt x="12715" y="10920"/>
                  <a:pt x="12715" y="10981"/>
                </a:cubicBezTo>
                <a:cubicBezTo>
                  <a:pt x="12715" y="11042"/>
                  <a:pt x="12740" y="11092"/>
                  <a:pt x="12770" y="11092"/>
                </a:cubicBezTo>
                <a:cubicBezTo>
                  <a:pt x="12800" y="11092"/>
                  <a:pt x="12825" y="11042"/>
                  <a:pt x="12825" y="10981"/>
                </a:cubicBezTo>
                <a:cubicBezTo>
                  <a:pt x="12825" y="10920"/>
                  <a:pt x="12800" y="10870"/>
                  <a:pt x="12770" y="10870"/>
                </a:cubicBezTo>
                <a:close/>
                <a:moveTo>
                  <a:pt x="12591" y="10870"/>
                </a:moveTo>
                <a:cubicBezTo>
                  <a:pt x="12560" y="10870"/>
                  <a:pt x="12536" y="10920"/>
                  <a:pt x="12536" y="10981"/>
                </a:cubicBezTo>
                <a:cubicBezTo>
                  <a:pt x="12536" y="11042"/>
                  <a:pt x="12560" y="11092"/>
                  <a:pt x="12591" y="11092"/>
                </a:cubicBezTo>
                <a:cubicBezTo>
                  <a:pt x="12621" y="11092"/>
                  <a:pt x="12646" y="11042"/>
                  <a:pt x="12646" y="10981"/>
                </a:cubicBezTo>
                <a:cubicBezTo>
                  <a:pt x="12646" y="10920"/>
                  <a:pt x="12621" y="10870"/>
                  <a:pt x="12591" y="10870"/>
                </a:cubicBezTo>
                <a:close/>
                <a:moveTo>
                  <a:pt x="12412" y="10870"/>
                </a:moveTo>
                <a:cubicBezTo>
                  <a:pt x="12381" y="10870"/>
                  <a:pt x="12357" y="10920"/>
                  <a:pt x="12357" y="10981"/>
                </a:cubicBezTo>
                <a:cubicBezTo>
                  <a:pt x="12357" y="11042"/>
                  <a:pt x="12381" y="11092"/>
                  <a:pt x="12412" y="11092"/>
                </a:cubicBezTo>
                <a:cubicBezTo>
                  <a:pt x="12442" y="11092"/>
                  <a:pt x="12466" y="11042"/>
                  <a:pt x="12466" y="10981"/>
                </a:cubicBezTo>
                <a:cubicBezTo>
                  <a:pt x="12466" y="10920"/>
                  <a:pt x="12442" y="10870"/>
                  <a:pt x="12412" y="10870"/>
                </a:cubicBezTo>
                <a:close/>
                <a:moveTo>
                  <a:pt x="12233" y="10870"/>
                </a:moveTo>
                <a:cubicBezTo>
                  <a:pt x="12202" y="10870"/>
                  <a:pt x="12178" y="10920"/>
                  <a:pt x="12178" y="10981"/>
                </a:cubicBezTo>
                <a:cubicBezTo>
                  <a:pt x="12178" y="11042"/>
                  <a:pt x="12202" y="11092"/>
                  <a:pt x="12233" y="11092"/>
                </a:cubicBezTo>
                <a:cubicBezTo>
                  <a:pt x="12263" y="11092"/>
                  <a:pt x="12287" y="11042"/>
                  <a:pt x="12287" y="10981"/>
                </a:cubicBezTo>
                <a:cubicBezTo>
                  <a:pt x="12287" y="10920"/>
                  <a:pt x="12263" y="10870"/>
                  <a:pt x="12233" y="10870"/>
                </a:cubicBezTo>
                <a:close/>
                <a:moveTo>
                  <a:pt x="12053" y="10870"/>
                </a:moveTo>
                <a:cubicBezTo>
                  <a:pt x="12023" y="10870"/>
                  <a:pt x="11999" y="10920"/>
                  <a:pt x="11999" y="10981"/>
                </a:cubicBezTo>
                <a:cubicBezTo>
                  <a:pt x="11999" y="11042"/>
                  <a:pt x="12023" y="11092"/>
                  <a:pt x="12053" y="11092"/>
                </a:cubicBezTo>
                <a:cubicBezTo>
                  <a:pt x="12084" y="11092"/>
                  <a:pt x="12108" y="11042"/>
                  <a:pt x="12108" y="10981"/>
                </a:cubicBezTo>
                <a:cubicBezTo>
                  <a:pt x="12108" y="10920"/>
                  <a:pt x="12084" y="10870"/>
                  <a:pt x="12053" y="10870"/>
                </a:cubicBezTo>
                <a:close/>
                <a:moveTo>
                  <a:pt x="11874" y="10870"/>
                </a:moveTo>
                <a:cubicBezTo>
                  <a:pt x="11844" y="10870"/>
                  <a:pt x="11819" y="10920"/>
                  <a:pt x="11819" y="10981"/>
                </a:cubicBezTo>
                <a:cubicBezTo>
                  <a:pt x="11819" y="11042"/>
                  <a:pt x="11844" y="11092"/>
                  <a:pt x="11874" y="11092"/>
                </a:cubicBezTo>
                <a:cubicBezTo>
                  <a:pt x="11905" y="11092"/>
                  <a:pt x="11929" y="11042"/>
                  <a:pt x="11929" y="10981"/>
                </a:cubicBezTo>
                <a:cubicBezTo>
                  <a:pt x="11929" y="10920"/>
                  <a:pt x="11905" y="10870"/>
                  <a:pt x="11874" y="10870"/>
                </a:cubicBezTo>
                <a:close/>
                <a:moveTo>
                  <a:pt x="11695" y="10870"/>
                </a:moveTo>
                <a:cubicBezTo>
                  <a:pt x="11665" y="10870"/>
                  <a:pt x="11640" y="10920"/>
                  <a:pt x="11640" y="10981"/>
                </a:cubicBezTo>
                <a:cubicBezTo>
                  <a:pt x="11640" y="11042"/>
                  <a:pt x="11665" y="11092"/>
                  <a:pt x="11695" y="11092"/>
                </a:cubicBezTo>
                <a:cubicBezTo>
                  <a:pt x="11726" y="11092"/>
                  <a:pt x="11750" y="11042"/>
                  <a:pt x="11750" y="10981"/>
                </a:cubicBezTo>
                <a:cubicBezTo>
                  <a:pt x="11750" y="10920"/>
                  <a:pt x="11726" y="10870"/>
                  <a:pt x="11695" y="10870"/>
                </a:cubicBezTo>
                <a:close/>
                <a:moveTo>
                  <a:pt x="11516" y="10870"/>
                </a:moveTo>
                <a:cubicBezTo>
                  <a:pt x="11486" y="10870"/>
                  <a:pt x="11461" y="10920"/>
                  <a:pt x="11461" y="10981"/>
                </a:cubicBezTo>
                <a:cubicBezTo>
                  <a:pt x="11461" y="11042"/>
                  <a:pt x="11486" y="11092"/>
                  <a:pt x="11516" y="11092"/>
                </a:cubicBezTo>
                <a:cubicBezTo>
                  <a:pt x="11546" y="11092"/>
                  <a:pt x="11571" y="11042"/>
                  <a:pt x="11571" y="10981"/>
                </a:cubicBezTo>
                <a:cubicBezTo>
                  <a:pt x="11571" y="10920"/>
                  <a:pt x="11546" y="10870"/>
                  <a:pt x="11516" y="10870"/>
                </a:cubicBezTo>
                <a:close/>
                <a:moveTo>
                  <a:pt x="11337" y="10870"/>
                </a:moveTo>
                <a:cubicBezTo>
                  <a:pt x="11307" y="10870"/>
                  <a:pt x="11282" y="10920"/>
                  <a:pt x="11282" y="10981"/>
                </a:cubicBezTo>
                <a:cubicBezTo>
                  <a:pt x="11282" y="11042"/>
                  <a:pt x="11307" y="11092"/>
                  <a:pt x="11337" y="11092"/>
                </a:cubicBezTo>
                <a:cubicBezTo>
                  <a:pt x="11367" y="11092"/>
                  <a:pt x="11392" y="11042"/>
                  <a:pt x="11392" y="10981"/>
                </a:cubicBezTo>
                <a:cubicBezTo>
                  <a:pt x="11392" y="10920"/>
                  <a:pt x="11367" y="10870"/>
                  <a:pt x="11337" y="10870"/>
                </a:cubicBezTo>
                <a:close/>
                <a:moveTo>
                  <a:pt x="11158" y="10870"/>
                </a:moveTo>
                <a:cubicBezTo>
                  <a:pt x="11128" y="10870"/>
                  <a:pt x="11103" y="10920"/>
                  <a:pt x="11103" y="10981"/>
                </a:cubicBezTo>
                <a:cubicBezTo>
                  <a:pt x="11103" y="11042"/>
                  <a:pt x="11128" y="11092"/>
                  <a:pt x="11158" y="11092"/>
                </a:cubicBezTo>
                <a:cubicBezTo>
                  <a:pt x="11188" y="11092"/>
                  <a:pt x="11213" y="11042"/>
                  <a:pt x="11213" y="10981"/>
                </a:cubicBezTo>
                <a:cubicBezTo>
                  <a:pt x="11213" y="10920"/>
                  <a:pt x="11188" y="10870"/>
                  <a:pt x="11158" y="10870"/>
                </a:cubicBezTo>
                <a:close/>
                <a:moveTo>
                  <a:pt x="10979" y="10870"/>
                </a:moveTo>
                <a:cubicBezTo>
                  <a:pt x="10949" y="10870"/>
                  <a:pt x="10924" y="10920"/>
                  <a:pt x="10924" y="10981"/>
                </a:cubicBezTo>
                <a:cubicBezTo>
                  <a:pt x="10924" y="11042"/>
                  <a:pt x="10949" y="11092"/>
                  <a:pt x="10979" y="11092"/>
                </a:cubicBezTo>
                <a:cubicBezTo>
                  <a:pt x="11009" y="11092"/>
                  <a:pt x="11034" y="11042"/>
                  <a:pt x="11034" y="10981"/>
                </a:cubicBezTo>
                <a:cubicBezTo>
                  <a:pt x="11034" y="10920"/>
                  <a:pt x="11009" y="10870"/>
                  <a:pt x="10979" y="10870"/>
                </a:cubicBezTo>
                <a:close/>
                <a:moveTo>
                  <a:pt x="10800" y="10870"/>
                </a:moveTo>
                <a:cubicBezTo>
                  <a:pt x="10770" y="10870"/>
                  <a:pt x="10745" y="10920"/>
                  <a:pt x="10745" y="10981"/>
                </a:cubicBezTo>
                <a:cubicBezTo>
                  <a:pt x="10745" y="11042"/>
                  <a:pt x="10770" y="11092"/>
                  <a:pt x="10800" y="11092"/>
                </a:cubicBezTo>
                <a:cubicBezTo>
                  <a:pt x="10830" y="11092"/>
                  <a:pt x="10855" y="11042"/>
                  <a:pt x="10855" y="10981"/>
                </a:cubicBezTo>
                <a:cubicBezTo>
                  <a:pt x="10855" y="10920"/>
                  <a:pt x="10830" y="10870"/>
                  <a:pt x="10800" y="10870"/>
                </a:cubicBezTo>
                <a:close/>
                <a:moveTo>
                  <a:pt x="10621" y="10870"/>
                </a:moveTo>
                <a:cubicBezTo>
                  <a:pt x="10590" y="10870"/>
                  <a:pt x="10566" y="10920"/>
                  <a:pt x="10566" y="10981"/>
                </a:cubicBezTo>
                <a:cubicBezTo>
                  <a:pt x="10566" y="11042"/>
                  <a:pt x="10590" y="11092"/>
                  <a:pt x="10621" y="11092"/>
                </a:cubicBezTo>
                <a:cubicBezTo>
                  <a:pt x="10651" y="11092"/>
                  <a:pt x="10676" y="11042"/>
                  <a:pt x="10676" y="10981"/>
                </a:cubicBezTo>
                <a:cubicBezTo>
                  <a:pt x="10676" y="10920"/>
                  <a:pt x="10651" y="10870"/>
                  <a:pt x="10621" y="10870"/>
                </a:cubicBezTo>
                <a:close/>
                <a:moveTo>
                  <a:pt x="10442" y="10870"/>
                </a:moveTo>
                <a:cubicBezTo>
                  <a:pt x="10411" y="10870"/>
                  <a:pt x="10387" y="10920"/>
                  <a:pt x="10387" y="10981"/>
                </a:cubicBezTo>
                <a:cubicBezTo>
                  <a:pt x="10387" y="11042"/>
                  <a:pt x="10411" y="11092"/>
                  <a:pt x="10442" y="11092"/>
                </a:cubicBezTo>
                <a:cubicBezTo>
                  <a:pt x="10472" y="11092"/>
                  <a:pt x="10497" y="11042"/>
                  <a:pt x="10497" y="10981"/>
                </a:cubicBezTo>
                <a:cubicBezTo>
                  <a:pt x="10497" y="10920"/>
                  <a:pt x="10472" y="10870"/>
                  <a:pt x="10442" y="10870"/>
                </a:cubicBezTo>
                <a:close/>
                <a:moveTo>
                  <a:pt x="10263" y="10870"/>
                </a:moveTo>
                <a:cubicBezTo>
                  <a:pt x="10232" y="10870"/>
                  <a:pt x="10208" y="10920"/>
                  <a:pt x="10208" y="10981"/>
                </a:cubicBezTo>
                <a:cubicBezTo>
                  <a:pt x="10208" y="11042"/>
                  <a:pt x="10232" y="11092"/>
                  <a:pt x="10263" y="11092"/>
                </a:cubicBezTo>
                <a:cubicBezTo>
                  <a:pt x="10293" y="11092"/>
                  <a:pt x="10317" y="11042"/>
                  <a:pt x="10317" y="10981"/>
                </a:cubicBezTo>
                <a:cubicBezTo>
                  <a:pt x="10317" y="10920"/>
                  <a:pt x="10293" y="10870"/>
                  <a:pt x="10263" y="10870"/>
                </a:cubicBezTo>
                <a:close/>
                <a:moveTo>
                  <a:pt x="10083" y="10870"/>
                </a:moveTo>
                <a:cubicBezTo>
                  <a:pt x="10053" y="10870"/>
                  <a:pt x="10029" y="10920"/>
                  <a:pt x="10029" y="10981"/>
                </a:cubicBezTo>
                <a:cubicBezTo>
                  <a:pt x="10029" y="11042"/>
                  <a:pt x="10053" y="11092"/>
                  <a:pt x="10083" y="11092"/>
                </a:cubicBezTo>
                <a:cubicBezTo>
                  <a:pt x="10114" y="11092"/>
                  <a:pt x="10138" y="11042"/>
                  <a:pt x="10138" y="10981"/>
                </a:cubicBezTo>
                <a:cubicBezTo>
                  <a:pt x="10138" y="10920"/>
                  <a:pt x="10114" y="10870"/>
                  <a:pt x="10083" y="10870"/>
                </a:cubicBezTo>
                <a:close/>
                <a:moveTo>
                  <a:pt x="9904" y="10870"/>
                </a:moveTo>
                <a:cubicBezTo>
                  <a:pt x="9874" y="10870"/>
                  <a:pt x="9850" y="10920"/>
                  <a:pt x="9850" y="10981"/>
                </a:cubicBezTo>
                <a:cubicBezTo>
                  <a:pt x="9850" y="11042"/>
                  <a:pt x="9874" y="11092"/>
                  <a:pt x="9904" y="11092"/>
                </a:cubicBezTo>
                <a:cubicBezTo>
                  <a:pt x="9935" y="11092"/>
                  <a:pt x="9959" y="11042"/>
                  <a:pt x="9959" y="10981"/>
                </a:cubicBezTo>
                <a:cubicBezTo>
                  <a:pt x="9959" y="10920"/>
                  <a:pt x="9935" y="10870"/>
                  <a:pt x="9904" y="10870"/>
                </a:cubicBezTo>
                <a:close/>
                <a:moveTo>
                  <a:pt x="9725" y="10870"/>
                </a:moveTo>
                <a:cubicBezTo>
                  <a:pt x="9695" y="10870"/>
                  <a:pt x="9670" y="10920"/>
                  <a:pt x="9670" y="10981"/>
                </a:cubicBezTo>
                <a:cubicBezTo>
                  <a:pt x="9670" y="11042"/>
                  <a:pt x="9695" y="11092"/>
                  <a:pt x="9725" y="11092"/>
                </a:cubicBezTo>
                <a:cubicBezTo>
                  <a:pt x="9756" y="11092"/>
                  <a:pt x="9780" y="11042"/>
                  <a:pt x="9780" y="10981"/>
                </a:cubicBezTo>
                <a:cubicBezTo>
                  <a:pt x="9780" y="10920"/>
                  <a:pt x="9756" y="10870"/>
                  <a:pt x="9725" y="10870"/>
                </a:cubicBezTo>
                <a:close/>
                <a:moveTo>
                  <a:pt x="9546" y="10870"/>
                </a:moveTo>
                <a:cubicBezTo>
                  <a:pt x="9516" y="10870"/>
                  <a:pt x="9491" y="10920"/>
                  <a:pt x="9491" y="10981"/>
                </a:cubicBezTo>
                <a:cubicBezTo>
                  <a:pt x="9491" y="11042"/>
                  <a:pt x="9516" y="11092"/>
                  <a:pt x="9546" y="11092"/>
                </a:cubicBezTo>
                <a:cubicBezTo>
                  <a:pt x="9577" y="11092"/>
                  <a:pt x="9601" y="11042"/>
                  <a:pt x="9601" y="10981"/>
                </a:cubicBezTo>
                <a:cubicBezTo>
                  <a:pt x="9601" y="10920"/>
                  <a:pt x="9577" y="10870"/>
                  <a:pt x="9546" y="10870"/>
                </a:cubicBezTo>
                <a:close/>
                <a:moveTo>
                  <a:pt x="9367" y="10870"/>
                </a:moveTo>
                <a:cubicBezTo>
                  <a:pt x="9337" y="10870"/>
                  <a:pt x="9312" y="10920"/>
                  <a:pt x="9312" y="10981"/>
                </a:cubicBezTo>
                <a:cubicBezTo>
                  <a:pt x="9312" y="11042"/>
                  <a:pt x="9337" y="11092"/>
                  <a:pt x="9367" y="11092"/>
                </a:cubicBezTo>
                <a:cubicBezTo>
                  <a:pt x="9397" y="11092"/>
                  <a:pt x="9422" y="11042"/>
                  <a:pt x="9422" y="10981"/>
                </a:cubicBezTo>
                <a:cubicBezTo>
                  <a:pt x="9422" y="10920"/>
                  <a:pt x="9397" y="10870"/>
                  <a:pt x="9367" y="10870"/>
                </a:cubicBezTo>
                <a:close/>
                <a:moveTo>
                  <a:pt x="9188" y="10870"/>
                </a:moveTo>
                <a:cubicBezTo>
                  <a:pt x="9158" y="10870"/>
                  <a:pt x="9133" y="10920"/>
                  <a:pt x="9133" y="10981"/>
                </a:cubicBezTo>
                <a:cubicBezTo>
                  <a:pt x="9133" y="11042"/>
                  <a:pt x="9158" y="11092"/>
                  <a:pt x="9188" y="11092"/>
                </a:cubicBezTo>
                <a:cubicBezTo>
                  <a:pt x="9218" y="11092"/>
                  <a:pt x="9243" y="11042"/>
                  <a:pt x="9243" y="10981"/>
                </a:cubicBezTo>
                <a:cubicBezTo>
                  <a:pt x="9243" y="10920"/>
                  <a:pt x="9218" y="10870"/>
                  <a:pt x="9188" y="10870"/>
                </a:cubicBezTo>
                <a:close/>
                <a:moveTo>
                  <a:pt x="9009" y="10870"/>
                </a:moveTo>
                <a:cubicBezTo>
                  <a:pt x="8979" y="10870"/>
                  <a:pt x="8954" y="10920"/>
                  <a:pt x="8954" y="10981"/>
                </a:cubicBezTo>
                <a:cubicBezTo>
                  <a:pt x="8954" y="11042"/>
                  <a:pt x="8979" y="11092"/>
                  <a:pt x="9009" y="11092"/>
                </a:cubicBezTo>
                <a:cubicBezTo>
                  <a:pt x="9039" y="11092"/>
                  <a:pt x="9064" y="11042"/>
                  <a:pt x="9064" y="10981"/>
                </a:cubicBezTo>
                <a:cubicBezTo>
                  <a:pt x="9064" y="10920"/>
                  <a:pt x="9039" y="10870"/>
                  <a:pt x="9009" y="10870"/>
                </a:cubicBezTo>
                <a:close/>
                <a:moveTo>
                  <a:pt x="8830" y="10870"/>
                </a:moveTo>
                <a:cubicBezTo>
                  <a:pt x="8800" y="10870"/>
                  <a:pt x="8775" y="10920"/>
                  <a:pt x="8775" y="10981"/>
                </a:cubicBezTo>
                <a:cubicBezTo>
                  <a:pt x="8775" y="11042"/>
                  <a:pt x="8800" y="11092"/>
                  <a:pt x="8830" y="11092"/>
                </a:cubicBezTo>
                <a:cubicBezTo>
                  <a:pt x="8860" y="11092"/>
                  <a:pt x="8885" y="11042"/>
                  <a:pt x="8885" y="10981"/>
                </a:cubicBezTo>
                <a:cubicBezTo>
                  <a:pt x="8885" y="10920"/>
                  <a:pt x="8860" y="10870"/>
                  <a:pt x="8830" y="10870"/>
                </a:cubicBezTo>
                <a:close/>
                <a:moveTo>
                  <a:pt x="8651" y="10870"/>
                </a:moveTo>
                <a:cubicBezTo>
                  <a:pt x="8621" y="10870"/>
                  <a:pt x="8596" y="10920"/>
                  <a:pt x="8596" y="10981"/>
                </a:cubicBezTo>
                <a:cubicBezTo>
                  <a:pt x="8596" y="11042"/>
                  <a:pt x="8621" y="11092"/>
                  <a:pt x="8651" y="11092"/>
                </a:cubicBezTo>
                <a:cubicBezTo>
                  <a:pt x="8681" y="11092"/>
                  <a:pt x="8706" y="11042"/>
                  <a:pt x="8706" y="10981"/>
                </a:cubicBezTo>
                <a:cubicBezTo>
                  <a:pt x="8706" y="10920"/>
                  <a:pt x="8681" y="10870"/>
                  <a:pt x="8651" y="10870"/>
                </a:cubicBezTo>
                <a:close/>
                <a:moveTo>
                  <a:pt x="5427" y="10870"/>
                </a:moveTo>
                <a:cubicBezTo>
                  <a:pt x="5397" y="10870"/>
                  <a:pt x="5372" y="10920"/>
                  <a:pt x="5372" y="10981"/>
                </a:cubicBezTo>
                <a:cubicBezTo>
                  <a:pt x="5372" y="11042"/>
                  <a:pt x="5397" y="11092"/>
                  <a:pt x="5427" y="11092"/>
                </a:cubicBezTo>
                <a:cubicBezTo>
                  <a:pt x="5458" y="11092"/>
                  <a:pt x="5482" y="11042"/>
                  <a:pt x="5482" y="10981"/>
                </a:cubicBezTo>
                <a:cubicBezTo>
                  <a:pt x="5482" y="10920"/>
                  <a:pt x="5458" y="10870"/>
                  <a:pt x="5427" y="10870"/>
                </a:cubicBezTo>
                <a:close/>
                <a:moveTo>
                  <a:pt x="5248" y="10870"/>
                </a:moveTo>
                <a:cubicBezTo>
                  <a:pt x="5218" y="10870"/>
                  <a:pt x="5193" y="10920"/>
                  <a:pt x="5193" y="10981"/>
                </a:cubicBezTo>
                <a:cubicBezTo>
                  <a:pt x="5193" y="11042"/>
                  <a:pt x="5218" y="11092"/>
                  <a:pt x="5248" y="11092"/>
                </a:cubicBezTo>
                <a:cubicBezTo>
                  <a:pt x="5279" y="11092"/>
                  <a:pt x="5303" y="11042"/>
                  <a:pt x="5303" y="10981"/>
                </a:cubicBezTo>
                <a:cubicBezTo>
                  <a:pt x="5303" y="10920"/>
                  <a:pt x="5279" y="10870"/>
                  <a:pt x="5248" y="10870"/>
                </a:cubicBezTo>
                <a:close/>
                <a:moveTo>
                  <a:pt x="5069" y="10870"/>
                </a:moveTo>
                <a:cubicBezTo>
                  <a:pt x="5039" y="10870"/>
                  <a:pt x="5014" y="10920"/>
                  <a:pt x="5014" y="10981"/>
                </a:cubicBezTo>
                <a:cubicBezTo>
                  <a:pt x="5014" y="11042"/>
                  <a:pt x="5039" y="11092"/>
                  <a:pt x="5069" y="11092"/>
                </a:cubicBezTo>
                <a:cubicBezTo>
                  <a:pt x="5099" y="11092"/>
                  <a:pt x="5124" y="11042"/>
                  <a:pt x="5124" y="10981"/>
                </a:cubicBezTo>
                <a:cubicBezTo>
                  <a:pt x="5124" y="10920"/>
                  <a:pt x="5099" y="10870"/>
                  <a:pt x="5069" y="10870"/>
                </a:cubicBezTo>
                <a:close/>
                <a:moveTo>
                  <a:pt x="4890" y="10870"/>
                </a:moveTo>
                <a:cubicBezTo>
                  <a:pt x="4860" y="10870"/>
                  <a:pt x="4835" y="10920"/>
                  <a:pt x="4835" y="10981"/>
                </a:cubicBezTo>
                <a:cubicBezTo>
                  <a:pt x="4835" y="11042"/>
                  <a:pt x="4860" y="11092"/>
                  <a:pt x="4890" y="11092"/>
                </a:cubicBezTo>
                <a:cubicBezTo>
                  <a:pt x="4920" y="11092"/>
                  <a:pt x="4945" y="11042"/>
                  <a:pt x="4945" y="10981"/>
                </a:cubicBezTo>
                <a:cubicBezTo>
                  <a:pt x="4945" y="10920"/>
                  <a:pt x="4920" y="10870"/>
                  <a:pt x="4890" y="10870"/>
                </a:cubicBezTo>
                <a:close/>
                <a:moveTo>
                  <a:pt x="4711" y="10870"/>
                </a:moveTo>
                <a:cubicBezTo>
                  <a:pt x="4681" y="10870"/>
                  <a:pt x="4656" y="10920"/>
                  <a:pt x="4656" y="10981"/>
                </a:cubicBezTo>
                <a:cubicBezTo>
                  <a:pt x="4656" y="11042"/>
                  <a:pt x="4681" y="11092"/>
                  <a:pt x="4711" y="11092"/>
                </a:cubicBezTo>
                <a:cubicBezTo>
                  <a:pt x="4741" y="11092"/>
                  <a:pt x="4766" y="11042"/>
                  <a:pt x="4766" y="10981"/>
                </a:cubicBezTo>
                <a:cubicBezTo>
                  <a:pt x="4766" y="10920"/>
                  <a:pt x="4741" y="10870"/>
                  <a:pt x="4711" y="10870"/>
                </a:cubicBezTo>
                <a:close/>
                <a:moveTo>
                  <a:pt x="4532" y="10870"/>
                </a:moveTo>
                <a:cubicBezTo>
                  <a:pt x="4502" y="10870"/>
                  <a:pt x="4477" y="10920"/>
                  <a:pt x="4477" y="10981"/>
                </a:cubicBezTo>
                <a:cubicBezTo>
                  <a:pt x="4477" y="11042"/>
                  <a:pt x="4502" y="11092"/>
                  <a:pt x="4532" y="11092"/>
                </a:cubicBezTo>
                <a:cubicBezTo>
                  <a:pt x="4562" y="11092"/>
                  <a:pt x="4587" y="11042"/>
                  <a:pt x="4587" y="10981"/>
                </a:cubicBezTo>
                <a:cubicBezTo>
                  <a:pt x="4587" y="10920"/>
                  <a:pt x="4562" y="10870"/>
                  <a:pt x="4532" y="10870"/>
                </a:cubicBezTo>
                <a:close/>
                <a:moveTo>
                  <a:pt x="4353" y="10870"/>
                </a:moveTo>
                <a:cubicBezTo>
                  <a:pt x="4323" y="10870"/>
                  <a:pt x="4298" y="10920"/>
                  <a:pt x="4298" y="10981"/>
                </a:cubicBezTo>
                <a:cubicBezTo>
                  <a:pt x="4298" y="11042"/>
                  <a:pt x="4323" y="11092"/>
                  <a:pt x="4353" y="11092"/>
                </a:cubicBezTo>
                <a:cubicBezTo>
                  <a:pt x="4383" y="11092"/>
                  <a:pt x="4408" y="11042"/>
                  <a:pt x="4408" y="10981"/>
                </a:cubicBezTo>
                <a:cubicBezTo>
                  <a:pt x="4408" y="10920"/>
                  <a:pt x="4383" y="10870"/>
                  <a:pt x="4353" y="10870"/>
                </a:cubicBezTo>
                <a:close/>
                <a:moveTo>
                  <a:pt x="4174" y="10870"/>
                </a:moveTo>
                <a:cubicBezTo>
                  <a:pt x="4143" y="10870"/>
                  <a:pt x="4119" y="10920"/>
                  <a:pt x="4119" y="10981"/>
                </a:cubicBezTo>
                <a:cubicBezTo>
                  <a:pt x="4119" y="11042"/>
                  <a:pt x="4143" y="11092"/>
                  <a:pt x="4174" y="11092"/>
                </a:cubicBezTo>
                <a:cubicBezTo>
                  <a:pt x="4204" y="11092"/>
                  <a:pt x="4229" y="11042"/>
                  <a:pt x="4229" y="10981"/>
                </a:cubicBezTo>
                <a:cubicBezTo>
                  <a:pt x="4229" y="10920"/>
                  <a:pt x="4204" y="10870"/>
                  <a:pt x="4174" y="10870"/>
                </a:cubicBezTo>
                <a:close/>
                <a:moveTo>
                  <a:pt x="3995" y="10870"/>
                </a:moveTo>
                <a:cubicBezTo>
                  <a:pt x="3964" y="10870"/>
                  <a:pt x="3940" y="10920"/>
                  <a:pt x="3940" y="10981"/>
                </a:cubicBezTo>
                <a:cubicBezTo>
                  <a:pt x="3940" y="11042"/>
                  <a:pt x="3964" y="11092"/>
                  <a:pt x="3995" y="11092"/>
                </a:cubicBezTo>
                <a:cubicBezTo>
                  <a:pt x="4025" y="11092"/>
                  <a:pt x="4050" y="11042"/>
                  <a:pt x="4050" y="10981"/>
                </a:cubicBezTo>
                <a:cubicBezTo>
                  <a:pt x="4050" y="10920"/>
                  <a:pt x="4025" y="10870"/>
                  <a:pt x="3995" y="10870"/>
                </a:cubicBezTo>
                <a:close/>
                <a:moveTo>
                  <a:pt x="3816" y="10870"/>
                </a:moveTo>
                <a:cubicBezTo>
                  <a:pt x="3785" y="10870"/>
                  <a:pt x="3761" y="10920"/>
                  <a:pt x="3761" y="10981"/>
                </a:cubicBezTo>
                <a:cubicBezTo>
                  <a:pt x="3761" y="11042"/>
                  <a:pt x="3785" y="11092"/>
                  <a:pt x="3816" y="11092"/>
                </a:cubicBezTo>
                <a:cubicBezTo>
                  <a:pt x="3846" y="11092"/>
                  <a:pt x="3870" y="11042"/>
                  <a:pt x="3870" y="10981"/>
                </a:cubicBezTo>
                <a:cubicBezTo>
                  <a:pt x="3870" y="10920"/>
                  <a:pt x="3846" y="10870"/>
                  <a:pt x="3816" y="10870"/>
                </a:cubicBezTo>
                <a:close/>
                <a:moveTo>
                  <a:pt x="3637" y="10870"/>
                </a:moveTo>
                <a:cubicBezTo>
                  <a:pt x="3606" y="10870"/>
                  <a:pt x="3582" y="10920"/>
                  <a:pt x="3582" y="10981"/>
                </a:cubicBezTo>
                <a:cubicBezTo>
                  <a:pt x="3582" y="11042"/>
                  <a:pt x="3606" y="11092"/>
                  <a:pt x="3637" y="11092"/>
                </a:cubicBezTo>
                <a:cubicBezTo>
                  <a:pt x="3667" y="11092"/>
                  <a:pt x="3691" y="11042"/>
                  <a:pt x="3691" y="10981"/>
                </a:cubicBezTo>
                <a:cubicBezTo>
                  <a:pt x="3691" y="10920"/>
                  <a:pt x="3667" y="10870"/>
                  <a:pt x="3637" y="10870"/>
                </a:cubicBezTo>
                <a:close/>
                <a:moveTo>
                  <a:pt x="18501" y="10508"/>
                </a:moveTo>
                <a:cubicBezTo>
                  <a:pt x="18470" y="10508"/>
                  <a:pt x="18446" y="10558"/>
                  <a:pt x="18446" y="10619"/>
                </a:cubicBezTo>
                <a:cubicBezTo>
                  <a:pt x="18446" y="10680"/>
                  <a:pt x="18470" y="10730"/>
                  <a:pt x="18501" y="10730"/>
                </a:cubicBezTo>
                <a:cubicBezTo>
                  <a:pt x="18531" y="10730"/>
                  <a:pt x="18555" y="10680"/>
                  <a:pt x="18555" y="10619"/>
                </a:cubicBezTo>
                <a:cubicBezTo>
                  <a:pt x="18555" y="10558"/>
                  <a:pt x="18531" y="10508"/>
                  <a:pt x="18501" y="10508"/>
                </a:cubicBezTo>
                <a:close/>
                <a:moveTo>
                  <a:pt x="18321" y="10508"/>
                </a:moveTo>
                <a:cubicBezTo>
                  <a:pt x="18291" y="10508"/>
                  <a:pt x="18267" y="10558"/>
                  <a:pt x="18267" y="10619"/>
                </a:cubicBezTo>
                <a:cubicBezTo>
                  <a:pt x="18267" y="10680"/>
                  <a:pt x="18291" y="10730"/>
                  <a:pt x="18321" y="10730"/>
                </a:cubicBezTo>
                <a:cubicBezTo>
                  <a:pt x="18352" y="10730"/>
                  <a:pt x="18376" y="10680"/>
                  <a:pt x="18376" y="10619"/>
                </a:cubicBezTo>
                <a:cubicBezTo>
                  <a:pt x="18376" y="10558"/>
                  <a:pt x="18352" y="10508"/>
                  <a:pt x="18321" y="10508"/>
                </a:cubicBezTo>
                <a:close/>
                <a:moveTo>
                  <a:pt x="17426" y="10508"/>
                </a:moveTo>
                <a:cubicBezTo>
                  <a:pt x="17396" y="10508"/>
                  <a:pt x="17371" y="10558"/>
                  <a:pt x="17371" y="10619"/>
                </a:cubicBezTo>
                <a:cubicBezTo>
                  <a:pt x="17371" y="10680"/>
                  <a:pt x="17396" y="10730"/>
                  <a:pt x="17426" y="10730"/>
                </a:cubicBezTo>
                <a:cubicBezTo>
                  <a:pt x="17456" y="10730"/>
                  <a:pt x="17481" y="10680"/>
                  <a:pt x="17481" y="10619"/>
                </a:cubicBezTo>
                <a:cubicBezTo>
                  <a:pt x="17481" y="10558"/>
                  <a:pt x="17456" y="10508"/>
                  <a:pt x="17426" y="10508"/>
                </a:cubicBezTo>
                <a:close/>
                <a:moveTo>
                  <a:pt x="17247" y="10508"/>
                </a:moveTo>
                <a:cubicBezTo>
                  <a:pt x="17217" y="10508"/>
                  <a:pt x="17192" y="10558"/>
                  <a:pt x="17192" y="10619"/>
                </a:cubicBezTo>
                <a:cubicBezTo>
                  <a:pt x="17192" y="10680"/>
                  <a:pt x="17217" y="10730"/>
                  <a:pt x="17247" y="10730"/>
                </a:cubicBezTo>
                <a:cubicBezTo>
                  <a:pt x="17277" y="10730"/>
                  <a:pt x="17302" y="10680"/>
                  <a:pt x="17302" y="10619"/>
                </a:cubicBezTo>
                <a:cubicBezTo>
                  <a:pt x="17302" y="10558"/>
                  <a:pt x="17277" y="10508"/>
                  <a:pt x="17247" y="10508"/>
                </a:cubicBezTo>
                <a:close/>
                <a:moveTo>
                  <a:pt x="17068" y="10508"/>
                </a:moveTo>
                <a:cubicBezTo>
                  <a:pt x="17038" y="10508"/>
                  <a:pt x="17013" y="10558"/>
                  <a:pt x="17013" y="10619"/>
                </a:cubicBezTo>
                <a:cubicBezTo>
                  <a:pt x="17013" y="10680"/>
                  <a:pt x="17038" y="10730"/>
                  <a:pt x="17068" y="10730"/>
                </a:cubicBezTo>
                <a:cubicBezTo>
                  <a:pt x="17098" y="10730"/>
                  <a:pt x="17123" y="10680"/>
                  <a:pt x="17123" y="10619"/>
                </a:cubicBezTo>
                <a:cubicBezTo>
                  <a:pt x="17123" y="10558"/>
                  <a:pt x="17098" y="10508"/>
                  <a:pt x="17068" y="10508"/>
                </a:cubicBezTo>
                <a:close/>
                <a:moveTo>
                  <a:pt x="16889" y="10508"/>
                </a:moveTo>
                <a:cubicBezTo>
                  <a:pt x="16859" y="10508"/>
                  <a:pt x="16834" y="10558"/>
                  <a:pt x="16834" y="10619"/>
                </a:cubicBezTo>
                <a:cubicBezTo>
                  <a:pt x="16834" y="10680"/>
                  <a:pt x="16859" y="10730"/>
                  <a:pt x="16889" y="10730"/>
                </a:cubicBezTo>
                <a:cubicBezTo>
                  <a:pt x="16919" y="10730"/>
                  <a:pt x="16944" y="10680"/>
                  <a:pt x="16944" y="10619"/>
                </a:cubicBezTo>
                <a:cubicBezTo>
                  <a:pt x="16944" y="10558"/>
                  <a:pt x="16919" y="10508"/>
                  <a:pt x="16889" y="10508"/>
                </a:cubicBezTo>
                <a:close/>
                <a:moveTo>
                  <a:pt x="16710" y="10508"/>
                </a:moveTo>
                <a:cubicBezTo>
                  <a:pt x="16679" y="10508"/>
                  <a:pt x="16655" y="10558"/>
                  <a:pt x="16655" y="10619"/>
                </a:cubicBezTo>
                <a:cubicBezTo>
                  <a:pt x="16655" y="10680"/>
                  <a:pt x="16679" y="10730"/>
                  <a:pt x="16710" y="10730"/>
                </a:cubicBezTo>
                <a:cubicBezTo>
                  <a:pt x="16740" y="10730"/>
                  <a:pt x="16765" y="10680"/>
                  <a:pt x="16765" y="10619"/>
                </a:cubicBezTo>
                <a:cubicBezTo>
                  <a:pt x="16765" y="10558"/>
                  <a:pt x="16740" y="10508"/>
                  <a:pt x="16710" y="10508"/>
                </a:cubicBezTo>
                <a:close/>
                <a:moveTo>
                  <a:pt x="15277" y="10508"/>
                </a:moveTo>
                <a:cubicBezTo>
                  <a:pt x="15247" y="10508"/>
                  <a:pt x="15222" y="10558"/>
                  <a:pt x="15222" y="10619"/>
                </a:cubicBezTo>
                <a:cubicBezTo>
                  <a:pt x="15222" y="10680"/>
                  <a:pt x="15247" y="10730"/>
                  <a:pt x="15277" y="10730"/>
                </a:cubicBezTo>
                <a:cubicBezTo>
                  <a:pt x="15307" y="10730"/>
                  <a:pt x="15332" y="10680"/>
                  <a:pt x="15332" y="10619"/>
                </a:cubicBezTo>
                <a:cubicBezTo>
                  <a:pt x="15332" y="10558"/>
                  <a:pt x="15307" y="10508"/>
                  <a:pt x="15277" y="10508"/>
                </a:cubicBezTo>
                <a:close/>
                <a:moveTo>
                  <a:pt x="15098" y="10508"/>
                </a:moveTo>
                <a:cubicBezTo>
                  <a:pt x="15068" y="10508"/>
                  <a:pt x="15043" y="10558"/>
                  <a:pt x="15043" y="10619"/>
                </a:cubicBezTo>
                <a:cubicBezTo>
                  <a:pt x="15043" y="10680"/>
                  <a:pt x="15068" y="10730"/>
                  <a:pt x="15098" y="10730"/>
                </a:cubicBezTo>
                <a:cubicBezTo>
                  <a:pt x="15128" y="10730"/>
                  <a:pt x="15153" y="10680"/>
                  <a:pt x="15153" y="10619"/>
                </a:cubicBezTo>
                <a:cubicBezTo>
                  <a:pt x="15153" y="10558"/>
                  <a:pt x="15128" y="10508"/>
                  <a:pt x="15098" y="10508"/>
                </a:cubicBezTo>
                <a:close/>
                <a:moveTo>
                  <a:pt x="14919" y="10508"/>
                </a:moveTo>
                <a:cubicBezTo>
                  <a:pt x="14889" y="10508"/>
                  <a:pt x="14864" y="10558"/>
                  <a:pt x="14864" y="10619"/>
                </a:cubicBezTo>
                <a:cubicBezTo>
                  <a:pt x="14864" y="10680"/>
                  <a:pt x="14889" y="10730"/>
                  <a:pt x="14919" y="10730"/>
                </a:cubicBezTo>
                <a:cubicBezTo>
                  <a:pt x="14949" y="10730"/>
                  <a:pt x="14974" y="10680"/>
                  <a:pt x="14974" y="10619"/>
                </a:cubicBezTo>
                <a:cubicBezTo>
                  <a:pt x="14974" y="10558"/>
                  <a:pt x="14949" y="10508"/>
                  <a:pt x="14919" y="10508"/>
                </a:cubicBezTo>
                <a:close/>
                <a:moveTo>
                  <a:pt x="12949" y="10508"/>
                </a:moveTo>
                <a:cubicBezTo>
                  <a:pt x="12919" y="10508"/>
                  <a:pt x="12894" y="10558"/>
                  <a:pt x="12894" y="10619"/>
                </a:cubicBezTo>
                <a:cubicBezTo>
                  <a:pt x="12894" y="10680"/>
                  <a:pt x="12919" y="10730"/>
                  <a:pt x="12949" y="10730"/>
                </a:cubicBezTo>
                <a:cubicBezTo>
                  <a:pt x="12979" y="10730"/>
                  <a:pt x="13004" y="10680"/>
                  <a:pt x="13004" y="10619"/>
                </a:cubicBezTo>
                <a:cubicBezTo>
                  <a:pt x="13004" y="10558"/>
                  <a:pt x="12979" y="10508"/>
                  <a:pt x="12949" y="10508"/>
                </a:cubicBezTo>
                <a:close/>
                <a:moveTo>
                  <a:pt x="12770" y="10508"/>
                </a:moveTo>
                <a:cubicBezTo>
                  <a:pt x="12740" y="10508"/>
                  <a:pt x="12715" y="10558"/>
                  <a:pt x="12715" y="10619"/>
                </a:cubicBezTo>
                <a:cubicBezTo>
                  <a:pt x="12715" y="10680"/>
                  <a:pt x="12740" y="10730"/>
                  <a:pt x="12770" y="10730"/>
                </a:cubicBezTo>
                <a:cubicBezTo>
                  <a:pt x="12800" y="10730"/>
                  <a:pt x="12825" y="10680"/>
                  <a:pt x="12825" y="10619"/>
                </a:cubicBezTo>
                <a:cubicBezTo>
                  <a:pt x="12825" y="10558"/>
                  <a:pt x="12800" y="10508"/>
                  <a:pt x="12770" y="10508"/>
                </a:cubicBezTo>
                <a:close/>
                <a:moveTo>
                  <a:pt x="12591" y="10508"/>
                </a:moveTo>
                <a:cubicBezTo>
                  <a:pt x="12560" y="10508"/>
                  <a:pt x="12536" y="10558"/>
                  <a:pt x="12536" y="10619"/>
                </a:cubicBezTo>
                <a:cubicBezTo>
                  <a:pt x="12536" y="10680"/>
                  <a:pt x="12560" y="10730"/>
                  <a:pt x="12591" y="10730"/>
                </a:cubicBezTo>
                <a:cubicBezTo>
                  <a:pt x="12621" y="10730"/>
                  <a:pt x="12646" y="10680"/>
                  <a:pt x="12646" y="10619"/>
                </a:cubicBezTo>
                <a:cubicBezTo>
                  <a:pt x="12646" y="10558"/>
                  <a:pt x="12621" y="10508"/>
                  <a:pt x="12591" y="10508"/>
                </a:cubicBezTo>
                <a:close/>
                <a:moveTo>
                  <a:pt x="12412" y="10508"/>
                </a:moveTo>
                <a:cubicBezTo>
                  <a:pt x="12381" y="10508"/>
                  <a:pt x="12357" y="10558"/>
                  <a:pt x="12357" y="10619"/>
                </a:cubicBezTo>
                <a:cubicBezTo>
                  <a:pt x="12357" y="10680"/>
                  <a:pt x="12381" y="10730"/>
                  <a:pt x="12412" y="10730"/>
                </a:cubicBezTo>
                <a:cubicBezTo>
                  <a:pt x="12442" y="10730"/>
                  <a:pt x="12466" y="10680"/>
                  <a:pt x="12466" y="10619"/>
                </a:cubicBezTo>
                <a:cubicBezTo>
                  <a:pt x="12466" y="10558"/>
                  <a:pt x="12442" y="10508"/>
                  <a:pt x="12412" y="10508"/>
                </a:cubicBezTo>
                <a:close/>
                <a:moveTo>
                  <a:pt x="12233" y="10508"/>
                </a:moveTo>
                <a:cubicBezTo>
                  <a:pt x="12202" y="10508"/>
                  <a:pt x="12178" y="10558"/>
                  <a:pt x="12178" y="10619"/>
                </a:cubicBezTo>
                <a:cubicBezTo>
                  <a:pt x="12178" y="10680"/>
                  <a:pt x="12202" y="10730"/>
                  <a:pt x="12233" y="10730"/>
                </a:cubicBezTo>
                <a:cubicBezTo>
                  <a:pt x="12263" y="10730"/>
                  <a:pt x="12287" y="10680"/>
                  <a:pt x="12287" y="10619"/>
                </a:cubicBezTo>
                <a:cubicBezTo>
                  <a:pt x="12287" y="10558"/>
                  <a:pt x="12263" y="10508"/>
                  <a:pt x="12233" y="10508"/>
                </a:cubicBezTo>
                <a:close/>
                <a:moveTo>
                  <a:pt x="12053" y="10508"/>
                </a:moveTo>
                <a:cubicBezTo>
                  <a:pt x="12023" y="10508"/>
                  <a:pt x="11999" y="10558"/>
                  <a:pt x="11999" y="10619"/>
                </a:cubicBezTo>
                <a:cubicBezTo>
                  <a:pt x="11999" y="10680"/>
                  <a:pt x="12023" y="10730"/>
                  <a:pt x="12053" y="10730"/>
                </a:cubicBezTo>
                <a:cubicBezTo>
                  <a:pt x="12084" y="10730"/>
                  <a:pt x="12108" y="10680"/>
                  <a:pt x="12108" y="10619"/>
                </a:cubicBezTo>
                <a:cubicBezTo>
                  <a:pt x="12108" y="10558"/>
                  <a:pt x="12084" y="10508"/>
                  <a:pt x="12053" y="10508"/>
                </a:cubicBezTo>
                <a:close/>
                <a:moveTo>
                  <a:pt x="11874" y="10508"/>
                </a:moveTo>
                <a:cubicBezTo>
                  <a:pt x="11844" y="10508"/>
                  <a:pt x="11819" y="10558"/>
                  <a:pt x="11819" y="10619"/>
                </a:cubicBezTo>
                <a:cubicBezTo>
                  <a:pt x="11819" y="10680"/>
                  <a:pt x="11844" y="10730"/>
                  <a:pt x="11874" y="10730"/>
                </a:cubicBezTo>
                <a:cubicBezTo>
                  <a:pt x="11905" y="10730"/>
                  <a:pt x="11929" y="10680"/>
                  <a:pt x="11929" y="10619"/>
                </a:cubicBezTo>
                <a:cubicBezTo>
                  <a:pt x="11929" y="10558"/>
                  <a:pt x="11905" y="10508"/>
                  <a:pt x="11874" y="10508"/>
                </a:cubicBezTo>
                <a:close/>
                <a:moveTo>
                  <a:pt x="11695" y="10508"/>
                </a:moveTo>
                <a:cubicBezTo>
                  <a:pt x="11665" y="10508"/>
                  <a:pt x="11640" y="10558"/>
                  <a:pt x="11640" y="10619"/>
                </a:cubicBezTo>
                <a:cubicBezTo>
                  <a:pt x="11640" y="10680"/>
                  <a:pt x="11665" y="10730"/>
                  <a:pt x="11695" y="10730"/>
                </a:cubicBezTo>
                <a:cubicBezTo>
                  <a:pt x="11726" y="10730"/>
                  <a:pt x="11750" y="10680"/>
                  <a:pt x="11750" y="10619"/>
                </a:cubicBezTo>
                <a:cubicBezTo>
                  <a:pt x="11750" y="10558"/>
                  <a:pt x="11726" y="10508"/>
                  <a:pt x="11695" y="10508"/>
                </a:cubicBezTo>
                <a:close/>
                <a:moveTo>
                  <a:pt x="11516" y="10508"/>
                </a:moveTo>
                <a:cubicBezTo>
                  <a:pt x="11486" y="10508"/>
                  <a:pt x="11461" y="10558"/>
                  <a:pt x="11461" y="10619"/>
                </a:cubicBezTo>
                <a:cubicBezTo>
                  <a:pt x="11461" y="10680"/>
                  <a:pt x="11486" y="10730"/>
                  <a:pt x="11516" y="10730"/>
                </a:cubicBezTo>
                <a:cubicBezTo>
                  <a:pt x="11546" y="10730"/>
                  <a:pt x="11571" y="10680"/>
                  <a:pt x="11571" y="10619"/>
                </a:cubicBezTo>
                <a:cubicBezTo>
                  <a:pt x="11571" y="10558"/>
                  <a:pt x="11546" y="10508"/>
                  <a:pt x="11516" y="10508"/>
                </a:cubicBezTo>
                <a:close/>
                <a:moveTo>
                  <a:pt x="11337" y="10508"/>
                </a:moveTo>
                <a:cubicBezTo>
                  <a:pt x="11307" y="10508"/>
                  <a:pt x="11282" y="10558"/>
                  <a:pt x="11282" y="10619"/>
                </a:cubicBezTo>
                <a:cubicBezTo>
                  <a:pt x="11282" y="10680"/>
                  <a:pt x="11307" y="10730"/>
                  <a:pt x="11337" y="10730"/>
                </a:cubicBezTo>
                <a:cubicBezTo>
                  <a:pt x="11367" y="10730"/>
                  <a:pt x="11392" y="10680"/>
                  <a:pt x="11392" y="10619"/>
                </a:cubicBezTo>
                <a:cubicBezTo>
                  <a:pt x="11392" y="10558"/>
                  <a:pt x="11367" y="10508"/>
                  <a:pt x="11337" y="10508"/>
                </a:cubicBezTo>
                <a:close/>
                <a:moveTo>
                  <a:pt x="11158" y="10508"/>
                </a:moveTo>
                <a:cubicBezTo>
                  <a:pt x="11128" y="10508"/>
                  <a:pt x="11103" y="10558"/>
                  <a:pt x="11103" y="10619"/>
                </a:cubicBezTo>
                <a:cubicBezTo>
                  <a:pt x="11103" y="10680"/>
                  <a:pt x="11128" y="10730"/>
                  <a:pt x="11158" y="10730"/>
                </a:cubicBezTo>
                <a:cubicBezTo>
                  <a:pt x="11188" y="10730"/>
                  <a:pt x="11213" y="10680"/>
                  <a:pt x="11213" y="10619"/>
                </a:cubicBezTo>
                <a:cubicBezTo>
                  <a:pt x="11213" y="10558"/>
                  <a:pt x="11188" y="10508"/>
                  <a:pt x="11158" y="10508"/>
                </a:cubicBezTo>
                <a:close/>
                <a:moveTo>
                  <a:pt x="10979" y="10508"/>
                </a:moveTo>
                <a:cubicBezTo>
                  <a:pt x="10949" y="10508"/>
                  <a:pt x="10924" y="10558"/>
                  <a:pt x="10924" y="10619"/>
                </a:cubicBezTo>
                <a:cubicBezTo>
                  <a:pt x="10924" y="10680"/>
                  <a:pt x="10949" y="10730"/>
                  <a:pt x="10979" y="10730"/>
                </a:cubicBezTo>
                <a:cubicBezTo>
                  <a:pt x="11009" y="10730"/>
                  <a:pt x="11034" y="10680"/>
                  <a:pt x="11034" y="10619"/>
                </a:cubicBezTo>
                <a:cubicBezTo>
                  <a:pt x="11034" y="10558"/>
                  <a:pt x="11009" y="10508"/>
                  <a:pt x="10979" y="10508"/>
                </a:cubicBezTo>
                <a:close/>
                <a:moveTo>
                  <a:pt x="10800" y="10508"/>
                </a:moveTo>
                <a:cubicBezTo>
                  <a:pt x="10770" y="10508"/>
                  <a:pt x="10745" y="10558"/>
                  <a:pt x="10745" y="10619"/>
                </a:cubicBezTo>
                <a:cubicBezTo>
                  <a:pt x="10745" y="10680"/>
                  <a:pt x="10770" y="10730"/>
                  <a:pt x="10800" y="10730"/>
                </a:cubicBezTo>
                <a:cubicBezTo>
                  <a:pt x="10830" y="10730"/>
                  <a:pt x="10855" y="10680"/>
                  <a:pt x="10855" y="10619"/>
                </a:cubicBezTo>
                <a:cubicBezTo>
                  <a:pt x="10855" y="10558"/>
                  <a:pt x="10830" y="10508"/>
                  <a:pt x="10800" y="10508"/>
                </a:cubicBezTo>
                <a:close/>
                <a:moveTo>
                  <a:pt x="10621" y="10508"/>
                </a:moveTo>
                <a:cubicBezTo>
                  <a:pt x="10590" y="10508"/>
                  <a:pt x="10566" y="10558"/>
                  <a:pt x="10566" y="10619"/>
                </a:cubicBezTo>
                <a:cubicBezTo>
                  <a:pt x="10566" y="10680"/>
                  <a:pt x="10590" y="10730"/>
                  <a:pt x="10621" y="10730"/>
                </a:cubicBezTo>
                <a:cubicBezTo>
                  <a:pt x="10651" y="10730"/>
                  <a:pt x="10676" y="10680"/>
                  <a:pt x="10676" y="10619"/>
                </a:cubicBezTo>
                <a:cubicBezTo>
                  <a:pt x="10676" y="10558"/>
                  <a:pt x="10651" y="10508"/>
                  <a:pt x="10621" y="10508"/>
                </a:cubicBezTo>
                <a:close/>
                <a:moveTo>
                  <a:pt x="10442" y="10508"/>
                </a:moveTo>
                <a:cubicBezTo>
                  <a:pt x="10411" y="10508"/>
                  <a:pt x="10387" y="10558"/>
                  <a:pt x="10387" y="10619"/>
                </a:cubicBezTo>
                <a:cubicBezTo>
                  <a:pt x="10387" y="10680"/>
                  <a:pt x="10411" y="10730"/>
                  <a:pt x="10442" y="10730"/>
                </a:cubicBezTo>
                <a:cubicBezTo>
                  <a:pt x="10472" y="10730"/>
                  <a:pt x="10497" y="10680"/>
                  <a:pt x="10497" y="10619"/>
                </a:cubicBezTo>
                <a:cubicBezTo>
                  <a:pt x="10497" y="10558"/>
                  <a:pt x="10472" y="10508"/>
                  <a:pt x="10442" y="10508"/>
                </a:cubicBezTo>
                <a:close/>
                <a:moveTo>
                  <a:pt x="10263" y="10508"/>
                </a:moveTo>
                <a:cubicBezTo>
                  <a:pt x="10232" y="10508"/>
                  <a:pt x="10208" y="10558"/>
                  <a:pt x="10208" y="10619"/>
                </a:cubicBezTo>
                <a:cubicBezTo>
                  <a:pt x="10208" y="10680"/>
                  <a:pt x="10232" y="10730"/>
                  <a:pt x="10263" y="10730"/>
                </a:cubicBezTo>
                <a:cubicBezTo>
                  <a:pt x="10293" y="10730"/>
                  <a:pt x="10317" y="10680"/>
                  <a:pt x="10317" y="10619"/>
                </a:cubicBezTo>
                <a:cubicBezTo>
                  <a:pt x="10317" y="10558"/>
                  <a:pt x="10293" y="10508"/>
                  <a:pt x="10263" y="10508"/>
                </a:cubicBezTo>
                <a:close/>
                <a:moveTo>
                  <a:pt x="10083" y="10508"/>
                </a:moveTo>
                <a:cubicBezTo>
                  <a:pt x="10053" y="10508"/>
                  <a:pt x="10029" y="10558"/>
                  <a:pt x="10029" y="10619"/>
                </a:cubicBezTo>
                <a:cubicBezTo>
                  <a:pt x="10029" y="10680"/>
                  <a:pt x="10053" y="10730"/>
                  <a:pt x="10083" y="10730"/>
                </a:cubicBezTo>
                <a:cubicBezTo>
                  <a:pt x="10114" y="10730"/>
                  <a:pt x="10138" y="10680"/>
                  <a:pt x="10138" y="10619"/>
                </a:cubicBezTo>
                <a:cubicBezTo>
                  <a:pt x="10138" y="10558"/>
                  <a:pt x="10114" y="10508"/>
                  <a:pt x="10083" y="10508"/>
                </a:cubicBezTo>
                <a:close/>
                <a:moveTo>
                  <a:pt x="9904" y="10508"/>
                </a:moveTo>
                <a:cubicBezTo>
                  <a:pt x="9874" y="10508"/>
                  <a:pt x="9850" y="10558"/>
                  <a:pt x="9850" y="10619"/>
                </a:cubicBezTo>
                <a:cubicBezTo>
                  <a:pt x="9850" y="10680"/>
                  <a:pt x="9874" y="10730"/>
                  <a:pt x="9904" y="10730"/>
                </a:cubicBezTo>
                <a:cubicBezTo>
                  <a:pt x="9935" y="10730"/>
                  <a:pt x="9959" y="10680"/>
                  <a:pt x="9959" y="10619"/>
                </a:cubicBezTo>
                <a:cubicBezTo>
                  <a:pt x="9959" y="10558"/>
                  <a:pt x="9935" y="10508"/>
                  <a:pt x="9904" y="10508"/>
                </a:cubicBezTo>
                <a:close/>
                <a:moveTo>
                  <a:pt x="9725" y="10508"/>
                </a:moveTo>
                <a:cubicBezTo>
                  <a:pt x="9695" y="10508"/>
                  <a:pt x="9670" y="10558"/>
                  <a:pt x="9670" y="10619"/>
                </a:cubicBezTo>
                <a:cubicBezTo>
                  <a:pt x="9670" y="10680"/>
                  <a:pt x="9695" y="10730"/>
                  <a:pt x="9725" y="10730"/>
                </a:cubicBezTo>
                <a:cubicBezTo>
                  <a:pt x="9756" y="10730"/>
                  <a:pt x="9780" y="10680"/>
                  <a:pt x="9780" y="10619"/>
                </a:cubicBezTo>
                <a:cubicBezTo>
                  <a:pt x="9780" y="10558"/>
                  <a:pt x="9756" y="10508"/>
                  <a:pt x="9725" y="10508"/>
                </a:cubicBezTo>
                <a:close/>
                <a:moveTo>
                  <a:pt x="9546" y="10508"/>
                </a:moveTo>
                <a:cubicBezTo>
                  <a:pt x="9516" y="10508"/>
                  <a:pt x="9491" y="10558"/>
                  <a:pt x="9491" y="10619"/>
                </a:cubicBezTo>
                <a:cubicBezTo>
                  <a:pt x="9491" y="10680"/>
                  <a:pt x="9516" y="10730"/>
                  <a:pt x="9546" y="10730"/>
                </a:cubicBezTo>
                <a:cubicBezTo>
                  <a:pt x="9577" y="10730"/>
                  <a:pt x="9601" y="10680"/>
                  <a:pt x="9601" y="10619"/>
                </a:cubicBezTo>
                <a:cubicBezTo>
                  <a:pt x="9601" y="10558"/>
                  <a:pt x="9577" y="10508"/>
                  <a:pt x="9546" y="10508"/>
                </a:cubicBezTo>
                <a:close/>
                <a:moveTo>
                  <a:pt x="9367" y="10508"/>
                </a:moveTo>
                <a:cubicBezTo>
                  <a:pt x="9337" y="10508"/>
                  <a:pt x="9312" y="10558"/>
                  <a:pt x="9312" y="10619"/>
                </a:cubicBezTo>
                <a:cubicBezTo>
                  <a:pt x="9312" y="10680"/>
                  <a:pt x="9337" y="10730"/>
                  <a:pt x="9367" y="10730"/>
                </a:cubicBezTo>
                <a:cubicBezTo>
                  <a:pt x="9397" y="10730"/>
                  <a:pt x="9422" y="10680"/>
                  <a:pt x="9422" y="10619"/>
                </a:cubicBezTo>
                <a:cubicBezTo>
                  <a:pt x="9422" y="10558"/>
                  <a:pt x="9397" y="10508"/>
                  <a:pt x="9367" y="10508"/>
                </a:cubicBezTo>
                <a:close/>
                <a:moveTo>
                  <a:pt x="9188" y="10508"/>
                </a:moveTo>
                <a:cubicBezTo>
                  <a:pt x="9158" y="10508"/>
                  <a:pt x="9133" y="10558"/>
                  <a:pt x="9133" y="10619"/>
                </a:cubicBezTo>
                <a:cubicBezTo>
                  <a:pt x="9133" y="10680"/>
                  <a:pt x="9158" y="10730"/>
                  <a:pt x="9188" y="10730"/>
                </a:cubicBezTo>
                <a:cubicBezTo>
                  <a:pt x="9218" y="10730"/>
                  <a:pt x="9243" y="10680"/>
                  <a:pt x="9243" y="10619"/>
                </a:cubicBezTo>
                <a:cubicBezTo>
                  <a:pt x="9243" y="10558"/>
                  <a:pt x="9218" y="10508"/>
                  <a:pt x="9188" y="10508"/>
                </a:cubicBezTo>
                <a:close/>
                <a:moveTo>
                  <a:pt x="9009" y="10508"/>
                </a:moveTo>
                <a:cubicBezTo>
                  <a:pt x="8979" y="10508"/>
                  <a:pt x="8954" y="10558"/>
                  <a:pt x="8954" y="10619"/>
                </a:cubicBezTo>
                <a:cubicBezTo>
                  <a:pt x="8954" y="10680"/>
                  <a:pt x="8979" y="10730"/>
                  <a:pt x="9009" y="10730"/>
                </a:cubicBezTo>
                <a:cubicBezTo>
                  <a:pt x="9039" y="10730"/>
                  <a:pt x="9064" y="10680"/>
                  <a:pt x="9064" y="10619"/>
                </a:cubicBezTo>
                <a:cubicBezTo>
                  <a:pt x="9064" y="10558"/>
                  <a:pt x="9039" y="10508"/>
                  <a:pt x="9009" y="10508"/>
                </a:cubicBezTo>
                <a:close/>
                <a:moveTo>
                  <a:pt x="8830" y="10508"/>
                </a:moveTo>
                <a:cubicBezTo>
                  <a:pt x="8800" y="10508"/>
                  <a:pt x="8775" y="10558"/>
                  <a:pt x="8775" y="10619"/>
                </a:cubicBezTo>
                <a:cubicBezTo>
                  <a:pt x="8775" y="10680"/>
                  <a:pt x="8800" y="10730"/>
                  <a:pt x="8830" y="10730"/>
                </a:cubicBezTo>
                <a:cubicBezTo>
                  <a:pt x="8860" y="10730"/>
                  <a:pt x="8885" y="10680"/>
                  <a:pt x="8885" y="10619"/>
                </a:cubicBezTo>
                <a:cubicBezTo>
                  <a:pt x="8885" y="10558"/>
                  <a:pt x="8860" y="10508"/>
                  <a:pt x="8830" y="10508"/>
                </a:cubicBezTo>
                <a:close/>
                <a:moveTo>
                  <a:pt x="8651" y="10508"/>
                </a:moveTo>
                <a:cubicBezTo>
                  <a:pt x="8621" y="10508"/>
                  <a:pt x="8596" y="10558"/>
                  <a:pt x="8596" y="10619"/>
                </a:cubicBezTo>
                <a:cubicBezTo>
                  <a:pt x="8596" y="10680"/>
                  <a:pt x="8621" y="10730"/>
                  <a:pt x="8651" y="10730"/>
                </a:cubicBezTo>
                <a:cubicBezTo>
                  <a:pt x="8681" y="10730"/>
                  <a:pt x="8706" y="10680"/>
                  <a:pt x="8706" y="10619"/>
                </a:cubicBezTo>
                <a:cubicBezTo>
                  <a:pt x="8706" y="10558"/>
                  <a:pt x="8681" y="10508"/>
                  <a:pt x="8651" y="10508"/>
                </a:cubicBezTo>
                <a:close/>
                <a:moveTo>
                  <a:pt x="8472" y="10508"/>
                </a:moveTo>
                <a:cubicBezTo>
                  <a:pt x="8441" y="10508"/>
                  <a:pt x="8417" y="10558"/>
                  <a:pt x="8417" y="10619"/>
                </a:cubicBezTo>
                <a:cubicBezTo>
                  <a:pt x="8417" y="10680"/>
                  <a:pt x="8441" y="10730"/>
                  <a:pt x="8472" y="10730"/>
                </a:cubicBezTo>
                <a:cubicBezTo>
                  <a:pt x="8502" y="10730"/>
                  <a:pt x="8527" y="10680"/>
                  <a:pt x="8527" y="10619"/>
                </a:cubicBezTo>
                <a:cubicBezTo>
                  <a:pt x="8527" y="10558"/>
                  <a:pt x="8502" y="10508"/>
                  <a:pt x="8472" y="10508"/>
                </a:cubicBezTo>
                <a:close/>
                <a:moveTo>
                  <a:pt x="4711" y="10508"/>
                </a:moveTo>
                <a:cubicBezTo>
                  <a:pt x="4681" y="10508"/>
                  <a:pt x="4656" y="10558"/>
                  <a:pt x="4656" y="10619"/>
                </a:cubicBezTo>
                <a:cubicBezTo>
                  <a:pt x="4656" y="10680"/>
                  <a:pt x="4681" y="10730"/>
                  <a:pt x="4711" y="10730"/>
                </a:cubicBezTo>
                <a:cubicBezTo>
                  <a:pt x="4741" y="10730"/>
                  <a:pt x="4766" y="10680"/>
                  <a:pt x="4766" y="10619"/>
                </a:cubicBezTo>
                <a:cubicBezTo>
                  <a:pt x="4766" y="10558"/>
                  <a:pt x="4741" y="10508"/>
                  <a:pt x="4711" y="10508"/>
                </a:cubicBezTo>
                <a:close/>
                <a:moveTo>
                  <a:pt x="3816" y="10508"/>
                </a:moveTo>
                <a:cubicBezTo>
                  <a:pt x="3785" y="10508"/>
                  <a:pt x="3761" y="10558"/>
                  <a:pt x="3761" y="10619"/>
                </a:cubicBezTo>
                <a:cubicBezTo>
                  <a:pt x="3761" y="10680"/>
                  <a:pt x="3785" y="10730"/>
                  <a:pt x="3816" y="10730"/>
                </a:cubicBezTo>
                <a:cubicBezTo>
                  <a:pt x="3846" y="10730"/>
                  <a:pt x="3870" y="10680"/>
                  <a:pt x="3870" y="10619"/>
                </a:cubicBezTo>
                <a:cubicBezTo>
                  <a:pt x="3870" y="10558"/>
                  <a:pt x="3846" y="10508"/>
                  <a:pt x="3816" y="10508"/>
                </a:cubicBezTo>
                <a:close/>
                <a:moveTo>
                  <a:pt x="3637" y="10508"/>
                </a:moveTo>
                <a:cubicBezTo>
                  <a:pt x="3606" y="10508"/>
                  <a:pt x="3582" y="10558"/>
                  <a:pt x="3582" y="10619"/>
                </a:cubicBezTo>
                <a:cubicBezTo>
                  <a:pt x="3582" y="10680"/>
                  <a:pt x="3606" y="10730"/>
                  <a:pt x="3637" y="10730"/>
                </a:cubicBezTo>
                <a:cubicBezTo>
                  <a:pt x="3667" y="10730"/>
                  <a:pt x="3691" y="10680"/>
                  <a:pt x="3691" y="10619"/>
                </a:cubicBezTo>
                <a:cubicBezTo>
                  <a:pt x="3691" y="10558"/>
                  <a:pt x="3667" y="10508"/>
                  <a:pt x="3637" y="10508"/>
                </a:cubicBezTo>
                <a:close/>
                <a:moveTo>
                  <a:pt x="3457" y="10508"/>
                </a:moveTo>
                <a:cubicBezTo>
                  <a:pt x="3427" y="10508"/>
                  <a:pt x="3403" y="10558"/>
                  <a:pt x="3403" y="10619"/>
                </a:cubicBezTo>
                <a:cubicBezTo>
                  <a:pt x="3403" y="10680"/>
                  <a:pt x="3427" y="10730"/>
                  <a:pt x="3457" y="10730"/>
                </a:cubicBezTo>
                <a:cubicBezTo>
                  <a:pt x="3488" y="10730"/>
                  <a:pt x="3512" y="10680"/>
                  <a:pt x="3512" y="10619"/>
                </a:cubicBezTo>
                <a:cubicBezTo>
                  <a:pt x="3512" y="10558"/>
                  <a:pt x="3488" y="10508"/>
                  <a:pt x="3457" y="10508"/>
                </a:cubicBezTo>
                <a:close/>
                <a:moveTo>
                  <a:pt x="18321" y="10145"/>
                </a:moveTo>
                <a:cubicBezTo>
                  <a:pt x="18291" y="10145"/>
                  <a:pt x="18267" y="10195"/>
                  <a:pt x="18267" y="10257"/>
                </a:cubicBezTo>
                <a:cubicBezTo>
                  <a:pt x="18267" y="10318"/>
                  <a:pt x="18291" y="10367"/>
                  <a:pt x="18321" y="10367"/>
                </a:cubicBezTo>
                <a:cubicBezTo>
                  <a:pt x="18352" y="10367"/>
                  <a:pt x="18376" y="10318"/>
                  <a:pt x="18376" y="10257"/>
                </a:cubicBezTo>
                <a:cubicBezTo>
                  <a:pt x="18376" y="10195"/>
                  <a:pt x="18352" y="10145"/>
                  <a:pt x="18321" y="10145"/>
                </a:cubicBezTo>
                <a:close/>
                <a:moveTo>
                  <a:pt x="18142" y="10145"/>
                </a:moveTo>
                <a:cubicBezTo>
                  <a:pt x="18112" y="10145"/>
                  <a:pt x="18088" y="10195"/>
                  <a:pt x="18088" y="10257"/>
                </a:cubicBezTo>
                <a:cubicBezTo>
                  <a:pt x="18088" y="10318"/>
                  <a:pt x="18112" y="10367"/>
                  <a:pt x="18142" y="10367"/>
                </a:cubicBezTo>
                <a:cubicBezTo>
                  <a:pt x="18173" y="10367"/>
                  <a:pt x="18197" y="10318"/>
                  <a:pt x="18197" y="10257"/>
                </a:cubicBezTo>
                <a:cubicBezTo>
                  <a:pt x="18197" y="10195"/>
                  <a:pt x="18173" y="10145"/>
                  <a:pt x="18142" y="10145"/>
                </a:cubicBezTo>
                <a:close/>
                <a:moveTo>
                  <a:pt x="17426" y="10145"/>
                </a:moveTo>
                <a:cubicBezTo>
                  <a:pt x="17396" y="10145"/>
                  <a:pt x="17371" y="10195"/>
                  <a:pt x="17371" y="10257"/>
                </a:cubicBezTo>
                <a:cubicBezTo>
                  <a:pt x="17371" y="10318"/>
                  <a:pt x="17396" y="10367"/>
                  <a:pt x="17426" y="10367"/>
                </a:cubicBezTo>
                <a:cubicBezTo>
                  <a:pt x="17456" y="10367"/>
                  <a:pt x="17481" y="10318"/>
                  <a:pt x="17481" y="10257"/>
                </a:cubicBezTo>
                <a:cubicBezTo>
                  <a:pt x="17481" y="10195"/>
                  <a:pt x="17456" y="10145"/>
                  <a:pt x="17426" y="10145"/>
                </a:cubicBezTo>
                <a:close/>
                <a:moveTo>
                  <a:pt x="17247" y="10145"/>
                </a:moveTo>
                <a:cubicBezTo>
                  <a:pt x="17217" y="10145"/>
                  <a:pt x="17192" y="10195"/>
                  <a:pt x="17192" y="10257"/>
                </a:cubicBezTo>
                <a:cubicBezTo>
                  <a:pt x="17192" y="10318"/>
                  <a:pt x="17217" y="10367"/>
                  <a:pt x="17247" y="10367"/>
                </a:cubicBezTo>
                <a:cubicBezTo>
                  <a:pt x="17277" y="10367"/>
                  <a:pt x="17302" y="10318"/>
                  <a:pt x="17302" y="10257"/>
                </a:cubicBezTo>
                <a:cubicBezTo>
                  <a:pt x="17302" y="10195"/>
                  <a:pt x="17277" y="10145"/>
                  <a:pt x="17247" y="10145"/>
                </a:cubicBezTo>
                <a:close/>
                <a:moveTo>
                  <a:pt x="17068" y="10145"/>
                </a:moveTo>
                <a:cubicBezTo>
                  <a:pt x="17038" y="10145"/>
                  <a:pt x="17013" y="10195"/>
                  <a:pt x="17013" y="10257"/>
                </a:cubicBezTo>
                <a:cubicBezTo>
                  <a:pt x="17013" y="10318"/>
                  <a:pt x="17038" y="10367"/>
                  <a:pt x="17068" y="10367"/>
                </a:cubicBezTo>
                <a:cubicBezTo>
                  <a:pt x="17098" y="10367"/>
                  <a:pt x="17123" y="10318"/>
                  <a:pt x="17123" y="10257"/>
                </a:cubicBezTo>
                <a:cubicBezTo>
                  <a:pt x="17123" y="10195"/>
                  <a:pt x="17098" y="10145"/>
                  <a:pt x="17068" y="10145"/>
                </a:cubicBezTo>
                <a:close/>
                <a:moveTo>
                  <a:pt x="16889" y="10145"/>
                </a:moveTo>
                <a:cubicBezTo>
                  <a:pt x="16859" y="10145"/>
                  <a:pt x="16834" y="10195"/>
                  <a:pt x="16834" y="10257"/>
                </a:cubicBezTo>
                <a:cubicBezTo>
                  <a:pt x="16834" y="10318"/>
                  <a:pt x="16859" y="10367"/>
                  <a:pt x="16889" y="10367"/>
                </a:cubicBezTo>
                <a:cubicBezTo>
                  <a:pt x="16919" y="10367"/>
                  <a:pt x="16944" y="10318"/>
                  <a:pt x="16944" y="10257"/>
                </a:cubicBezTo>
                <a:cubicBezTo>
                  <a:pt x="16944" y="10195"/>
                  <a:pt x="16919" y="10145"/>
                  <a:pt x="16889" y="10145"/>
                </a:cubicBezTo>
                <a:close/>
                <a:moveTo>
                  <a:pt x="16710" y="10145"/>
                </a:moveTo>
                <a:cubicBezTo>
                  <a:pt x="16679" y="10145"/>
                  <a:pt x="16655" y="10195"/>
                  <a:pt x="16655" y="10257"/>
                </a:cubicBezTo>
                <a:cubicBezTo>
                  <a:pt x="16655" y="10318"/>
                  <a:pt x="16679" y="10367"/>
                  <a:pt x="16710" y="10367"/>
                </a:cubicBezTo>
                <a:cubicBezTo>
                  <a:pt x="16740" y="10367"/>
                  <a:pt x="16765" y="10318"/>
                  <a:pt x="16765" y="10257"/>
                </a:cubicBezTo>
                <a:cubicBezTo>
                  <a:pt x="16765" y="10195"/>
                  <a:pt x="16740" y="10145"/>
                  <a:pt x="16710" y="10145"/>
                </a:cubicBezTo>
                <a:close/>
                <a:moveTo>
                  <a:pt x="16531" y="10145"/>
                </a:moveTo>
                <a:cubicBezTo>
                  <a:pt x="16500" y="10145"/>
                  <a:pt x="16476" y="10195"/>
                  <a:pt x="16476" y="10257"/>
                </a:cubicBezTo>
                <a:cubicBezTo>
                  <a:pt x="16476" y="10318"/>
                  <a:pt x="16500" y="10367"/>
                  <a:pt x="16531" y="10367"/>
                </a:cubicBezTo>
                <a:cubicBezTo>
                  <a:pt x="16561" y="10367"/>
                  <a:pt x="16585" y="10318"/>
                  <a:pt x="16585" y="10257"/>
                </a:cubicBezTo>
                <a:cubicBezTo>
                  <a:pt x="16585" y="10195"/>
                  <a:pt x="16561" y="10145"/>
                  <a:pt x="16531" y="10145"/>
                </a:cubicBezTo>
                <a:close/>
                <a:moveTo>
                  <a:pt x="16352" y="10145"/>
                </a:moveTo>
                <a:cubicBezTo>
                  <a:pt x="16321" y="10145"/>
                  <a:pt x="16297" y="10195"/>
                  <a:pt x="16297" y="10257"/>
                </a:cubicBezTo>
                <a:cubicBezTo>
                  <a:pt x="16297" y="10318"/>
                  <a:pt x="16321" y="10367"/>
                  <a:pt x="16352" y="10367"/>
                </a:cubicBezTo>
                <a:cubicBezTo>
                  <a:pt x="16382" y="10367"/>
                  <a:pt x="16406" y="10318"/>
                  <a:pt x="16406" y="10257"/>
                </a:cubicBezTo>
                <a:cubicBezTo>
                  <a:pt x="16406" y="10195"/>
                  <a:pt x="16382" y="10145"/>
                  <a:pt x="16352" y="10145"/>
                </a:cubicBezTo>
                <a:close/>
                <a:moveTo>
                  <a:pt x="15277" y="10145"/>
                </a:moveTo>
                <a:cubicBezTo>
                  <a:pt x="15247" y="10145"/>
                  <a:pt x="15222" y="10195"/>
                  <a:pt x="15222" y="10257"/>
                </a:cubicBezTo>
                <a:cubicBezTo>
                  <a:pt x="15222" y="10318"/>
                  <a:pt x="15247" y="10367"/>
                  <a:pt x="15277" y="10367"/>
                </a:cubicBezTo>
                <a:cubicBezTo>
                  <a:pt x="15307" y="10367"/>
                  <a:pt x="15332" y="10318"/>
                  <a:pt x="15332" y="10257"/>
                </a:cubicBezTo>
                <a:cubicBezTo>
                  <a:pt x="15332" y="10195"/>
                  <a:pt x="15307" y="10145"/>
                  <a:pt x="15277" y="10145"/>
                </a:cubicBezTo>
                <a:close/>
                <a:moveTo>
                  <a:pt x="15098" y="10145"/>
                </a:moveTo>
                <a:cubicBezTo>
                  <a:pt x="15068" y="10145"/>
                  <a:pt x="15043" y="10195"/>
                  <a:pt x="15043" y="10257"/>
                </a:cubicBezTo>
                <a:cubicBezTo>
                  <a:pt x="15043" y="10318"/>
                  <a:pt x="15068" y="10367"/>
                  <a:pt x="15098" y="10367"/>
                </a:cubicBezTo>
                <a:cubicBezTo>
                  <a:pt x="15128" y="10367"/>
                  <a:pt x="15153" y="10318"/>
                  <a:pt x="15153" y="10257"/>
                </a:cubicBezTo>
                <a:cubicBezTo>
                  <a:pt x="15153" y="10195"/>
                  <a:pt x="15128" y="10145"/>
                  <a:pt x="15098" y="10145"/>
                </a:cubicBezTo>
                <a:close/>
                <a:moveTo>
                  <a:pt x="14919" y="10145"/>
                </a:moveTo>
                <a:cubicBezTo>
                  <a:pt x="14889" y="10145"/>
                  <a:pt x="14864" y="10195"/>
                  <a:pt x="14864" y="10257"/>
                </a:cubicBezTo>
                <a:cubicBezTo>
                  <a:pt x="14864" y="10318"/>
                  <a:pt x="14889" y="10367"/>
                  <a:pt x="14919" y="10367"/>
                </a:cubicBezTo>
                <a:cubicBezTo>
                  <a:pt x="14949" y="10367"/>
                  <a:pt x="14974" y="10318"/>
                  <a:pt x="14974" y="10257"/>
                </a:cubicBezTo>
                <a:cubicBezTo>
                  <a:pt x="14974" y="10195"/>
                  <a:pt x="14949" y="10145"/>
                  <a:pt x="14919" y="10145"/>
                </a:cubicBezTo>
                <a:close/>
                <a:moveTo>
                  <a:pt x="13307" y="10145"/>
                </a:moveTo>
                <a:cubicBezTo>
                  <a:pt x="13277" y="10145"/>
                  <a:pt x="13252" y="10195"/>
                  <a:pt x="13252" y="10257"/>
                </a:cubicBezTo>
                <a:cubicBezTo>
                  <a:pt x="13252" y="10318"/>
                  <a:pt x="13277" y="10367"/>
                  <a:pt x="13307" y="10367"/>
                </a:cubicBezTo>
                <a:cubicBezTo>
                  <a:pt x="13337" y="10367"/>
                  <a:pt x="13362" y="10318"/>
                  <a:pt x="13362" y="10257"/>
                </a:cubicBezTo>
                <a:cubicBezTo>
                  <a:pt x="13362" y="10195"/>
                  <a:pt x="13337" y="10145"/>
                  <a:pt x="13307" y="10145"/>
                </a:cubicBezTo>
                <a:close/>
                <a:moveTo>
                  <a:pt x="13128" y="10145"/>
                </a:moveTo>
                <a:cubicBezTo>
                  <a:pt x="13098" y="10145"/>
                  <a:pt x="13073" y="10195"/>
                  <a:pt x="13073" y="10257"/>
                </a:cubicBezTo>
                <a:cubicBezTo>
                  <a:pt x="13073" y="10318"/>
                  <a:pt x="13098" y="10367"/>
                  <a:pt x="13128" y="10367"/>
                </a:cubicBezTo>
                <a:cubicBezTo>
                  <a:pt x="13158" y="10367"/>
                  <a:pt x="13183" y="10318"/>
                  <a:pt x="13183" y="10257"/>
                </a:cubicBezTo>
                <a:cubicBezTo>
                  <a:pt x="13183" y="10195"/>
                  <a:pt x="13158" y="10145"/>
                  <a:pt x="13128" y="10145"/>
                </a:cubicBezTo>
                <a:close/>
                <a:moveTo>
                  <a:pt x="12949" y="10145"/>
                </a:moveTo>
                <a:cubicBezTo>
                  <a:pt x="12919" y="10145"/>
                  <a:pt x="12894" y="10195"/>
                  <a:pt x="12894" y="10257"/>
                </a:cubicBezTo>
                <a:cubicBezTo>
                  <a:pt x="12894" y="10318"/>
                  <a:pt x="12919" y="10367"/>
                  <a:pt x="12949" y="10367"/>
                </a:cubicBezTo>
                <a:cubicBezTo>
                  <a:pt x="12979" y="10367"/>
                  <a:pt x="13004" y="10318"/>
                  <a:pt x="13004" y="10257"/>
                </a:cubicBezTo>
                <a:cubicBezTo>
                  <a:pt x="13004" y="10195"/>
                  <a:pt x="12979" y="10145"/>
                  <a:pt x="12949" y="10145"/>
                </a:cubicBezTo>
                <a:close/>
                <a:moveTo>
                  <a:pt x="12770" y="10145"/>
                </a:moveTo>
                <a:cubicBezTo>
                  <a:pt x="12740" y="10145"/>
                  <a:pt x="12715" y="10195"/>
                  <a:pt x="12715" y="10257"/>
                </a:cubicBezTo>
                <a:cubicBezTo>
                  <a:pt x="12715" y="10318"/>
                  <a:pt x="12740" y="10367"/>
                  <a:pt x="12770" y="10367"/>
                </a:cubicBezTo>
                <a:cubicBezTo>
                  <a:pt x="12800" y="10367"/>
                  <a:pt x="12825" y="10318"/>
                  <a:pt x="12825" y="10257"/>
                </a:cubicBezTo>
                <a:cubicBezTo>
                  <a:pt x="12825" y="10195"/>
                  <a:pt x="12800" y="10145"/>
                  <a:pt x="12770" y="10145"/>
                </a:cubicBezTo>
                <a:close/>
                <a:moveTo>
                  <a:pt x="12591" y="10145"/>
                </a:moveTo>
                <a:cubicBezTo>
                  <a:pt x="12560" y="10145"/>
                  <a:pt x="12536" y="10195"/>
                  <a:pt x="12536" y="10257"/>
                </a:cubicBezTo>
                <a:cubicBezTo>
                  <a:pt x="12536" y="10318"/>
                  <a:pt x="12560" y="10367"/>
                  <a:pt x="12591" y="10367"/>
                </a:cubicBezTo>
                <a:cubicBezTo>
                  <a:pt x="12621" y="10367"/>
                  <a:pt x="12646" y="10318"/>
                  <a:pt x="12646" y="10257"/>
                </a:cubicBezTo>
                <a:cubicBezTo>
                  <a:pt x="12646" y="10195"/>
                  <a:pt x="12621" y="10145"/>
                  <a:pt x="12591" y="10145"/>
                </a:cubicBezTo>
                <a:close/>
                <a:moveTo>
                  <a:pt x="12412" y="10145"/>
                </a:moveTo>
                <a:cubicBezTo>
                  <a:pt x="12381" y="10145"/>
                  <a:pt x="12357" y="10195"/>
                  <a:pt x="12357" y="10257"/>
                </a:cubicBezTo>
                <a:cubicBezTo>
                  <a:pt x="12357" y="10318"/>
                  <a:pt x="12381" y="10367"/>
                  <a:pt x="12412" y="10367"/>
                </a:cubicBezTo>
                <a:cubicBezTo>
                  <a:pt x="12442" y="10367"/>
                  <a:pt x="12466" y="10318"/>
                  <a:pt x="12466" y="10257"/>
                </a:cubicBezTo>
                <a:cubicBezTo>
                  <a:pt x="12466" y="10195"/>
                  <a:pt x="12442" y="10145"/>
                  <a:pt x="12412" y="10145"/>
                </a:cubicBezTo>
                <a:close/>
                <a:moveTo>
                  <a:pt x="12233" y="10145"/>
                </a:moveTo>
                <a:cubicBezTo>
                  <a:pt x="12202" y="10145"/>
                  <a:pt x="12178" y="10195"/>
                  <a:pt x="12178" y="10257"/>
                </a:cubicBezTo>
                <a:cubicBezTo>
                  <a:pt x="12178" y="10318"/>
                  <a:pt x="12202" y="10367"/>
                  <a:pt x="12233" y="10367"/>
                </a:cubicBezTo>
                <a:cubicBezTo>
                  <a:pt x="12263" y="10367"/>
                  <a:pt x="12287" y="10318"/>
                  <a:pt x="12287" y="10257"/>
                </a:cubicBezTo>
                <a:cubicBezTo>
                  <a:pt x="12287" y="10195"/>
                  <a:pt x="12263" y="10145"/>
                  <a:pt x="12233" y="10145"/>
                </a:cubicBezTo>
                <a:close/>
                <a:moveTo>
                  <a:pt x="12053" y="10145"/>
                </a:moveTo>
                <a:cubicBezTo>
                  <a:pt x="12023" y="10145"/>
                  <a:pt x="11999" y="10195"/>
                  <a:pt x="11999" y="10257"/>
                </a:cubicBezTo>
                <a:cubicBezTo>
                  <a:pt x="11999" y="10318"/>
                  <a:pt x="12023" y="10367"/>
                  <a:pt x="12053" y="10367"/>
                </a:cubicBezTo>
                <a:cubicBezTo>
                  <a:pt x="12084" y="10367"/>
                  <a:pt x="12108" y="10318"/>
                  <a:pt x="12108" y="10257"/>
                </a:cubicBezTo>
                <a:cubicBezTo>
                  <a:pt x="12108" y="10195"/>
                  <a:pt x="12084" y="10145"/>
                  <a:pt x="12053" y="10145"/>
                </a:cubicBezTo>
                <a:close/>
                <a:moveTo>
                  <a:pt x="11874" y="10145"/>
                </a:moveTo>
                <a:cubicBezTo>
                  <a:pt x="11844" y="10145"/>
                  <a:pt x="11819" y="10195"/>
                  <a:pt x="11819" y="10257"/>
                </a:cubicBezTo>
                <a:cubicBezTo>
                  <a:pt x="11819" y="10318"/>
                  <a:pt x="11844" y="10367"/>
                  <a:pt x="11874" y="10367"/>
                </a:cubicBezTo>
                <a:cubicBezTo>
                  <a:pt x="11905" y="10367"/>
                  <a:pt x="11929" y="10318"/>
                  <a:pt x="11929" y="10257"/>
                </a:cubicBezTo>
                <a:cubicBezTo>
                  <a:pt x="11929" y="10195"/>
                  <a:pt x="11905" y="10145"/>
                  <a:pt x="11874" y="10145"/>
                </a:cubicBezTo>
                <a:close/>
                <a:moveTo>
                  <a:pt x="11695" y="10145"/>
                </a:moveTo>
                <a:cubicBezTo>
                  <a:pt x="11665" y="10145"/>
                  <a:pt x="11640" y="10195"/>
                  <a:pt x="11640" y="10257"/>
                </a:cubicBezTo>
                <a:cubicBezTo>
                  <a:pt x="11640" y="10318"/>
                  <a:pt x="11665" y="10367"/>
                  <a:pt x="11695" y="10367"/>
                </a:cubicBezTo>
                <a:cubicBezTo>
                  <a:pt x="11726" y="10367"/>
                  <a:pt x="11750" y="10318"/>
                  <a:pt x="11750" y="10257"/>
                </a:cubicBezTo>
                <a:cubicBezTo>
                  <a:pt x="11750" y="10195"/>
                  <a:pt x="11726" y="10145"/>
                  <a:pt x="11695" y="10145"/>
                </a:cubicBezTo>
                <a:close/>
                <a:moveTo>
                  <a:pt x="11516" y="10145"/>
                </a:moveTo>
                <a:cubicBezTo>
                  <a:pt x="11486" y="10145"/>
                  <a:pt x="11461" y="10195"/>
                  <a:pt x="11461" y="10257"/>
                </a:cubicBezTo>
                <a:cubicBezTo>
                  <a:pt x="11461" y="10318"/>
                  <a:pt x="11486" y="10367"/>
                  <a:pt x="11516" y="10367"/>
                </a:cubicBezTo>
                <a:cubicBezTo>
                  <a:pt x="11546" y="10367"/>
                  <a:pt x="11571" y="10318"/>
                  <a:pt x="11571" y="10257"/>
                </a:cubicBezTo>
                <a:cubicBezTo>
                  <a:pt x="11571" y="10195"/>
                  <a:pt x="11546" y="10145"/>
                  <a:pt x="11516" y="10145"/>
                </a:cubicBezTo>
                <a:close/>
                <a:moveTo>
                  <a:pt x="11337" y="10145"/>
                </a:moveTo>
                <a:cubicBezTo>
                  <a:pt x="11307" y="10145"/>
                  <a:pt x="11282" y="10195"/>
                  <a:pt x="11282" y="10257"/>
                </a:cubicBezTo>
                <a:cubicBezTo>
                  <a:pt x="11282" y="10318"/>
                  <a:pt x="11307" y="10367"/>
                  <a:pt x="11337" y="10367"/>
                </a:cubicBezTo>
                <a:cubicBezTo>
                  <a:pt x="11367" y="10367"/>
                  <a:pt x="11392" y="10318"/>
                  <a:pt x="11392" y="10257"/>
                </a:cubicBezTo>
                <a:cubicBezTo>
                  <a:pt x="11392" y="10195"/>
                  <a:pt x="11367" y="10145"/>
                  <a:pt x="11337" y="10145"/>
                </a:cubicBezTo>
                <a:close/>
                <a:moveTo>
                  <a:pt x="11158" y="10145"/>
                </a:moveTo>
                <a:cubicBezTo>
                  <a:pt x="11128" y="10145"/>
                  <a:pt x="11103" y="10195"/>
                  <a:pt x="11103" y="10257"/>
                </a:cubicBezTo>
                <a:cubicBezTo>
                  <a:pt x="11103" y="10318"/>
                  <a:pt x="11128" y="10367"/>
                  <a:pt x="11158" y="10367"/>
                </a:cubicBezTo>
                <a:cubicBezTo>
                  <a:pt x="11188" y="10367"/>
                  <a:pt x="11213" y="10318"/>
                  <a:pt x="11213" y="10257"/>
                </a:cubicBezTo>
                <a:cubicBezTo>
                  <a:pt x="11213" y="10195"/>
                  <a:pt x="11188" y="10145"/>
                  <a:pt x="11158" y="10145"/>
                </a:cubicBezTo>
                <a:close/>
                <a:moveTo>
                  <a:pt x="10979" y="10145"/>
                </a:moveTo>
                <a:cubicBezTo>
                  <a:pt x="10949" y="10145"/>
                  <a:pt x="10924" y="10195"/>
                  <a:pt x="10924" y="10257"/>
                </a:cubicBezTo>
                <a:cubicBezTo>
                  <a:pt x="10924" y="10318"/>
                  <a:pt x="10949" y="10367"/>
                  <a:pt x="10979" y="10367"/>
                </a:cubicBezTo>
                <a:cubicBezTo>
                  <a:pt x="11009" y="10367"/>
                  <a:pt x="11034" y="10318"/>
                  <a:pt x="11034" y="10257"/>
                </a:cubicBezTo>
                <a:cubicBezTo>
                  <a:pt x="11034" y="10195"/>
                  <a:pt x="11009" y="10145"/>
                  <a:pt x="10979" y="10145"/>
                </a:cubicBezTo>
                <a:close/>
                <a:moveTo>
                  <a:pt x="10800" y="10145"/>
                </a:moveTo>
                <a:cubicBezTo>
                  <a:pt x="10770" y="10145"/>
                  <a:pt x="10745" y="10195"/>
                  <a:pt x="10745" y="10257"/>
                </a:cubicBezTo>
                <a:cubicBezTo>
                  <a:pt x="10745" y="10318"/>
                  <a:pt x="10770" y="10367"/>
                  <a:pt x="10800" y="10367"/>
                </a:cubicBezTo>
                <a:cubicBezTo>
                  <a:pt x="10830" y="10367"/>
                  <a:pt x="10855" y="10318"/>
                  <a:pt x="10855" y="10257"/>
                </a:cubicBezTo>
                <a:cubicBezTo>
                  <a:pt x="10855" y="10195"/>
                  <a:pt x="10830" y="10145"/>
                  <a:pt x="10800" y="10145"/>
                </a:cubicBezTo>
                <a:close/>
                <a:moveTo>
                  <a:pt x="10621" y="10145"/>
                </a:moveTo>
                <a:cubicBezTo>
                  <a:pt x="10590" y="10145"/>
                  <a:pt x="10566" y="10195"/>
                  <a:pt x="10566" y="10257"/>
                </a:cubicBezTo>
                <a:cubicBezTo>
                  <a:pt x="10566" y="10318"/>
                  <a:pt x="10590" y="10367"/>
                  <a:pt x="10621" y="10367"/>
                </a:cubicBezTo>
                <a:cubicBezTo>
                  <a:pt x="10651" y="10367"/>
                  <a:pt x="10676" y="10318"/>
                  <a:pt x="10676" y="10257"/>
                </a:cubicBezTo>
                <a:cubicBezTo>
                  <a:pt x="10676" y="10195"/>
                  <a:pt x="10651" y="10145"/>
                  <a:pt x="10621" y="10145"/>
                </a:cubicBezTo>
                <a:close/>
                <a:moveTo>
                  <a:pt x="10442" y="10145"/>
                </a:moveTo>
                <a:cubicBezTo>
                  <a:pt x="10411" y="10145"/>
                  <a:pt x="10387" y="10195"/>
                  <a:pt x="10387" y="10257"/>
                </a:cubicBezTo>
                <a:cubicBezTo>
                  <a:pt x="10387" y="10318"/>
                  <a:pt x="10411" y="10367"/>
                  <a:pt x="10442" y="10367"/>
                </a:cubicBezTo>
                <a:cubicBezTo>
                  <a:pt x="10472" y="10367"/>
                  <a:pt x="10497" y="10318"/>
                  <a:pt x="10497" y="10257"/>
                </a:cubicBezTo>
                <a:cubicBezTo>
                  <a:pt x="10497" y="10195"/>
                  <a:pt x="10472" y="10145"/>
                  <a:pt x="10442" y="10145"/>
                </a:cubicBezTo>
                <a:close/>
                <a:moveTo>
                  <a:pt x="10263" y="10145"/>
                </a:moveTo>
                <a:cubicBezTo>
                  <a:pt x="10232" y="10145"/>
                  <a:pt x="10208" y="10195"/>
                  <a:pt x="10208" y="10257"/>
                </a:cubicBezTo>
                <a:cubicBezTo>
                  <a:pt x="10208" y="10318"/>
                  <a:pt x="10232" y="10367"/>
                  <a:pt x="10263" y="10367"/>
                </a:cubicBezTo>
                <a:cubicBezTo>
                  <a:pt x="10293" y="10367"/>
                  <a:pt x="10317" y="10318"/>
                  <a:pt x="10317" y="10257"/>
                </a:cubicBezTo>
                <a:cubicBezTo>
                  <a:pt x="10317" y="10195"/>
                  <a:pt x="10293" y="10145"/>
                  <a:pt x="10263" y="10145"/>
                </a:cubicBezTo>
                <a:close/>
                <a:moveTo>
                  <a:pt x="10083" y="10145"/>
                </a:moveTo>
                <a:cubicBezTo>
                  <a:pt x="10053" y="10145"/>
                  <a:pt x="10029" y="10195"/>
                  <a:pt x="10029" y="10257"/>
                </a:cubicBezTo>
                <a:cubicBezTo>
                  <a:pt x="10029" y="10318"/>
                  <a:pt x="10053" y="10367"/>
                  <a:pt x="10083" y="10367"/>
                </a:cubicBezTo>
                <a:cubicBezTo>
                  <a:pt x="10114" y="10367"/>
                  <a:pt x="10138" y="10318"/>
                  <a:pt x="10138" y="10257"/>
                </a:cubicBezTo>
                <a:cubicBezTo>
                  <a:pt x="10138" y="10195"/>
                  <a:pt x="10114" y="10145"/>
                  <a:pt x="10083" y="10145"/>
                </a:cubicBezTo>
                <a:close/>
                <a:moveTo>
                  <a:pt x="9904" y="10145"/>
                </a:moveTo>
                <a:cubicBezTo>
                  <a:pt x="9874" y="10145"/>
                  <a:pt x="9850" y="10195"/>
                  <a:pt x="9850" y="10257"/>
                </a:cubicBezTo>
                <a:cubicBezTo>
                  <a:pt x="9850" y="10318"/>
                  <a:pt x="9874" y="10367"/>
                  <a:pt x="9904" y="10367"/>
                </a:cubicBezTo>
                <a:cubicBezTo>
                  <a:pt x="9935" y="10367"/>
                  <a:pt x="9959" y="10318"/>
                  <a:pt x="9959" y="10257"/>
                </a:cubicBezTo>
                <a:cubicBezTo>
                  <a:pt x="9959" y="10195"/>
                  <a:pt x="9935" y="10145"/>
                  <a:pt x="9904" y="10145"/>
                </a:cubicBezTo>
                <a:close/>
                <a:moveTo>
                  <a:pt x="9725" y="10145"/>
                </a:moveTo>
                <a:cubicBezTo>
                  <a:pt x="9695" y="10145"/>
                  <a:pt x="9670" y="10195"/>
                  <a:pt x="9670" y="10257"/>
                </a:cubicBezTo>
                <a:cubicBezTo>
                  <a:pt x="9670" y="10318"/>
                  <a:pt x="9695" y="10367"/>
                  <a:pt x="9725" y="10367"/>
                </a:cubicBezTo>
                <a:cubicBezTo>
                  <a:pt x="9756" y="10367"/>
                  <a:pt x="9780" y="10318"/>
                  <a:pt x="9780" y="10257"/>
                </a:cubicBezTo>
                <a:cubicBezTo>
                  <a:pt x="9780" y="10195"/>
                  <a:pt x="9756" y="10145"/>
                  <a:pt x="9725" y="10145"/>
                </a:cubicBezTo>
                <a:close/>
                <a:moveTo>
                  <a:pt x="9546" y="10145"/>
                </a:moveTo>
                <a:cubicBezTo>
                  <a:pt x="9516" y="10145"/>
                  <a:pt x="9491" y="10195"/>
                  <a:pt x="9491" y="10257"/>
                </a:cubicBezTo>
                <a:cubicBezTo>
                  <a:pt x="9491" y="10318"/>
                  <a:pt x="9516" y="10367"/>
                  <a:pt x="9546" y="10367"/>
                </a:cubicBezTo>
                <a:cubicBezTo>
                  <a:pt x="9577" y="10367"/>
                  <a:pt x="9601" y="10318"/>
                  <a:pt x="9601" y="10257"/>
                </a:cubicBezTo>
                <a:cubicBezTo>
                  <a:pt x="9601" y="10195"/>
                  <a:pt x="9577" y="10145"/>
                  <a:pt x="9546" y="10145"/>
                </a:cubicBezTo>
                <a:close/>
                <a:moveTo>
                  <a:pt x="9367" y="10145"/>
                </a:moveTo>
                <a:cubicBezTo>
                  <a:pt x="9337" y="10145"/>
                  <a:pt x="9312" y="10195"/>
                  <a:pt x="9312" y="10257"/>
                </a:cubicBezTo>
                <a:cubicBezTo>
                  <a:pt x="9312" y="10318"/>
                  <a:pt x="9337" y="10367"/>
                  <a:pt x="9367" y="10367"/>
                </a:cubicBezTo>
                <a:cubicBezTo>
                  <a:pt x="9397" y="10367"/>
                  <a:pt x="9422" y="10318"/>
                  <a:pt x="9422" y="10257"/>
                </a:cubicBezTo>
                <a:cubicBezTo>
                  <a:pt x="9422" y="10195"/>
                  <a:pt x="9397" y="10145"/>
                  <a:pt x="9367" y="10145"/>
                </a:cubicBezTo>
                <a:close/>
                <a:moveTo>
                  <a:pt x="9188" y="10145"/>
                </a:moveTo>
                <a:cubicBezTo>
                  <a:pt x="9158" y="10145"/>
                  <a:pt x="9133" y="10195"/>
                  <a:pt x="9133" y="10257"/>
                </a:cubicBezTo>
                <a:cubicBezTo>
                  <a:pt x="9133" y="10318"/>
                  <a:pt x="9158" y="10367"/>
                  <a:pt x="9188" y="10367"/>
                </a:cubicBezTo>
                <a:cubicBezTo>
                  <a:pt x="9218" y="10367"/>
                  <a:pt x="9243" y="10318"/>
                  <a:pt x="9243" y="10257"/>
                </a:cubicBezTo>
                <a:cubicBezTo>
                  <a:pt x="9243" y="10195"/>
                  <a:pt x="9218" y="10145"/>
                  <a:pt x="9188" y="10145"/>
                </a:cubicBezTo>
                <a:close/>
                <a:moveTo>
                  <a:pt x="9009" y="10145"/>
                </a:moveTo>
                <a:cubicBezTo>
                  <a:pt x="8979" y="10145"/>
                  <a:pt x="8954" y="10195"/>
                  <a:pt x="8954" y="10257"/>
                </a:cubicBezTo>
                <a:cubicBezTo>
                  <a:pt x="8954" y="10318"/>
                  <a:pt x="8979" y="10367"/>
                  <a:pt x="9009" y="10367"/>
                </a:cubicBezTo>
                <a:cubicBezTo>
                  <a:pt x="9039" y="10367"/>
                  <a:pt x="9064" y="10318"/>
                  <a:pt x="9064" y="10257"/>
                </a:cubicBezTo>
                <a:cubicBezTo>
                  <a:pt x="9064" y="10195"/>
                  <a:pt x="9039" y="10145"/>
                  <a:pt x="9009" y="10145"/>
                </a:cubicBezTo>
                <a:close/>
                <a:moveTo>
                  <a:pt x="8830" y="10145"/>
                </a:moveTo>
                <a:cubicBezTo>
                  <a:pt x="8800" y="10145"/>
                  <a:pt x="8775" y="10195"/>
                  <a:pt x="8775" y="10257"/>
                </a:cubicBezTo>
                <a:cubicBezTo>
                  <a:pt x="8775" y="10318"/>
                  <a:pt x="8800" y="10367"/>
                  <a:pt x="8830" y="10367"/>
                </a:cubicBezTo>
                <a:cubicBezTo>
                  <a:pt x="8860" y="10367"/>
                  <a:pt x="8885" y="10318"/>
                  <a:pt x="8885" y="10257"/>
                </a:cubicBezTo>
                <a:cubicBezTo>
                  <a:pt x="8885" y="10195"/>
                  <a:pt x="8860" y="10145"/>
                  <a:pt x="8830" y="10145"/>
                </a:cubicBezTo>
                <a:close/>
                <a:moveTo>
                  <a:pt x="8651" y="10145"/>
                </a:moveTo>
                <a:cubicBezTo>
                  <a:pt x="8621" y="10145"/>
                  <a:pt x="8596" y="10195"/>
                  <a:pt x="8596" y="10257"/>
                </a:cubicBezTo>
                <a:cubicBezTo>
                  <a:pt x="8596" y="10318"/>
                  <a:pt x="8621" y="10367"/>
                  <a:pt x="8651" y="10367"/>
                </a:cubicBezTo>
                <a:cubicBezTo>
                  <a:pt x="8681" y="10367"/>
                  <a:pt x="8706" y="10318"/>
                  <a:pt x="8706" y="10257"/>
                </a:cubicBezTo>
                <a:cubicBezTo>
                  <a:pt x="8706" y="10195"/>
                  <a:pt x="8681" y="10145"/>
                  <a:pt x="8651" y="10145"/>
                </a:cubicBezTo>
                <a:close/>
                <a:moveTo>
                  <a:pt x="8472" y="10145"/>
                </a:moveTo>
                <a:cubicBezTo>
                  <a:pt x="8441" y="10145"/>
                  <a:pt x="8417" y="10195"/>
                  <a:pt x="8417" y="10257"/>
                </a:cubicBezTo>
                <a:cubicBezTo>
                  <a:pt x="8417" y="10318"/>
                  <a:pt x="8441" y="10367"/>
                  <a:pt x="8472" y="10367"/>
                </a:cubicBezTo>
                <a:cubicBezTo>
                  <a:pt x="8502" y="10367"/>
                  <a:pt x="8527" y="10318"/>
                  <a:pt x="8527" y="10257"/>
                </a:cubicBezTo>
                <a:cubicBezTo>
                  <a:pt x="8527" y="10195"/>
                  <a:pt x="8502" y="10145"/>
                  <a:pt x="8472" y="10145"/>
                </a:cubicBezTo>
                <a:close/>
                <a:moveTo>
                  <a:pt x="3816" y="10145"/>
                </a:moveTo>
                <a:cubicBezTo>
                  <a:pt x="3785" y="10145"/>
                  <a:pt x="3761" y="10195"/>
                  <a:pt x="3761" y="10257"/>
                </a:cubicBezTo>
                <a:cubicBezTo>
                  <a:pt x="3761" y="10318"/>
                  <a:pt x="3785" y="10367"/>
                  <a:pt x="3816" y="10367"/>
                </a:cubicBezTo>
                <a:cubicBezTo>
                  <a:pt x="3846" y="10367"/>
                  <a:pt x="3870" y="10318"/>
                  <a:pt x="3870" y="10257"/>
                </a:cubicBezTo>
                <a:cubicBezTo>
                  <a:pt x="3870" y="10195"/>
                  <a:pt x="3846" y="10145"/>
                  <a:pt x="3816" y="10145"/>
                </a:cubicBezTo>
                <a:close/>
                <a:moveTo>
                  <a:pt x="3637" y="10145"/>
                </a:moveTo>
                <a:cubicBezTo>
                  <a:pt x="3606" y="10145"/>
                  <a:pt x="3582" y="10195"/>
                  <a:pt x="3582" y="10257"/>
                </a:cubicBezTo>
                <a:cubicBezTo>
                  <a:pt x="3582" y="10318"/>
                  <a:pt x="3606" y="10367"/>
                  <a:pt x="3637" y="10367"/>
                </a:cubicBezTo>
                <a:cubicBezTo>
                  <a:pt x="3667" y="10367"/>
                  <a:pt x="3691" y="10318"/>
                  <a:pt x="3691" y="10257"/>
                </a:cubicBezTo>
                <a:cubicBezTo>
                  <a:pt x="3691" y="10195"/>
                  <a:pt x="3667" y="10145"/>
                  <a:pt x="3637" y="10145"/>
                </a:cubicBezTo>
                <a:close/>
                <a:moveTo>
                  <a:pt x="3457" y="10145"/>
                </a:moveTo>
                <a:cubicBezTo>
                  <a:pt x="3427" y="10145"/>
                  <a:pt x="3403" y="10195"/>
                  <a:pt x="3403" y="10257"/>
                </a:cubicBezTo>
                <a:cubicBezTo>
                  <a:pt x="3403" y="10318"/>
                  <a:pt x="3427" y="10367"/>
                  <a:pt x="3457" y="10367"/>
                </a:cubicBezTo>
                <a:cubicBezTo>
                  <a:pt x="3488" y="10367"/>
                  <a:pt x="3512" y="10318"/>
                  <a:pt x="3512" y="10257"/>
                </a:cubicBezTo>
                <a:cubicBezTo>
                  <a:pt x="3512" y="10195"/>
                  <a:pt x="3488" y="10145"/>
                  <a:pt x="3457" y="10145"/>
                </a:cubicBezTo>
                <a:close/>
                <a:moveTo>
                  <a:pt x="3278" y="10145"/>
                </a:moveTo>
                <a:cubicBezTo>
                  <a:pt x="3248" y="10145"/>
                  <a:pt x="3223" y="10195"/>
                  <a:pt x="3223" y="10257"/>
                </a:cubicBezTo>
                <a:cubicBezTo>
                  <a:pt x="3223" y="10318"/>
                  <a:pt x="3248" y="10367"/>
                  <a:pt x="3278" y="10367"/>
                </a:cubicBezTo>
                <a:cubicBezTo>
                  <a:pt x="3309" y="10367"/>
                  <a:pt x="3333" y="10318"/>
                  <a:pt x="3333" y="10257"/>
                </a:cubicBezTo>
                <a:cubicBezTo>
                  <a:pt x="3333" y="10195"/>
                  <a:pt x="3309" y="10145"/>
                  <a:pt x="3278" y="10145"/>
                </a:cubicBezTo>
                <a:close/>
                <a:moveTo>
                  <a:pt x="18321" y="9783"/>
                </a:moveTo>
                <a:cubicBezTo>
                  <a:pt x="18291" y="9783"/>
                  <a:pt x="18267" y="9833"/>
                  <a:pt x="18267" y="9894"/>
                </a:cubicBezTo>
                <a:cubicBezTo>
                  <a:pt x="18267" y="9955"/>
                  <a:pt x="18291" y="10005"/>
                  <a:pt x="18321" y="10005"/>
                </a:cubicBezTo>
                <a:cubicBezTo>
                  <a:pt x="18352" y="10005"/>
                  <a:pt x="18376" y="9955"/>
                  <a:pt x="18376" y="9894"/>
                </a:cubicBezTo>
                <a:cubicBezTo>
                  <a:pt x="18376" y="9833"/>
                  <a:pt x="18352" y="9783"/>
                  <a:pt x="18321" y="9783"/>
                </a:cubicBezTo>
                <a:close/>
                <a:moveTo>
                  <a:pt x="18142" y="9783"/>
                </a:moveTo>
                <a:cubicBezTo>
                  <a:pt x="18112" y="9783"/>
                  <a:pt x="18088" y="9833"/>
                  <a:pt x="18088" y="9894"/>
                </a:cubicBezTo>
                <a:cubicBezTo>
                  <a:pt x="18088" y="9955"/>
                  <a:pt x="18112" y="10005"/>
                  <a:pt x="18142" y="10005"/>
                </a:cubicBezTo>
                <a:cubicBezTo>
                  <a:pt x="18173" y="10005"/>
                  <a:pt x="18197" y="9955"/>
                  <a:pt x="18197" y="9894"/>
                </a:cubicBezTo>
                <a:cubicBezTo>
                  <a:pt x="18197" y="9833"/>
                  <a:pt x="18173" y="9783"/>
                  <a:pt x="18142" y="9783"/>
                </a:cubicBezTo>
                <a:close/>
                <a:moveTo>
                  <a:pt x="17247" y="9783"/>
                </a:moveTo>
                <a:cubicBezTo>
                  <a:pt x="17217" y="9783"/>
                  <a:pt x="17192" y="9833"/>
                  <a:pt x="17192" y="9894"/>
                </a:cubicBezTo>
                <a:cubicBezTo>
                  <a:pt x="17192" y="9955"/>
                  <a:pt x="17217" y="10005"/>
                  <a:pt x="17247" y="10005"/>
                </a:cubicBezTo>
                <a:cubicBezTo>
                  <a:pt x="17277" y="10005"/>
                  <a:pt x="17302" y="9955"/>
                  <a:pt x="17302" y="9894"/>
                </a:cubicBezTo>
                <a:cubicBezTo>
                  <a:pt x="17302" y="9833"/>
                  <a:pt x="17277" y="9783"/>
                  <a:pt x="17247" y="9783"/>
                </a:cubicBezTo>
                <a:close/>
                <a:moveTo>
                  <a:pt x="17068" y="9783"/>
                </a:moveTo>
                <a:cubicBezTo>
                  <a:pt x="17038" y="9783"/>
                  <a:pt x="17013" y="9833"/>
                  <a:pt x="17013" y="9894"/>
                </a:cubicBezTo>
                <a:cubicBezTo>
                  <a:pt x="17013" y="9955"/>
                  <a:pt x="17038" y="10005"/>
                  <a:pt x="17068" y="10005"/>
                </a:cubicBezTo>
                <a:cubicBezTo>
                  <a:pt x="17098" y="10005"/>
                  <a:pt x="17123" y="9955"/>
                  <a:pt x="17123" y="9894"/>
                </a:cubicBezTo>
                <a:cubicBezTo>
                  <a:pt x="17123" y="9833"/>
                  <a:pt x="17098" y="9783"/>
                  <a:pt x="17068" y="9783"/>
                </a:cubicBezTo>
                <a:close/>
                <a:moveTo>
                  <a:pt x="16889" y="9783"/>
                </a:moveTo>
                <a:cubicBezTo>
                  <a:pt x="16859" y="9783"/>
                  <a:pt x="16834" y="9833"/>
                  <a:pt x="16834" y="9894"/>
                </a:cubicBezTo>
                <a:cubicBezTo>
                  <a:pt x="16834" y="9955"/>
                  <a:pt x="16859" y="10005"/>
                  <a:pt x="16889" y="10005"/>
                </a:cubicBezTo>
                <a:cubicBezTo>
                  <a:pt x="16919" y="10005"/>
                  <a:pt x="16944" y="9955"/>
                  <a:pt x="16944" y="9894"/>
                </a:cubicBezTo>
                <a:cubicBezTo>
                  <a:pt x="16944" y="9833"/>
                  <a:pt x="16919" y="9783"/>
                  <a:pt x="16889" y="9783"/>
                </a:cubicBezTo>
                <a:close/>
                <a:moveTo>
                  <a:pt x="16710" y="9783"/>
                </a:moveTo>
                <a:cubicBezTo>
                  <a:pt x="16679" y="9783"/>
                  <a:pt x="16655" y="9833"/>
                  <a:pt x="16655" y="9894"/>
                </a:cubicBezTo>
                <a:cubicBezTo>
                  <a:pt x="16655" y="9955"/>
                  <a:pt x="16679" y="10005"/>
                  <a:pt x="16710" y="10005"/>
                </a:cubicBezTo>
                <a:cubicBezTo>
                  <a:pt x="16740" y="10005"/>
                  <a:pt x="16765" y="9955"/>
                  <a:pt x="16765" y="9894"/>
                </a:cubicBezTo>
                <a:cubicBezTo>
                  <a:pt x="16765" y="9833"/>
                  <a:pt x="16740" y="9783"/>
                  <a:pt x="16710" y="9783"/>
                </a:cubicBezTo>
                <a:close/>
                <a:moveTo>
                  <a:pt x="16531" y="9783"/>
                </a:moveTo>
                <a:cubicBezTo>
                  <a:pt x="16500" y="9783"/>
                  <a:pt x="16476" y="9833"/>
                  <a:pt x="16476" y="9894"/>
                </a:cubicBezTo>
                <a:cubicBezTo>
                  <a:pt x="16476" y="9955"/>
                  <a:pt x="16500" y="10005"/>
                  <a:pt x="16531" y="10005"/>
                </a:cubicBezTo>
                <a:cubicBezTo>
                  <a:pt x="16561" y="10005"/>
                  <a:pt x="16585" y="9955"/>
                  <a:pt x="16585" y="9894"/>
                </a:cubicBezTo>
                <a:cubicBezTo>
                  <a:pt x="16585" y="9833"/>
                  <a:pt x="16561" y="9783"/>
                  <a:pt x="16531" y="9783"/>
                </a:cubicBezTo>
                <a:close/>
                <a:moveTo>
                  <a:pt x="16352" y="9783"/>
                </a:moveTo>
                <a:cubicBezTo>
                  <a:pt x="16321" y="9783"/>
                  <a:pt x="16297" y="9833"/>
                  <a:pt x="16297" y="9894"/>
                </a:cubicBezTo>
                <a:cubicBezTo>
                  <a:pt x="16297" y="9955"/>
                  <a:pt x="16321" y="10005"/>
                  <a:pt x="16352" y="10005"/>
                </a:cubicBezTo>
                <a:cubicBezTo>
                  <a:pt x="16382" y="10005"/>
                  <a:pt x="16406" y="9955"/>
                  <a:pt x="16406" y="9894"/>
                </a:cubicBezTo>
                <a:cubicBezTo>
                  <a:pt x="16406" y="9833"/>
                  <a:pt x="16382" y="9783"/>
                  <a:pt x="16352" y="9783"/>
                </a:cubicBezTo>
                <a:close/>
                <a:moveTo>
                  <a:pt x="15456" y="9783"/>
                </a:moveTo>
                <a:cubicBezTo>
                  <a:pt x="15426" y="9783"/>
                  <a:pt x="15401" y="9833"/>
                  <a:pt x="15401" y="9894"/>
                </a:cubicBezTo>
                <a:cubicBezTo>
                  <a:pt x="15401" y="9955"/>
                  <a:pt x="15426" y="10005"/>
                  <a:pt x="15456" y="10005"/>
                </a:cubicBezTo>
                <a:cubicBezTo>
                  <a:pt x="15486" y="10005"/>
                  <a:pt x="15511" y="9955"/>
                  <a:pt x="15511" y="9894"/>
                </a:cubicBezTo>
                <a:cubicBezTo>
                  <a:pt x="15511" y="9833"/>
                  <a:pt x="15486" y="9783"/>
                  <a:pt x="15456" y="9783"/>
                </a:cubicBezTo>
                <a:close/>
                <a:moveTo>
                  <a:pt x="15277" y="9783"/>
                </a:moveTo>
                <a:cubicBezTo>
                  <a:pt x="15247" y="9783"/>
                  <a:pt x="15222" y="9833"/>
                  <a:pt x="15222" y="9894"/>
                </a:cubicBezTo>
                <a:cubicBezTo>
                  <a:pt x="15222" y="9955"/>
                  <a:pt x="15247" y="10005"/>
                  <a:pt x="15277" y="10005"/>
                </a:cubicBezTo>
                <a:cubicBezTo>
                  <a:pt x="15307" y="10005"/>
                  <a:pt x="15332" y="9955"/>
                  <a:pt x="15332" y="9894"/>
                </a:cubicBezTo>
                <a:cubicBezTo>
                  <a:pt x="15332" y="9833"/>
                  <a:pt x="15307" y="9783"/>
                  <a:pt x="15277" y="9783"/>
                </a:cubicBezTo>
                <a:close/>
                <a:moveTo>
                  <a:pt x="15098" y="9783"/>
                </a:moveTo>
                <a:cubicBezTo>
                  <a:pt x="15068" y="9783"/>
                  <a:pt x="15043" y="9833"/>
                  <a:pt x="15043" y="9894"/>
                </a:cubicBezTo>
                <a:cubicBezTo>
                  <a:pt x="15043" y="9955"/>
                  <a:pt x="15068" y="10005"/>
                  <a:pt x="15098" y="10005"/>
                </a:cubicBezTo>
                <a:cubicBezTo>
                  <a:pt x="15128" y="10005"/>
                  <a:pt x="15153" y="9955"/>
                  <a:pt x="15153" y="9894"/>
                </a:cubicBezTo>
                <a:cubicBezTo>
                  <a:pt x="15153" y="9833"/>
                  <a:pt x="15128" y="9783"/>
                  <a:pt x="15098" y="9783"/>
                </a:cubicBezTo>
                <a:close/>
                <a:moveTo>
                  <a:pt x="14919" y="9783"/>
                </a:moveTo>
                <a:cubicBezTo>
                  <a:pt x="14889" y="9783"/>
                  <a:pt x="14864" y="9833"/>
                  <a:pt x="14864" y="9894"/>
                </a:cubicBezTo>
                <a:cubicBezTo>
                  <a:pt x="14864" y="9955"/>
                  <a:pt x="14889" y="10005"/>
                  <a:pt x="14919" y="10005"/>
                </a:cubicBezTo>
                <a:cubicBezTo>
                  <a:pt x="14949" y="10005"/>
                  <a:pt x="14974" y="9955"/>
                  <a:pt x="14974" y="9894"/>
                </a:cubicBezTo>
                <a:cubicBezTo>
                  <a:pt x="14974" y="9833"/>
                  <a:pt x="14949" y="9783"/>
                  <a:pt x="14919" y="9783"/>
                </a:cubicBezTo>
                <a:close/>
                <a:moveTo>
                  <a:pt x="13665" y="9783"/>
                </a:moveTo>
                <a:cubicBezTo>
                  <a:pt x="13635" y="9783"/>
                  <a:pt x="13610" y="9833"/>
                  <a:pt x="13610" y="9894"/>
                </a:cubicBezTo>
                <a:cubicBezTo>
                  <a:pt x="13610" y="9955"/>
                  <a:pt x="13635" y="10005"/>
                  <a:pt x="13665" y="10005"/>
                </a:cubicBezTo>
                <a:cubicBezTo>
                  <a:pt x="13696" y="10005"/>
                  <a:pt x="13720" y="9955"/>
                  <a:pt x="13720" y="9894"/>
                </a:cubicBezTo>
                <a:cubicBezTo>
                  <a:pt x="13720" y="9833"/>
                  <a:pt x="13696" y="9783"/>
                  <a:pt x="13665" y="9783"/>
                </a:cubicBezTo>
                <a:close/>
                <a:moveTo>
                  <a:pt x="13486" y="9783"/>
                </a:moveTo>
                <a:cubicBezTo>
                  <a:pt x="13456" y="9783"/>
                  <a:pt x="13431" y="9833"/>
                  <a:pt x="13431" y="9894"/>
                </a:cubicBezTo>
                <a:cubicBezTo>
                  <a:pt x="13431" y="9955"/>
                  <a:pt x="13456" y="10005"/>
                  <a:pt x="13486" y="10005"/>
                </a:cubicBezTo>
                <a:cubicBezTo>
                  <a:pt x="13516" y="10005"/>
                  <a:pt x="13541" y="9955"/>
                  <a:pt x="13541" y="9894"/>
                </a:cubicBezTo>
                <a:cubicBezTo>
                  <a:pt x="13541" y="9833"/>
                  <a:pt x="13516" y="9783"/>
                  <a:pt x="13486" y="9783"/>
                </a:cubicBezTo>
                <a:close/>
                <a:moveTo>
                  <a:pt x="13307" y="9783"/>
                </a:moveTo>
                <a:cubicBezTo>
                  <a:pt x="13277" y="9783"/>
                  <a:pt x="13252" y="9833"/>
                  <a:pt x="13252" y="9894"/>
                </a:cubicBezTo>
                <a:cubicBezTo>
                  <a:pt x="13252" y="9955"/>
                  <a:pt x="13277" y="10005"/>
                  <a:pt x="13307" y="10005"/>
                </a:cubicBezTo>
                <a:cubicBezTo>
                  <a:pt x="13337" y="10005"/>
                  <a:pt x="13362" y="9955"/>
                  <a:pt x="13362" y="9894"/>
                </a:cubicBezTo>
                <a:cubicBezTo>
                  <a:pt x="13362" y="9833"/>
                  <a:pt x="13337" y="9783"/>
                  <a:pt x="13307" y="9783"/>
                </a:cubicBezTo>
                <a:close/>
                <a:moveTo>
                  <a:pt x="13128" y="9783"/>
                </a:moveTo>
                <a:cubicBezTo>
                  <a:pt x="13098" y="9783"/>
                  <a:pt x="13073" y="9833"/>
                  <a:pt x="13073" y="9894"/>
                </a:cubicBezTo>
                <a:cubicBezTo>
                  <a:pt x="13073" y="9955"/>
                  <a:pt x="13098" y="10005"/>
                  <a:pt x="13128" y="10005"/>
                </a:cubicBezTo>
                <a:cubicBezTo>
                  <a:pt x="13158" y="10005"/>
                  <a:pt x="13183" y="9955"/>
                  <a:pt x="13183" y="9894"/>
                </a:cubicBezTo>
                <a:cubicBezTo>
                  <a:pt x="13183" y="9833"/>
                  <a:pt x="13158" y="9783"/>
                  <a:pt x="13128" y="9783"/>
                </a:cubicBezTo>
                <a:close/>
                <a:moveTo>
                  <a:pt x="12949" y="9783"/>
                </a:moveTo>
                <a:cubicBezTo>
                  <a:pt x="12919" y="9783"/>
                  <a:pt x="12894" y="9833"/>
                  <a:pt x="12894" y="9894"/>
                </a:cubicBezTo>
                <a:cubicBezTo>
                  <a:pt x="12894" y="9955"/>
                  <a:pt x="12919" y="10005"/>
                  <a:pt x="12949" y="10005"/>
                </a:cubicBezTo>
                <a:cubicBezTo>
                  <a:pt x="12979" y="10005"/>
                  <a:pt x="13004" y="9955"/>
                  <a:pt x="13004" y="9894"/>
                </a:cubicBezTo>
                <a:cubicBezTo>
                  <a:pt x="13004" y="9833"/>
                  <a:pt x="12979" y="9783"/>
                  <a:pt x="12949" y="9783"/>
                </a:cubicBezTo>
                <a:close/>
                <a:moveTo>
                  <a:pt x="12770" y="9783"/>
                </a:moveTo>
                <a:cubicBezTo>
                  <a:pt x="12740" y="9783"/>
                  <a:pt x="12715" y="9833"/>
                  <a:pt x="12715" y="9894"/>
                </a:cubicBezTo>
                <a:cubicBezTo>
                  <a:pt x="12715" y="9955"/>
                  <a:pt x="12740" y="10005"/>
                  <a:pt x="12770" y="10005"/>
                </a:cubicBezTo>
                <a:cubicBezTo>
                  <a:pt x="12800" y="10005"/>
                  <a:pt x="12825" y="9955"/>
                  <a:pt x="12825" y="9894"/>
                </a:cubicBezTo>
                <a:cubicBezTo>
                  <a:pt x="12825" y="9833"/>
                  <a:pt x="12800" y="9783"/>
                  <a:pt x="12770" y="9783"/>
                </a:cubicBezTo>
                <a:close/>
                <a:moveTo>
                  <a:pt x="12591" y="9783"/>
                </a:moveTo>
                <a:cubicBezTo>
                  <a:pt x="12560" y="9783"/>
                  <a:pt x="12536" y="9833"/>
                  <a:pt x="12536" y="9894"/>
                </a:cubicBezTo>
                <a:cubicBezTo>
                  <a:pt x="12536" y="9955"/>
                  <a:pt x="12560" y="10005"/>
                  <a:pt x="12591" y="10005"/>
                </a:cubicBezTo>
                <a:cubicBezTo>
                  <a:pt x="12621" y="10005"/>
                  <a:pt x="12646" y="9955"/>
                  <a:pt x="12646" y="9894"/>
                </a:cubicBezTo>
                <a:cubicBezTo>
                  <a:pt x="12646" y="9833"/>
                  <a:pt x="12621" y="9783"/>
                  <a:pt x="12591" y="9783"/>
                </a:cubicBezTo>
                <a:close/>
                <a:moveTo>
                  <a:pt x="12412" y="9783"/>
                </a:moveTo>
                <a:cubicBezTo>
                  <a:pt x="12381" y="9783"/>
                  <a:pt x="12357" y="9833"/>
                  <a:pt x="12357" y="9894"/>
                </a:cubicBezTo>
                <a:cubicBezTo>
                  <a:pt x="12357" y="9955"/>
                  <a:pt x="12381" y="10005"/>
                  <a:pt x="12412" y="10005"/>
                </a:cubicBezTo>
                <a:cubicBezTo>
                  <a:pt x="12442" y="10005"/>
                  <a:pt x="12466" y="9955"/>
                  <a:pt x="12466" y="9894"/>
                </a:cubicBezTo>
                <a:cubicBezTo>
                  <a:pt x="12466" y="9833"/>
                  <a:pt x="12442" y="9783"/>
                  <a:pt x="12412" y="9783"/>
                </a:cubicBezTo>
                <a:close/>
                <a:moveTo>
                  <a:pt x="12233" y="9783"/>
                </a:moveTo>
                <a:cubicBezTo>
                  <a:pt x="12202" y="9783"/>
                  <a:pt x="12178" y="9833"/>
                  <a:pt x="12178" y="9894"/>
                </a:cubicBezTo>
                <a:cubicBezTo>
                  <a:pt x="12178" y="9955"/>
                  <a:pt x="12202" y="10005"/>
                  <a:pt x="12233" y="10005"/>
                </a:cubicBezTo>
                <a:cubicBezTo>
                  <a:pt x="12263" y="10005"/>
                  <a:pt x="12287" y="9955"/>
                  <a:pt x="12287" y="9894"/>
                </a:cubicBezTo>
                <a:cubicBezTo>
                  <a:pt x="12287" y="9833"/>
                  <a:pt x="12263" y="9783"/>
                  <a:pt x="12233" y="9783"/>
                </a:cubicBezTo>
                <a:close/>
                <a:moveTo>
                  <a:pt x="12053" y="9783"/>
                </a:moveTo>
                <a:cubicBezTo>
                  <a:pt x="12023" y="9783"/>
                  <a:pt x="11999" y="9833"/>
                  <a:pt x="11999" y="9894"/>
                </a:cubicBezTo>
                <a:cubicBezTo>
                  <a:pt x="11999" y="9955"/>
                  <a:pt x="12023" y="10005"/>
                  <a:pt x="12053" y="10005"/>
                </a:cubicBezTo>
                <a:cubicBezTo>
                  <a:pt x="12084" y="10005"/>
                  <a:pt x="12108" y="9955"/>
                  <a:pt x="12108" y="9894"/>
                </a:cubicBezTo>
                <a:cubicBezTo>
                  <a:pt x="12108" y="9833"/>
                  <a:pt x="12084" y="9783"/>
                  <a:pt x="12053" y="9783"/>
                </a:cubicBezTo>
                <a:close/>
                <a:moveTo>
                  <a:pt x="11874" y="9783"/>
                </a:moveTo>
                <a:cubicBezTo>
                  <a:pt x="11844" y="9783"/>
                  <a:pt x="11819" y="9833"/>
                  <a:pt x="11819" y="9894"/>
                </a:cubicBezTo>
                <a:cubicBezTo>
                  <a:pt x="11819" y="9955"/>
                  <a:pt x="11844" y="10005"/>
                  <a:pt x="11874" y="10005"/>
                </a:cubicBezTo>
                <a:cubicBezTo>
                  <a:pt x="11905" y="10005"/>
                  <a:pt x="11929" y="9955"/>
                  <a:pt x="11929" y="9894"/>
                </a:cubicBezTo>
                <a:cubicBezTo>
                  <a:pt x="11929" y="9833"/>
                  <a:pt x="11905" y="9783"/>
                  <a:pt x="11874" y="9783"/>
                </a:cubicBezTo>
                <a:close/>
                <a:moveTo>
                  <a:pt x="11695" y="9783"/>
                </a:moveTo>
                <a:cubicBezTo>
                  <a:pt x="11665" y="9783"/>
                  <a:pt x="11640" y="9833"/>
                  <a:pt x="11640" y="9894"/>
                </a:cubicBezTo>
                <a:cubicBezTo>
                  <a:pt x="11640" y="9955"/>
                  <a:pt x="11665" y="10005"/>
                  <a:pt x="11695" y="10005"/>
                </a:cubicBezTo>
                <a:cubicBezTo>
                  <a:pt x="11726" y="10005"/>
                  <a:pt x="11750" y="9955"/>
                  <a:pt x="11750" y="9894"/>
                </a:cubicBezTo>
                <a:cubicBezTo>
                  <a:pt x="11750" y="9833"/>
                  <a:pt x="11726" y="9783"/>
                  <a:pt x="11695" y="9783"/>
                </a:cubicBezTo>
                <a:close/>
                <a:moveTo>
                  <a:pt x="11516" y="9783"/>
                </a:moveTo>
                <a:cubicBezTo>
                  <a:pt x="11486" y="9783"/>
                  <a:pt x="11461" y="9833"/>
                  <a:pt x="11461" y="9894"/>
                </a:cubicBezTo>
                <a:cubicBezTo>
                  <a:pt x="11461" y="9955"/>
                  <a:pt x="11486" y="10005"/>
                  <a:pt x="11516" y="10005"/>
                </a:cubicBezTo>
                <a:cubicBezTo>
                  <a:pt x="11546" y="10005"/>
                  <a:pt x="11571" y="9955"/>
                  <a:pt x="11571" y="9894"/>
                </a:cubicBezTo>
                <a:cubicBezTo>
                  <a:pt x="11571" y="9833"/>
                  <a:pt x="11546" y="9783"/>
                  <a:pt x="11516" y="9783"/>
                </a:cubicBezTo>
                <a:close/>
                <a:moveTo>
                  <a:pt x="11337" y="9783"/>
                </a:moveTo>
                <a:cubicBezTo>
                  <a:pt x="11307" y="9783"/>
                  <a:pt x="11282" y="9833"/>
                  <a:pt x="11282" y="9894"/>
                </a:cubicBezTo>
                <a:cubicBezTo>
                  <a:pt x="11282" y="9955"/>
                  <a:pt x="11307" y="10005"/>
                  <a:pt x="11337" y="10005"/>
                </a:cubicBezTo>
                <a:cubicBezTo>
                  <a:pt x="11367" y="10005"/>
                  <a:pt x="11392" y="9955"/>
                  <a:pt x="11392" y="9894"/>
                </a:cubicBezTo>
                <a:cubicBezTo>
                  <a:pt x="11392" y="9833"/>
                  <a:pt x="11367" y="9783"/>
                  <a:pt x="11337" y="9783"/>
                </a:cubicBezTo>
                <a:close/>
                <a:moveTo>
                  <a:pt x="11158" y="9783"/>
                </a:moveTo>
                <a:cubicBezTo>
                  <a:pt x="11128" y="9783"/>
                  <a:pt x="11103" y="9833"/>
                  <a:pt x="11103" y="9894"/>
                </a:cubicBezTo>
                <a:cubicBezTo>
                  <a:pt x="11103" y="9955"/>
                  <a:pt x="11128" y="10005"/>
                  <a:pt x="11158" y="10005"/>
                </a:cubicBezTo>
                <a:cubicBezTo>
                  <a:pt x="11188" y="10005"/>
                  <a:pt x="11213" y="9955"/>
                  <a:pt x="11213" y="9894"/>
                </a:cubicBezTo>
                <a:cubicBezTo>
                  <a:pt x="11213" y="9833"/>
                  <a:pt x="11188" y="9783"/>
                  <a:pt x="11158" y="9783"/>
                </a:cubicBezTo>
                <a:close/>
                <a:moveTo>
                  <a:pt x="10979" y="9783"/>
                </a:moveTo>
                <a:cubicBezTo>
                  <a:pt x="10949" y="9783"/>
                  <a:pt x="10924" y="9833"/>
                  <a:pt x="10924" y="9894"/>
                </a:cubicBezTo>
                <a:cubicBezTo>
                  <a:pt x="10924" y="9955"/>
                  <a:pt x="10949" y="10005"/>
                  <a:pt x="10979" y="10005"/>
                </a:cubicBezTo>
                <a:cubicBezTo>
                  <a:pt x="11009" y="10005"/>
                  <a:pt x="11034" y="9955"/>
                  <a:pt x="11034" y="9894"/>
                </a:cubicBezTo>
                <a:cubicBezTo>
                  <a:pt x="11034" y="9833"/>
                  <a:pt x="11009" y="9783"/>
                  <a:pt x="10979" y="9783"/>
                </a:cubicBezTo>
                <a:close/>
                <a:moveTo>
                  <a:pt x="10800" y="9783"/>
                </a:moveTo>
                <a:cubicBezTo>
                  <a:pt x="10770" y="9783"/>
                  <a:pt x="10745" y="9833"/>
                  <a:pt x="10745" y="9894"/>
                </a:cubicBezTo>
                <a:cubicBezTo>
                  <a:pt x="10745" y="9955"/>
                  <a:pt x="10770" y="10005"/>
                  <a:pt x="10800" y="10005"/>
                </a:cubicBezTo>
                <a:cubicBezTo>
                  <a:pt x="10830" y="10005"/>
                  <a:pt x="10855" y="9955"/>
                  <a:pt x="10855" y="9894"/>
                </a:cubicBezTo>
                <a:cubicBezTo>
                  <a:pt x="10855" y="9833"/>
                  <a:pt x="10830" y="9783"/>
                  <a:pt x="10800" y="9783"/>
                </a:cubicBezTo>
                <a:close/>
                <a:moveTo>
                  <a:pt x="10621" y="9783"/>
                </a:moveTo>
                <a:cubicBezTo>
                  <a:pt x="10590" y="9783"/>
                  <a:pt x="10566" y="9833"/>
                  <a:pt x="10566" y="9894"/>
                </a:cubicBezTo>
                <a:cubicBezTo>
                  <a:pt x="10566" y="9955"/>
                  <a:pt x="10590" y="10005"/>
                  <a:pt x="10621" y="10005"/>
                </a:cubicBezTo>
                <a:cubicBezTo>
                  <a:pt x="10651" y="10005"/>
                  <a:pt x="10676" y="9955"/>
                  <a:pt x="10676" y="9894"/>
                </a:cubicBezTo>
                <a:cubicBezTo>
                  <a:pt x="10676" y="9833"/>
                  <a:pt x="10651" y="9783"/>
                  <a:pt x="10621" y="9783"/>
                </a:cubicBezTo>
                <a:close/>
                <a:moveTo>
                  <a:pt x="10442" y="9783"/>
                </a:moveTo>
                <a:cubicBezTo>
                  <a:pt x="10411" y="9783"/>
                  <a:pt x="10387" y="9833"/>
                  <a:pt x="10387" y="9894"/>
                </a:cubicBezTo>
                <a:cubicBezTo>
                  <a:pt x="10387" y="9955"/>
                  <a:pt x="10411" y="10005"/>
                  <a:pt x="10442" y="10005"/>
                </a:cubicBezTo>
                <a:cubicBezTo>
                  <a:pt x="10472" y="10005"/>
                  <a:pt x="10497" y="9955"/>
                  <a:pt x="10497" y="9894"/>
                </a:cubicBezTo>
                <a:cubicBezTo>
                  <a:pt x="10497" y="9833"/>
                  <a:pt x="10472" y="9783"/>
                  <a:pt x="10442" y="9783"/>
                </a:cubicBezTo>
                <a:close/>
                <a:moveTo>
                  <a:pt x="10263" y="9783"/>
                </a:moveTo>
                <a:cubicBezTo>
                  <a:pt x="10232" y="9783"/>
                  <a:pt x="10208" y="9833"/>
                  <a:pt x="10208" y="9894"/>
                </a:cubicBezTo>
                <a:cubicBezTo>
                  <a:pt x="10208" y="9955"/>
                  <a:pt x="10232" y="10005"/>
                  <a:pt x="10263" y="10005"/>
                </a:cubicBezTo>
                <a:cubicBezTo>
                  <a:pt x="10293" y="10005"/>
                  <a:pt x="10317" y="9955"/>
                  <a:pt x="10317" y="9894"/>
                </a:cubicBezTo>
                <a:cubicBezTo>
                  <a:pt x="10317" y="9833"/>
                  <a:pt x="10293" y="9783"/>
                  <a:pt x="10263" y="9783"/>
                </a:cubicBezTo>
                <a:close/>
                <a:moveTo>
                  <a:pt x="10083" y="9783"/>
                </a:moveTo>
                <a:cubicBezTo>
                  <a:pt x="10053" y="9783"/>
                  <a:pt x="10029" y="9833"/>
                  <a:pt x="10029" y="9894"/>
                </a:cubicBezTo>
                <a:cubicBezTo>
                  <a:pt x="10029" y="9955"/>
                  <a:pt x="10053" y="10005"/>
                  <a:pt x="10083" y="10005"/>
                </a:cubicBezTo>
                <a:cubicBezTo>
                  <a:pt x="10114" y="10005"/>
                  <a:pt x="10138" y="9955"/>
                  <a:pt x="10138" y="9894"/>
                </a:cubicBezTo>
                <a:cubicBezTo>
                  <a:pt x="10138" y="9833"/>
                  <a:pt x="10114" y="9783"/>
                  <a:pt x="10083" y="9783"/>
                </a:cubicBezTo>
                <a:close/>
                <a:moveTo>
                  <a:pt x="9904" y="9783"/>
                </a:moveTo>
                <a:cubicBezTo>
                  <a:pt x="9874" y="9783"/>
                  <a:pt x="9850" y="9833"/>
                  <a:pt x="9850" y="9894"/>
                </a:cubicBezTo>
                <a:cubicBezTo>
                  <a:pt x="9850" y="9955"/>
                  <a:pt x="9874" y="10005"/>
                  <a:pt x="9904" y="10005"/>
                </a:cubicBezTo>
                <a:cubicBezTo>
                  <a:pt x="9935" y="10005"/>
                  <a:pt x="9959" y="9955"/>
                  <a:pt x="9959" y="9894"/>
                </a:cubicBezTo>
                <a:cubicBezTo>
                  <a:pt x="9959" y="9833"/>
                  <a:pt x="9935" y="9783"/>
                  <a:pt x="9904" y="9783"/>
                </a:cubicBezTo>
                <a:close/>
                <a:moveTo>
                  <a:pt x="9725" y="9783"/>
                </a:moveTo>
                <a:cubicBezTo>
                  <a:pt x="9695" y="9783"/>
                  <a:pt x="9670" y="9833"/>
                  <a:pt x="9670" y="9894"/>
                </a:cubicBezTo>
                <a:cubicBezTo>
                  <a:pt x="9670" y="9955"/>
                  <a:pt x="9695" y="10005"/>
                  <a:pt x="9725" y="10005"/>
                </a:cubicBezTo>
                <a:cubicBezTo>
                  <a:pt x="9756" y="10005"/>
                  <a:pt x="9780" y="9955"/>
                  <a:pt x="9780" y="9894"/>
                </a:cubicBezTo>
                <a:cubicBezTo>
                  <a:pt x="9780" y="9833"/>
                  <a:pt x="9756" y="9783"/>
                  <a:pt x="9725" y="9783"/>
                </a:cubicBezTo>
                <a:close/>
                <a:moveTo>
                  <a:pt x="9546" y="9783"/>
                </a:moveTo>
                <a:cubicBezTo>
                  <a:pt x="9516" y="9783"/>
                  <a:pt x="9491" y="9833"/>
                  <a:pt x="9491" y="9894"/>
                </a:cubicBezTo>
                <a:cubicBezTo>
                  <a:pt x="9491" y="9955"/>
                  <a:pt x="9516" y="10005"/>
                  <a:pt x="9546" y="10005"/>
                </a:cubicBezTo>
                <a:cubicBezTo>
                  <a:pt x="9577" y="10005"/>
                  <a:pt x="9601" y="9955"/>
                  <a:pt x="9601" y="9894"/>
                </a:cubicBezTo>
                <a:cubicBezTo>
                  <a:pt x="9601" y="9833"/>
                  <a:pt x="9577" y="9783"/>
                  <a:pt x="9546" y="9783"/>
                </a:cubicBezTo>
                <a:close/>
                <a:moveTo>
                  <a:pt x="9367" y="9783"/>
                </a:moveTo>
                <a:cubicBezTo>
                  <a:pt x="9337" y="9783"/>
                  <a:pt x="9312" y="9833"/>
                  <a:pt x="9312" y="9894"/>
                </a:cubicBezTo>
                <a:cubicBezTo>
                  <a:pt x="9312" y="9955"/>
                  <a:pt x="9337" y="10005"/>
                  <a:pt x="9367" y="10005"/>
                </a:cubicBezTo>
                <a:cubicBezTo>
                  <a:pt x="9397" y="10005"/>
                  <a:pt x="9422" y="9955"/>
                  <a:pt x="9422" y="9894"/>
                </a:cubicBezTo>
                <a:cubicBezTo>
                  <a:pt x="9422" y="9833"/>
                  <a:pt x="9397" y="9783"/>
                  <a:pt x="9367" y="9783"/>
                </a:cubicBezTo>
                <a:close/>
                <a:moveTo>
                  <a:pt x="9188" y="9783"/>
                </a:moveTo>
                <a:cubicBezTo>
                  <a:pt x="9158" y="9783"/>
                  <a:pt x="9133" y="9833"/>
                  <a:pt x="9133" y="9894"/>
                </a:cubicBezTo>
                <a:cubicBezTo>
                  <a:pt x="9133" y="9955"/>
                  <a:pt x="9158" y="10005"/>
                  <a:pt x="9188" y="10005"/>
                </a:cubicBezTo>
                <a:cubicBezTo>
                  <a:pt x="9218" y="10005"/>
                  <a:pt x="9243" y="9955"/>
                  <a:pt x="9243" y="9894"/>
                </a:cubicBezTo>
                <a:cubicBezTo>
                  <a:pt x="9243" y="9833"/>
                  <a:pt x="9218" y="9783"/>
                  <a:pt x="9188" y="9783"/>
                </a:cubicBezTo>
                <a:close/>
                <a:moveTo>
                  <a:pt x="9009" y="9783"/>
                </a:moveTo>
                <a:cubicBezTo>
                  <a:pt x="8979" y="9783"/>
                  <a:pt x="8954" y="9833"/>
                  <a:pt x="8954" y="9894"/>
                </a:cubicBezTo>
                <a:cubicBezTo>
                  <a:pt x="8954" y="9955"/>
                  <a:pt x="8979" y="10005"/>
                  <a:pt x="9009" y="10005"/>
                </a:cubicBezTo>
                <a:cubicBezTo>
                  <a:pt x="9039" y="10005"/>
                  <a:pt x="9064" y="9955"/>
                  <a:pt x="9064" y="9894"/>
                </a:cubicBezTo>
                <a:cubicBezTo>
                  <a:pt x="9064" y="9833"/>
                  <a:pt x="9039" y="9783"/>
                  <a:pt x="9009" y="9783"/>
                </a:cubicBezTo>
                <a:close/>
                <a:moveTo>
                  <a:pt x="8830" y="9783"/>
                </a:moveTo>
                <a:cubicBezTo>
                  <a:pt x="8800" y="9783"/>
                  <a:pt x="8775" y="9833"/>
                  <a:pt x="8775" y="9894"/>
                </a:cubicBezTo>
                <a:cubicBezTo>
                  <a:pt x="8775" y="9955"/>
                  <a:pt x="8800" y="10005"/>
                  <a:pt x="8830" y="10005"/>
                </a:cubicBezTo>
                <a:cubicBezTo>
                  <a:pt x="8860" y="10005"/>
                  <a:pt x="8885" y="9955"/>
                  <a:pt x="8885" y="9894"/>
                </a:cubicBezTo>
                <a:cubicBezTo>
                  <a:pt x="8885" y="9833"/>
                  <a:pt x="8860" y="9783"/>
                  <a:pt x="8830" y="9783"/>
                </a:cubicBezTo>
                <a:close/>
                <a:moveTo>
                  <a:pt x="8651" y="9783"/>
                </a:moveTo>
                <a:cubicBezTo>
                  <a:pt x="8621" y="9783"/>
                  <a:pt x="8596" y="9833"/>
                  <a:pt x="8596" y="9894"/>
                </a:cubicBezTo>
                <a:cubicBezTo>
                  <a:pt x="8596" y="9955"/>
                  <a:pt x="8621" y="10005"/>
                  <a:pt x="8651" y="10005"/>
                </a:cubicBezTo>
                <a:cubicBezTo>
                  <a:pt x="8681" y="10005"/>
                  <a:pt x="8706" y="9955"/>
                  <a:pt x="8706" y="9894"/>
                </a:cubicBezTo>
                <a:cubicBezTo>
                  <a:pt x="8706" y="9833"/>
                  <a:pt x="8681" y="9783"/>
                  <a:pt x="8651" y="9783"/>
                </a:cubicBezTo>
                <a:close/>
                <a:moveTo>
                  <a:pt x="5094" y="9618"/>
                </a:moveTo>
                <a:cubicBezTo>
                  <a:pt x="5063" y="9618"/>
                  <a:pt x="5039" y="9668"/>
                  <a:pt x="5039" y="9729"/>
                </a:cubicBezTo>
                <a:cubicBezTo>
                  <a:pt x="5039" y="9791"/>
                  <a:pt x="5063" y="9840"/>
                  <a:pt x="5094" y="9840"/>
                </a:cubicBezTo>
                <a:cubicBezTo>
                  <a:pt x="5124" y="9840"/>
                  <a:pt x="5148" y="9791"/>
                  <a:pt x="5148" y="9729"/>
                </a:cubicBezTo>
                <a:cubicBezTo>
                  <a:pt x="5148" y="9668"/>
                  <a:pt x="5124" y="9618"/>
                  <a:pt x="5094" y="9618"/>
                </a:cubicBezTo>
                <a:close/>
                <a:moveTo>
                  <a:pt x="4711" y="9783"/>
                </a:moveTo>
                <a:cubicBezTo>
                  <a:pt x="4681" y="9783"/>
                  <a:pt x="4656" y="9833"/>
                  <a:pt x="4656" y="9894"/>
                </a:cubicBezTo>
                <a:cubicBezTo>
                  <a:pt x="4656" y="9955"/>
                  <a:pt x="4681" y="10005"/>
                  <a:pt x="4711" y="10005"/>
                </a:cubicBezTo>
                <a:cubicBezTo>
                  <a:pt x="4741" y="10005"/>
                  <a:pt x="4766" y="9955"/>
                  <a:pt x="4766" y="9894"/>
                </a:cubicBezTo>
                <a:cubicBezTo>
                  <a:pt x="4766" y="9833"/>
                  <a:pt x="4741" y="9783"/>
                  <a:pt x="4711" y="9783"/>
                </a:cubicBezTo>
                <a:close/>
                <a:moveTo>
                  <a:pt x="4353" y="9637"/>
                </a:moveTo>
                <a:cubicBezTo>
                  <a:pt x="4323" y="9637"/>
                  <a:pt x="4298" y="9686"/>
                  <a:pt x="4298" y="9748"/>
                </a:cubicBezTo>
                <a:cubicBezTo>
                  <a:pt x="4298" y="9809"/>
                  <a:pt x="4323" y="9859"/>
                  <a:pt x="4353" y="9859"/>
                </a:cubicBezTo>
                <a:cubicBezTo>
                  <a:pt x="4383" y="9859"/>
                  <a:pt x="4408" y="9809"/>
                  <a:pt x="4408" y="9748"/>
                </a:cubicBezTo>
                <a:cubicBezTo>
                  <a:pt x="4408" y="9686"/>
                  <a:pt x="4383" y="9637"/>
                  <a:pt x="4353" y="9637"/>
                </a:cubicBezTo>
                <a:close/>
                <a:moveTo>
                  <a:pt x="3457" y="9783"/>
                </a:moveTo>
                <a:cubicBezTo>
                  <a:pt x="3427" y="9783"/>
                  <a:pt x="3403" y="9833"/>
                  <a:pt x="3403" y="9894"/>
                </a:cubicBezTo>
                <a:cubicBezTo>
                  <a:pt x="3403" y="9955"/>
                  <a:pt x="3427" y="10005"/>
                  <a:pt x="3457" y="10005"/>
                </a:cubicBezTo>
                <a:cubicBezTo>
                  <a:pt x="3488" y="10005"/>
                  <a:pt x="3512" y="9955"/>
                  <a:pt x="3512" y="9894"/>
                </a:cubicBezTo>
                <a:cubicBezTo>
                  <a:pt x="3512" y="9833"/>
                  <a:pt x="3488" y="9783"/>
                  <a:pt x="3457" y="9783"/>
                </a:cubicBezTo>
                <a:close/>
                <a:moveTo>
                  <a:pt x="3278" y="9783"/>
                </a:moveTo>
                <a:cubicBezTo>
                  <a:pt x="3248" y="9783"/>
                  <a:pt x="3223" y="9833"/>
                  <a:pt x="3223" y="9894"/>
                </a:cubicBezTo>
                <a:cubicBezTo>
                  <a:pt x="3223" y="9955"/>
                  <a:pt x="3248" y="10005"/>
                  <a:pt x="3278" y="10005"/>
                </a:cubicBezTo>
                <a:cubicBezTo>
                  <a:pt x="3309" y="10005"/>
                  <a:pt x="3333" y="9955"/>
                  <a:pt x="3333" y="9894"/>
                </a:cubicBezTo>
                <a:cubicBezTo>
                  <a:pt x="3333" y="9833"/>
                  <a:pt x="3309" y="9783"/>
                  <a:pt x="3278" y="9783"/>
                </a:cubicBezTo>
                <a:close/>
                <a:moveTo>
                  <a:pt x="3099" y="9783"/>
                </a:moveTo>
                <a:cubicBezTo>
                  <a:pt x="3069" y="9783"/>
                  <a:pt x="3044" y="9833"/>
                  <a:pt x="3044" y="9894"/>
                </a:cubicBezTo>
                <a:cubicBezTo>
                  <a:pt x="3044" y="9955"/>
                  <a:pt x="3069" y="10005"/>
                  <a:pt x="3099" y="10005"/>
                </a:cubicBezTo>
                <a:cubicBezTo>
                  <a:pt x="3130" y="10005"/>
                  <a:pt x="3154" y="9955"/>
                  <a:pt x="3154" y="9894"/>
                </a:cubicBezTo>
                <a:cubicBezTo>
                  <a:pt x="3154" y="9833"/>
                  <a:pt x="3130" y="9783"/>
                  <a:pt x="3099" y="9783"/>
                </a:cubicBezTo>
                <a:close/>
                <a:moveTo>
                  <a:pt x="2920" y="9783"/>
                </a:moveTo>
                <a:cubicBezTo>
                  <a:pt x="2890" y="9783"/>
                  <a:pt x="2865" y="9833"/>
                  <a:pt x="2865" y="9894"/>
                </a:cubicBezTo>
                <a:cubicBezTo>
                  <a:pt x="2865" y="9955"/>
                  <a:pt x="2890" y="10005"/>
                  <a:pt x="2920" y="10005"/>
                </a:cubicBezTo>
                <a:cubicBezTo>
                  <a:pt x="2950" y="10005"/>
                  <a:pt x="2975" y="9955"/>
                  <a:pt x="2975" y="9894"/>
                </a:cubicBezTo>
                <a:cubicBezTo>
                  <a:pt x="2975" y="9833"/>
                  <a:pt x="2950" y="9783"/>
                  <a:pt x="2920" y="9783"/>
                </a:cubicBezTo>
                <a:close/>
                <a:moveTo>
                  <a:pt x="2741" y="9783"/>
                </a:moveTo>
                <a:cubicBezTo>
                  <a:pt x="2711" y="9783"/>
                  <a:pt x="2686" y="9833"/>
                  <a:pt x="2686" y="9894"/>
                </a:cubicBezTo>
                <a:cubicBezTo>
                  <a:pt x="2686" y="9955"/>
                  <a:pt x="2711" y="10005"/>
                  <a:pt x="2741" y="10005"/>
                </a:cubicBezTo>
                <a:cubicBezTo>
                  <a:pt x="2771" y="10005"/>
                  <a:pt x="2796" y="9955"/>
                  <a:pt x="2796" y="9894"/>
                </a:cubicBezTo>
                <a:cubicBezTo>
                  <a:pt x="2796" y="9833"/>
                  <a:pt x="2771" y="9783"/>
                  <a:pt x="2741" y="9783"/>
                </a:cubicBezTo>
                <a:close/>
                <a:moveTo>
                  <a:pt x="17426" y="9421"/>
                </a:moveTo>
                <a:cubicBezTo>
                  <a:pt x="17396" y="9421"/>
                  <a:pt x="17371" y="9471"/>
                  <a:pt x="17371" y="9532"/>
                </a:cubicBezTo>
                <a:cubicBezTo>
                  <a:pt x="17371" y="9593"/>
                  <a:pt x="17396" y="9643"/>
                  <a:pt x="17426" y="9643"/>
                </a:cubicBezTo>
                <a:cubicBezTo>
                  <a:pt x="17456" y="9643"/>
                  <a:pt x="17481" y="9593"/>
                  <a:pt x="17481" y="9532"/>
                </a:cubicBezTo>
                <a:cubicBezTo>
                  <a:pt x="17481" y="9471"/>
                  <a:pt x="17456" y="9421"/>
                  <a:pt x="17426" y="9421"/>
                </a:cubicBezTo>
                <a:close/>
                <a:moveTo>
                  <a:pt x="17247" y="9421"/>
                </a:moveTo>
                <a:cubicBezTo>
                  <a:pt x="17217" y="9421"/>
                  <a:pt x="17192" y="9471"/>
                  <a:pt x="17192" y="9532"/>
                </a:cubicBezTo>
                <a:cubicBezTo>
                  <a:pt x="17192" y="9593"/>
                  <a:pt x="17217" y="9643"/>
                  <a:pt x="17247" y="9643"/>
                </a:cubicBezTo>
                <a:cubicBezTo>
                  <a:pt x="17277" y="9643"/>
                  <a:pt x="17302" y="9593"/>
                  <a:pt x="17302" y="9532"/>
                </a:cubicBezTo>
                <a:cubicBezTo>
                  <a:pt x="17302" y="9471"/>
                  <a:pt x="17277" y="9421"/>
                  <a:pt x="17247" y="9421"/>
                </a:cubicBezTo>
                <a:close/>
                <a:moveTo>
                  <a:pt x="17068" y="9421"/>
                </a:moveTo>
                <a:cubicBezTo>
                  <a:pt x="17038" y="9421"/>
                  <a:pt x="17013" y="9471"/>
                  <a:pt x="17013" y="9532"/>
                </a:cubicBezTo>
                <a:cubicBezTo>
                  <a:pt x="17013" y="9593"/>
                  <a:pt x="17038" y="9643"/>
                  <a:pt x="17068" y="9643"/>
                </a:cubicBezTo>
                <a:cubicBezTo>
                  <a:pt x="17098" y="9643"/>
                  <a:pt x="17123" y="9593"/>
                  <a:pt x="17123" y="9532"/>
                </a:cubicBezTo>
                <a:cubicBezTo>
                  <a:pt x="17123" y="9471"/>
                  <a:pt x="17098" y="9421"/>
                  <a:pt x="17068" y="9421"/>
                </a:cubicBezTo>
                <a:close/>
                <a:moveTo>
                  <a:pt x="16889" y="9421"/>
                </a:moveTo>
                <a:cubicBezTo>
                  <a:pt x="16859" y="9421"/>
                  <a:pt x="16834" y="9471"/>
                  <a:pt x="16834" y="9532"/>
                </a:cubicBezTo>
                <a:cubicBezTo>
                  <a:pt x="16834" y="9593"/>
                  <a:pt x="16859" y="9643"/>
                  <a:pt x="16889" y="9643"/>
                </a:cubicBezTo>
                <a:cubicBezTo>
                  <a:pt x="16919" y="9643"/>
                  <a:pt x="16944" y="9593"/>
                  <a:pt x="16944" y="9532"/>
                </a:cubicBezTo>
                <a:cubicBezTo>
                  <a:pt x="16944" y="9471"/>
                  <a:pt x="16919" y="9421"/>
                  <a:pt x="16889" y="9421"/>
                </a:cubicBezTo>
                <a:close/>
                <a:moveTo>
                  <a:pt x="16710" y="9421"/>
                </a:moveTo>
                <a:cubicBezTo>
                  <a:pt x="16679" y="9421"/>
                  <a:pt x="16655" y="9471"/>
                  <a:pt x="16655" y="9532"/>
                </a:cubicBezTo>
                <a:cubicBezTo>
                  <a:pt x="16655" y="9593"/>
                  <a:pt x="16679" y="9643"/>
                  <a:pt x="16710" y="9643"/>
                </a:cubicBezTo>
                <a:cubicBezTo>
                  <a:pt x="16740" y="9643"/>
                  <a:pt x="16765" y="9593"/>
                  <a:pt x="16765" y="9532"/>
                </a:cubicBezTo>
                <a:cubicBezTo>
                  <a:pt x="16765" y="9471"/>
                  <a:pt x="16740" y="9421"/>
                  <a:pt x="16710" y="9421"/>
                </a:cubicBezTo>
                <a:close/>
                <a:moveTo>
                  <a:pt x="16531" y="9421"/>
                </a:moveTo>
                <a:cubicBezTo>
                  <a:pt x="16500" y="9421"/>
                  <a:pt x="16476" y="9471"/>
                  <a:pt x="16476" y="9532"/>
                </a:cubicBezTo>
                <a:cubicBezTo>
                  <a:pt x="16476" y="9593"/>
                  <a:pt x="16500" y="9643"/>
                  <a:pt x="16531" y="9643"/>
                </a:cubicBezTo>
                <a:cubicBezTo>
                  <a:pt x="16561" y="9643"/>
                  <a:pt x="16585" y="9593"/>
                  <a:pt x="16585" y="9532"/>
                </a:cubicBezTo>
                <a:cubicBezTo>
                  <a:pt x="16585" y="9471"/>
                  <a:pt x="16561" y="9421"/>
                  <a:pt x="16531" y="9421"/>
                </a:cubicBezTo>
                <a:close/>
                <a:moveTo>
                  <a:pt x="16352" y="9421"/>
                </a:moveTo>
                <a:cubicBezTo>
                  <a:pt x="16321" y="9421"/>
                  <a:pt x="16297" y="9471"/>
                  <a:pt x="16297" y="9532"/>
                </a:cubicBezTo>
                <a:cubicBezTo>
                  <a:pt x="16297" y="9593"/>
                  <a:pt x="16321" y="9643"/>
                  <a:pt x="16352" y="9643"/>
                </a:cubicBezTo>
                <a:cubicBezTo>
                  <a:pt x="16382" y="9643"/>
                  <a:pt x="16406" y="9593"/>
                  <a:pt x="16406" y="9532"/>
                </a:cubicBezTo>
                <a:cubicBezTo>
                  <a:pt x="16406" y="9471"/>
                  <a:pt x="16382" y="9421"/>
                  <a:pt x="16352" y="9421"/>
                </a:cubicBezTo>
                <a:close/>
                <a:moveTo>
                  <a:pt x="16172" y="9421"/>
                </a:moveTo>
                <a:cubicBezTo>
                  <a:pt x="16142" y="9421"/>
                  <a:pt x="16118" y="9471"/>
                  <a:pt x="16118" y="9532"/>
                </a:cubicBezTo>
                <a:cubicBezTo>
                  <a:pt x="16118" y="9593"/>
                  <a:pt x="16142" y="9643"/>
                  <a:pt x="16172" y="9643"/>
                </a:cubicBezTo>
                <a:cubicBezTo>
                  <a:pt x="16203" y="9643"/>
                  <a:pt x="16227" y="9593"/>
                  <a:pt x="16227" y="9532"/>
                </a:cubicBezTo>
                <a:cubicBezTo>
                  <a:pt x="16227" y="9471"/>
                  <a:pt x="16203" y="9421"/>
                  <a:pt x="16172" y="9421"/>
                </a:cubicBezTo>
                <a:close/>
                <a:moveTo>
                  <a:pt x="15635" y="9421"/>
                </a:moveTo>
                <a:cubicBezTo>
                  <a:pt x="15605" y="9421"/>
                  <a:pt x="15580" y="9471"/>
                  <a:pt x="15580" y="9532"/>
                </a:cubicBezTo>
                <a:cubicBezTo>
                  <a:pt x="15580" y="9593"/>
                  <a:pt x="15605" y="9643"/>
                  <a:pt x="15635" y="9643"/>
                </a:cubicBezTo>
                <a:cubicBezTo>
                  <a:pt x="15666" y="9643"/>
                  <a:pt x="15690" y="9593"/>
                  <a:pt x="15690" y="9532"/>
                </a:cubicBezTo>
                <a:cubicBezTo>
                  <a:pt x="15690" y="9471"/>
                  <a:pt x="15666" y="9421"/>
                  <a:pt x="15635" y="9421"/>
                </a:cubicBezTo>
                <a:close/>
                <a:moveTo>
                  <a:pt x="15456" y="9421"/>
                </a:moveTo>
                <a:cubicBezTo>
                  <a:pt x="15426" y="9421"/>
                  <a:pt x="15401" y="9471"/>
                  <a:pt x="15401" y="9532"/>
                </a:cubicBezTo>
                <a:cubicBezTo>
                  <a:pt x="15401" y="9593"/>
                  <a:pt x="15426" y="9643"/>
                  <a:pt x="15456" y="9643"/>
                </a:cubicBezTo>
                <a:cubicBezTo>
                  <a:pt x="15486" y="9643"/>
                  <a:pt x="15511" y="9593"/>
                  <a:pt x="15511" y="9532"/>
                </a:cubicBezTo>
                <a:cubicBezTo>
                  <a:pt x="15511" y="9471"/>
                  <a:pt x="15486" y="9421"/>
                  <a:pt x="15456" y="9421"/>
                </a:cubicBezTo>
                <a:close/>
                <a:moveTo>
                  <a:pt x="15277" y="9421"/>
                </a:moveTo>
                <a:cubicBezTo>
                  <a:pt x="15247" y="9421"/>
                  <a:pt x="15222" y="9471"/>
                  <a:pt x="15222" y="9532"/>
                </a:cubicBezTo>
                <a:cubicBezTo>
                  <a:pt x="15222" y="9593"/>
                  <a:pt x="15247" y="9643"/>
                  <a:pt x="15277" y="9643"/>
                </a:cubicBezTo>
                <a:cubicBezTo>
                  <a:pt x="15307" y="9643"/>
                  <a:pt x="15332" y="9593"/>
                  <a:pt x="15332" y="9532"/>
                </a:cubicBezTo>
                <a:cubicBezTo>
                  <a:pt x="15332" y="9471"/>
                  <a:pt x="15307" y="9421"/>
                  <a:pt x="15277" y="9421"/>
                </a:cubicBezTo>
                <a:close/>
                <a:moveTo>
                  <a:pt x="15098" y="9421"/>
                </a:moveTo>
                <a:cubicBezTo>
                  <a:pt x="15068" y="9421"/>
                  <a:pt x="15043" y="9471"/>
                  <a:pt x="15043" y="9532"/>
                </a:cubicBezTo>
                <a:cubicBezTo>
                  <a:pt x="15043" y="9593"/>
                  <a:pt x="15068" y="9643"/>
                  <a:pt x="15098" y="9643"/>
                </a:cubicBezTo>
                <a:cubicBezTo>
                  <a:pt x="15128" y="9643"/>
                  <a:pt x="15153" y="9593"/>
                  <a:pt x="15153" y="9532"/>
                </a:cubicBezTo>
                <a:cubicBezTo>
                  <a:pt x="15153" y="9471"/>
                  <a:pt x="15128" y="9421"/>
                  <a:pt x="15098" y="9421"/>
                </a:cubicBezTo>
                <a:close/>
                <a:moveTo>
                  <a:pt x="14919" y="9421"/>
                </a:moveTo>
                <a:cubicBezTo>
                  <a:pt x="14889" y="9421"/>
                  <a:pt x="14864" y="9471"/>
                  <a:pt x="14864" y="9532"/>
                </a:cubicBezTo>
                <a:cubicBezTo>
                  <a:pt x="14864" y="9593"/>
                  <a:pt x="14889" y="9643"/>
                  <a:pt x="14919" y="9643"/>
                </a:cubicBezTo>
                <a:cubicBezTo>
                  <a:pt x="14949" y="9643"/>
                  <a:pt x="14974" y="9593"/>
                  <a:pt x="14974" y="9532"/>
                </a:cubicBezTo>
                <a:cubicBezTo>
                  <a:pt x="14974" y="9471"/>
                  <a:pt x="14949" y="9421"/>
                  <a:pt x="14919" y="9421"/>
                </a:cubicBezTo>
                <a:close/>
                <a:moveTo>
                  <a:pt x="13665" y="9421"/>
                </a:moveTo>
                <a:cubicBezTo>
                  <a:pt x="13635" y="9421"/>
                  <a:pt x="13610" y="9471"/>
                  <a:pt x="13610" y="9532"/>
                </a:cubicBezTo>
                <a:cubicBezTo>
                  <a:pt x="13610" y="9593"/>
                  <a:pt x="13635" y="9643"/>
                  <a:pt x="13665" y="9643"/>
                </a:cubicBezTo>
                <a:cubicBezTo>
                  <a:pt x="13696" y="9643"/>
                  <a:pt x="13720" y="9593"/>
                  <a:pt x="13720" y="9532"/>
                </a:cubicBezTo>
                <a:cubicBezTo>
                  <a:pt x="13720" y="9471"/>
                  <a:pt x="13696" y="9421"/>
                  <a:pt x="13665" y="9421"/>
                </a:cubicBezTo>
                <a:close/>
                <a:moveTo>
                  <a:pt x="13486" y="9421"/>
                </a:moveTo>
                <a:cubicBezTo>
                  <a:pt x="13456" y="9421"/>
                  <a:pt x="13431" y="9471"/>
                  <a:pt x="13431" y="9532"/>
                </a:cubicBezTo>
                <a:cubicBezTo>
                  <a:pt x="13431" y="9593"/>
                  <a:pt x="13456" y="9643"/>
                  <a:pt x="13486" y="9643"/>
                </a:cubicBezTo>
                <a:cubicBezTo>
                  <a:pt x="13516" y="9643"/>
                  <a:pt x="13541" y="9593"/>
                  <a:pt x="13541" y="9532"/>
                </a:cubicBezTo>
                <a:cubicBezTo>
                  <a:pt x="13541" y="9471"/>
                  <a:pt x="13516" y="9421"/>
                  <a:pt x="13486" y="9421"/>
                </a:cubicBezTo>
                <a:close/>
                <a:moveTo>
                  <a:pt x="13307" y="9421"/>
                </a:moveTo>
                <a:cubicBezTo>
                  <a:pt x="13277" y="9421"/>
                  <a:pt x="13252" y="9471"/>
                  <a:pt x="13252" y="9532"/>
                </a:cubicBezTo>
                <a:cubicBezTo>
                  <a:pt x="13252" y="9593"/>
                  <a:pt x="13277" y="9643"/>
                  <a:pt x="13307" y="9643"/>
                </a:cubicBezTo>
                <a:cubicBezTo>
                  <a:pt x="13337" y="9643"/>
                  <a:pt x="13362" y="9593"/>
                  <a:pt x="13362" y="9532"/>
                </a:cubicBezTo>
                <a:cubicBezTo>
                  <a:pt x="13362" y="9471"/>
                  <a:pt x="13337" y="9421"/>
                  <a:pt x="13307" y="9421"/>
                </a:cubicBezTo>
                <a:close/>
                <a:moveTo>
                  <a:pt x="13128" y="9421"/>
                </a:moveTo>
                <a:cubicBezTo>
                  <a:pt x="13098" y="9421"/>
                  <a:pt x="13073" y="9471"/>
                  <a:pt x="13073" y="9532"/>
                </a:cubicBezTo>
                <a:cubicBezTo>
                  <a:pt x="13073" y="9593"/>
                  <a:pt x="13098" y="9643"/>
                  <a:pt x="13128" y="9643"/>
                </a:cubicBezTo>
                <a:cubicBezTo>
                  <a:pt x="13158" y="9643"/>
                  <a:pt x="13183" y="9593"/>
                  <a:pt x="13183" y="9532"/>
                </a:cubicBezTo>
                <a:cubicBezTo>
                  <a:pt x="13183" y="9471"/>
                  <a:pt x="13158" y="9421"/>
                  <a:pt x="13128" y="9421"/>
                </a:cubicBezTo>
                <a:close/>
                <a:moveTo>
                  <a:pt x="12949" y="9421"/>
                </a:moveTo>
                <a:cubicBezTo>
                  <a:pt x="12919" y="9421"/>
                  <a:pt x="12894" y="9471"/>
                  <a:pt x="12894" y="9532"/>
                </a:cubicBezTo>
                <a:cubicBezTo>
                  <a:pt x="12894" y="9593"/>
                  <a:pt x="12919" y="9643"/>
                  <a:pt x="12949" y="9643"/>
                </a:cubicBezTo>
                <a:cubicBezTo>
                  <a:pt x="12979" y="9643"/>
                  <a:pt x="13004" y="9593"/>
                  <a:pt x="13004" y="9532"/>
                </a:cubicBezTo>
                <a:cubicBezTo>
                  <a:pt x="13004" y="9471"/>
                  <a:pt x="12979" y="9421"/>
                  <a:pt x="12949" y="9421"/>
                </a:cubicBezTo>
                <a:close/>
                <a:moveTo>
                  <a:pt x="12770" y="9421"/>
                </a:moveTo>
                <a:cubicBezTo>
                  <a:pt x="12740" y="9421"/>
                  <a:pt x="12715" y="9471"/>
                  <a:pt x="12715" y="9532"/>
                </a:cubicBezTo>
                <a:cubicBezTo>
                  <a:pt x="12715" y="9593"/>
                  <a:pt x="12740" y="9643"/>
                  <a:pt x="12770" y="9643"/>
                </a:cubicBezTo>
                <a:cubicBezTo>
                  <a:pt x="12800" y="9643"/>
                  <a:pt x="12825" y="9593"/>
                  <a:pt x="12825" y="9532"/>
                </a:cubicBezTo>
                <a:cubicBezTo>
                  <a:pt x="12825" y="9471"/>
                  <a:pt x="12800" y="9421"/>
                  <a:pt x="12770" y="9421"/>
                </a:cubicBezTo>
                <a:close/>
                <a:moveTo>
                  <a:pt x="12591" y="9421"/>
                </a:moveTo>
                <a:cubicBezTo>
                  <a:pt x="12560" y="9421"/>
                  <a:pt x="12536" y="9471"/>
                  <a:pt x="12536" y="9532"/>
                </a:cubicBezTo>
                <a:cubicBezTo>
                  <a:pt x="12536" y="9593"/>
                  <a:pt x="12560" y="9643"/>
                  <a:pt x="12591" y="9643"/>
                </a:cubicBezTo>
                <a:cubicBezTo>
                  <a:pt x="12621" y="9643"/>
                  <a:pt x="12646" y="9593"/>
                  <a:pt x="12646" y="9532"/>
                </a:cubicBezTo>
                <a:cubicBezTo>
                  <a:pt x="12646" y="9471"/>
                  <a:pt x="12621" y="9421"/>
                  <a:pt x="12591" y="9421"/>
                </a:cubicBezTo>
                <a:close/>
                <a:moveTo>
                  <a:pt x="12412" y="9421"/>
                </a:moveTo>
                <a:cubicBezTo>
                  <a:pt x="12381" y="9421"/>
                  <a:pt x="12357" y="9471"/>
                  <a:pt x="12357" y="9532"/>
                </a:cubicBezTo>
                <a:cubicBezTo>
                  <a:pt x="12357" y="9593"/>
                  <a:pt x="12381" y="9643"/>
                  <a:pt x="12412" y="9643"/>
                </a:cubicBezTo>
                <a:cubicBezTo>
                  <a:pt x="12442" y="9643"/>
                  <a:pt x="12466" y="9593"/>
                  <a:pt x="12466" y="9532"/>
                </a:cubicBezTo>
                <a:cubicBezTo>
                  <a:pt x="12466" y="9471"/>
                  <a:pt x="12442" y="9421"/>
                  <a:pt x="12412" y="9421"/>
                </a:cubicBezTo>
                <a:close/>
                <a:moveTo>
                  <a:pt x="12233" y="9421"/>
                </a:moveTo>
                <a:cubicBezTo>
                  <a:pt x="12202" y="9421"/>
                  <a:pt x="12178" y="9471"/>
                  <a:pt x="12178" y="9532"/>
                </a:cubicBezTo>
                <a:cubicBezTo>
                  <a:pt x="12178" y="9593"/>
                  <a:pt x="12202" y="9643"/>
                  <a:pt x="12233" y="9643"/>
                </a:cubicBezTo>
                <a:cubicBezTo>
                  <a:pt x="12263" y="9643"/>
                  <a:pt x="12287" y="9593"/>
                  <a:pt x="12287" y="9532"/>
                </a:cubicBezTo>
                <a:cubicBezTo>
                  <a:pt x="12287" y="9471"/>
                  <a:pt x="12263" y="9421"/>
                  <a:pt x="12233" y="9421"/>
                </a:cubicBezTo>
                <a:close/>
                <a:moveTo>
                  <a:pt x="12053" y="9421"/>
                </a:moveTo>
                <a:cubicBezTo>
                  <a:pt x="12023" y="9421"/>
                  <a:pt x="11999" y="9471"/>
                  <a:pt x="11999" y="9532"/>
                </a:cubicBezTo>
                <a:cubicBezTo>
                  <a:pt x="11999" y="9593"/>
                  <a:pt x="12023" y="9643"/>
                  <a:pt x="12053" y="9643"/>
                </a:cubicBezTo>
                <a:cubicBezTo>
                  <a:pt x="12084" y="9643"/>
                  <a:pt x="12108" y="9593"/>
                  <a:pt x="12108" y="9532"/>
                </a:cubicBezTo>
                <a:cubicBezTo>
                  <a:pt x="12108" y="9471"/>
                  <a:pt x="12084" y="9421"/>
                  <a:pt x="12053" y="9421"/>
                </a:cubicBezTo>
                <a:close/>
                <a:moveTo>
                  <a:pt x="11874" y="9421"/>
                </a:moveTo>
                <a:cubicBezTo>
                  <a:pt x="11844" y="9421"/>
                  <a:pt x="11819" y="9471"/>
                  <a:pt x="11819" y="9532"/>
                </a:cubicBezTo>
                <a:cubicBezTo>
                  <a:pt x="11819" y="9593"/>
                  <a:pt x="11844" y="9643"/>
                  <a:pt x="11874" y="9643"/>
                </a:cubicBezTo>
                <a:cubicBezTo>
                  <a:pt x="11905" y="9643"/>
                  <a:pt x="11929" y="9593"/>
                  <a:pt x="11929" y="9532"/>
                </a:cubicBezTo>
                <a:cubicBezTo>
                  <a:pt x="11929" y="9471"/>
                  <a:pt x="11905" y="9421"/>
                  <a:pt x="11874" y="9421"/>
                </a:cubicBezTo>
                <a:close/>
                <a:moveTo>
                  <a:pt x="11695" y="9421"/>
                </a:moveTo>
                <a:cubicBezTo>
                  <a:pt x="11665" y="9421"/>
                  <a:pt x="11640" y="9471"/>
                  <a:pt x="11640" y="9532"/>
                </a:cubicBezTo>
                <a:cubicBezTo>
                  <a:pt x="11640" y="9593"/>
                  <a:pt x="11665" y="9643"/>
                  <a:pt x="11695" y="9643"/>
                </a:cubicBezTo>
                <a:cubicBezTo>
                  <a:pt x="11726" y="9643"/>
                  <a:pt x="11750" y="9593"/>
                  <a:pt x="11750" y="9532"/>
                </a:cubicBezTo>
                <a:cubicBezTo>
                  <a:pt x="11750" y="9471"/>
                  <a:pt x="11726" y="9421"/>
                  <a:pt x="11695" y="9421"/>
                </a:cubicBezTo>
                <a:close/>
                <a:moveTo>
                  <a:pt x="11516" y="9421"/>
                </a:moveTo>
                <a:cubicBezTo>
                  <a:pt x="11486" y="9421"/>
                  <a:pt x="11461" y="9471"/>
                  <a:pt x="11461" y="9532"/>
                </a:cubicBezTo>
                <a:cubicBezTo>
                  <a:pt x="11461" y="9593"/>
                  <a:pt x="11486" y="9643"/>
                  <a:pt x="11516" y="9643"/>
                </a:cubicBezTo>
                <a:cubicBezTo>
                  <a:pt x="11546" y="9643"/>
                  <a:pt x="11571" y="9593"/>
                  <a:pt x="11571" y="9532"/>
                </a:cubicBezTo>
                <a:cubicBezTo>
                  <a:pt x="11571" y="9471"/>
                  <a:pt x="11546" y="9421"/>
                  <a:pt x="11516" y="9421"/>
                </a:cubicBezTo>
                <a:close/>
                <a:moveTo>
                  <a:pt x="11337" y="9421"/>
                </a:moveTo>
                <a:cubicBezTo>
                  <a:pt x="11307" y="9421"/>
                  <a:pt x="11282" y="9471"/>
                  <a:pt x="11282" y="9532"/>
                </a:cubicBezTo>
                <a:cubicBezTo>
                  <a:pt x="11282" y="9593"/>
                  <a:pt x="11307" y="9643"/>
                  <a:pt x="11337" y="9643"/>
                </a:cubicBezTo>
                <a:cubicBezTo>
                  <a:pt x="11367" y="9643"/>
                  <a:pt x="11392" y="9593"/>
                  <a:pt x="11392" y="9532"/>
                </a:cubicBezTo>
                <a:cubicBezTo>
                  <a:pt x="11392" y="9471"/>
                  <a:pt x="11367" y="9421"/>
                  <a:pt x="11337" y="9421"/>
                </a:cubicBezTo>
                <a:close/>
                <a:moveTo>
                  <a:pt x="11158" y="9421"/>
                </a:moveTo>
                <a:cubicBezTo>
                  <a:pt x="11128" y="9421"/>
                  <a:pt x="11103" y="9471"/>
                  <a:pt x="11103" y="9532"/>
                </a:cubicBezTo>
                <a:cubicBezTo>
                  <a:pt x="11103" y="9593"/>
                  <a:pt x="11128" y="9643"/>
                  <a:pt x="11158" y="9643"/>
                </a:cubicBezTo>
                <a:cubicBezTo>
                  <a:pt x="11188" y="9643"/>
                  <a:pt x="11213" y="9593"/>
                  <a:pt x="11213" y="9532"/>
                </a:cubicBezTo>
                <a:cubicBezTo>
                  <a:pt x="11213" y="9471"/>
                  <a:pt x="11188" y="9421"/>
                  <a:pt x="11158" y="9421"/>
                </a:cubicBezTo>
                <a:close/>
                <a:moveTo>
                  <a:pt x="10979" y="9421"/>
                </a:moveTo>
                <a:cubicBezTo>
                  <a:pt x="10949" y="9421"/>
                  <a:pt x="10924" y="9471"/>
                  <a:pt x="10924" y="9532"/>
                </a:cubicBezTo>
                <a:cubicBezTo>
                  <a:pt x="10924" y="9593"/>
                  <a:pt x="10949" y="9643"/>
                  <a:pt x="10979" y="9643"/>
                </a:cubicBezTo>
                <a:cubicBezTo>
                  <a:pt x="11009" y="9643"/>
                  <a:pt x="11034" y="9593"/>
                  <a:pt x="11034" y="9532"/>
                </a:cubicBezTo>
                <a:cubicBezTo>
                  <a:pt x="11034" y="9471"/>
                  <a:pt x="11009" y="9421"/>
                  <a:pt x="10979" y="9421"/>
                </a:cubicBezTo>
                <a:close/>
                <a:moveTo>
                  <a:pt x="10800" y="9421"/>
                </a:moveTo>
                <a:cubicBezTo>
                  <a:pt x="10770" y="9421"/>
                  <a:pt x="10745" y="9471"/>
                  <a:pt x="10745" y="9532"/>
                </a:cubicBezTo>
                <a:cubicBezTo>
                  <a:pt x="10745" y="9593"/>
                  <a:pt x="10770" y="9643"/>
                  <a:pt x="10800" y="9643"/>
                </a:cubicBezTo>
                <a:cubicBezTo>
                  <a:pt x="10830" y="9643"/>
                  <a:pt x="10855" y="9593"/>
                  <a:pt x="10855" y="9532"/>
                </a:cubicBezTo>
                <a:cubicBezTo>
                  <a:pt x="10855" y="9471"/>
                  <a:pt x="10830" y="9421"/>
                  <a:pt x="10800" y="9421"/>
                </a:cubicBezTo>
                <a:close/>
                <a:moveTo>
                  <a:pt x="10621" y="9421"/>
                </a:moveTo>
                <a:cubicBezTo>
                  <a:pt x="10590" y="9421"/>
                  <a:pt x="10566" y="9471"/>
                  <a:pt x="10566" y="9532"/>
                </a:cubicBezTo>
                <a:cubicBezTo>
                  <a:pt x="10566" y="9593"/>
                  <a:pt x="10590" y="9643"/>
                  <a:pt x="10621" y="9643"/>
                </a:cubicBezTo>
                <a:cubicBezTo>
                  <a:pt x="10651" y="9643"/>
                  <a:pt x="10676" y="9593"/>
                  <a:pt x="10676" y="9532"/>
                </a:cubicBezTo>
                <a:cubicBezTo>
                  <a:pt x="10676" y="9471"/>
                  <a:pt x="10651" y="9421"/>
                  <a:pt x="10621" y="9421"/>
                </a:cubicBezTo>
                <a:close/>
                <a:moveTo>
                  <a:pt x="10442" y="9421"/>
                </a:moveTo>
                <a:cubicBezTo>
                  <a:pt x="10411" y="9421"/>
                  <a:pt x="10387" y="9471"/>
                  <a:pt x="10387" y="9532"/>
                </a:cubicBezTo>
                <a:cubicBezTo>
                  <a:pt x="10387" y="9593"/>
                  <a:pt x="10411" y="9643"/>
                  <a:pt x="10442" y="9643"/>
                </a:cubicBezTo>
                <a:cubicBezTo>
                  <a:pt x="10472" y="9643"/>
                  <a:pt x="10497" y="9593"/>
                  <a:pt x="10497" y="9532"/>
                </a:cubicBezTo>
                <a:cubicBezTo>
                  <a:pt x="10497" y="9471"/>
                  <a:pt x="10472" y="9421"/>
                  <a:pt x="10442" y="9421"/>
                </a:cubicBezTo>
                <a:close/>
                <a:moveTo>
                  <a:pt x="10263" y="9421"/>
                </a:moveTo>
                <a:cubicBezTo>
                  <a:pt x="10232" y="9421"/>
                  <a:pt x="10208" y="9471"/>
                  <a:pt x="10208" y="9532"/>
                </a:cubicBezTo>
                <a:cubicBezTo>
                  <a:pt x="10208" y="9593"/>
                  <a:pt x="10232" y="9643"/>
                  <a:pt x="10263" y="9643"/>
                </a:cubicBezTo>
                <a:cubicBezTo>
                  <a:pt x="10293" y="9643"/>
                  <a:pt x="10317" y="9593"/>
                  <a:pt x="10317" y="9532"/>
                </a:cubicBezTo>
                <a:cubicBezTo>
                  <a:pt x="10317" y="9471"/>
                  <a:pt x="10293" y="9421"/>
                  <a:pt x="10263" y="9421"/>
                </a:cubicBezTo>
                <a:close/>
                <a:moveTo>
                  <a:pt x="10083" y="9421"/>
                </a:moveTo>
                <a:cubicBezTo>
                  <a:pt x="10053" y="9421"/>
                  <a:pt x="10029" y="9471"/>
                  <a:pt x="10029" y="9532"/>
                </a:cubicBezTo>
                <a:cubicBezTo>
                  <a:pt x="10029" y="9593"/>
                  <a:pt x="10053" y="9643"/>
                  <a:pt x="10083" y="9643"/>
                </a:cubicBezTo>
                <a:cubicBezTo>
                  <a:pt x="10114" y="9643"/>
                  <a:pt x="10138" y="9593"/>
                  <a:pt x="10138" y="9532"/>
                </a:cubicBezTo>
                <a:cubicBezTo>
                  <a:pt x="10138" y="9471"/>
                  <a:pt x="10114" y="9421"/>
                  <a:pt x="10083" y="9421"/>
                </a:cubicBezTo>
                <a:close/>
                <a:moveTo>
                  <a:pt x="9904" y="9421"/>
                </a:moveTo>
                <a:cubicBezTo>
                  <a:pt x="9874" y="9421"/>
                  <a:pt x="9850" y="9471"/>
                  <a:pt x="9850" y="9532"/>
                </a:cubicBezTo>
                <a:cubicBezTo>
                  <a:pt x="9850" y="9593"/>
                  <a:pt x="9874" y="9643"/>
                  <a:pt x="9904" y="9643"/>
                </a:cubicBezTo>
                <a:cubicBezTo>
                  <a:pt x="9935" y="9643"/>
                  <a:pt x="9959" y="9593"/>
                  <a:pt x="9959" y="9532"/>
                </a:cubicBezTo>
                <a:cubicBezTo>
                  <a:pt x="9959" y="9471"/>
                  <a:pt x="9935" y="9421"/>
                  <a:pt x="9904" y="9421"/>
                </a:cubicBezTo>
                <a:close/>
                <a:moveTo>
                  <a:pt x="9725" y="9421"/>
                </a:moveTo>
                <a:cubicBezTo>
                  <a:pt x="9695" y="9421"/>
                  <a:pt x="9670" y="9471"/>
                  <a:pt x="9670" y="9532"/>
                </a:cubicBezTo>
                <a:cubicBezTo>
                  <a:pt x="9670" y="9593"/>
                  <a:pt x="9695" y="9643"/>
                  <a:pt x="9725" y="9643"/>
                </a:cubicBezTo>
                <a:cubicBezTo>
                  <a:pt x="9756" y="9643"/>
                  <a:pt x="9780" y="9593"/>
                  <a:pt x="9780" y="9532"/>
                </a:cubicBezTo>
                <a:cubicBezTo>
                  <a:pt x="9780" y="9471"/>
                  <a:pt x="9756" y="9421"/>
                  <a:pt x="9725" y="9421"/>
                </a:cubicBezTo>
                <a:close/>
                <a:moveTo>
                  <a:pt x="9546" y="9421"/>
                </a:moveTo>
                <a:cubicBezTo>
                  <a:pt x="9516" y="9421"/>
                  <a:pt x="9491" y="9471"/>
                  <a:pt x="9491" y="9532"/>
                </a:cubicBezTo>
                <a:cubicBezTo>
                  <a:pt x="9491" y="9593"/>
                  <a:pt x="9516" y="9643"/>
                  <a:pt x="9546" y="9643"/>
                </a:cubicBezTo>
                <a:cubicBezTo>
                  <a:pt x="9577" y="9643"/>
                  <a:pt x="9601" y="9593"/>
                  <a:pt x="9601" y="9532"/>
                </a:cubicBezTo>
                <a:cubicBezTo>
                  <a:pt x="9601" y="9471"/>
                  <a:pt x="9577" y="9421"/>
                  <a:pt x="9546" y="9421"/>
                </a:cubicBezTo>
                <a:close/>
                <a:moveTo>
                  <a:pt x="9367" y="9421"/>
                </a:moveTo>
                <a:cubicBezTo>
                  <a:pt x="9337" y="9421"/>
                  <a:pt x="9312" y="9471"/>
                  <a:pt x="9312" y="9532"/>
                </a:cubicBezTo>
                <a:cubicBezTo>
                  <a:pt x="9312" y="9593"/>
                  <a:pt x="9337" y="9643"/>
                  <a:pt x="9367" y="9643"/>
                </a:cubicBezTo>
                <a:cubicBezTo>
                  <a:pt x="9397" y="9643"/>
                  <a:pt x="9422" y="9593"/>
                  <a:pt x="9422" y="9532"/>
                </a:cubicBezTo>
                <a:cubicBezTo>
                  <a:pt x="9422" y="9471"/>
                  <a:pt x="9397" y="9421"/>
                  <a:pt x="9367" y="9421"/>
                </a:cubicBezTo>
                <a:close/>
                <a:moveTo>
                  <a:pt x="9188" y="9421"/>
                </a:moveTo>
                <a:cubicBezTo>
                  <a:pt x="9158" y="9421"/>
                  <a:pt x="9133" y="9471"/>
                  <a:pt x="9133" y="9532"/>
                </a:cubicBezTo>
                <a:cubicBezTo>
                  <a:pt x="9133" y="9593"/>
                  <a:pt x="9158" y="9643"/>
                  <a:pt x="9188" y="9643"/>
                </a:cubicBezTo>
                <a:cubicBezTo>
                  <a:pt x="9218" y="9643"/>
                  <a:pt x="9243" y="9593"/>
                  <a:pt x="9243" y="9532"/>
                </a:cubicBezTo>
                <a:cubicBezTo>
                  <a:pt x="9243" y="9471"/>
                  <a:pt x="9218" y="9421"/>
                  <a:pt x="9188" y="9421"/>
                </a:cubicBezTo>
                <a:close/>
                <a:moveTo>
                  <a:pt x="9009" y="9421"/>
                </a:moveTo>
                <a:cubicBezTo>
                  <a:pt x="8979" y="9421"/>
                  <a:pt x="8954" y="9471"/>
                  <a:pt x="8954" y="9532"/>
                </a:cubicBezTo>
                <a:cubicBezTo>
                  <a:pt x="8954" y="9593"/>
                  <a:pt x="8979" y="9643"/>
                  <a:pt x="9009" y="9643"/>
                </a:cubicBezTo>
                <a:cubicBezTo>
                  <a:pt x="9039" y="9643"/>
                  <a:pt x="9064" y="9593"/>
                  <a:pt x="9064" y="9532"/>
                </a:cubicBezTo>
                <a:cubicBezTo>
                  <a:pt x="9064" y="9471"/>
                  <a:pt x="9039" y="9421"/>
                  <a:pt x="9009" y="9421"/>
                </a:cubicBezTo>
                <a:close/>
                <a:moveTo>
                  <a:pt x="8830" y="9421"/>
                </a:moveTo>
                <a:cubicBezTo>
                  <a:pt x="8800" y="9421"/>
                  <a:pt x="8775" y="9471"/>
                  <a:pt x="8775" y="9532"/>
                </a:cubicBezTo>
                <a:cubicBezTo>
                  <a:pt x="8775" y="9593"/>
                  <a:pt x="8800" y="9643"/>
                  <a:pt x="8830" y="9643"/>
                </a:cubicBezTo>
                <a:cubicBezTo>
                  <a:pt x="8860" y="9643"/>
                  <a:pt x="8885" y="9593"/>
                  <a:pt x="8885" y="9532"/>
                </a:cubicBezTo>
                <a:cubicBezTo>
                  <a:pt x="8885" y="9471"/>
                  <a:pt x="8860" y="9421"/>
                  <a:pt x="8830" y="9421"/>
                </a:cubicBezTo>
                <a:close/>
                <a:moveTo>
                  <a:pt x="8651" y="9421"/>
                </a:moveTo>
                <a:cubicBezTo>
                  <a:pt x="8621" y="9421"/>
                  <a:pt x="8596" y="9471"/>
                  <a:pt x="8596" y="9532"/>
                </a:cubicBezTo>
                <a:cubicBezTo>
                  <a:pt x="8596" y="9593"/>
                  <a:pt x="8621" y="9643"/>
                  <a:pt x="8651" y="9643"/>
                </a:cubicBezTo>
                <a:cubicBezTo>
                  <a:pt x="8681" y="9643"/>
                  <a:pt x="8706" y="9593"/>
                  <a:pt x="8706" y="9532"/>
                </a:cubicBezTo>
                <a:cubicBezTo>
                  <a:pt x="8706" y="9471"/>
                  <a:pt x="8681" y="9421"/>
                  <a:pt x="8651" y="9421"/>
                </a:cubicBezTo>
                <a:close/>
                <a:moveTo>
                  <a:pt x="4890" y="9421"/>
                </a:moveTo>
                <a:cubicBezTo>
                  <a:pt x="4860" y="9421"/>
                  <a:pt x="4835" y="9471"/>
                  <a:pt x="4835" y="9532"/>
                </a:cubicBezTo>
                <a:cubicBezTo>
                  <a:pt x="4835" y="9593"/>
                  <a:pt x="4860" y="9643"/>
                  <a:pt x="4890" y="9643"/>
                </a:cubicBezTo>
                <a:cubicBezTo>
                  <a:pt x="4920" y="9643"/>
                  <a:pt x="4945" y="9593"/>
                  <a:pt x="4945" y="9532"/>
                </a:cubicBezTo>
                <a:cubicBezTo>
                  <a:pt x="4945" y="9471"/>
                  <a:pt x="4920" y="9421"/>
                  <a:pt x="4890" y="9421"/>
                </a:cubicBezTo>
                <a:close/>
                <a:moveTo>
                  <a:pt x="4711" y="9421"/>
                </a:moveTo>
                <a:cubicBezTo>
                  <a:pt x="4681" y="9421"/>
                  <a:pt x="4656" y="9471"/>
                  <a:pt x="4656" y="9532"/>
                </a:cubicBezTo>
                <a:cubicBezTo>
                  <a:pt x="4656" y="9593"/>
                  <a:pt x="4681" y="9643"/>
                  <a:pt x="4711" y="9643"/>
                </a:cubicBezTo>
                <a:cubicBezTo>
                  <a:pt x="4741" y="9643"/>
                  <a:pt x="4766" y="9593"/>
                  <a:pt x="4766" y="9532"/>
                </a:cubicBezTo>
                <a:cubicBezTo>
                  <a:pt x="4766" y="9471"/>
                  <a:pt x="4741" y="9421"/>
                  <a:pt x="4711" y="9421"/>
                </a:cubicBezTo>
                <a:close/>
                <a:moveTo>
                  <a:pt x="4532" y="9421"/>
                </a:moveTo>
                <a:cubicBezTo>
                  <a:pt x="4502" y="9421"/>
                  <a:pt x="4477" y="9471"/>
                  <a:pt x="4477" y="9532"/>
                </a:cubicBezTo>
                <a:cubicBezTo>
                  <a:pt x="4477" y="9593"/>
                  <a:pt x="4502" y="9643"/>
                  <a:pt x="4532" y="9643"/>
                </a:cubicBezTo>
                <a:cubicBezTo>
                  <a:pt x="4562" y="9643"/>
                  <a:pt x="4587" y="9593"/>
                  <a:pt x="4587" y="9532"/>
                </a:cubicBezTo>
                <a:cubicBezTo>
                  <a:pt x="4587" y="9471"/>
                  <a:pt x="4562" y="9421"/>
                  <a:pt x="4532" y="9421"/>
                </a:cubicBezTo>
                <a:close/>
                <a:moveTo>
                  <a:pt x="3637" y="9421"/>
                </a:moveTo>
                <a:cubicBezTo>
                  <a:pt x="3606" y="9421"/>
                  <a:pt x="3582" y="9471"/>
                  <a:pt x="3582" y="9532"/>
                </a:cubicBezTo>
                <a:cubicBezTo>
                  <a:pt x="3582" y="9593"/>
                  <a:pt x="3606" y="9643"/>
                  <a:pt x="3637" y="9643"/>
                </a:cubicBezTo>
                <a:cubicBezTo>
                  <a:pt x="3667" y="9643"/>
                  <a:pt x="3691" y="9593"/>
                  <a:pt x="3691" y="9532"/>
                </a:cubicBezTo>
                <a:cubicBezTo>
                  <a:pt x="3691" y="9471"/>
                  <a:pt x="3667" y="9421"/>
                  <a:pt x="3637" y="9421"/>
                </a:cubicBezTo>
                <a:close/>
                <a:moveTo>
                  <a:pt x="3457" y="9421"/>
                </a:moveTo>
                <a:cubicBezTo>
                  <a:pt x="3427" y="9421"/>
                  <a:pt x="3403" y="9471"/>
                  <a:pt x="3403" y="9532"/>
                </a:cubicBezTo>
                <a:cubicBezTo>
                  <a:pt x="3403" y="9593"/>
                  <a:pt x="3427" y="9643"/>
                  <a:pt x="3457" y="9643"/>
                </a:cubicBezTo>
                <a:cubicBezTo>
                  <a:pt x="3488" y="9643"/>
                  <a:pt x="3512" y="9593"/>
                  <a:pt x="3512" y="9532"/>
                </a:cubicBezTo>
                <a:cubicBezTo>
                  <a:pt x="3512" y="9471"/>
                  <a:pt x="3488" y="9421"/>
                  <a:pt x="3457" y="9421"/>
                </a:cubicBezTo>
                <a:close/>
                <a:moveTo>
                  <a:pt x="3278" y="9421"/>
                </a:moveTo>
                <a:cubicBezTo>
                  <a:pt x="3248" y="9421"/>
                  <a:pt x="3223" y="9471"/>
                  <a:pt x="3223" y="9532"/>
                </a:cubicBezTo>
                <a:cubicBezTo>
                  <a:pt x="3223" y="9593"/>
                  <a:pt x="3248" y="9643"/>
                  <a:pt x="3278" y="9643"/>
                </a:cubicBezTo>
                <a:cubicBezTo>
                  <a:pt x="3309" y="9643"/>
                  <a:pt x="3333" y="9593"/>
                  <a:pt x="3333" y="9532"/>
                </a:cubicBezTo>
                <a:cubicBezTo>
                  <a:pt x="3333" y="9471"/>
                  <a:pt x="3309" y="9421"/>
                  <a:pt x="3278" y="9421"/>
                </a:cubicBezTo>
                <a:close/>
                <a:moveTo>
                  <a:pt x="3099" y="9421"/>
                </a:moveTo>
                <a:cubicBezTo>
                  <a:pt x="3069" y="9421"/>
                  <a:pt x="3044" y="9471"/>
                  <a:pt x="3044" y="9532"/>
                </a:cubicBezTo>
                <a:cubicBezTo>
                  <a:pt x="3044" y="9593"/>
                  <a:pt x="3069" y="9643"/>
                  <a:pt x="3099" y="9643"/>
                </a:cubicBezTo>
                <a:cubicBezTo>
                  <a:pt x="3130" y="9643"/>
                  <a:pt x="3154" y="9593"/>
                  <a:pt x="3154" y="9532"/>
                </a:cubicBezTo>
                <a:cubicBezTo>
                  <a:pt x="3154" y="9471"/>
                  <a:pt x="3130" y="9421"/>
                  <a:pt x="3099" y="9421"/>
                </a:cubicBezTo>
                <a:close/>
                <a:moveTo>
                  <a:pt x="2920" y="9421"/>
                </a:moveTo>
                <a:cubicBezTo>
                  <a:pt x="2890" y="9421"/>
                  <a:pt x="2865" y="9471"/>
                  <a:pt x="2865" y="9532"/>
                </a:cubicBezTo>
                <a:cubicBezTo>
                  <a:pt x="2865" y="9593"/>
                  <a:pt x="2890" y="9643"/>
                  <a:pt x="2920" y="9643"/>
                </a:cubicBezTo>
                <a:cubicBezTo>
                  <a:pt x="2950" y="9643"/>
                  <a:pt x="2975" y="9593"/>
                  <a:pt x="2975" y="9532"/>
                </a:cubicBezTo>
                <a:cubicBezTo>
                  <a:pt x="2975" y="9471"/>
                  <a:pt x="2950" y="9421"/>
                  <a:pt x="2920" y="9421"/>
                </a:cubicBezTo>
                <a:close/>
                <a:moveTo>
                  <a:pt x="2741" y="9421"/>
                </a:moveTo>
                <a:cubicBezTo>
                  <a:pt x="2711" y="9421"/>
                  <a:pt x="2686" y="9471"/>
                  <a:pt x="2686" y="9532"/>
                </a:cubicBezTo>
                <a:cubicBezTo>
                  <a:pt x="2686" y="9593"/>
                  <a:pt x="2711" y="9643"/>
                  <a:pt x="2741" y="9643"/>
                </a:cubicBezTo>
                <a:cubicBezTo>
                  <a:pt x="2771" y="9643"/>
                  <a:pt x="2796" y="9593"/>
                  <a:pt x="2796" y="9532"/>
                </a:cubicBezTo>
                <a:cubicBezTo>
                  <a:pt x="2796" y="9471"/>
                  <a:pt x="2771" y="9421"/>
                  <a:pt x="2741" y="9421"/>
                </a:cubicBezTo>
                <a:close/>
                <a:moveTo>
                  <a:pt x="2562" y="9421"/>
                </a:moveTo>
                <a:cubicBezTo>
                  <a:pt x="2532" y="9421"/>
                  <a:pt x="2507" y="9471"/>
                  <a:pt x="2507" y="9532"/>
                </a:cubicBezTo>
                <a:cubicBezTo>
                  <a:pt x="2507" y="9593"/>
                  <a:pt x="2532" y="9643"/>
                  <a:pt x="2562" y="9643"/>
                </a:cubicBezTo>
                <a:cubicBezTo>
                  <a:pt x="2592" y="9643"/>
                  <a:pt x="2617" y="9593"/>
                  <a:pt x="2617" y="9532"/>
                </a:cubicBezTo>
                <a:cubicBezTo>
                  <a:pt x="2617" y="9471"/>
                  <a:pt x="2592" y="9421"/>
                  <a:pt x="2562" y="9421"/>
                </a:cubicBezTo>
                <a:close/>
                <a:moveTo>
                  <a:pt x="2383" y="9421"/>
                </a:moveTo>
                <a:cubicBezTo>
                  <a:pt x="2353" y="9421"/>
                  <a:pt x="2328" y="9471"/>
                  <a:pt x="2328" y="9532"/>
                </a:cubicBezTo>
                <a:cubicBezTo>
                  <a:pt x="2328" y="9593"/>
                  <a:pt x="2353" y="9643"/>
                  <a:pt x="2383" y="9643"/>
                </a:cubicBezTo>
                <a:cubicBezTo>
                  <a:pt x="2413" y="9643"/>
                  <a:pt x="2438" y="9593"/>
                  <a:pt x="2438" y="9532"/>
                </a:cubicBezTo>
                <a:cubicBezTo>
                  <a:pt x="2438" y="9471"/>
                  <a:pt x="2413" y="9421"/>
                  <a:pt x="2383" y="9421"/>
                </a:cubicBezTo>
                <a:close/>
                <a:moveTo>
                  <a:pt x="17605" y="9058"/>
                </a:moveTo>
                <a:cubicBezTo>
                  <a:pt x="17575" y="9058"/>
                  <a:pt x="17550" y="9108"/>
                  <a:pt x="17550" y="9169"/>
                </a:cubicBezTo>
                <a:cubicBezTo>
                  <a:pt x="17550" y="9231"/>
                  <a:pt x="17575" y="9280"/>
                  <a:pt x="17605" y="9280"/>
                </a:cubicBezTo>
                <a:cubicBezTo>
                  <a:pt x="17635" y="9280"/>
                  <a:pt x="17660" y="9231"/>
                  <a:pt x="17660" y="9169"/>
                </a:cubicBezTo>
                <a:cubicBezTo>
                  <a:pt x="17660" y="9108"/>
                  <a:pt x="17635" y="9058"/>
                  <a:pt x="17605" y="9058"/>
                </a:cubicBezTo>
                <a:close/>
                <a:moveTo>
                  <a:pt x="17426" y="9058"/>
                </a:moveTo>
                <a:cubicBezTo>
                  <a:pt x="17396" y="9058"/>
                  <a:pt x="17371" y="9108"/>
                  <a:pt x="17371" y="9169"/>
                </a:cubicBezTo>
                <a:cubicBezTo>
                  <a:pt x="17371" y="9231"/>
                  <a:pt x="17396" y="9280"/>
                  <a:pt x="17426" y="9280"/>
                </a:cubicBezTo>
                <a:cubicBezTo>
                  <a:pt x="17456" y="9280"/>
                  <a:pt x="17481" y="9231"/>
                  <a:pt x="17481" y="9169"/>
                </a:cubicBezTo>
                <a:cubicBezTo>
                  <a:pt x="17481" y="9108"/>
                  <a:pt x="17456" y="9058"/>
                  <a:pt x="17426" y="9058"/>
                </a:cubicBezTo>
                <a:close/>
                <a:moveTo>
                  <a:pt x="17247" y="9058"/>
                </a:moveTo>
                <a:cubicBezTo>
                  <a:pt x="17217" y="9058"/>
                  <a:pt x="17192" y="9108"/>
                  <a:pt x="17192" y="9169"/>
                </a:cubicBezTo>
                <a:cubicBezTo>
                  <a:pt x="17192" y="9231"/>
                  <a:pt x="17217" y="9280"/>
                  <a:pt x="17247" y="9280"/>
                </a:cubicBezTo>
                <a:cubicBezTo>
                  <a:pt x="17277" y="9280"/>
                  <a:pt x="17302" y="9231"/>
                  <a:pt x="17302" y="9169"/>
                </a:cubicBezTo>
                <a:cubicBezTo>
                  <a:pt x="17302" y="9108"/>
                  <a:pt x="17277" y="9058"/>
                  <a:pt x="17247" y="9058"/>
                </a:cubicBezTo>
                <a:close/>
                <a:moveTo>
                  <a:pt x="17068" y="9058"/>
                </a:moveTo>
                <a:cubicBezTo>
                  <a:pt x="17038" y="9058"/>
                  <a:pt x="17013" y="9108"/>
                  <a:pt x="17013" y="9169"/>
                </a:cubicBezTo>
                <a:cubicBezTo>
                  <a:pt x="17013" y="9231"/>
                  <a:pt x="17038" y="9280"/>
                  <a:pt x="17068" y="9280"/>
                </a:cubicBezTo>
                <a:cubicBezTo>
                  <a:pt x="17098" y="9280"/>
                  <a:pt x="17123" y="9231"/>
                  <a:pt x="17123" y="9169"/>
                </a:cubicBezTo>
                <a:cubicBezTo>
                  <a:pt x="17123" y="9108"/>
                  <a:pt x="17098" y="9058"/>
                  <a:pt x="17068" y="9058"/>
                </a:cubicBezTo>
                <a:close/>
                <a:moveTo>
                  <a:pt x="16889" y="9058"/>
                </a:moveTo>
                <a:cubicBezTo>
                  <a:pt x="16859" y="9058"/>
                  <a:pt x="16834" y="9108"/>
                  <a:pt x="16834" y="9169"/>
                </a:cubicBezTo>
                <a:cubicBezTo>
                  <a:pt x="16834" y="9231"/>
                  <a:pt x="16859" y="9280"/>
                  <a:pt x="16889" y="9280"/>
                </a:cubicBezTo>
                <a:cubicBezTo>
                  <a:pt x="16919" y="9280"/>
                  <a:pt x="16944" y="9231"/>
                  <a:pt x="16944" y="9169"/>
                </a:cubicBezTo>
                <a:cubicBezTo>
                  <a:pt x="16944" y="9108"/>
                  <a:pt x="16919" y="9058"/>
                  <a:pt x="16889" y="9058"/>
                </a:cubicBezTo>
                <a:close/>
                <a:moveTo>
                  <a:pt x="16710" y="9058"/>
                </a:moveTo>
                <a:cubicBezTo>
                  <a:pt x="16679" y="9058"/>
                  <a:pt x="16655" y="9108"/>
                  <a:pt x="16655" y="9169"/>
                </a:cubicBezTo>
                <a:cubicBezTo>
                  <a:pt x="16655" y="9231"/>
                  <a:pt x="16679" y="9280"/>
                  <a:pt x="16710" y="9280"/>
                </a:cubicBezTo>
                <a:cubicBezTo>
                  <a:pt x="16740" y="9280"/>
                  <a:pt x="16765" y="9231"/>
                  <a:pt x="16765" y="9169"/>
                </a:cubicBezTo>
                <a:cubicBezTo>
                  <a:pt x="16765" y="9108"/>
                  <a:pt x="16740" y="9058"/>
                  <a:pt x="16710" y="9058"/>
                </a:cubicBezTo>
                <a:close/>
                <a:moveTo>
                  <a:pt x="16531" y="9058"/>
                </a:moveTo>
                <a:cubicBezTo>
                  <a:pt x="16500" y="9058"/>
                  <a:pt x="16476" y="9108"/>
                  <a:pt x="16476" y="9169"/>
                </a:cubicBezTo>
                <a:cubicBezTo>
                  <a:pt x="16476" y="9231"/>
                  <a:pt x="16500" y="9280"/>
                  <a:pt x="16531" y="9280"/>
                </a:cubicBezTo>
                <a:cubicBezTo>
                  <a:pt x="16561" y="9280"/>
                  <a:pt x="16585" y="9231"/>
                  <a:pt x="16585" y="9169"/>
                </a:cubicBezTo>
                <a:cubicBezTo>
                  <a:pt x="16585" y="9108"/>
                  <a:pt x="16561" y="9058"/>
                  <a:pt x="16531" y="9058"/>
                </a:cubicBezTo>
                <a:close/>
                <a:moveTo>
                  <a:pt x="16352" y="9058"/>
                </a:moveTo>
                <a:cubicBezTo>
                  <a:pt x="16321" y="9058"/>
                  <a:pt x="16297" y="9108"/>
                  <a:pt x="16297" y="9169"/>
                </a:cubicBezTo>
                <a:cubicBezTo>
                  <a:pt x="16297" y="9231"/>
                  <a:pt x="16321" y="9280"/>
                  <a:pt x="16352" y="9280"/>
                </a:cubicBezTo>
                <a:cubicBezTo>
                  <a:pt x="16382" y="9280"/>
                  <a:pt x="16406" y="9231"/>
                  <a:pt x="16406" y="9169"/>
                </a:cubicBezTo>
                <a:cubicBezTo>
                  <a:pt x="16406" y="9108"/>
                  <a:pt x="16382" y="9058"/>
                  <a:pt x="16352" y="9058"/>
                </a:cubicBezTo>
                <a:close/>
                <a:moveTo>
                  <a:pt x="16172" y="9058"/>
                </a:moveTo>
                <a:cubicBezTo>
                  <a:pt x="16142" y="9058"/>
                  <a:pt x="16118" y="9108"/>
                  <a:pt x="16118" y="9169"/>
                </a:cubicBezTo>
                <a:cubicBezTo>
                  <a:pt x="16118" y="9231"/>
                  <a:pt x="16142" y="9280"/>
                  <a:pt x="16172" y="9280"/>
                </a:cubicBezTo>
                <a:cubicBezTo>
                  <a:pt x="16203" y="9280"/>
                  <a:pt x="16227" y="9231"/>
                  <a:pt x="16227" y="9169"/>
                </a:cubicBezTo>
                <a:cubicBezTo>
                  <a:pt x="16227" y="9108"/>
                  <a:pt x="16203" y="9058"/>
                  <a:pt x="16172" y="9058"/>
                </a:cubicBezTo>
                <a:close/>
                <a:moveTo>
                  <a:pt x="15993" y="9058"/>
                </a:moveTo>
                <a:cubicBezTo>
                  <a:pt x="15963" y="9058"/>
                  <a:pt x="15938" y="9108"/>
                  <a:pt x="15938" y="9169"/>
                </a:cubicBezTo>
                <a:cubicBezTo>
                  <a:pt x="15938" y="9231"/>
                  <a:pt x="15963" y="9280"/>
                  <a:pt x="15993" y="9280"/>
                </a:cubicBezTo>
                <a:cubicBezTo>
                  <a:pt x="16024" y="9280"/>
                  <a:pt x="16048" y="9231"/>
                  <a:pt x="16048" y="9169"/>
                </a:cubicBezTo>
                <a:cubicBezTo>
                  <a:pt x="16048" y="9108"/>
                  <a:pt x="16024" y="9058"/>
                  <a:pt x="15993" y="9058"/>
                </a:cubicBezTo>
                <a:close/>
                <a:moveTo>
                  <a:pt x="15814" y="9058"/>
                </a:moveTo>
                <a:cubicBezTo>
                  <a:pt x="15784" y="9058"/>
                  <a:pt x="15759" y="9108"/>
                  <a:pt x="15759" y="9169"/>
                </a:cubicBezTo>
                <a:cubicBezTo>
                  <a:pt x="15759" y="9231"/>
                  <a:pt x="15784" y="9280"/>
                  <a:pt x="15814" y="9280"/>
                </a:cubicBezTo>
                <a:cubicBezTo>
                  <a:pt x="15845" y="9280"/>
                  <a:pt x="15869" y="9231"/>
                  <a:pt x="15869" y="9169"/>
                </a:cubicBezTo>
                <a:cubicBezTo>
                  <a:pt x="15869" y="9108"/>
                  <a:pt x="15845" y="9058"/>
                  <a:pt x="15814" y="9058"/>
                </a:cubicBezTo>
                <a:close/>
                <a:moveTo>
                  <a:pt x="15635" y="9058"/>
                </a:moveTo>
                <a:cubicBezTo>
                  <a:pt x="15605" y="9058"/>
                  <a:pt x="15580" y="9108"/>
                  <a:pt x="15580" y="9169"/>
                </a:cubicBezTo>
                <a:cubicBezTo>
                  <a:pt x="15580" y="9231"/>
                  <a:pt x="15605" y="9280"/>
                  <a:pt x="15635" y="9280"/>
                </a:cubicBezTo>
                <a:cubicBezTo>
                  <a:pt x="15666" y="9280"/>
                  <a:pt x="15690" y="9231"/>
                  <a:pt x="15690" y="9169"/>
                </a:cubicBezTo>
                <a:cubicBezTo>
                  <a:pt x="15690" y="9108"/>
                  <a:pt x="15666" y="9058"/>
                  <a:pt x="15635" y="9058"/>
                </a:cubicBezTo>
                <a:close/>
                <a:moveTo>
                  <a:pt x="15456" y="9058"/>
                </a:moveTo>
                <a:cubicBezTo>
                  <a:pt x="15426" y="9058"/>
                  <a:pt x="15401" y="9108"/>
                  <a:pt x="15401" y="9169"/>
                </a:cubicBezTo>
                <a:cubicBezTo>
                  <a:pt x="15401" y="9231"/>
                  <a:pt x="15426" y="9280"/>
                  <a:pt x="15456" y="9280"/>
                </a:cubicBezTo>
                <a:cubicBezTo>
                  <a:pt x="15486" y="9280"/>
                  <a:pt x="15511" y="9231"/>
                  <a:pt x="15511" y="9169"/>
                </a:cubicBezTo>
                <a:cubicBezTo>
                  <a:pt x="15511" y="9108"/>
                  <a:pt x="15486" y="9058"/>
                  <a:pt x="15456" y="9058"/>
                </a:cubicBezTo>
                <a:close/>
                <a:moveTo>
                  <a:pt x="15277" y="9058"/>
                </a:moveTo>
                <a:cubicBezTo>
                  <a:pt x="15247" y="9058"/>
                  <a:pt x="15222" y="9108"/>
                  <a:pt x="15222" y="9169"/>
                </a:cubicBezTo>
                <a:cubicBezTo>
                  <a:pt x="15222" y="9231"/>
                  <a:pt x="15247" y="9280"/>
                  <a:pt x="15277" y="9280"/>
                </a:cubicBezTo>
                <a:cubicBezTo>
                  <a:pt x="15307" y="9280"/>
                  <a:pt x="15332" y="9231"/>
                  <a:pt x="15332" y="9169"/>
                </a:cubicBezTo>
                <a:cubicBezTo>
                  <a:pt x="15332" y="9108"/>
                  <a:pt x="15307" y="9058"/>
                  <a:pt x="15277" y="9058"/>
                </a:cubicBezTo>
                <a:close/>
                <a:moveTo>
                  <a:pt x="15098" y="9058"/>
                </a:moveTo>
                <a:cubicBezTo>
                  <a:pt x="15068" y="9058"/>
                  <a:pt x="15043" y="9108"/>
                  <a:pt x="15043" y="9169"/>
                </a:cubicBezTo>
                <a:cubicBezTo>
                  <a:pt x="15043" y="9231"/>
                  <a:pt x="15068" y="9280"/>
                  <a:pt x="15098" y="9280"/>
                </a:cubicBezTo>
                <a:cubicBezTo>
                  <a:pt x="15128" y="9280"/>
                  <a:pt x="15153" y="9231"/>
                  <a:pt x="15153" y="9169"/>
                </a:cubicBezTo>
                <a:cubicBezTo>
                  <a:pt x="15153" y="9108"/>
                  <a:pt x="15128" y="9058"/>
                  <a:pt x="15098" y="9058"/>
                </a:cubicBezTo>
                <a:close/>
                <a:moveTo>
                  <a:pt x="14919" y="9058"/>
                </a:moveTo>
                <a:cubicBezTo>
                  <a:pt x="14889" y="9058"/>
                  <a:pt x="14864" y="9108"/>
                  <a:pt x="14864" y="9169"/>
                </a:cubicBezTo>
                <a:cubicBezTo>
                  <a:pt x="14864" y="9231"/>
                  <a:pt x="14889" y="9280"/>
                  <a:pt x="14919" y="9280"/>
                </a:cubicBezTo>
                <a:cubicBezTo>
                  <a:pt x="14949" y="9280"/>
                  <a:pt x="14974" y="9231"/>
                  <a:pt x="14974" y="9169"/>
                </a:cubicBezTo>
                <a:cubicBezTo>
                  <a:pt x="14974" y="9108"/>
                  <a:pt x="14949" y="9058"/>
                  <a:pt x="14919" y="9058"/>
                </a:cubicBezTo>
                <a:close/>
                <a:moveTo>
                  <a:pt x="14740" y="9058"/>
                </a:moveTo>
                <a:cubicBezTo>
                  <a:pt x="14709" y="9058"/>
                  <a:pt x="14685" y="9108"/>
                  <a:pt x="14685" y="9169"/>
                </a:cubicBezTo>
                <a:cubicBezTo>
                  <a:pt x="14685" y="9231"/>
                  <a:pt x="14709" y="9280"/>
                  <a:pt x="14740" y="9280"/>
                </a:cubicBezTo>
                <a:cubicBezTo>
                  <a:pt x="14770" y="9280"/>
                  <a:pt x="14795" y="9231"/>
                  <a:pt x="14795" y="9169"/>
                </a:cubicBezTo>
                <a:cubicBezTo>
                  <a:pt x="14795" y="9108"/>
                  <a:pt x="14770" y="9058"/>
                  <a:pt x="14740" y="9058"/>
                </a:cubicBezTo>
                <a:close/>
                <a:moveTo>
                  <a:pt x="14561" y="9058"/>
                </a:moveTo>
                <a:cubicBezTo>
                  <a:pt x="14530" y="9058"/>
                  <a:pt x="14506" y="9108"/>
                  <a:pt x="14506" y="9169"/>
                </a:cubicBezTo>
                <a:cubicBezTo>
                  <a:pt x="14506" y="9231"/>
                  <a:pt x="14530" y="9280"/>
                  <a:pt x="14561" y="9280"/>
                </a:cubicBezTo>
                <a:cubicBezTo>
                  <a:pt x="14591" y="9280"/>
                  <a:pt x="14616" y="9231"/>
                  <a:pt x="14616" y="9169"/>
                </a:cubicBezTo>
                <a:cubicBezTo>
                  <a:pt x="14616" y="9108"/>
                  <a:pt x="14591" y="9058"/>
                  <a:pt x="14561" y="9058"/>
                </a:cubicBezTo>
                <a:close/>
                <a:moveTo>
                  <a:pt x="13844" y="9058"/>
                </a:moveTo>
                <a:cubicBezTo>
                  <a:pt x="13814" y="9058"/>
                  <a:pt x="13789" y="9108"/>
                  <a:pt x="13789" y="9169"/>
                </a:cubicBezTo>
                <a:cubicBezTo>
                  <a:pt x="13789" y="9231"/>
                  <a:pt x="13814" y="9280"/>
                  <a:pt x="13844" y="9280"/>
                </a:cubicBezTo>
                <a:cubicBezTo>
                  <a:pt x="13875" y="9280"/>
                  <a:pt x="13899" y="9231"/>
                  <a:pt x="13899" y="9169"/>
                </a:cubicBezTo>
                <a:cubicBezTo>
                  <a:pt x="13899" y="9108"/>
                  <a:pt x="13875" y="9058"/>
                  <a:pt x="13844" y="9058"/>
                </a:cubicBezTo>
                <a:close/>
                <a:moveTo>
                  <a:pt x="13665" y="9058"/>
                </a:moveTo>
                <a:cubicBezTo>
                  <a:pt x="13635" y="9058"/>
                  <a:pt x="13610" y="9108"/>
                  <a:pt x="13610" y="9169"/>
                </a:cubicBezTo>
                <a:cubicBezTo>
                  <a:pt x="13610" y="9231"/>
                  <a:pt x="13635" y="9280"/>
                  <a:pt x="13665" y="9280"/>
                </a:cubicBezTo>
                <a:cubicBezTo>
                  <a:pt x="13696" y="9280"/>
                  <a:pt x="13720" y="9231"/>
                  <a:pt x="13720" y="9169"/>
                </a:cubicBezTo>
                <a:cubicBezTo>
                  <a:pt x="13720" y="9108"/>
                  <a:pt x="13696" y="9058"/>
                  <a:pt x="13665" y="9058"/>
                </a:cubicBezTo>
                <a:close/>
                <a:moveTo>
                  <a:pt x="13486" y="9058"/>
                </a:moveTo>
                <a:cubicBezTo>
                  <a:pt x="13456" y="9058"/>
                  <a:pt x="13431" y="9108"/>
                  <a:pt x="13431" y="9169"/>
                </a:cubicBezTo>
                <a:cubicBezTo>
                  <a:pt x="13431" y="9231"/>
                  <a:pt x="13456" y="9280"/>
                  <a:pt x="13486" y="9280"/>
                </a:cubicBezTo>
                <a:cubicBezTo>
                  <a:pt x="13516" y="9280"/>
                  <a:pt x="13541" y="9231"/>
                  <a:pt x="13541" y="9169"/>
                </a:cubicBezTo>
                <a:cubicBezTo>
                  <a:pt x="13541" y="9108"/>
                  <a:pt x="13516" y="9058"/>
                  <a:pt x="13486" y="9058"/>
                </a:cubicBezTo>
                <a:close/>
                <a:moveTo>
                  <a:pt x="13307" y="9058"/>
                </a:moveTo>
                <a:cubicBezTo>
                  <a:pt x="13277" y="9058"/>
                  <a:pt x="13252" y="9108"/>
                  <a:pt x="13252" y="9169"/>
                </a:cubicBezTo>
                <a:cubicBezTo>
                  <a:pt x="13252" y="9231"/>
                  <a:pt x="13277" y="9280"/>
                  <a:pt x="13307" y="9280"/>
                </a:cubicBezTo>
                <a:cubicBezTo>
                  <a:pt x="13337" y="9280"/>
                  <a:pt x="13362" y="9231"/>
                  <a:pt x="13362" y="9169"/>
                </a:cubicBezTo>
                <a:cubicBezTo>
                  <a:pt x="13362" y="9108"/>
                  <a:pt x="13337" y="9058"/>
                  <a:pt x="13307" y="9058"/>
                </a:cubicBezTo>
                <a:close/>
                <a:moveTo>
                  <a:pt x="13128" y="9058"/>
                </a:moveTo>
                <a:cubicBezTo>
                  <a:pt x="13098" y="9058"/>
                  <a:pt x="13073" y="9108"/>
                  <a:pt x="13073" y="9169"/>
                </a:cubicBezTo>
                <a:cubicBezTo>
                  <a:pt x="13073" y="9231"/>
                  <a:pt x="13098" y="9280"/>
                  <a:pt x="13128" y="9280"/>
                </a:cubicBezTo>
                <a:cubicBezTo>
                  <a:pt x="13158" y="9280"/>
                  <a:pt x="13183" y="9231"/>
                  <a:pt x="13183" y="9169"/>
                </a:cubicBezTo>
                <a:cubicBezTo>
                  <a:pt x="13183" y="9108"/>
                  <a:pt x="13158" y="9058"/>
                  <a:pt x="13128" y="9058"/>
                </a:cubicBezTo>
                <a:close/>
                <a:moveTo>
                  <a:pt x="12949" y="9058"/>
                </a:moveTo>
                <a:cubicBezTo>
                  <a:pt x="12919" y="9058"/>
                  <a:pt x="12894" y="9108"/>
                  <a:pt x="12894" y="9169"/>
                </a:cubicBezTo>
                <a:cubicBezTo>
                  <a:pt x="12894" y="9231"/>
                  <a:pt x="12919" y="9280"/>
                  <a:pt x="12949" y="9280"/>
                </a:cubicBezTo>
                <a:cubicBezTo>
                  <a:pt x="12979" y="9280"/>
                  <a:pt x="13004" y="9231"/>
                  <a:pt x="13004" y="9169"/>
                </a:cubicBezTo>
                <a:cubicBezTo>
                  <a:pt x="13004" y="9108"/>
                  <a:pt x="12979" y="9058"/>
                  <a:pt x="12949" y="9058"/>
                </a:cubicBezTo>
                <a:close/>
                <a:moveTo>
                  <a:pt x="12770" y="9058"/>
                </a:moveTo>
                <a:cubicBezTo>
                  <a:pt x="12740" y="9058"/>
                  <a:pt x="12715" y="9108"/>
                  <a:pt x="12715" y="9169"/>
                </a:cubicBezTo>
                <a:cubicBezTo>
                  <a:pt x="12715" y="9231"/>
                  <a:pt x="12740" y="9280"/>
                  <a:pt x="12770" y="9280"/>
                </a:cubicBezTo>
                <a:cubicBezTo>
                  <a:pt x="12800" y="9280"/>
                  <a:pt x="12825" y="9231"/>
                  <a:pt x="12825" y="9169"/>
                </a:cubicBezTo>
                <a:cubicBezTo>
                  <a:pt x="12825" y="9108"/>
                  <a:pt x="12800" y="9058"/>
                  <a:pt x="12770" y="9058"/>
                </a:cubicBezTo>
                <a:close/>
                <a:moveTo>
                  <a:pt x="12591" y="9058"/>
                </a:moveTo>
                <a:cubicBezTo>
                  <a:pt x="12560" y="9058"/>
                  <a:pt x="12536" y="9108"/>
                  <a:pt x="12536" y="9169"/>
                </a:cubicBezTo>
                <a:cubicBezTo>
                  <a:pt x="12536" y="9231"/>
                  <a:pt x="12560" y="9280"/>
                  <a:pt x="12591" y="9280"/>
                </a:cubicBezTo>
                <a:cubicBezTo>
                  <a:pt x="12621" y="9280"/>
                  <a:pt x="12646" y="9231"/>
                  <a:pt x="12646" y="9169"/>
                </a:cubicBezTo>
                <a:cubicBezTo>
                  <a:pt x="12646" y="9108"/>
                  <a:pt x="12621" y="9058"/>
                  <a:pt x="12591" y="9058"/>
                </a:cubicBezTo>
                <a:close/>
                <a:moveTo>
                  <a:pt x="12412" y="9058"/>
                </a:moveTo>
                <a:cubicBezTo>
                  <a:pt x="12381" y="9058"/>
                  <a:pt x="12357" y="9108"/>
                  <a:pt x="12357" y="9169"/>
                </a:cubicBezTo>
                <a:cubicBezTo>
                  <a:pt x="12357" y="9231"/>
                  <a:pt x="12381" y="9280"/>
                  <a:pt x="12412" y="9280"/>
                </a:cubicBezTo>
                <a:cubicBezTo>
                  <a:pt x="12442" y="9280"/>
                  <a:pt x="12466" y="9231"/>
                  <a:pt x="12466" y="9169"/>
                </a:cubicBezTo>
                <a:cubicBezTo>
                  <a:pt x="12466" y="9108"/>
                  <a:pt x="12442" y="9058"/>
                  <a:pt x="12412" y="9058"/>
                </a:cubicBezTo>
                <a:close/>
                <a:moveTo>
                  <a:pt x="12233" y="9058"/>
                </a:moveTo>
                <a:cubicBezTo>
                  <a:pt x="12202" y="9058"/>
                  <a:pt x="12178" y="9108"/>
                  <a:pt x="12178" y="9169"/>
                </a:cubicBezTo>
                <a:cubicBezTo>
                  <a:pt x="12178" y="9231"/>
                  <a:pt x="12202" y="9280"/>
                  <a:pt x="12233" y="9280"/>
                </a:cubicBezTo>
                <a:cubicBezTo>
                  <a:pt x="12263" y="9280"/>
                  <a:pt x="12287" y="9231"/>
                  <a:pt x="12287" y="9169"/>
                </a:cubicBezTo>
                <a:cubicBezTo>
                  <a:pt x="12287" y="9108"/>
                  <a:pt x="12263" y="9058"/>
                  <a:pt x="12233" y="9058"/>
                </a:cubicBezTo>
                <a:close/>
                <a:moveTo>
                  <a:pt x="12053" y="9058"/>
                </a:moveTo>
                <a:cubicBezTo>
                  <a:pt x="12023" y="9058"/>
                  <a:pt x="11999" y="9108"/>
                  <a:pt x="11999" y="9169"/>
                </a:cubicBezTo>
                <a:cubicBezTo>
                  <a:pt x="11999" y="9231"/>
                  <a:pt x="12023" y="9280"/>
                  <a:pt x="12053" y="9280"/>
                </a:cubicBezTo>
                <a:cubicBezTo>
                  <a:pt x="12084" y="9280"/>
                  <a:pt x="12108" y="9231"/>
                  <a:pt x="12108" y="9169"/>
                </a:cubicBezTo>
                <a:cubicBezTo>
                  <a:pt x="12108" y="9108"/>
                  <a:pt x="12084" y="9058"/>
                  <a:pt x="12053" y="9058"/>
                </a:cubicBezTo>
                <a:close/>
                <a:moveTo>
                  <a:pt x="11874" y="9058"/>
                </a:moveTo>
                <a:cubicBezTo>
                  <a:pt x="11844" y="9058"/>
                  <a:pt x="11819" y="9108"/>
                  <a:pt x="11819" y="9169"/>
                </a:cubicBezTo>
                <a:cubicBezTo>
                  <a:pt x="11819" y="9231"/>
                  <a:pt x="11844" y="9280"/>
                  <a:pt x="11874" y="9280"/>
                </a:cubicBezTo>
                <a:cubicBezTo>
                  <a:pt x="11905" y="9280"/>
                  <a:pt x="11929" y="9231"/>
                  <a:pt x="11929" y="9169"/>
                </a:cubicBezTo>
                <a:cubicBezTo>
                  <a:pt x="11929" y="9108"/>
                  <a:pt x="11905" y="9058"/>
                  <a:pt x="11874" y="9058"/>
                </a:cubicBezTo>
                <a:close/>
                <a:moveTo>
                  <a:pt x="11695" y="9058"/>
                </a:moveTo>
                <a:cubicBezTo>
                  <a:pt x="11665" y="9058"/>
                  <a:pt x="11640" y="9108"/>
                  <a:pt x="11640" y="9169"/>
                </a:cubicBezTo>
                <a:cubicBezTo>
                  <a:pt x="11640" y="9231"/>
                  <a:pt x="11665" y="9280"/>
                  <a:pt x="11695" y="9280"/>
                </a:cubicBezTo>
                <a:cubicBezTo>
                  <a:pt x="11726" y="9280"/>
                  <a:pt x="11750" y="9231"/>
                  <a:pt x="11750" y="9169"/>
                </a:cubicBezTo>
                <a:cubicBezTo>
                  <a:pt x="11750" y="9108"/>
                  <a:pt x="11726" y="9058"/>
                  <a:pt x="11695" y="9058"/>
                </a:cubicBezTo>
                <a:close/>
                <a:moveTo>
                  <a:pt x="11516" y="9058"/>
                </a:moveTo>
                <a:cubicBezTo>
                  <a:pt x="11486" y="9058"/>
                  <a:pt x="11461" y="9108"/>
                  <a:pt x="11461" y="9169"/>
                </a:cubicBezTo>
                <a:cubicBezTo>
                  <a:pt x="11461" y="9231"/>
                  <a:pt x="11486" y="9280"/>
                  <a:pt x="11516" y="9280"/>
                </a:cubicBezTo>
                <a:cubicBezTo>
                  <a:pt x="11546" y="9280"/>
                  <a:pt x="11571" y="9231"/>
                  <a:pt x="11571" y="9169"/>
                </a:cubicBezTo>
                <a:cubicBezTo>
                  <a:pt x="11571" y="9108"/>
                  <a:pt x="11546" y="9058"/>
                  <a:pt x="11516" y="9058"/>
                </a:cubicBezTo>
                <a:close/>
                <a:moveTo>
                  <a:pt x="11337" y="9058"/>
                </a:moveTo>
                <a:cubicBezTo>
                  <a:pt x="11307" y="9058"/>
                  <a:pt x="11282" y="9108"/>
                  <a:pt x="11282" y="9169"/>
                </a:cubicBezTo>
                <a:cubicBezTo>
                  <a:pt x="11282" y="9231"/>
                  <a:pt x="11307" y="9280"/>
                  <a:pt x="11337" y="9280"/>
                </a:cubicBezTo>
                <a:cubicBezTo>
                  <a:pt x="11367" y="9280"/>
                  <a:pt x="11392" y="9231"/>
                  <a:pt x="11392" y="9169"/>
                </a:cubicBezTo>
                <a:cubicBezTo>
                  <a:pt x="11392" y="9108"/>
                  <a:pt x="11367" y="9058"/>
                  <a:pt x="11337" y="9058"/>
                </a:cubicBezTo>
                <a:close/>
                <a:moveTo>
                  <a:pt x="11158" y="9058"/>
                </a:moveTo>
                <a:cubicBezTo>
                  <a:pt x="11128" y="9058"/>
                  <a:pt x="11103" y="9108"/>
                  <a:pt x="11103" y="9169"/>
                </a:cubicBezTo>
                <a:cubicBezTo>
                  <a:pt x="11103" y="9231"/>
                  <a:pt x="11128" y="9280"/>
                  <a:pt x="11158" y="9280"/>
                </a:cubicBezTo>
                <a:cubicBezTo>
                  <a:pt x="11188" y="9280"/>
                  <a:pt x="11213" y="9231"/>
                  <a:pt x="11213" y="9169"/>
                </a:cubicBezTo>
                <a:cubicBezTo>
                  <a:pt x="11213" y="9108"/>
                  <a:pt x="11188" y="9058"/>
                  <a:pt x="11158" y="9058"/>
                </a:cubicBezTo>
                <a:close/>
                <a:moveTo>
                  <a:pt x="10979" y="9058"/>
                </a:moveTo>
                <a:cubicBezTo>
                  <a:pt x="10949" y="9058"/>
                  <a:pt x="10924" y="9108"/>
                  <a:pt x="10924" y="9169"/>
                </a:cubicBezTo>
                <a:cubicBezTo>
                  <a:pt x="10924" y="9231"/>
                  <a:pt x="10949" y="9280"/>
                  <a:pt x="10979" y="9280"/>
                </a:cubicBezTo>
                <a:cubicBezTo>
                  <a:pt x="11009" y="9280"/>
                  <a:pt x="11034" y="9231"/>
                  <a:pt x="11034" y="9169"/>
                </a:cubicBezTo>
                <a:cubicBezTo>
                  <a:pt x="11034" y="9108"/>
                  <a:pt x="11009" y="9058"/>
                  <a:pt x="10979" y="9058"/>
                </a:cubicBezTo>
                <a:close/>
                <a:moveTo>
                  <a:pt x="10800" y="9058"/>
                </a:moveTo>
                <a:cubicBezTo>
                  <a:pt x="10770" y="9058"/>
                  <a:pt x="10745" y="9108"/>
                  <a:pt x="10745" y="9169"/>
                </a:cubicBezTo>
                <a:cubicBezTo>
                  <a:pt x="10745" y="9231"/>
                  <a:pt x="10770" y="9280"/>
                  <a:pt x="10800" y="9280"/>
                </a:cubicBezTo>
                <a:cubicBezTo>
                  <a:pt x="10830" y="9280"/>
                  <a:pt x="10855" y="9231"/>
                  <a:pt x="10855" y="9169"/>
                </a:cubicBezTo>
                <a:cubicBezTo>
                  <a:pt x="10855" y="9108"/>
                  <a:pt x="10830" y="9058"/>
                  <a:pt x="10800" y="9058"/>
                </a:cubicBezTo>
                <a:close/>
                <a:moveTo>
                  <a:pt x="10621" y="9058"/>
                </a:moveTo>
                <a:cubicBezTo>
                  <a:pt x="10590" y="9058"/>
                  <a:pt x="10566" y="9108"/>
                  <a:pt x="10566" y="9169"/>
                </a:cubicBezTo>
                <a:cubicBezTo>
                  <a:pt x="10566" y="9231"/>
                  <a:pt x="10590" y="9280"/>
                  <a:pt x="10621" y="9280"/>
                </a:cubicBezTo>
                <a:cubicBezTo>
                  <a:pt x="10651" y="9280"/>
                  <a:pt x="10676" y="9231"/>
                  <a:pt x="10676" y="9169"/>
                </a:cubicBezTo>
                <a:cubicBezTo>
                  <a:pt x="10676" y="9108"/>
                  <a:pt x="10651" y="9058"/>
                  <a:pt x="10621" y="9058"/>
                </a:cubicBezTo>
                <a:close/>
                <a:moveTo>
                  <a:pt x="10442" y="9058"/>
                </a:moveTo>
                <a:cubicBezTo>
                  <a:pt x="10411" y="9058"/>
                  <a:pt x="10387" y="9108"/>
                  <a:pt x="10387" y="9169"/>
                </a:cubicBezTo>
                <a:cubicBezTo>
                  <a:pt x="10387" y="9231"/>
                  <a:pt x="10411" y="9280"/>
                  <a:pt x="10442" y="9280"/>
                </a:cubicBezTo>
                <a:cubicBezTo>
                  <a:pt x="10472" y="9280"/>
                  <a:pt x="10497" y="9231"/>
                  <a:pt x="10497" y="9169"/>
                </a:cubicBezTo>
                <a:cubicBezTo>
                  <a:pt x="10497" y="9108"/>
                  <a:pt x="10472" y="9058"/>
                  <a:pt x="10442" y="9058"/>
                </a:cubicBezTo>
                <a:close/>
                <a:moveTo>
                  <a:pt x="10263" y="9058"/>
                </a:moveTo>
                <a:cubicBezTo>
                  <a:pt x="10232" y="9058"/>
                  <a:pt x="10208" y="9108"/>
                  <a:pt x="10208" y="9169"/>
                </a:cubicBezTo>
                <a:cubicBezTo>
                  <a:pt x="10208" y="9231"/>
                  <a:pt x="10232" y="9280"/>
                  <a:pt x="10263" y="9280"/>
                </a:cubicBezTo>
                <a:cubicBezTo>
                  <a:pt x="10293" y="9280"/>
                  <a:pt x="10317" y="9231"/>
                  <a:pt x="10317" y="9169"/>
                </a:cubicBezTo>
                <a:cubicBezTo>
                  <a:pt x="10317" y="9108"/>
                  <a:pt x="10293" y="9058"/>
                  <a:pt x="10263" y="9058"/>
                </a:cubicBezTo>
                <a:close/>
                <a:moveTo>
                  <a:pt x="10083" y="9058"/>
                </a:moveTo>
                <a:cubicBezTo>
                  <a:pt x="10053" y="9058"/>
                  <a:pt x="10029" y="9108"/>
                  <a:pt x="10029" y="9169"/>
                </a:cubicBezTo>
                <a:cubicBezTo>
                  <a:pt x="10029" y="9231"/>
                  <a:pt x="10053" y="9280"/>
                  <a:pt x="10083" y="9280"/>
                </a:cubicBezTo>
                <a:cubicBezTo>
                  <a:pt x="10114" y="9280"/>
                  <a:pt x="10138" y="9231"/>
                  <a:pt x="10138" y="9169"/>
                </a:cubicBezTo>
                <a:cubicBezTo>
                  <a:pt x="10138" y="9108"/>
                  <a:pt x="10114" y="9058"/>
                  <a:pt x="10083" y="9058"/>
                </a:cubicBezTo>
                <a:close/>
                <a:moveTo>
                  <a:pt x="9904" y="9058"/>
                </a:moveTo>
                <a:cubicBezTo>
                  <a:pt x="9874" y="9058"/>
                  <a:pt x="9850" y="9108"/>
                  <a:pt x="9850" y="9169"/>
                </a:cubicBezTo>
                <a:cubicBezTo>
                  <a:pt x="9850" y="9231"/>
                  <a:pt x="9874" y="9280"/>
                  <a:pt x="9904" y="9280"/>
                </a:cubicBezTo>
                <a:cubicBezTo>
                  <a:pt x="9935" y="9280"/>
                  <a:pt x="9959" y="9231"/>
                  <a:pt x="9959" y="9169"/>
                </a:cubicBezTo>
                <a:cubicBezTo>
                  <a:pt x="9959" y="9108"/>
                  <a:pt x="9935" y="9058"/>
                  <a:pt x="9904" y="9058"/>
                </a:cubicBezTo>
                <a:close/>
                <a:moveTo>
                  <a:pt x="9725" y="9058"/>
                </a:moveTo>
                <a:cubicBezTo>
                  <a:pt x="9695" y="9058"/>
                  <a:pt x="9670" y="9108"/>
                  <a:pt x="9670" y="9169"/>
                </a:cubicBezTo>
                <a:cubicBezTo>
                  <a:pt x="9670" y="9231"/>
                  <a:pt x="9695" y="9280"/>
                  <a:pt x="9725" y="9280"/>
                </a:cubicBezTo>
                <a:cubicBezTo>
                  <a:pt x="9756" y="9280"/>
                  <a:pt x="9780" y="9231"/>
                  <a:pt x="9780" y="9169"/>
                </a:cubicBezTo>
                <a:cubicBezTo>
                  <a:pt x="9780" y="9108"/>
                  <a:pt x="9756" y="9058"/>
                  <a:pt x="9725" y="9058"/>
                </a:cubicBezTo>
                <a:close/>
                <a:moveTo>
                  <a:pt x="9546" y="9058"/>
                </a:moveTo>
                <a:cubicBezTo>
                  <a:pt x="9516" y="9058"/>
                  <a:pt x="9491" y="9108"/>
                  <a:pt x="9491" y="9169"/>
                </a:cubicBezTo>
                <a:cubicBezTo>
                  <a:pt x="9491" y="9231"/>
                  <a:pt x="9516" y="9280"/>
                  <a:pt x="9546" y="9280"/>
                </a:cubicBezTo>
                <a:cubicBezTo>
                  <a:pt x="9577" y="9280"/>
                  <a:pt x="9601" y="9231"/>
                  <a:pt x="9601" y="9169"/>
                </a:cubicBezTo>
                <a:cubicBezTo>
                  <a:pt x="9601" y="9108"/>
                  <a:pt x="9577" y="9058"/>
                  <a:pt x="9546" y="9058"/>
                </a:cubicBezTo>
                <a:close/>
                <a:moveTo>
                  <a:pt x="9367" y="9058"/>
                </a:moveTo>
                <a:cubicBezTo>
                  <a:pt x="9337" y="9058"/>
                  <a:pt x="9312" y="9108"/>
                  <a:pt x="9312" y="9169"/>
                </a:cubicBezTo>
                <a:cubicBezTo>
                  <a:pt x="9312" y="9231"/>
                  <a:pt x="9337" y="9280"/>
                  <a:pt x="9367" y="9280"/>
                </a:cubicBezTo>
                <a:cubicBezTo>
                  <a:pt x="9397" y="9280"/>
                  <a:pt x="9422" y="9231"/>
                  <a:pt x="9422" y="9169"/>
                </a:cubicBezTo>
                <a:cubicBezTo>
                  <a:pt x="9422" y="9108"/>
                  <a:pt x="9397" y="9058"/>
                  <a:pt x="9367" y="9058"/>
                </a:cubicBezTo>
                <a:close/>
                <a:moveTo>
                  <a:pt x="9188" y="9058"/>
                </a:moveTo>
                <a:cubicBezTo>
                  <a:pt x="9158" y="9058"/>
                  <a:pt x="9133" y="9108"/>
                  <a:pt x="9133" y="9169"/>
                </a:cubicBezTo>
                <a:cubicBezTo>
                  <a:pt x="9133" y="9231"/>
                  <a:pt x="9158" y="9280"/>
                  <a:pt x="9188" y="9280"/>
                </a:cubicBezTo>
                <a:cubicBezTo>
                  <a:pt x="9218" y="9280"/>
                  <a:pt x="9243" y="9231"/>
                  <a:pt x="9243" y="9169"/>
                </a:cubicBezTo>
                <a:cubicBezTo>
                  <a:pt x="9243" y="9108"/>
                  <a:pt x="9218" y="9058"/>
                  <a:pt x="9188" y="9058"/>
                </a:cubicBezTo>
                <a:close/>
                <a:moveTo>
                  <a:pt x="9009" y="9058"/>
                </a:moveTo>
                <a:cubicBezTo>
                  <a:pt x="8979" y="9058"/>
                  <a:pt x="8954" y="9108"/>
                  <a:pt x="8954" y="9169"/>
                </a:cubicBezTo>
                <a:cubicBezTo>
                  <a:pt x="8954" y="9231"/>
                  <a:pt x="8979" y="9280"/>
                  <a:pt x="9009" y="9280"/>
                </a:cubicBezTo>
                <a:cubicBezTo>
                  <a:pt x="9039" y="9280"/>
                  <a:pt x="9064" y="9231"/>
                  <a:pt x="9064" y="9169"/>
                </a:cubicBezTo>
                <a:cubicBezTo>
                  <a:pt x="9064" y="9108"/>
                  <a:pt x="9039" y="9058"/>
                  <a:pt x="9009" y="9058"/>
                </a:cubicBezTo>
                <a:close/>
                <a:moveTo>
                  <a:pt x="8830" y="9058"/>
                </a:moveTo>
                <a:cubicBezTo>
                  <a:pt x="8800" y="9058"/>
                  <a:pt x="8775" y="9108"/>
                  <a:pt x="8775" y="9169"/>
                </a:cubicBezTo>
                <a:cubicBezTo>
                  <a:pt x="8775" y="9231"/>
                  <a:pt x="8800" y="9280"/>
                  <a:pt x="8830" y="9280"/>
                </a:cubicBezTo>
                <a:cubicBezTo>
                  <a:pt x="8860" y="9280"/>
                  <a:pt x="8885" y="9231"/>
                  <a:pt x="8885" y="9169"/>
                </a:cubicBezTo>
                <a:cubicBezTo>
                  <a:pt x="8885" y="9108"/>
                  <a:pt x="8860" y="9058"/>
                  <a:pt x="8830" y="9058"/>
                </a:cubicBezTo>
                <a:close/>
                <a:moveTo>
                  <a:pt x="8651" y="9058"/>
                </a:moveTo>
                <a:cubicBezTo>
                  <a:pt x="8621" y="9058"/>
                  <a:pt x="8596" y="9108"/>
                  <a:pt x="8596" y="9169"/>
                </a:cubicBezTo>
                <a:cubicBezTo>
                  <a:pt x="8596" y="9231"/>
                  <a:pt x="8621" y="9280"/>
                  <a:pt x="8651" y="9280"/>
                </a:cubicBezTo>
                <a:cubicBezTo>
                  <a:pt x="8681" y="9280"/>
                  <a:pt x="8706" y="9231"/>
                  <a:pt x="8706" y="9169"/>
                </a:cubicBezTo>
                <a:cubicBezTo>
                  <a:pt x="8706" y="9108"/>
                  <a:pt x="8681" y="9058"/>
                  <a:pt x="8651" y="9058"/>
                </a:cubicBezTo>
                <a:close/>
                <a:moveTo>
                  <a:pt x="4353" y="9058"/>
                </a:moveTo>
                <a:cubicBezTo>
                  <a:pt x="4323" y="9058"/>
                  <a:pt x="4298" y="9108"/>
                  <a:pt x="4298" y="9169"/>
                </a:cubicBezTo>
                <a:cubicBezTo>
                  <a:pt x="4298" y="9231"/>
                  <a:pt x="4323" y="9280"/>
                  <a:pt x="4353" y="9280"/>
                </a:cubicBezTo>
                <a:cubicBezTo>
                  <a:pt x="4383" y="9280"/>
                  <a:pt x="4408" y="9231"/>
                  <a:pt x="4408" y="9169"/>
                </a:cubicBezTo>
                <a:cubicBezTo>
                  <a:pt x="4408" y="9108"/>
                  <a:pt x="4383" y="9058"/>
                  <a:pt x="4353" y="9058"/>
                </a:cubicBezTo>
                <a:close/>
                <a:moveTo>
                  <a:pt x="4174" y="8910"/>
                </a:moveTo>
                <a:cubicBezTo>
                  <a:pt x="4143" y="8910"/>
                  <a:pt x="4119" y="8960"/>
                  <a:pt x="4119" y="9021"/>
                </a:cubicBezTo>
                <a:cubicBezTo>
                  <a:pt x="4119" y="9082"/>
                  <a:pt x="4143" y="9132"/>
                  <a:pt x="4174" y="9132"/>
                </a:cubicBezTo>
                <a:cubicBezTo>
                  <a:pt x="4204" y="9132"/>
                  <a:pt x="4229" y="9082"/>
                  <a:pt x="4229" y="9021"/>
                </a:cubicBezTo>
                <a:cubicBezTo>
                  <a:pt x="4229" y="8960"/>
                  <a:pt x="4204" y="8910"/>
                  <a:pt x="4174" y="8910"/>
                </a:cubicBezTo>
                <a:close/>
                <a:moveTo>
                  <a:pt x="3995" y="8910"/>
                </a:moveTo>
                <a:cubicBezTo>
                  <a:pt x="3964" y="8910"/>
                  <a:pt x="3940" y="8960"/>
                  <a:pt x="3940" y="9021"/>
                </a:cubicBezTo>
                <a:cubicBezTo>
                  <a:pt x="3940" y="9082"/>
                  <a:pt x="3964" y="9132"/>
                  <a:pt x="3995" y="9132"/>
                </a:cubicBezTo>
                <a:cubicBezTo>
                  <a:pt x="4025" y="9132"/>
                  <a:pt x="4050" y="9082"/>
                  <a:pt x="4050" y="9021"/>
                </a:cubicBezTo>
                <a:cubicBezTo>
                  <a:pt x="4050" y="8960"/>
                  <a:pt x="4025" y="8910"/>
                  <a:pt x="3995" y="8910"/>
                </a:cubicBezTo>
                <a:close/>
                <a:moveTo>
                  <a:pt x="3637" y="9058"/>
                </a:moveTo>
                <a:cubicBezTo>
                  <a:pt x="3606" y="9058"/>
                  <a:pt x="3582" y="9108"/>
                  <a:pt x="3582" y="9169"/>
                </a:cubicBezTo>
                <a:cubicBezTo>
                  <a:pt x="3582" y="9231"/>
                  <a:pt x="3606" y="9280"/>
                  <a:pt x="3637" y="9280"/>
                </a:cubicBezTo>
                <a:cubicBezTo>
                  <a:pt x="3667" y="9280"/>
                  <a:pt x="3691" y="9231"/>
                  <a:pt x="3691" y="9169"/>
                </a:cubicBezTo>
                <a:cubicBezTo>
                  <a:pt x="3691" y="9108"/>
                  <a:pt x="3667" y="9058"/>
                  <a:pt x="3637" y="9058"/>
                </a:cubicBezTo>
                <a:close/>
                <a:moveTo>
                  <a:pt x="3457" y="9058"/>
                </a:moveTo>
                <a:cubicBezTo>
                  <a:pt x="3427" y="9058"/>
                  <a:pt x="3403" y="9108"/>
                  <a:pt x="3403" y="9169"/>
                </a:cubicBezTo>
                <a:cubicBezTo>
                  <a:pt x="3403" y="9231"/>
                  <a:pt x="3427" y="9280"/>
                  <a:pt x="3457" y="9280"/>
                </a:cubicBezTo>
                <a:cubicBezTo>
                  <a:pt x="3488" y="9280"/>
                  <a:pt x="3512" y="9231"/>
                  <a:pt x="3512" y="9169"/>
                </a:cubicBezTo>
                <a:cubicBezTo>
                  <a:pt x="3512" y="9108"/>
                  <a:pt x="3488" y="9058"/>
                  <a:pt x="3457" y="9058"/>
                </a:cubicBezTo>
                <a:close/>
                <a:moveTo>
                  <a:pt x="2920" y="9058"/>
                </a:moveTo>
                <a:cubicBezTo>
                  <a:pt x="2890" y="9058"/>
                  <a:pt x="2865" y="9108"/>
                  <a:pt x="2865" y="9169"/>
                </a:cubicBezTo>
                <a:cubicBezTo>
                  <a:pt x="2865" y="9231"/>
                  <a:pt x="2890" y="9280"/>
                  <a:pt x="2920" y="9280"/>
                </a:cubicBezTo>
                <a:cubicBezTo>
                  <a:pt x="2950" y="9280"/>
                  <a:pt x="2975" y="9231"/>
                  <a:pt x="2975" y="9169"/>
                </a:cubicBezTo>
                <a:cubicBezTo>
                  <a:pt x="2975" y="9108"/>
                  <a:pt x="2950" y="9058"/>
                  <a:pt x="2920" y="9058"/>
                </a:cubicBezTo>
                <a:close/>
                <a:moveTo>
                  <a:pt x="2741" y="9058"/>
                </a:moveTo>
                <a:cubicBezTo>
                  <a:pt x="2711" y="9058"/>
                  <a:pt x="2686" y="9108"/>
                  <a:pt x="2686" y="9169"/>
                </a:cubicBezTo>
                <a:cubicBezTo>
                  <a:pt x="2686" y="9231"/>
                  <a:pt x="2711" y="9280"/>
                  <a:pt x="2741" y="9280"/>
                </a:cubicBezTo>
                <a:cubicBezTo>
                  <a:pt x="2771" y="9280"/>
                  <a:pt x="2796" y="9231"/>
                  <a:pt x="2796" y="9169"/>
                </a:cubicBezTo>
                <a:cubicBezTo>
                  <a:pt x="2796" y="9108"/>
                  <a:pt x="2771" y="9058"/>
                  <a:pt x="2741" y="9058"/>
                </a:cubicBezTo>
                <a:close/>
                <a:moveTo>
                  <a:pt x="2562" y="9058"/>
                </a:moveTo>
                <a:cubicBezTo>
                  <a:pt x="2532" y="9058"/>
                  <a:pt x="2507" y="9108"/>
                  <a:pt x="2507" y="9169"/>
                </a:cubicBezTo>
                <a:cubicBezTo>
                  <a:pt x="2507" y="9231"/>
                  <a:pt x="2532" y="9280"/>
                  <a:pt x="2562" y="9280"/>
                </a:cubicBezTo>
                <a:cubicBezTo>
                  <a:pt x="2592" y="9280"/>
                  <a:pt x="2617" y="9231"/>
                  <a:pt x="2617" y="9169"/>
                </a:cubicBezTo>
                <a:cubicBezTo>
                  <a:pt x="2617" y="9108"/>
                  <a:pt x="2592" y="9058"/>
                  <a:pt x="2562" y="9058"/>
                </a:cubicBezTo>
                <a:close/>
                <a:moveTo>
                  <a:pt x="2383" y="9058"/>
                </a:moveTo>
                <a:cubicBezTo>
                  <a:pt x="2353" y="9058"/>
                  <a:pt x="2328" y="9108"/>
                  <a:pt x="2328" y="9169"/>
                </a:cubicBezTo>
                <a:cubicBezTo>
                  <a:pt x="2328" y="9231"/>
                  <a:pt x="2353" y="9280"/>
                  <a:pt x="2383" y="9280"/>
                </a:cubicBezTo>
                <a:cubicBezTo>
                  <a:pt x="2413" y="9280"/>
                  <a:pt x="2438" y="9231"/>
                  <a:pt x="2438" y="9169"/>
                </a:cubicBezTo>
                <a:cubicBezTo>
                  <a:pt x="2438" y="9108"/>
                  <a:pt x="2413" y="9058"/>
                  <a:pt x="2383" y="9058"/>
                </a:cubicBezTo>
                <a:close/>
                <a:moveTo>
                  <a:pt x="18142" y="8696"/>
                </a:moveTo>
                <a:cubicBezTo>
                  <a:pt x="18112" y="8696"/>
                  <a:pt x="18088" y="8746"/>
                  <a:pt x="18088" y="8807"/>
                </a:cubicBezTo>
                <a:cubicBezTo>
                  <a:pt x="18088" y="8868"/>
                  <a:pt x="18112" y="8918"/>
                  <a:pt x="18142" y="8918"/>
                </a:cubicBezTo>
                <a:cubicBezTo>
                  <a:pt x="18173" y="8918"/>
                  <a:pt x="18197" y="8868"/>
                  <a:pt x="18197" y="8807"/>
                </a:cubicBezTo>
                <a:cubicBezTo>
                  <a:pt x="18197" y="8746"/>
                  <a:pt x="18173" y="8696"/>
                  <a:pt x="18142" y="8696"/>
                </a:cubicBezTo>
                <a:close/>
                <a:moveTo>
                  <a:pt x="17784" y="8696"/>
                </a:moveTo>
                <a:cubicBezTo>
                  <a:pt x="17754" y="8696"/>
                  <a:pt x="17729" y="8746"/>
                  <a:pt x="17729" y="8807"/>
                </a:cubicBezTo>
                <a:cubicBezTo>
                  <a:pt x="17729" y="8868"/>
                  <a:pt x="17754" y="8918"/>
                  <a:pt x="17784" y="8918"/>
                </a:cubicBezTo>
                <a:cubicBezTo>
                  <a:pt x="17815" y="8918"/>
                  <a:pt x="17839" y="8868"/>
                  <a:pt x="17839" y="8807"/>
                </a:cubicBezTo>
                <a:cubicBezTo>
                  <a:pt x="17839" y="8746"/>
                  <a:pt x="17815" y="8696"/>
                  <a:pt x="17784" y="8696"/>
                </a:cubicBezTo>
                <a:close/>
                <a:moveTo>
                  <a:pt x="17605" y="8696"/>
                </a:moveTo>
                <a:cubicBezTo>
                  <a:pt x="17575" y="8696"/>
                  <a:pt x="17550" y="8746"/>
                  <a:pt x="17550" y="8807"/>
                </a:cubicBezTo>
                <a:cubicBezTo>
                  <a:pt x="17550" y="8868"/>
                  <a:pt x="17575" y="8918"/>
                  <a:pt x="17605" y="8918"/>
                </a:cubicBezTo>
                <a:cubicBezTo>
                  <a:pt x="17635" y="8918"/>
                  <a:pt x="17660" y="8868"/>
                  <a:pt x="17660" y="8807"/>
                </a:cubicBezTo>
                <a:cubicBezTo>
                  <a:pt x="17660" y="8746"/>
                  <a:pt x="17635" y="8696"/>
                  <a:pt x="17605" y="8696"/>
                </a:cubicBezTo>
                <a:close/>
                <a:moveTo>
                  <a:pt x="17426" y="8696"/>
                </a:moveTo>
                <a:cubicBezTo>
                  <a:pt x="17396" y="8696"/>
                  <a:pt x="17371" y="8746"/>
                  <a:pt x="17371" y="8807"/>
                </a:cubicBezTo>
                <a:cubicBezTo>
                  <a:pt x="17371" y="8868"/>
                  <a:pt x="17396" y="8918"/>
                  <a:pt x="17426" y="8918"/>
                </a:cubicBezTo>
                <a:cubicBezTo>
                  <a:pt x="17456" y="8918"/>
                  <a:pt x="17481" y="8868"/>
                  <a:pt x="17481" y="8807"/>
                </a:cubicBezTo>
                <a:cubicBezTo>
                  <a:pt x="17481" y="8746"/>
                  <a:pt x="17456" y="8696"/>
                  <a:pt x="17426" y="8696"/>
                </a:cubicBezTo>
                <a:close/>
                <a:moveTo>
                  <a:pt x="17247" y="8696"/>
                </a:moveTo>
                <a:cubicBezTo>
                  <a:pt x="17217" y="8696"/>
                  <a:pt x="17192" y="8746"/>
                  <a:pt x="17192" y="8807"/>
                </a:cubicBezTo>
                <a:cubicBezTo>
                  <a:pt x="17192" y="8868"/>
                  <a:pt x="17217" y="8918"/>
                  <a:pt x="17247" y="8918"/>
                </a:cubicBezTo>
                <a:cubicBezTo>
                  <a:pt x="17277" y="8918"/>
                  <a:pt x="17302" y="8868"/>
                  <a:pt x="17302" y="8807"/>
                </a:cubicBezTo>
                <a:cubicBezTo>
                  <a:pt x="17302" y="8746"/>
                  <a:pt x="17277" y="8696"/>
                  <a:pt x="17247" y="8696"/>
                </a:cubicBezTo>
                <a:close/>
                <a:moveTo>
                  <a:pt x="17068" y="8696"/>
                </a:moveTo>
                <a:cubicBezTo>
                  <a:pt x="17038" y="8696"/>
                  <a:pt x="17013" y="8746"/>
                  <a:pt x="17013" y="8807"/>
                </a:cubicBezTo>
                <a:cubicBezTo>
                  <a:pt x="17013" y="8868"/>
                  <a:pt x="17038" y="8918"/>
                  <a:pt x="17068" y="8918"/>
                </a:cubicBezTo>
                <a:cubicBezTo>
                  <a:pt x="17098" y="8918"/>
                  <a:pt x="17123" y="8868"/>
                  <a:pt x="17123" y="8807"/>
                </a:cubicBezTo>
                <a:cubicBezTo>
                  <a:pt x="17123" y="8746"/>
                  <a:pt x="17098" y="8696"/>
                  <a:pt x="17068" y="8696"/>
                </a:cubicBezTo>
                <a:close/>
                <a:moveTo>
                  <a:pt x="16889" y="8696"/>
                </a:moveTo>
                <a:cubicBezTo>
                  <a:pt x="16859" y="8696"/>
                  <a:pt x="16834" y="8746"/>
                  <a:pt x="16834" y="8807"/>
                </a:cubicBezTo>
                <a:cubicBezTo>
                  <a:pt x="16834" y="8868"/>
                  <a:pt x="16859" y="8918"/>
                  <a:pt x="16889" y="8918"/>
                </a:cubicBezTo>
                <a:cubicBezTo>
                  <a:pt x="16919" y="8918"/>
                  <a:pt x="16944" y="8868"/>
                  <a:pt x="16944" y="8807"/>
                </a:cubicBezTo>
                <a:cubicBezTo>
                  <a:pt x="16944" y="8746"/>
                  <a:pt x="16919" y="8696"/>
                  <a:pt x="16889" y="8696"/>
                </a:cubicBezTo>
                <a:close/>
                <a:moveTo>
                  <a:pt x="16710" y="8696"/>
                </a:moveTo>
                <a:cubicBezTo>
                  <a:pt x="16679" y="8696"/>
                  <a:pt x="16655" y="8746"/>
                  <a:pt x="16655" y="8807"/>
                </a:cubicBezTo>
                <a:cubicBezTo>
                  <a:pt x="16655" y="8868"/>
                  <a:pt x="16679" y="8918"/>
                  <a:pt x="16710" y="8918"/>
                </a:cubicBezTo>
                <a:cubicBezTo>
                  <a:pt x="16740" y="8918"/>
                  <a:pt x="16765" y="8868"/>
                  <a:pt x="16765" y="8807"/>
                </a:cubicBezTo>
                <a:cubicBezTo>
                  <a:pt x="16765" y="8746"/>
                  <a:pt x="16740" y="8696"/>
                  <a:pt x="16710" y="8696"/>
                </a:cubicBezTo>
                <a:close/>
                <a:moveTo>
                  <a:pt x="16531" y="8696"/>
                </a:moveTo>
                <a:cubicBezTo>
                  <a:pt x="16500" y="8696"/>
                  <a:pt x="16476" y="8746"/>
                  <a:pt x="16476" y="8807"/>
                </a:cubicBezTo>
                <a:cubicBezTo>
                  <a:pt x="16476" y="8868"/>
                  <a:pt x="16500" y="8918"/>
                  <a:pt x="16531" y="8918"/>
                </a:cubicBezTo>
                <a:cubicBezTo>
                  <a:pt x="16561" y="8918"/>
                  <a:pt x="16585" y="8868"/>
                  <a:pt x="16585" y="8807"/>
                </a:cubicBezTo>
                <a:cubicBezTo>
                  <a:pt x="16585" y="8746"/>
                  <a:pt x="16561" y="8696"/>
                  <a:pt x="16531" y="8696"/>
                </a:cubicBezTo>
                <a:close/>
                <a:moveTo>
                  <a:pt x="16352" y="8696"/>
                </a:moveTo>
                <a:cubicBezTo>
                  <a:pt x="16321" y="8696"/>
                  <a:pt x="16297" y="8746"/>
                  <a:pt x="16297" y="8807"/>
                </a:cubicBezTo>
                <a:cubicBezTo>
                  <a:pt x="16297" y="8868"/>
                  <a:pt x="16321" y="8918"/>
                  <a:pt x="16352" y="8918"/>
                </a:cubicBezTo>
                <a:cubicBezTo>
                  <a:pt x="16382" y="8918"/>
                  <a:pt x="16406" y="8868"/>
                  <a:pt x="16406" y="8807"/>
                </a:cubicBezTo>
                <a:cubicBezTo>
                  <a:pt x="16406" y="8746"/>
                  <a:pt x="16382" y="8696"/>
                  <a:pt x="16352" y="8696"/>
                </a:cubicBezTo>
                <a:close/>
                <a:moveTo>
                  <a:pt x="16172" y="8696"/>
                </a:moveTo>
                <a:cubicBezTo>
                  <a:pt x="16142" y="8696"/>
                  <a:pt x="16118" y="8746"/>
                  <a:pt x="16118" y="8807"/>
                </a:cubicBezTo>
                <a:cubicBezTo>
                  <a:pt x="16118" y="8868"/>
                  <a:pt x="16142" y="8918"/>
                  <a:pt x="16172" y="8918"/>
                </a:cubicBezTo>
                <a:cubicBezTo>
                  <a:pt x="16203" y="8918"/>
                  <a:pt x="16227" y="8868"/>
                  <a:pt x="16227" y="8807"/>
                </a:cubicBezTo>
                <a:cubicBezTo>
                  <a:pt x="16227" y="8746"/>
                  <a:pt x="16203" y="8696"/>
                  <a:pt x="16172" y="8696"/>
                </a:cubicBezTo>
                <a:close/>
                <a:moveTo>
                  <a:pt x="15993" y="8696"/>
                </a:moveTo>
                <a:cubicBezTo>
                  <a:pt x="15963" y="8696"/>
                  <a:pt x="15938" y="8746"/>
                  <a:pt x="15938" y="8807"/>
                </a:cubicBezTo>
                <a:cubicBezTo>
                  <a:pt x="15938" y="8868"/>
                  <a:pt x="15963" y="8918"/>
                  <a:pt x="15993" y="8918"/>
                </a:cubicBezTo>
                <a:cubicBezTo>
                  <a:pt x="16024" y="8918"/>
                  <a:pt x="16048" y="8868"/>
                  <a:pt x="16048" y="8807"/>
                </a:cubicBezTo>
                <a:cubicBezTo>
                  <a:pt x="16048" y="8746"/>
                  <a:pt x="16024" y="8696"/>
                  <a:pt x="15993" y="8696"/>
                </a:cubicBezTo>
                <a:close/>
                <a:moveTo>
                  <a:pt x="15814" y="8696"/>
                </a:moveTo>
                <a:cubicBezTo>
                  <a:pt x="15784" y="8696"/>
                  <a:pt x="15759" y="8746"/>
                  <a:pt x="15759" y="8807"/>
                </a:cubicBezTo>
                <a:cubicBezTo>
                  <a:pt x="15759" y="8868"/>
                  <a:pt x="15784" y="8918"/>
                  <a:pt x="15814" y="8918"/>
                </a:cubicBezTo>
                <a:cubicBezTo>
                  <a:pt x="15845" y="8918"/>
                  <a:pt x="15869" y="8868"/>
                  <a:pt x="15869" y="8807"/>
                </a:cubicBezTo>
                <a:cubicBezTo>
                  <a:pt x="15869" y="8746"/>
                  <a:pt x="15845" y="8696"/>
                  <a:pt x="15814" y="8696"/>
                </a:cubicBezTo>
                <a:close/>
                <a:moveTo>
                  <a:pt x="15635" y="8696"/>
                </a:moveTo>
                <a:cubicBezTo>
                  <a:pt x="15605" y="8696"/>
                  <a:pt x="15580" y="8746"/>
                  <a:pt x="15580" y="8807"/>
                </a:cubicBezTo>
                <a:cubicBezTo>
                  <a:pt x="15580" y="8868"/>
                  <a:pt x="15605" y="8918"/>
                  <a:pt x="15635" y="8918"/>
                </a:cubicBezTo>
                <a:cubicBezTo>
                  <a:pt x="15666" y="8918"/>
                  <a:pt x="15690" y="8868"/>
                  <a:pt x="15690" y="8807"/>
                </a:cubicBezTo>
                <a:cubicBezTo>
                  <a:pt x="15690" y="8746"/>
                  <a:pt x="15666" y="8696"/>
                  <a:pt x="15635" y="8696"/>
                </a:cubicBezTo>
                <a:close/>
                <a:moveTo>
                  <a:pt x="15456" y="8696"/>
                </a:moveTo>
                <a:cubicBezTo>
                  <a:pt x="15426" y="8696"/>
                  <a:pt x="15401" y="8746"/>
                  <a:pt x="15401" y="8807"/>
                </a:cubicBezTo>
                <a:cubicBezTo>
                  <a:pt x="15401" y="8868"/>
                  <a:pt x="15426" y="8918"/>
                  <a:pt x="15456" y="8918"/>
                </a:cubicBezTo>
                <a:cubicBezTo>
                  <a:pt x="15486" y="8918"/>
                  <a:pt x="15511" y="8868"/>
                  <a:pt x="15511" y="8807"/>
                </a:cubicBezTo>
                <a:cubicBezTo>
                  <a:pt x="15511" y="8746"/>
                  <a:pt x="15486" y="8696"/>
                  <a:pt x="15456" y="8696"/>
                </a:cubicBezTo>
                <a:close/>
                <a:moveTo>
                  <a:pt x="15277" y="8696"/>
                </a:moveTo>
                <a:cubicBezTo>
                  <a:pt x="15247" y="8696"/>
                  <a:pt x="15222" y="8746"/>
                  <a:pt x="15222" y="8807"/>
                </a:cubicBezTo>
                <a:cubicBezTo>
                  <a:pt x="15222" y="8868"/>
                  <a:pt x="15247" y="8918"/>
                  <a:pt x="15277" y="8918"/>
                </a:cubicBezTo>
                <a:cubicBezTo>
                  <a:pt x="15307" y="8918"/>
                  <a:pt x="15332" y="8868"/>
                  <a:pt x="15332" y="8807"/>
                </a:cubicBezTo>
                <a:cubicBezTo>
                  <a:pt x="15332" y="8746"/>
                  <a:pt x="15307" y="8696"/>
                  <a:pt x="15277" y="8696"/>
                </a:cubicBezTo>
                <a:close/>
                <a:moveTo>
                  <a:pt x="15098" y="8696"/>
                </a:moveTo>
                <a:cubicBezTo>
                  <a:pt x="15068" y="8696"/>
                  <a:pt x="15043" y="8746"/>
                  <a:pt x="15043" y="8807"/>
                </a:cubicBezTo>
                <a:cubicBezTo>
                  <a:pt x="15043" y="8868"/>
                  <a:pt x="15068" y="8918"/>
                  <a:pt x="15098" y="8918"/>
                </a:cubicBezTo>
                <a:cubicBezTo>
                  <a:pt x="15128" y="8918"/>
                  <a:pt x="15153" y="8868"/>
                  <a:pt x="15153" y="8807"/>
                </a:cubicBezTo>
                <a:cubicBezTo>
                  <a:pt x="15153" y="8746"/>
                  <a:pt x="15128" y="8696"/>
                  <a:pt x="15098" y="8696"/>
                </a:cubicBezTo>
                <a:close/>
                <a:moveTo>
                  <a:pt x="14919" y="8696"/>
                </a:moveTo>
                <a:cubicBezTo>
                  <a:pt x="14889" y="8696"/>
                  <a:pt x="14864" y="8746"/>
                  <a:pt x="14864" y="8807"/>
                </a:cubicBezTo>
                <a:cubicBezTo>
                  <a:pt x="14864" y="8868"/>
                  <a:pt x="14889" y="8918"/>
                  <a:pt x="14919" y="8918"/>
                </a:cubicBezTo>
                <a:cubicBezTo>
                  <a:pt x="14949" y="8918"/>
                  <a:pt x="14974" y="8868"/>
                  <a:pt x="14974" y="8807"/>
                </a:cubicBezTo>
                <a:cubicBezTo>
                  <a:pt x="14974" y="8746"/>
                  <a:pt x="14949" y="8696"/>
                  <a:pt x="14919" y="8696"/>
                </a:cubicBezTo>
                <a:close/>
                <a:moveTo>
                  <a:pt x="14740" y="8696"/>
                </a:moveTo>
                <a:cubicBezTo>
                  <a:pt x="14709" y="8696"/>
                  <a:pt x="14685" y="8746"/>
                  <a:pt x="14685" y="8807"/>
                </a:cubicBezTo>
                <a:cubicBezTo>
                  <a:pt x="14685" y="8868"/>
                  <a:pt x="14709" y="8918"/>
                  <a:pt x="14740" y="8918"/>
                </a:cubicBezTo>
                <a:cubicBezTo>
                  <a:pt x="14770" y="8918"/>
                  <a:pt x="14795" y="8868"/>
                  <a:pt x="14795" y="8807"/>
                </a:cubicBezTo>
                <a:cubicBezTo>
                  <a:pt x="14795" y="8746"/>
                  <a:pt x="14770" y="8696"/>
                  <a:pt x="14740" y="8696"/>
                </a:cubicBezTo>
                <a:close/>
                <a:moveTo>
                  <a:pt x="14561" y="8696"/>
                </a:moveTo>
                <a:cubicBezTo>
                  <a:pt x="14530" y="8696"/>
                  <a:pt x="14506" y="8746"/>
                  <a:pt x="14506" y="8807"/>
                </a:cubicBezTo>
                <a:cubicBezTo>
                  <a:pt x="14506" y="8868"/>
                  <a:pt x="14530" y="8918"/>
                  <a:pt x="14561" y="8918"/>
                </a:cubicBezTo>
                <a:cubicBezTo>
                  <a:pt x="14591" y="8918"/>
                  <a:pt x="14616" y="8868"/>
                  <a:pt x="14616" y="8807"/>
                </a:cubicBezTo>
                <a:cubicBezTo>
                  <a:pt x="14616" y="8746"/>
                  <a:pt x="14591" y="8696"/>
                  <a:pt x="14561" y="8696"/>
                </a:cubicBezTo>
                <a:close/>
                <a:moveTo>
                  <a:pt x="14382" y="8696"/>
                </a:moveTo>
                <a:cubicBezTo>
                  <a:pt x="14351" y="8696"/>
                  <a:pt x="14327" y="8746"/>
                  <a:pt x="14327" y="8807"/>
                </a:cubicBezTo>
                <a:cubicBezTo>
                  <a:pt x="14327" y="8868"/>
                  <a:pt x="14351" y="8918"/>
                  <a:pt x="14382" y="8918"/>
                </a:cubicBezTo>
                <a:cubicBezTo>
                  <a:pt x="14412" y="8918"/>
                  <a:pt x="14436" y="8868"/>
                  <a:pt x="14436" y="8807"/>
                </a:cubicBezTo>
                <a:cubicBezTo>
                  <a:pt x="14436" y="8746"/>
                  <a:pt x="14412" y="8696"/>
                  <a:pt x="14382" y="8696"/>
                </a:cubicBezTo>
                <a:close/>
                <a:moveTo>
                  <a:pt x="13844" y="8696"/>
                </a:moveTo>
                <a:cubicBezTo>
                  <a:pt x="13814" y="8696"/>
                  <a:pt x="13789" y="8746"/>
                  <a:pt x="13789" y="8807"/>
                </a:cubicBezTo>
                <a:cubicBezTo>
                  <a:pt x="13789" y="8868"/>
                  <a:pt x="13814" y="8918"/>
                  <a:pt x="13844" y="8918"/>
                </a:cubicBezTo>
                <a:cubicBezTo>
                  <a:pt x="13875" y="8918"/>
                  <a:pt x="13899" y="8868"/>
                  <a:pt x="13899" y="8807"/>
                </a:cubicBezTo>
                <a:cubicBezTo>
                  <a:pt x="13899" y="8746"/>
                  <a:pt x="13875" y="8696"/>
                  <a:pt x="13844" y="8696"/>
                </a:cubicBezTo>
                <a:close/>
                <a:moveTo>
                  <a:pt x="13665" y="8696"/>
                </a:moveTo>
                <a:cubicBezTo>
                  <a:pt x="13635" y="8696"/>
                  <a:pt x="13610" y="8746"/>
                  <a:pt x="13610" y="8807"/>
                </a:cubicBezTo>
                <a:cubicBezTo>
                  <a:pt x="13610" y="8868"/>
                  <a:pt x="13635" y="8918"/>
                  <a:pt x="13665" y="8918"/>
                </a:cubicBezTo>
                <a:cubicBezTo>
                  <a:pt x="13696" y="8918"/>
                  <a:pt x="13720" y="8868"/>
                  <a:pt x="13720" y="8807"/>
                </a:cubicBezTo>
                <a:cubicBezTo>
                  <a:pt x="13720" y="8746"/>
                  <a:pt x="13696" y="8696"/>
                  <a:pt x="13665" y="8696"/>
                </a:cubicBezTo>
                <a:close/>
                <a:moveTo>
                  <a:pt x="13486" y="8696"/>
                </a:moveTo>
                <a:cubicBezTo>
                  <a:pt x="13456" y="8696"/>
                  <a:pt x="13431" y="8746"/>
                  <a:pt x="13431" y="8807"/>
                </a:cubicBezTo>
                <a:cubicBezTo>
                  <a:pt x="13431" y="8868"/>
                  <a:pt x="13456" y="8918"/>
                  <a:pt x="13486" y="8918"/>
                </a:cubicBezTo>
                <a:cubicBezTo>
                  <a:pt x="13516" y="8918"/>
                  <a:pt x="13541" y="8868"/>
                  <a:pt x="13541" y="8807"/>
                </a:cubicBezTo>
                <a:cubicBezTo>
                  <a:pt x="13541" y="8746"/>
                  <a:pt x="13516" y="8696"/>
                  <a:pt x="13486" y="8696"/>
                </a:cubicBezTo>
                <a:close/>
                <a:moveTo>
                  <a:pt x="13307" y="8696"/>
                </a:moveTo>
                <a:cubicBezTo>
                  <a:pt x="13277" y="8696"/>
                  <a:pt x="13252" y="8746"/>
                  <a:pt x="13252" y="8807"/>
                </a:cubicBezTo>
                <a:cubicBezTo>
                  <a:pt x="13252" y="8868"/>
                  <a:pt x="13277" y="8918"/>
                  <a:pt x="13307" y="8918"/>
                </a:cubicBezTo>
                <a:cubicBezTo>
                  <a:pt x="13337" y="8918"/>
                  <a:pt x="13362" y="8868"/>
                  <a:pt x="13362" y="8807"/>
                </a:cubicBezTo>
                <a:cubicBezTo>
                  <a:pt x="13362" y="8746"/>
                  <a:pt x="13337" y="8696"/>
                  <a:pt x="13307" y="8696"/>
                </a:cubicBezTo>
                <a:close/>
                <a:moveTo>
                  <a:pt x="13128" y="8696"/>
                </a:moveTo>
                <a:cubicBezTo>
                  <a:pt x="13098" y="8696"/>
                  <a:pt x="13073" y="8746"/>
                  <a:pt x="13073" y="8807"/>
                </a:cubicBezTo>
                <a:cubicBezTo>
                  <a:pt x="13073" y="8868"/>
                  <a:pt x="13098" y="8918"/>
                  <a:pt x="13128" y="8918"/>
                </a:cubicBezTo>
                <a:cubicBezTo>
                  <a:pt x="13158" y="8918"/>
                  <a:pt x="13183" y="8868"/>
                  <a:pt x="13183" y="8807"/>
                </a:cubicBezTo>
                <a:cubicBezTo>
                  <a:pt x="13183" y="8746"/>
                  <a:pt x="13158" y="8696"/>
                  <a:pt x="13128" y="8696"/>
                </a:cubicBezTo>
                <a:close/>
                <a:moveTo>
                  <a:pt x="12949" y="8696"/>
                </a:moveTo>
                <a:cubicBezTo>
                  <a:pt x="12919" y="8696"/>
                  <a:pt x="12894" y="8746"/>
                  <a:pt x="12894" y="8807"/>
                </a:cubicBezTo>
                <a:cubicBezTo>
                  <a:pt x="12894" y="8868"/>
                  <a:pt x="12919" y="8918"/>
                  <a:pt x="12949" y="8918"/>
                </a:cubicBezTo>
                <a:cubicBezTo>
                  <a:pt x="12979" y="8918"/>
                  <a:pt x="13004" y="8868"/>
                  <a:pt x="13004" y="8807"/>
                </a:cubicBezTo>
                <a:cubicBezTo>
                  <a:pt x="13004" y="8746"/>
                  <a:pt x="12979" y="8696"/>
                  <a:pt x="12949" y="8696"/>
                </a:cubicBezTo>
                <a:close/>
                <a:moveTo>
                  <a:pt x="12770" y="8696"/>
                </a:moveTo>
                <a:cubicBezTo>
                  <a:pt x="12740" y="8696"/>
                  <a:pt x="12715" y="8746"/>
                  <a:pt x="12715" y="8807"/>
                </a:cubicBezTo>
                <a:cubicBezTo>
                  <a:pt x="12715" y="8868"/>
                  <a:pt x="12740" y="8918"/>
                  <a:pt x="12770" y="8918"/>
                </a:cubicBezTo>
                <a:cubicBezTo>
                  <a:pt x="12800" y="8918"/>
                  <a:pt x="12825" y="8868"/>
                  <a:pt x="12825" y="8807"/>
                </a:cubicBezTo>
                <a:cubicBezTo>
                  <a:pt x="12825" y="8746"/>
                  <a:pt x="12800" y="8696"/>
                  <a:pt x="12770" y="8696"/>
                </a:cubicBezTo>
                <a:close/>
                <a:moveTo>
                  <a:pt x="12591" y="8696"/>
                </a:moveTo>
                <a:cubicBezTo>
                  <a:pt x="12560" y="8696"/>
                  <a:pt x="12536" y="8746"/>
                  <a:pt x="12536" y="8807"/>
                </a:cubicBezTo>
                <a:cubicBezTo>
                  <a:pt x="12536" y="8868"/>
                  <a:pt x="12560" y="8918"/>
                  <a:pt x="12591" y="8918"/>
                </a:cubicBezTo>
                <a:cubicBezTo>
                  <a:pt x="12621" y="8918"/>
                  <a:pt x="12646" y="8868"/>
                  <a:pt x="12646" y="8807"/>
                </a:cubicBezTo>
                <a:cubicBezTo>
                  <a:pt x="12646" y="8746"/>
                  <a:pt x="12621" y="8696"/>
                  <a:pt x="12591" y="8696"/>
                </a:cubicBezTo>
                <a:close/>
                <a:moveTo>
                  <a:pt x="12412" y="8696"/>
                </a:moveTo>
                <a:cubicBezTo>
                  <a:pt x="12381" y="8696"/>
                  <a:pt x="12357" y="8746"/>
                  <a:pt x="12357" y="8807"/>
                </a:cubicBezTo>
                <a:cubicBezTo>
                  <a:pt x="12357" y="8868"/>
                  <a:pt x="12381" y="8918"/>
                  <a:pt x="12412" y="8918"/>
                </a:cubicBezTo>
                <a:cubicBezTo>
                  <a:pt x="12442" y="8918"/>
                  <a:pt x="12466" y="8868"/>
                  <a:pt x="12466" y="8807"/>
                </a:cubicBezTo>
                <a:cubicBezTo>
                  <a:pt x="12466" y="8746"/>
                  <a:pt x="12442" y="8696"/>
                  <a:pt x="12412" y="8696"/>
                </a:cubicBezTo>
                <a:close/>
                <a:moveTo>
                  <a:pt x="12233" y="8696"/>
                </a:moveTo>
                <a:cubicBezTo>
                  <a:pt x="12202" y="8696"/>
                  <a:pt x="12178" y="8746"/>
                  <a:pt x="12178" y="8807"/>
                </a:cubicBezTo>
                <a:cubicBezTo>
                  <a:pt x="12178" y="8868"/>
                  <a:pt x="12202" y="8918"/>
                  <a:pt x="12233" y="8918"/>
                </a:cubicBezTo>
                <a:cubicBezTo>
                  <a:pt x="12263" y="8918"/>
                  <a:pt x="12287" y="8868"/>
                  <a:pt x="12287" y="8807"/>
                </a:cubicBezTo>
                <a:cubicBezTo>
                  <a:pt x="12287" y="8746"/>
                  <a:pt x="12263" y="8696"/>
                  <a:pt x="12233" y="8696"/>
                </a:cubicBezTo>
                <a:close/>
                <a:moveTo>
                  <a:pt x="12053" y="8696"/>
                </a:moveTo>
                <a:cubicBezTo>
                  <a:pt x="12023" y="8696"/>
                  <a:pt x="11999" y="8746"/>
                  <a:pt x="11999" y="8807"/>
                </a:cubicBezTo>
                <a:cubicBezTo>
                  <a:pt x="11999" y="8868"/>
                  <a:pt x="12023" y="8918"/>
                  <a:pt x="12053" y="8918"/>
                </a:cubicBezTo>
                <a:cubicBezTo>
                  <a:pt x="12084" y="8918"/>
                  <a:pt x="12108" y="8868"/>
                  <a:pt x="12108" y="8807"/>
                </a:cubicBezTo>
                <a:cubicBezTo>
                  <a:pt x="12108" y="8746"/>
                  <a:pt x="12084" y="8696"/>
                  <a:pt x="12053" y="8696"/>
                </a:cubicBezTo>
                <a:close/>
                <a:moveTo>
                  <a:pt x="11874" y="8696"/>
                </a:moveTo>
                <a:cubicBezTo>
                  <a:pt x="11844" y="8696"/>
                  <a:pt x="11819" y="8746"/>
                  <a:pt x="11819" y="8807"/>
                </a:cubicBezTo>
                <a:cubicBezTo>
                  <a:pt x="11819" y="8868"/>
                  <a:pt x="11844" y="8918"/>
                  <a:pt x="11874" y="8918"/>
                </a:cubicBezTo>
                <a:cubicBezTo>
                  <a:pt x="11905" y="8918"/>
                  <a:pt x="11929" y="8868"/>
                  <a:pt x="11929" y="8807"/>
                </a:cubicBezTo>
                <a:cubicBezTo>
                  <a:pt x="11929" y="8746"/>
                  <a:pt x="11905" y="8696"/>
                  <a:pt x="11874" y="8696"/>
                </a:cubicBezTo>
                <a:close/>
                <a:moveTo>
                  <a:pt x="11695" y="8696"/>
                </a:moveTo>
                <a:cubicBezTo>
                  <a:pt x="11665" y="8696"/>
                  <a:pt x="11640" y="8746"/>
                  <a:pt x="11640" y="8807"/>
                </a:cubicBezTo>
                <a:cubicBezTo>
                  <a:pt x="11640" y="8868"/>
                  <a:pt x="11665" y="8918"/>
                  <a:pt x="11695" y="8918"/>
                </a:cubicBezTo>
                <a:cubicBezTo>
                  <a:pt x="11726" y="8918"/>
                  <a:pt x="11750" y="8868"/>
                  <a:pt x="11750" y="8807"/>
                </a:cubicBezTo>
                <a:cubicBezTo>
                  <a:pt x="11750" y="8746"/>
                  <a:pt x="11726" y="8696"/>
                  <a:pt x="11695" y="8696"/>
                </a:cubicBezTo>
                <a:close/>
                <a:moveTo>
                  <a:pt x="11516" y="8696"/>
                </a:moveTo>
                <a:cubicBezTo>
                  <a:pt x="11486" y="8696"/>
                  <a:pt x="11461" y="8746"/>
                  <a:pt x="11461" y="8807"/>
                </a:cubicBezTo>
                <a:cubicBezTo>
                  <a:pt x="11461" y="8868"/>
                  <a:pt x="11486" y="8918"/>
                  <a:pt x="11516" y="8918"/>
                </a:cubicBezTo>
                <a:cubicBezTo>
                  <a:pt x="11546" y="8918"/>
                  <a:pt x="11571" y="8868"/>
                  <a:pt x="11571" y="8807"/>
                </a:cubicBezTo>
                <a:cubicBezTo>
                  <a:pt x="11571" y="8746"/>
                  <a:pt x="11546" y="8696"/>
                  <a:pt x="11516" y="8696"/>
                </a:cubicBezTo>
                <a:close/>
                <a:moveTo>
                  <a:pt x="11337" y="8696"/>
                </a:moveTo>
                <a:cubicBezTo>
                  <a:pt x="11307" y="8696"/>
                  <a:pt x="11282" y="8746"/>
                  <a:pt x="11282" y="8807"/>
                </a:cubicBezTo>
                <a:cubicBezTo>
                  <a:pt x="11282" y="8868"/>
                  <a:pt x="11307" y="8918"/>
                  <a:pt x="11337" y="8918"/>
                </a:cubicBezTo>
                <a:cubicBezTo>
                  <a:pt x="11367" y="8918"/>
                  <a:pt x="11392" y="8868"/>
                  <a:pt x="11392" y="8807"/>
                </a:cubicBezTo>
                <a:cubicBezTo>
                  <a:pt x="11392" y="8746"/>
                  <a:pt x="11367" y="8696"/>
                  <a:pt x="11337" y="8696"/>
                </a:cubicBezTo>
                <a:close/>
                <a:moveTo>
                  <a:pt x="11158" y="8696"/>
                </a:moveTo>
                <a:cubicBezTo>
                  <a:pt x="11128" y="8696"/>
                  <a:pt x="11103" y="8746"/>
                  <a:pt x="11103" y="8807"/>
                </a:cubicBezTo>
                <a:cubicBezTo>
                  <a:pt x="11103" y="8868"/>
                  <a:pt x="11128" y="8918"/>
                  <a:pt x="11158" y="8918"/>
                </a:cubicBezTo>
                <a:cubicBezTo>
                  <a:pt x="11188" y="8918"/>
                  <a:pt x="11213" y="8868"/>
                  <a:pt x="11213" y="8807"/>
                </a:cubicBezTo>
                <a:cubicBezTo>
                  <a:pt x="11213" y="8746"/>
                  <a:pt x="11188" y="8696"/>
                  <a:pt x="11158" y="8696"/>
                </a:cubicBezTo>
                <a:close/>
                <a:moveTo>
                  <a:pt x="10979" y="8696"/>
                </a:moveTo>
                <a:cubicBezTo>
                  <a:pt x="10949" y="8696"/>
                  <a:pt x="10924" y="8746"/>
                  <a:pt x="10924" y="8807"/>
                </a:cubicBezTo>
                <a:cubicBezTo>
                  <a:pt x="10924" y="8868"/>
                  <a:pt x="10949" y="8918"/>
                  <a:pt x="10979" y="8918"/>
                </a:cubicBezTo>
                <a:cubicBezTo>
                  <a:pt x="11009" y="8918"/>
                  <a:pt x="11034" y="8868"/>
                  <a:pt x="11034" y="8807"/>
                </a:cubicBezTo>
                <a:cubicBezTo>
                  <a:pt x="11034" y="8746"/>
                  <a:pt x="11009" y="8696"/>
                  <a:pt x="10979" y="8696"/>
                </a:cubicBezTo>
                <a:close/>
                <a:moveTo>
                  <a:pt x="10800" y="8696"/>
                </a:moveTo>
                <a:cubicBezTo>
                  <a:pt x="10770" y="8696"/>
                  <a:pt x="10745" y="8746"/>
                  <a:pt x="10745" y="8807"/>
                </a:cubicBezTo>
                <a:cubicBezTo>
                  <a:pt x="10745" y="8868"/>
                  <a:pt x="10770" y="8918"/>
                  <a:pt x="10800" y="8918"/>
                </a:cubicBezTo>
                <a:cubicBezTo>
                  <a:pt x="10830" y="8918"/>
                  <a:pt x="10855" y="8868"/>
                  <a:pt x="10855" y="8807"/>
                </a:cubicBezTo>
                <a:cubicBezTo>
                  <a:pt x="10855" y="8746"/>
                  <a:pt x="10830" y="8696"/>
                  <a:pt x="10800" y="8696"/>
                </a:cubicBezTo>
                <a:close/>
                <a:moveTo>
                  <a:pt x="10621" y="8696"/>
                </a:moveTo>
                <a:cubicBezTo>
                  <a:pt x="10590" y="8696"/>
                  <a:pt x="10566" y="8746"/>
                  <a:pt x="10566" y="8807"/>
                </a:cubicBezTo>
                <a:cubicBezTo>
                  <a:pt x="10566" y="8868"/>
                  <a:pt x="10590" y="8918"/>
                  <a:pt x="10621" y="8918"/>
                </a:cubicBezTo>
                <a:cubicBezTo>
                  <a:pt x="10651" y="8918"/>
                  <a:pt x="10676" y="8868"/>
                  <a:pt x="10676" y="8807"/>
                </a:cubicBezTo>
                <a:cubicBezTo>
                  <a:pt x="10676" y="8746"/>
                  <a:pt x="10651" y="8696"/>
                  <a:pt x="10621" y="8696"/>
                </a:cubicBezTo>
                <a:close/>
                <a:moveTo>
                  <a:pt x="10442" y="8696"/>
                </a:moveTo>
                <a:cubicBezTo>
                  <a:pt x="10411" y="8696"/>
                  <a:pt x="10387" y="8746"/>
                  <a:pt x="10387" y="8807"/>
                </a:cubicBezTo>
                <a:cubicBezTo>
                  <a:pt x="10387" y="8868"/>
                  <a:pt x="10411" y="8918"/>
                  <a:pt x="10442" y="8918"/>
                </a:cubicBezTo>
                <a:cubicBezTo>
                  <a:pt x="10472" y="8918"/>
                  <a:pt x="10497" y="8868"/>
                  <a:pt x="10497" y="8807"/>
                </a:cubicBezTo>
                <a:cubicBezTo>
                  <a:pt x="10497" y="8746"/>
                  <a:pt x="10472" y="8696"/>
                  <a:pt x="10442" y="8696"/>
                </a:cubicBezTo>
                <a:close/>
                <a:moveTo>
                  <a:pt x="10263" y="8696"/>
                </a:moveTo>
                <a:cubicBezTo>
                  <a:pt x="10232" y="8696"/>
                  <a:pt x="10208" y="8746"/>
                  <a:pt x="10208" y="8807"/>
                </a:cubicBezTo>
                <a:cubicBezTo>
                  <a:pt x="10208" y="8868"/>
                  <a:pt x="10232" y="8918"/>
                  <a:pt x="10263" y="8918"/>
                </a:cubicBezTo>
                <a:cubicBezTo>
                  <a:pt x="10293" y="8918"/>
                  <a:pt x="10317" y="8868"/>
                  <a:pt x="10317" y="8807"/>
                </a:cubicBezTo>
                <a:cubicBezTo>
                  <a:pt x="10317" y="8746"/>
                  <a:pt x="10293" y="8696"/>
                  <a:pt x="10263" y="8696"/>
                </a:cubicBezTo>
                <a:close/>
                <a:moveTo>
                  <a:pt x="10083" y="8696"/>
                </a:moveTo>
                <a:cubicBezTo>
                  <a:pt x="10053" y="8696"/>
                  <a:pt x="10029" y="8746"/>
                  <a:pt x="10029" y="8807"/>
                </a:cubicBezTo>
                <a:cubicBezTo>
                  <a:pt x="10029" y="8868"/>
                  <a:pt x="10053" y="8918"/>
                  <a:pt x="10083" y="8918"/>
                </a:cubicBezTo>
                <a:cubicBezTo>
                  <a:pt x="10114" y="8918"/>
                  <a:pt x="10138" y="8868"/>
                  <a:pt x="10138" y="8807"/>
                </a:cubicBezTo>
                <a:cubicBezTo>
                  <a:pt x="10138" y="8746"/>
                  <a:pt x="10114" y="8696"/>
                  <a:pt x="10083" y="8696"/>
                </a:cubicBezTo>
                <a:close/>
                <a:moveTo>
                  <a:pt x="9904" y="8696"/>
                </a:moveTo>
                <a:cubicBezTo>
                  <a:pt x="9874" y="8696"/>
                  <a:pt x="9850" y="8746"/>
                  <a:pt x="9850" y="8807"/>
                </a:cubicBezTo>
                <a:cubicBezTo>
                  <a:pt x="9850" y="8868"/>
                  <a:pt x="9874" y="8918"/>
                  <a:pt x="9904" y="8918"/>
                </a:cubicBezTo>
                <a:cubicBezTo>
                  <a:pt x="9935" y="8918"/>
                  <a:pt x="9959" y="8868"/>
                  <a:pt x="9959" y="8807"/>
                </a:cubicBezTo>
                <a:cubicBezTo>
                  <a:pt x="9959" y="8746"/>
                  <a:pt x="9935" y="8696"/>
                  <a:pt x="9904" y="8696"/>
                </a:cubicBezTo>
                <a:close/>
                <a:moveTo>
                  <a:pt x="9725" y="8696"/>
                </a:moveTo>
                <a:cubicBezTo>
                  <a:pt x="9695" y="8696"/>
                  <a:pt x="9670" y="8746"/>
                  <a:pt x="9670" y="8807"/>
                </a:cubicBezTo>
                <a:cubicBezTo>
                  <a:pt x="9670" y="8868"/>
                  <a:pt x="9695" y="8918"/>
                  <a:pt x="9725" y="8918"/>
                </a:cubicBezTo>
                <a:cubicBezTo>
                  <a:pt x="9756" y="8918"/>
                  <a:pt x="9780" y="8868"/>
                  <a:pt x="9780" y="8807"/>
                </a:cubicBezTo>
                <a:cubicBezTo>
                  <a:pt x="9780" y="8746"/>
                  <a:pt x="9756" y="8696"/>
                  <a:pt x="9725" y="8696"/>
                </a:cubicBezTo>
                <a:close/>
                <a:moveTo>
                  <a:pt x="9546" y="8696"/>
                </a:moveTo>
                <a:cubicBezTo>
                  <a:pt x="9516" y="8696"/>
                  <a:pt x="9491" y="8746"/>
                  <a:pt x="9491" y="8807"/>
                </a:cubicBezTo>
                <a:cubicBezTo>
                  <a:pt x="9491" y="8868"/>
                  <a:pt x="9516" y="8918"/>
                  <a:pt x="9546" y="8918"/>
                </a:cubicBezTo>
                <a:cubicBezTo>
                  <a:pt x="9577" y="8918"/>
                  <a:pt x="9601" y="8868"/>
                  <a:pt x="9601" y="8807"/>
                </a:cubicBezTo>
                <a:cubicBezTo>
                  <a:pt x="9601" y="8746"/>
                  <a:pt x="9577" y="8696"/>
                  <a:pt x="9546" y="8696"/>
                </a:cubicBezTo>
                <a:close/>
                <a:moveTo>
                  <a:pt x="9367" y="8696"/>
                </a:moveTo>
                <a:cubicBezTo>
                  <a:pt x="9337" y="8696"/>
                  <a:pt x="9312" y="8746"/>
                  <a:pt x="9312" y="8807"/>
                </a:cubicBezTo>
                <a:cubicBezTo>
                  <a:pt x="9312" y="8868"/>
                  <a:pt x="9337" y="8918"/>
                  <a:pt x="9367" y="8918"/>
                </a:cubicBezTo>
                <a:cubicBezTo>
                  <a:pt x="9397" y="8918"/>
                  <a:pt x="9422" y="8868"/>
                  <a:pt x="9422" y="8807"/>
                </a:cubicBezTo>
                <a:cubicBezTo>
                  <a:pt x="9422" y="8746"/>
                  <a:pt x="9397" y="8696"/>
                  <a:pt x="9367" y="8696"/>
                </a:cubicBezTo>
                <a:close/>
                <a:moveTo>
                  <a:pt x="9188" y="8696"/>
                </a:moveTo>
                <a:cubicBezTo>
                  <a:pt x="9158" y="8696"/>
                  <a:pt x="9133" y="8746"/>
                  <a:pt x="9133" y="8807"/>
                </a:cubicBezTo>
                <a:cubicBezTo>
                  <a:pt x="9133" y="8868"/>
                  <a:pt x="9158" y="8918"/>
                  <a:pt x="9188" y="8918"/>
                </a:cubicBezTo>
                <a:cubicBezTo>
                  <a:pt x="9218" y="8918"/>
                  <a:pt x="9243" y="8868"/>
                  <a:pt x="9243" y="8807"/>
                </a:cubicBezTo>
                <a:cubicBezTo>
                  <a:pt x="9243" y="8746"/>
                  <a:pt x="9218" y="8696"/>
                  <a:pt x="9188" y="8696"/>
                </a:cubicBezTo>
                <a:close/>
                <a:moveTo>
                  <a:pt x="9009" y="8696"/>
                </a:moveTo>
                <a:cubicBezTo>
                  <a:pt x="8979" y="8696"/>
                  <a:pt x="8954" y="8746"/>
                  <a:pt x="8954" y="8807"/>
                </a:cubicBezTo>
                <a:cubicBezTo>
                  <a:pt x="8954" y="8868"/>
                  <a:pt x="8979" y="8918"/>
                  <a:pt x="9009" y="8918"/>
                </a:cubicBezTo>
                <a:cubicBezTo>
                  <a:pt x="9039" y="8918"/>
                  <a:pt x="9064" y="8868"/>
                  <a:pt x="9064" y="8807"/>
                </a:cubicBezTo>
                <a:cubicBezTo>
                  <a:pt x="9064" y="8746"/>
                  <a:pt x="9039" y="8696"/>
                  <a:pt x="9009" y="8696"/>
                </a:cubicBezTo>
                <a:close/>
                <a:moveTo>
                  <a:pt x="8830" y="8696"/>
                </a:moveTo>
                <a:cubicBezTo>
                  <a:pt x="8800" y="8696"/>
                  <a:pt x="8775" y="8746"/>
                  <a:pt x="8775" y="8807"/>
                </a:cubicBezTo>
                <a:cubicBezTo>
                  <a:pt x="8775" y="8868"/>
                  <a:pt x="8800" y="8918"/>
                  <a:pt x="8830" y="8918"/>
                </a:cubicBezTo>
                <a:cubicBezTo>
                  <a:pt x="8860" y="8918"/>
                  <a:pt x="8885" y="8868"/>
                  <a:pt x="8885" y="8807"/>
                </a:cubicBezTo>
                <a:cubicBezTo>
                  <a:pt x="8885" y="8746"/>
                  <a:pt x="8860" y="8696"/>
                  <a:pt x="8830" y="8696"/>
                </a:cubicBezTo>
                <a:close/>
                <a:moveTo>
                  <a:pt x="8651" y="8696"/>
                </a:moveTo>
                <a:cubicBezTo>
                  <a:pt x="8621" y="8696"/>
                  <a:pt x="8596" y="8746"/>
                  <a:pt x="8596" y="8807"/>
                </a:cubicBezTo>
                <a:cubicBezTo>
                  <a:pt x="8596" y="8868"/>
                  <a:pt x="8621" y="8918"/>
                  <a:pt x="8651" y="8918"/>
                </a:cubicBezTo>
                <a:cubicBezTo>
                  <a:pt x="8681" y="8918"/>
                  <a:pt x="8706" y="8868"/>
                  <a:pt x="8706" y="8807"/>
                </a:cubicBezTo>
                <a:cubicBezTo>
                  <a:pt x="8706" y="8746"/>
                  <a:pt x="8681" y="8696"/>
                  <a:pt x="8651" y="8696"/>
                </a:cubicBezTo>
                <a:close/>
                <a:moveTo>
                  <a:pt x="2920" y="8696"/>
                </a:moveTo>
                <a:cubicBezTo>
                  <a:pt x="2890" y="8696"/>
                  <a:pt x="2865" y="8746"/>
                  <a:pt x="2865" y="8807"/>
                </a:cubicBezTo>
                <a:cubicBezTo>
                  <a:pt x="2865" y="8868"/>
                  <a:pt x="2890" y="8918"/>
                  <a:pt x="2920" y="8918"/>
                </a:cubicBezTo>
                <a:cubicBezTo>
                  <a:pt x="2950" y="8918"/>
                  <a:pt x="2975" y="8868"/>
                  <a:pt x="2975" y="8807"/>
                </a:cubicBezTo>
                <a:cubicBezTo>
                  <a:pt x="2975" y="8746"/>
                  <a:pt x="2950" y="8696"/>
                  <a:pt x="2920" y="8696"/>
                </a:cubicBezTo>
                <a:close/>
                <a:moveTo>
                  <a:pt x="2741" y="8696"/>
                </a:moveTo>
                <a:cubicBezTo>
                  <a:pt x="2711" y="8696"/>
                  <a:pt x="2686" y="8746"/>
                  <a:pt x="2686" y="8807"/>
                </a:cubicBezTo>
                <a:cubicBezTo>
                  <a:pt x="2686" y="8868"/>
                  <a:pt x="2711" y="8918"/>
                  <a:pt x="2741" y="8918"/>
                </a:cubicBezTo>
                <a:cubicBezTo>
                  <a:pt x="2771" y="8918"/>
                  <a:pt x="2796" y="8868"/>
                  <a:pt x="2796" y="8807"/>
                </a:cubicBezTo>
                <a:cubicBezTo>
                  <a:pt x="2796" y="8746"/>
                  <a:pt x="2771" y="8696"/>
                  <a:pt x="2741" y="8696"/>
                </a:cubicBezTo>
                <a:close/>
                <a:moveTo>
                  <a:pt x="2562" y="8696"/>
                </a:moveTo>
                <a:cubicBezTo>
                  <a:pt x="2532" y="8696"/>
                  <a:pt x="2507" y="8746"/>
                  <a:pt x="2507" y="8807"/>
                </a:cubicBezTo>
                <a:cubicBezTo>
                  <a:pt x="2507" y="8868"/>
                  <a:pt x="2532" y="8918"/>
                  <a:pt x="2562" y="8918"/>
                </a:cubicBezTo>
                <a:cubicBezTo>
                  <a:pt x="2592" y="8918"/>
                  <a:pt x="2617" y="8868"/>
                  <a:pt x="2617" y="8807"/>
                </a:cubicBezTo>
                <a:cubicBezTo>
                  <a:pt x="2617" y="8746"/>
                  <a:pt x="2592" y="8696"/>
                  <a:pt x="2562" y="8696"/>
                </a:cubicBezTo>
                <a:close/>
                <a:moveTo>
                  <a:pt x="2383" y="8696"/>
                </a:moveTo>
                <a:cubicBezTo>
                  <a:pt x="2353" y="8696"/>
                  <a:pt x="2328" y="8746"/>
                  <a:pt x="2328" y="8807"/>
                </a:cubicBezTo>
                <a:cubicBezTo>
                  <a:pt x="2328" y="8868"/>
                  <a:pt x="2353" y="8918"/>
                  <a:pt x="2383" y="8918"/>
                </a:cubicBezTo>
                <a:cubicBezTo>
                  <a:pt x="2413" y="8918"/>
                  <a:pt x="2438" y="8868"/>
                  <a:pt x="2438" y="8807"/>
                </a:cubicBezTo>
                <a:cubicBezTo>
                  <a:pt x="2438" y="8746"/>
                  <a:pt x="2413" y="8696"/>
                  <a:pt x="2383" y="8696"/>
                </a:cubicBezTo>
                <a:close/>
                <a:moveTo>
                  <a:pt x="2134" y="8696"/>
                </a:moveTo>
                <a:cubicBezTo>
                  <a:pt x="2104" y="8696"/>
                  <a:pt x="2080" y="8746"/>
                  <a:pt x="2080" y="8807"/>
                </a:cubicBezTo>
                <a:cubicBezTo>
                  <a:pt x="2080" y="8868"/>
                  <a:pt x="2104" y="8918"/>
                  <a:pt x="2134" y="8918"/>
                </a:cubicBezTo>
                <a:cubicBezTo>
                  <a:pt x="2165" y="8918"/>
                  <a:pt x="2189" y="8868"/>
                  <a:pt x="2189" y="8807"/>
                </a:cubicBezTo>
                <a:cubicBezTo>
                  <a:pt x="2189" y="8746"/>
                  <a:pt x="2165" y="8696"/>
                  <a:pt x="2134" y="8696"/>
                </a:cubicBezTo>
                <a:close/>
                <a:moveTo>
                  <a:pt x="17963" y="8334"/>
                </a:moveTo>
                <a:cubicBezTo>
                  <a:pt x="17933" y="8334"/>
                  <a:pt x="17908" y="8383"/>
                  <a:pt x="17908" y="8445"/>
                </a:cubicBezTo>
                <a:cubicBezTo>
                  <a:pt x="17908" y="8506"/>
                  <a:pt x="17933" y="8556"/>
                  <a:pt x="17963" y="8556"/>
                </a:cubicBezTo>
                <a:cubicBezTo>
                  <a:pt x="17994" y="8556"/>
                  <a:pt x="18018" y="8506"/>
                  <a:pt x="18018" y="8445"/>
                </a:cubicBezTo>
                <a:cubicBezTo>
                  <a:pt x="18018" y="8383"/>
                  <a:pt x="17994" y="8334"/>
                  <a:pt x="17963" y="8334"/>
                </a:cubicBezTo>
                <a:close/>
                <a:moveTo>
                  <a:pt x="17784" y="8334"/>
                </a:moveTo>
                <a:cubicBezTo>
                  <a:pt x="17754" y="8334"/>
                  <a:pt x="17729" y="8383"/>
                  <a:pt x="17729" y="8445"/>
                </a:cubicBezTo>
                <a:cubicBezTo>
                  <a:pt x="17729" y="8506"/>
                  <a:pt x="17754" y="8556"/>
                  <a:pt x="17784" y="8556"/>
                </a:cubicBezTo>
                <a:cubicBezTo>
                  <a:pt x="17815" y="8556"/>
                  <a:pt x="17839" y="8506"/>
                  <a:pt x="17839" y="8445"/>
                </a:cubicBezTo>
                <a:cubicBezTo>
                  <a:pt x="17839" y="8383"/>
                  <a:pt x="17815" y="8334"/>
                  <a:pt x="17784" y="8334"/>
                </a:cubicBezTo>
                <a:close/>
                <a:moveTo>
                  <a:pt x="17605" y="8334"/>
                </a:moveTo>
                <a:cubicBezTo>
                  <a:pt x="17575" y="8334"/>
                  <a:pt x="17550" y="8383"/>
                  <a:pt x="17550" y="8445"/>
                </a:cubicBezTo>
                <a:cubicBezTo>
                  <a:pt x="17550" y="8506"/>
                  <a:pt x="17575" y="8556"/>
                  <a:pt x="17605" y="8556"/>
                </a:cubicBezTo>
                <a:cubicBezTo>
                  <a:pt x="17635" y="8556"/>
                  <a:pt x="17660" y="8506"/>
                  <a:pt x="17660" y="8445"/>
                </a:cubicBezTo>
                <a:cubicBezTo>
                  <a:pt x="17660" y="8383"/>
                  <a:pt x="17635" y="8334"/>
                  <a:pt x="17605" y="8334"/>
                </a:cubicBezTo>
                <a:close/>
                <a:moveTo>
                  <a:pt x="17426" y="8334"/>
                </a:moveTo>
                <a:cubicBezTo>
                  <a:pt x="17396" y="8334"/>
                  <a:pt x="17371" y="8383"/>
                  <a:pt x="17371" y="8445"/>
                </a:cubicBezTo>
                <a:cubicBezTo>
                  <a:pt x="17371" y="8506"/>
                  <a:pt x="17396" y="8556"/>
                  <a:pt x="17426" y="8556"/>
                </a:cubicBezTo>
                <a:cubicBezTo>
                  <a:pt x="17456" y="8556"/>
                  <a:pt x="17481" y="8506"/>
                  <a:pt x="17481" y="8445"/>
                </a:cubicBezTo>
                <a:cubicBezTo>
                  <a:pt x="17481" y="8383"/>
                  <a:pt x="17456" y="8334"/>
                  <a:pt x="17426" y="8334"/>
                </a:cubicBezTo>
                <a:close/>
                <a:moveTo>
                  <a:pt x="17247" y="8334"/>
                </a:moveTo>
                <a:cubicBezTo>
                  <a:pt x="17217" y="8334"/>
                  <a:pt x="17192" y="8383"/>
                  <a:pt x="17192" y="8445"/>
                </a:cubicBezTo>
                <a:cubicBezTo>
                  <a:pt x="17192" y="8506"/>
                  <a:pt x="17217" y="8556"/>
                  <a:pt x="17247" y="8556"/>
                </a:cubicBezTo>
                <a:cubicBezTo>
                  <a:pt x="17277" y="8556"/>
                  <a:pt x="17302" y="8506"/>
                  <a:pt x="17302" y="8445"/>
                </a:cubicBezTo>
                <a:cubicBezTo>
                  <a:pt x="17302" y="8383"/>
                  <a:pt x="17277" y="8334"/>
                  <a:pt x="17247" y="8334"/>
                </a:cubicBezTo>
                <a:close/>
                <a:moveTo>
                  <a:pt x="17068" y="8334"/>
                </a:moveTo>
                <a:cubicBezTo>
                  <a:pt x="17038" y="8334"/>
                  <a:pt x="17013" y="8383"/>
                  <a:pt x="17013" y="8445"/>
                </a:cubicBezTo>
                <a:cubicBezTo>
                  <a:pt x="17013" y="8506"/>
                  <a:pt x="17038" y="8556"/>
                  <a:pt x="17068" y="8556"/>
                </a:cubicBezTo>
                <a:cubicBezTo>
                  <a:pt x="17098" y="8556"/>
                  <a:pt x="17123" y="8506"/>
                  <a:pt x="17123" y="8445"/>
                </a:cubicBezTo>
                <a:cubicBezTo>
                  <a:pt x="17123" y="8383"/>
                  <a:pt x="17098" y="8334"/>
                  <a:pt x="17068" y="8334"/>
                </a:cubicBezTo>
                <a:close/>
                <a:moveTo>
                  <a:pt x="16889" y="8334"/>
                </a:moveTo>
                <a:cubicBezTo>
                  <a:pt x="16859" y="8334"/>
                  <a:pt x="16834" y="8383"/>
                  <a:pt x="16834" y="8445"/>
                </a:cubicBezTo>
                <a:cubicBezTo>
                  <a:pt x="16834" y="8506"/>
                  <a:pt x="16859" y="8556"/>
                  <a:pt x="16889" y="8556"/>
                </a:cubicBezTo>
                <a:cubicBezTo>
                  <a:pt x="16919" y="8556"/>
                  <a:pt x="16944" y="8506"/>
                  <a:pt x="16944" y="8445"/>
                </a:cubicBezTo>
                <a:cubicBezTo>
                  <a:pt x="16944" y="8383"/>
                  <a:pt x="16919" y="8334"/>
                  <a:pt x="16889" y="8334"/>
                </a:cubicBezTo>
                <a:close/>
                <a:moveTo>
                  <a:pt x="16710" y="8334"/>
                </a:moveTo>
                <a:cubicBezTo>
                  <a:pt x="16679" y="8334"/>
                  <a:pt x="16655" y="8383"/>
                  <a:pt x="16655" y="8445"/>
                </a:cubicBezTo>
                <a:cubicBezTo>
                  <a:pt x="16655" y="8506"/>
                  <a:pt x="16679" y="8556"/>
                  <a:pt x="16710" y="8556"/>
                </a:cubicBezTo>
                <a:cubicBezTo>
                  <a:pt x="16740" y="8556"/>
                  <a:pt x="16765" y="8506"/>
                  <a:pt x="16765" y="8445"/>
                </a:cubicBezTo>
                <a:cubicBezTo>
                  <a:pt x="16765" y="8383"/>
                  <a:pt x="16740" y="8334"/>
                  <a:pt x="16710" y="8334"/>
                </a:cubicBezTo>
                <a:close/>
                <a:moveTo>
                  <a:pt x="16531" y="8334"/>
                </a:moveTo>
                <a:cubicBezTo>
                  <a:pt x="16500" y="8334"/>
                  <a:pt x="16476" y="8383"/>
                  <a:pt x="16476" y="8445"/>
                </a:cubicBezTo>
                <a:cubicBezTo>
                  <a:pt x="16476" y="8506"/>
                  <a:pt x="16500" y="8556"/>
                  <a:pt x="16531" y="8556"/>
                </a:cubicBezTo>
                <a:cubicBezTo>
                  <a:pt x="16561" y="8556"/>
                  <a:pt x="16585" y="8506"/>
                  <a:pt x="16585" y="8445"/>
                </a:cubicBezTo>
                <a:cubicBezTo>
                  <a:pt x="16585" y="8383"/>
                  <a:pt x="16561" y="8334"/>
                  <a:pt x="16531" y="8334"/>
                </a:cubicBezTo>
                <a:close/>
                <a:moveTo>
                  <a:pt x="16352" y="8334"/>
                </a:moveTo>
                <a:cubicBezTo>
                  <a:pt x="16321" y="8334"/>
                  <a:pt x="16297" y="8383"/>
                  <a:pt x="16297" y="8445"/>
                </a:cubicBezTo>
                <a:cubicBezTo>
                  <a:pt x="16297" y="8506"/>
                  <a:pt x="16321" y="8556"/>
                  <a:pt x="16352" y="8556"/>
                </a:cubicBezTo>
                <a:cubicBezTo>
                  <a:pt x="16382" y="8556"/>
                  <a:pt x="16406" y="8506"/>
                  <a:pt x="16406" y="8445"/>
                </a:cubicBezTo>
                <a:cubicBezTo>
                  <a:pt x="16406" y="8383"/>
                  <a:pt x="16382" y="8334"/>
                  <a:pt x="16352" y="8334"/>
                </a:cubicBezTo>
                <a:close/>
                <a:moveTo>
                  <a:pt x="16172" y="8334"/>
                </a:moveTo>
                <a:cubicBezTo>
                  <a:pt x="16142" y="8334"/>
                  <a:pt x="16118" y="8383"/>
                  <a:pt x="16118" y="8445"/>
                </a:cubicBezTo>
                <a:cubicBezTo>
                  <a:pt x="16118" y="8506"/>
                  <a:pt x="16142" y="8556"/>
                  <a:pt x="16172" y="8556"/>
                </a:cubicBezTo>
                <a:cubicBezTo>
                  <a:pt x="16203" y="8556"/>
                  <a:pt x="16227" y="8506"/>
                  <a:pt x="16227" y="8445"/>
                </a:cubicBezTo>
                <a:cubicBezTo>
                  <a:pt x="16227" y="8383"/>
                  <a:pt x="16203" y="8334"/>
                  <a:pt x="16172" y="8334"/>
                </a:cubicBezTo>
                <a:close/>
                <a:moveTo>
                  <a:pt x="15993" y="8334"/>
                </a:moveTo>
                <a:cubicBezTo>
                  <a:pt x="15963" y="8334"/>
                  <a:pt x="15938" y="8383"/>
                  <a:pt x="15938" y="8445"/>
                </a:cubicBezTo>
                <a:cubicBezTo>
                  <a:pt x="15938" y="8506"/>
                  <a:pt x="15963" y="8556"/>
                  <a:pt x="15993" y="8556"/>
                </a:cubicBezTo>
                <a:cubicBezTo>
                  <a:pt x="16024" y="8556"/>
                  <a:pt x="16048" y="8506"/>
                  <a:pt x="16048" y="8445"/>
                </a:cubicBezTo>
                <a:cubicBezTo>
                  <a:pt x="16048" y="8383"/>
                  <a:pt x="16024" y="8334"/>
                  <a:pt x="15993" y="8334"/>
                </a:cubicBezTo>
                <a:close/>
                <a:moveTo>
                  <a:pt x="15814" y="8334"/>
                </a:moveTo>
                <a:cubicBezTo>
                  <a:pt x="15784" y="8334"/>
                  <a:pt x="15759" y="8383"/>
                  <a:pt x="15759" y="8445"/>
                </a:cubicBezTo>
                <a:cubicBezTo>
                  <a:pt x="15759" y="8506"/>
                  <a:pt x="15784" y="8556"/>
                  <a:pt x="15814" y="8556"/>
                </a:cubicBezTo>
                <a:cubicBezTo>
                  <a:pt x="15845" y="8556"/>
                  <a:pt x="15869" y="8506"/>
                  <a:pt x="15869" y="8445"/>
                </a:cubicBezTo>
                <a:cubicBezTo>
                  <a:pt x="15869" y="8383"/>
                  <a:pt x="15845" y="8334"/>
                  <a:pt x="15814" y="8334"/>
                </a:cubicBezTo>
                <a:close/>
                <a:moveTo>
                  <a:pt x="15635" y="8334"/>
                </a:moveTo>
                <a:cubicBezTo>
                  <a:pt x="15605" y="8334"/>
                  <a:pt x="15580" y="8383"/>
                  <a:pt x="15580" y="8445"/>
                </a:cubicBezTo>
                <a:cubicBezTo>
                  <a:pt x="15580" y="8506"/>
                  <a:pt x="15605" y="8556"/>
                  <a:pt x="15635" y="8556"/>
                </a:cubicBezTo>
                <a:cubicBezTo>
                  <a:pt x="15666" y="8556"/>
                  <a:pt x="15690" y="8506"/>
                  <a:pt x="15690" y="8445"/>
                </a:cubicBezTo>
                <a:cubicBezTo>
                  <a:pt x="15690" y="8383"/>
                  <a:pt x="15666" y="8334"/>
                  <a:pt x="15635" y="8334"/>
                </a:cubicBezTo>
                <a:close/>
                <a:moveTo>
                  <a:pt x="15456" y="8334"/>
                </a:moveTo>
                <a:cubicBezTo>
                  <a:pt x="15426" y="8334"/>
                  <a:pt x="15401" y="8383"/>
                  <a:pt x="15401" y="8445"/>
                </a:cubicBezTo>
                <a:cubicBezTo>
                  <a:pt x="15401" y="8506"/>
                  <a:pt x="15426" y="8556"/>
                  <a:pt x="15456" y="8556"/>
                </a:cubicBezTo>
                <a:cubicBezTo>
                  <a:pt x="15486" y="8556"/>
                  <a:pt x="15511" y="8506"/>
                  <a:pt x="15511" y="8445"/>
                </a:cubicBezTo>
                <a:cubicBezTo>
                  <a:pt x="15511" y="8383"/>
                  <a:pt x="15486" y="8334"/>
                  <a:pt x="15456" y="8334"/>
                </a:cubicBezTo>
                <a:close/>
                <a:moveTo>
                  <a:pt x="15277" y="8334"/>
                </a:moveTo>
                <a:cubicBezTo>
                  <a:pt x="15247" y="8334"/>
                  <a:pt x="15222" y="8383"/>
                  <a:pt x="15222" y="8445"/>
                </a:cubicBezTo>
                <a:cubicBezTo>
                  <a:pt x="15222" y="8506"/>
                  <a:pt x="15247" y="8556"/>
                  <a:pt x="15277" y="8556"/>
                </a:cubicBezTo>
                <a:cubicBezTo>
                  <a:pt x="15307" y="8556"/>
                  <a:pt x="15332" y="8506"/>
                  <a:pt x="15332" y="8445"/>
                </a:cubicBezTo>
                <a:cubicBezTo>
                  <a:pt x="15332" y="8383"/>
                  <a:pt x="15307" y="8334"/>
                  <a:pt x="15277" y="8334"/>
                </a:cubicBezTo>
                <a:close/>
                <a:moveTo>
                  <a:pt x="15098" y="8334"/>
                </a:moveTo>
                <a:cubicBezTo>
                  <a:pt x="15068" y="8334"/>
                  <a:pt x="15043" y="8383"/>
                  <a:pt x="15043" y="8445"/>
                </a:cubicBezTo>
                <a:cubicBezTo>
                  <a:pt x="15043" y="8506"/>
                  <a:pt x="15068" y="8556"/>
                  <a:pt x="15098" y="8556"/>
                </a:cubicBezTo>
                <a:cubicBezTo>
                  <a:pt x="15128" y="8556"/>
                  <a:pt x="15153" y="8506"/>
                  <a:pt x="15153" y="8445"/>
                </a:cubicBezTo>
                <a:cubicBezTo>
                  <a:pt x="15153" y="8383"/>
                  <a:pt x="15128" y="8334"/>
                  <a:pt x="15098" y="8334"/>
                </a:cubicBezTo>
                <a:close/>
                <a:moveTo>
                  <a:pt x="14919" y="8334"/>
                </a:moveTo>
                <a:cubicBezTo>
                  <a:pt x="14889" y="8334"/>
                  <a:pt x="14864" y="8383"/>
                  <a:pt x="14864" y="8445"/>
                </a:cubicBezTo>
                <a:cubicBezTo>
                  <a:pt x="14864" y="8506"/>
                  <a:pt x="14889" y="8556"/>
                  <a:pt x="14919" y="8556"/>
                </a:cubicBezTo>
                <a:cubicBezTo>
                  <a:pt x="14949" y="8556"/>
                  <a:pt x="14974" y="8506"/>
                  <a:pt x="14974" y="8445"/>
                </a:cubicBezTo>
                <a:cubicBezTo>
                  <a:pt x="14974" y="8383"/>
                  <a:pt x="14949" y="8334"/>
                  <a:pt x="14919" y="8334"/>
                </a:cubicBezTo>
                <a:close/>
                <a:moveTo>
                  <a:pt x="14740" y="8334"/>
                </a:moveTo>
                <a:cubicBezTo>
                  <a:pt x="14709" y="8334"/>
                  <a:pt x="14685" y="8383"/>
                  <a:pt x="14685" y="8445"/>
                </a:cubicBezTo>
                <a:cubicBezTo>
                  <a:pt x="14685" y="8506"/>
                  <a:pt x="14709" y="8556"/>
                  <a:pt x="14740" y="8556"/>
                </a:cubicBezTo>
                <a:cubicBezTo>
                  <a:pt x="14770" y="8556"/>
                  <a:pt x="14795" y="8506"/>
                  <a:pt x="14795" y="8445"/>
                </a:cubicBezTo>
                <a:cubicBezTo>
                  <a:pt x="14795" y="8383"/>
                  <a:pt x="14770" y="8334"/>
                  <a:pt x="14740" y="8334"/>
                </a:cubicBezTo>
                <a:close/>
                <a:moveTo>
                  <a:pt x="14561" y="8334"/>
                </a:moveTo>
                <a:cubicBezTo>
                  <a:pt x="14530" y="8334"/>
                  <a:pt x="14506" y="8383"/>
                  <a:pt x="14506" y="8445"/>
                </a:cubicBezTo>
                <a:cubicBezTo>
                  <a:pt x="14506" y="8506"/>
                  <a:pt x="14530" y="8556"/>
                  <a:pt x="14561" y="8556"/>
                </a:cubicBezTo>
                <a:cubicBezTo>
                  <a:pt x="14591" y="8556"/>
                  <a:pt x="14616" y="8506"/>
                  <a:pt x="14616" y="8445"/>
                </a:cubicBezTo>
                <a:cubicBezTo>
                  <a:pt x="14616" y="8383"/>
                  <a:pt x="14591" y="8334"/>
                  <a:pt x="14561" y="8334"/>
                </a:cubicBezTo>
                <a:close/>
                <a:moveTo>
                  <a:pt x="14382" y="8334"/>
                </a:moveTo>
                <a:cubicBezTo>
                  <a:pt x="14351" y="8334"/>
                  <a:pt x="14327" y="8383"/>
                  <a:pt x="14327" y="8445"/>
                </a:cubicBezTo>
                <a:cubicBezTo>
                  <a:pt x="14327" y="8506"/>
                  <a:pt x="14351" y="8556"/>
                  <a:pt x="14382" y="8556"/>
                </a:cubicBezTo>
                <a:cubicBezTo>
                  <a:pt x="14412" y="8556"/>
                  <a:pt x="14436" y="8506"/>
                  <a:pt x="14436" y="8445"/>
                </a:cubicBezTo>
                <a:cubicBezTo>
                  <a:pt x="14436" y="8383"/>
                  <a:pt x="14412" y="8334"/>
                  <a:pt x="14382" y="8334"/>
                </a:cubicBezTo>
                <a:close/>
                <a:moveTo>
                  <a:pt x="14202" y="8334"/>
                </a:moveTo>
                <a:cubicBezTo>
                  <a:pt x="14172" y="8334"/>
                  <a:pt x="14148" y="8383"/>
                  <a:pt x="14148" y="8445"/>
                </a:cubicBezTo>
                <a:cubicBezTo>
                  <a:pt x="14148" y="8506"/>
                  <a:pt x="14172" y="8556"/>
                  <a:pt x="14202" y="8556"/>
                </a:cubicBezTo>
                <a:cubicBezTo>
                  <a:pt x="14233" y="8556"/>
                  <a:pt x="14257" y="8506"/>
                  <a:pt x="14257" y="8445"/>
                </a:cubicBezTo>
                <a:cubicBezTo>
                  <a:pt x="14257" y="8383"/>
                  <a:pt x="14233" y="8334"/>
                  <a:pt x="14202" y="8334"/>
                </a:cubicBezTo>
                <a:close/>
                <a:moveTo>
                  <a:pt x="14023" y="8334"/>
                </a:moveTo>
                <a:cubicBezTo>
                  <a:pt x="13993" y="8334"/>
                  <a:pt x="13969" y="8383"/>
                  <a:pt x="13969" y="8445"/>
                </a:cubicBezTo>
                <a:cubicBezTo>
                  <a:pt x="13969" y="8506"/>
                  <a:pt x="13993" y="8556"/>
                  <a:pt x="14023" y="8556"/>
                </a:cubicBezTo>
                <a:cubicBezTo>
                  <a:pt x="14054" y="8556"/>
                  <a:pt x="14078" y="8506"/>
                  <a:pt x="14078" y="8445"/>
                </a:cubicBezTo>
                <a:cubicBezTo>
                  <a:pt x="14078" y="8383"/>
                  <a:pt x="14054" y="8334"/>
                  <a:pt x="14023" y="8334"/>
                </a:cubicBezTo>
                <a:close/>
                <a:moveTo>
                  <a:pt x="13844" y="8334"/>
                </a:moveTo>
                <a:cubicBezTo>
                  <a:pt x="13814" y="8334"/>
                  <a:pt x="13789" y="8383"/>
                  <a:pt x="13789" y="8445"/>
                </a:cubicBezTo>
                <a:cubicBezTo>
                  <a:pt x="13789" y="8506"/>
                  <a:pt x="13814" y="8556"/>
                  <a:pt x="13844" y="8556"/>
                </a:cubicBezTo>
                <a:cubicBezTo>
                  <a:pt x="13875" y="8556"/>
                  <a:pt x="13899" y="8506"/>
                  <a:pt x="13899" y="8445"/>
                </a:cubicBezTo>
                <a:cubicBezTo>
                  <a:pt x="13899" y="8383"/>
                  <a:pt x="13875" y="8334"/>
                  <a:pt x="13844" y="8334"/>
                </a:cubicBezTo>
                <a:close/>
                <a:moveTo>
                  <a:pt x="13665" y="8334"/>
                </a:moveTo>
                <a:cubicBezTo>
                  <a:pt x="13635" y="8334"/>
                  <a:pt x="13610" y="8383"/>
                  <a:pt x="13610" y="8445"/>
                </a:cubicBezTo>
                <a:cubicBezTo>
                  <a:pt x="13610" y="8506"/>
                  <a:pt x="13635" y="8556"/>
                  <a:pt x="13665" y="8556"/>
                </a:cubicBezTo>
                <a:cubicBezTo>
                  <a:pt x="13696" y="8556"/>
                  <a:pt x="13720" y="8506"/>
                  <a:pt x="13720" y="8445"/>
                </a:cubicBezTo>
                <a:cubicBezTo>
                  <a:pt x="13720" y="8383"/>
                  <a:pt x="13696" y="8334"/>
                  <a:pt x="13665" y="8334"/>
                </a:cubicBezTo>
                <a:close/>
                <a:moveTo>
                  <a:pt x="13128" y="8334"/>
                </a:moveTo>
                <a:cubicBezTo>
                  <a:pt x="13098" y="8334"/>
                  <a:pt x="13073" y="8383"/>
                  <a:pt x="13073" y="8445"/>
                </a:cubicBezTo>
                <a:cubicBezTo>
                  <a:pt x="13073" y="8506"/>
                  <a:pt x="13098" y="8556"/>
                  <a:pt x="13128" y="8556"/>
                </a:cubicBezTo>
                <a:cubicBezTo>
                  <a:pt x="13158" y="8556"/>
                  <a:pt x="13183" y="8506"/>
                  <a:pt x="13183" y="8445"/>
                </a:cubicBezTo>
                <a:cubicBezTo>
                  <a:pt x="13183" y="8383"/>
                  <a:pt x="13158" y="8334"/>
                  <a:pt x="13128" y="8334"/>
                </a:cubicBezTo>
                <a:close/>
                <a:moveTo>
                  <a:pt x="12949" y="8334"/>
                </a:moveTo>
                <a:cubicBezTo>
                  <a:pt x="12919" y="8334"/>
                  <a:pt x="12894" y="8383"/>
                  <a:pt x="12894" y="8445"/>
                </a:cubicBezTo>
                <a:cubicBezTo>
                  <a:pt x="12894" y="8506"/>
                  <a:pt x="12919" y="8556"/>
                  <a:pt x="12949" y="8556"/>
                </a:cubicBezTo>
                <a:cubicBezTo>
                  <a:pt x="12979" y="8556"/>
                  <a:pt x="13004" y="8506"/>
                  <a:pt x="13004" y="8445"/>
                </a:cubicBezTo>
                <a:cubicBezTo>
                  <a:pt x="13004" y="8383"/>
                  <a:pt x="12979" y="8334"/>
                  <a:pt x="12949" y="8334"/>
                </a:cubicBezTo>
                <a:close/>
                <a:moveTo>
                  <a:pt x="12770" y="8334"/>
                </a:moveTo>
                <a:cubicBezTo>
                  <a:pt x="12740" y="8334"/>
                  <a:pt x="12715" y="8383"/>
                  <a:pt x="12715" y="8445"/>
                </a:cubicBezTo>
                <a:cubicBezTo>
                  <a:pt x="12715" y="8506"/>
                  <a:pt x="12740" y="8556"/>
                  <a:pt x="12770" y="8556"/>
                </a:cubicBezTo>
                <a:cubicBezTo>
                  <a:pt x="12800" y="8556"/>
                  <a:pt x="12825" y="8506"/>
                  <a:pt x="12825" y="8445"/>
                </a:cubicBezTo>
                <a:cubicBezTo>
                  <a:pt x="12825" y="8383"/>
                  <a:pt x="12800" y="8334"/>
                  <a:pt x="12770" y="8334"/>
                </a:cubicBezTo>
                <a:close/>
                <a:moveTo>
                  <a:pt x="12591" y="8334"/>
                </a:moveTo>
                <a:cubicBezTo>
                  <a:pt x="12560" y="8334"/>
                  <a:pt x="12536" y="8383"/>
                  <a:pt x="12536" y="8445"/>
                </a:cubicBezTo>
                <a:cubicBezTo>
                  <a:pt x="12536" y="8506"/>
                  <a:pt x="12560" y="8556"/>
                  <a:pt x="12591" y="8556"/>
                </a:cubicBezTo>
                <a:cubicBezTo>
                  <a:pt x="12621" y="8556"/>
                  <a:pt x="12646" y="8506"/>
                  <a:pt x="12646" y="8445"/>
                </a:cubicBezTo>
                <a:cubicBezTo>
                  <a:pt x="12646" y="8383"/>
                  <a:pt x="12621" y="8334"/>
                  <a:pt x="12591" y="8334"/>
                </a:cubicBezTo>
                <a:close/>
                <a:moveTo>
                  <a:pt x="12412" y="8334"/>
                </a:moveTo>
                <a:cubicBezTo>
                  <a:pt x="12381" y="8334"/>
                  <a:pt x="12357" y="8383"/>
                  <a:pt x="12357" y="8445"/>
                </a:cubicBezTo>
                <a:cubicBezTo>
                  <a:pt x="12357" y="8506"/>
                  <a:pt x="12381" y="8556"/>
                  <a:pt x="12412" y="8556"/>
                </a:cubicBezTo>
                <a:cubicBezTo>
                  <a:pt x="12442" y="8556"/>
                  <a:pt x="12466" y="8506"/>
                  <a:pt x="12466" y="8445"/>
                </a:cubicBezTo>
                <a:cubicBezTo>
                  <a:pt x="12466" y="8383"/>
                  <a:pt x="12442" y="8334"/>
                  <a:pt x="12412" y="8334"/>
                </a:cubicBezTo>
                <a:close/>
                <a:moveTo>
                  <a:pt x="12233" y="8334"/>
                </a:moveTo>
                <a:cubicBezTo>
                  <a:pt x="12202" y="8334"/>
                  <a:pt x="12178" y="8383"/>
                  <a:pt x="12178" y="8445"/>
                </a:cubicBezTo>
                <a:cubicBezTo>
                  <a:pt x="12178" y="8506"/>
                  <a:pt x="12202" y="8556"/>
                  <a:pt x="12233" y="8556"/>
                </a:cubicBezTo>
                <a:cubicBezTo>
                  <a:pt x="12263" y="8556"/>
                  <a:pt x="12287" y="8506"/>
                  <a:pt x="12287" y="8445"/>
                </a:cubicBezTo>
                <a:cubicBezTo>
                  <a:pt x="12287" y="8383"/>
                  <a:pt x="12263" y="8334"/>
                  <a:pt x="12233" y="8334"/>
                </a:cubicBezTo>
                <a:close/>
                <a:moveTo>
                  <a:pt x="12053" y="8334"/>
                </a:moveTo>
                <a:cubicBezTo>
                  <a:pt x="12023" y="8334"/>
                  <a:pt x="11999" y="8383"/>
                  <a:pt x="11999" y="8445"/>
                </a:cubicBezTo>
                <a:cubicBezTo>
                  <a:pt x="11999" y="8506"/>
                  <a:pt x="12023" y="8556"/>
                  <a:pt x="12053" y="8556"/>
                </a:cubicBezTo>
                <a:cubicBezTo>
                  <a:pt x="12084" y="8556"/>
                  <a:pt x="12108" y="8506"/>
                  <a:pt x="12108" y="8445"/>
                </a:cubicBezTo>
                <a:cubicBezTo>
                  <a:pt x="12108" y="8383"/>
                  <a:pt x="12084" y="8334"/>
                  <a:pt x="12053" y="8334"/>
                </a:cubicBezTo>
                <a:close/>
                <a:moveTo>
                  <a:pt x="11874" y="8334"/>
                </a:moveTo>
                <a:cubicBezTo>
                  <a:pt x="11844" y="8334"/>
                  <a:pt x="11819" y="8383"/>
                  <a:pt x="11819" y="8445"/>
                </a:cubicBezTo>
                <a:cubicBezTo>
                  <a:pt x="11819" y="8506"/>
                  <a:pt x="11844" y="8556"/>
                  <a:pt x="11874" y="8556"/>
                </a:cubicBezTo>
                <a:cubicBezTo>
                  <a:pt x="11905" y="8556"/>
                  <a:pt x="11929" y="8506"/>
                  <a:pt x="11929" y="8445"/>
                </a:cubicBezTo>
                <a:cubicBezTo>
                  <a:pt x="11929" y="8383"/>
                  <a:pt x="11905" y="8334"/>
                  <a:pt x="11874" y="8334"/>
                </a:cubicBezTo>
                <a:close/>
                <a:moveTo>
                  <a:pt x="11695" y="8334"/>
                </a:moveTo>
                <a:cubicBezTo>
                  <a:pt x="11665" y="8334"/>
                  <a:pt x="11640" y="8383"/>
                  <a:pt x="11640" y="8445"/>
                </a:cubicBezTo>
                <a:cubicBezTo>
                  <a:pt x="11640" y="8506"/>
                  <a:pt x="11665" y="8556"/>
                  <a:pt x="11695" y="8556"/>
                </a:cubicBezTo>
                <a:cubicBezTo>
                  <a:pt x="11726" y="8556"/>
                  <a:pt x="11750" y="8506"/>
                  <a:pt x="11750" y="8445"/>
                </a:cubicBezTo>
                <a:cubicBezTo>
                  <a:pt x="11750" y="8383"/>
                  <a:pt x="11726" y="8334"/>
                  <a:pt x="11695" y="8334"/>
                </a:cubicBezTo>
                <a:close/>
                <a:moveTo>
                  <a:pt x="11516" y="8334"/>
                </a:moveTo>
                <a:cubicBezTo>
                  <a:pt x="11486" y="8334"/>
                  <a:pt x="11461" y="8383"/>
                  <a:pt x="11461" y="8445"/>
                </a:cubicBezTo>
                <a:cubicBezTo>
                  <a:pt x="11461" y="8506"/>
                  <a:pt x="11486" y="8556"/>
                  <a:pt x="11516" y="8556"/>
                </a:cubicBezTo>
                <a:cubicBezTo>
                  <a:pt x="11546" y="8556"/>
                  <a:pt x="11571" y="8506"/>
                  <a:pt x="11571" y="8445"/>
                </a:cubicBezTo>
                <a:cubicBezTo>
                  <a:pt x="11571" y="8383"/>
                  <a:pt x="11546" y="8334"/>
                  <a:pt x="11516" y="8334"/>
                </a:cubicBezTo>
                <a:close/>
                <a:moveTo>
                  <a:pt x="11337" y="8334"/>
                </a:moveTo>
                <a:cubicBezTo>
                  <a:pt x="11307" y="8334"/>
                  <a:pt x="11282" y="8383"/>
                  <a:pt x="11282" y="8445"/>
                </a:cubicBezTo>
                <a:cubicBezTo>
                  <a:pt x="11282" y="8506"/>
                  <a:pt x="11307" y="8556"/>
                  <a:pt x="11337" y="8556"/>
                </a:cubicBezTo>
                <a:cubicBezTo>
                  <a:pt x="11367" y="8556"/>
                  <a:pt x="11392" y="8506"/>
                  <a:pt x="11392" y="8445"/>
                </a:cubicBezTo>
                <a:cubicBezTo>
                  <a:pt x="11392" y="8383"/>
                  <a:pt x="11367" y="8334"/>
                  <a:pt x="11337" y="8334"/>
                </a:cubicBezTo>
                <a:close/>
                <a:moveTo>
                  <a:pt x="11158" y="8334"/>
                </a:moveTo>
                <a:cubicBezTo>
                  <a:pt x="11128" y="8334"/>
                  <a:pt x="11103" y="8383"/>
                  <a:pt x="11103" y="8445"/>
                </a:cubicBezTo>
                <a:cubicBezTo>
                  <a:pt x="11103" y="8506"/>
                  <a:pt x="11128" y="8556"/>
                  <a:pt x="11158" y="8556"/>
                </a:cubicBezTo>
                <a:cubicBezTo>
                  <a:pt x="11188" y="8556"/>
                  <a:pt x="11213" y="8506"/>
                  <a:pt x="11213" y="8445"/>
                </a:cubicBezTo>
                <a:cubicBezTo>
                  <a:pt x="11213" y="8383"/>
                  <a:pt x="11188" y="8334"/>
                  <a:pt x="11158" y="8334"/>
                </a:cubicBezTo>
                <a:close/>
                <a:moveTo>
                  <a:pt x="10979" y="8334"/>
                </a:moveTo>
                <a:cubicBezTo>
                  <a:pt x="10949" y="8334"/>
                  <a:pt x="10924" y="8383"/>
                  <a:pt x="10924" y="8445"/>
                </a:cubicBezTo>
                <a:cubicBezTo>
                  <a:pt x="10924" y="8506"/>
                  <a:pt x="10949" y="8556"/>
                  <a:pt x="10979" y="8556"/>
                </a:cubicBezTo>
                <a:cubicBezTo>
                  <a:pt x="11009" y="8556"/>
                  <a:pt x="11034" y="8506"/>
                  <a:pt x="11034" y="8445"/>
                </a:cubicBezTo>
                <a:cubicBezTo>
                  <a:pt x="11034" y="8383"/>
                  <a:pt x="11009" y="8334"/>
                  <a:pt x="10979" y="8334"/>
                </a:cubicBezTo>
                <a:close/>
                <a:moveTo>
                  <a:pt x="10800" y="8334"/>
                </a:moveTo>
                <a:cubicBezTo>
                  <a:pt x="10770" y="8334"/>
                  <a:pt x="10745" y="8383"/>
                  <a:pt x="10745" y="8445"/>
                </a:cubicBezTo>
                <a:cubicBezTo>
                  <a:pt x="10745" y="8506"/>
                  <a:pt x="10770" y="8556"/>
                  <a:pt x="10800" y="8556"/>
                </a:cubicBezTo>
                <a:cubicBezTo>
                  <a:pt x="10830" y="8556"/>
                  <a:pt x="10855" y="8506"/>
                  <a:pt x="10855" y="8445"/>
                </a:cubicBezTo>
                <a:cubicBezTo>
                  <a:pt x="10855" y="8383"/>
                  <a:pt x="10830" y="8334"/>
                  <a:pt x="10800" y="8334"/>
                </a:cubicBezTo>
                <a:close/>
                <a:moveTo>
                  <a:pt x="10621" y="8334"/>
                </a:moveTo>
                <a:cubicBezTo>
                  <a:pt x="10590" y="8334"/>
                  <a:pt x="10566" y="8383"/>
                  <a:pt x="10566" y="8445"/>
                </a:cubicBezTo>
                <a:cubicBezTo>
                  <a:pt x="10566" y="8506"/>
                  <a:pt x="10590" y="8556"/>
                  <a:pt x="10621" y="8556"/>
                </a:cubicBezTo>
                <a:cubicBezTo>
                  <a:pt x="10651" y="8556"/>
                  <a:pt x="10676" y="8506"/>
                  <a:pt x="10676" y="8445"/>
                </a:cubicBezTo>
                <a:cubicBezTo>
                  <a:pt x="10676" y="8383"/>
                  <a:pt x="10651" y="8334"/>
                  <a:pt x="10621" y="8334"/>
                </a:cubicBezTo>
                <a:close/>
                <a:moveTo>
                  <a:pt x="10442" y="8334"/>
                </a:moveTo>
                <a:cubicBezTo>
                  <a:pt x="10411" y="8334"/>
                  <a:pt x="10387" y="8383"/>
                  <a:pt x="10387" y="8445"/>
                </a:cubicBezTo>
                <a:cubicBezTo>
                  <a:pt x="10387" y="8506"/>
                  <a:pt x="10411" y="8556"/>
                  <a:pt x="10442" y="8556"/>
                </a:cubicBezTo>
                <a:cubicBezTo>
                  <a:pt x="10472" y="8556"/>
                  <a:pt x="10497" y="8506"/>
                  <a:pt x="10497" y="8445"/>
                </a:cubicBezTo>
                <a:cubicBezTo>
                  <a:pt x="10497" y="8383"/>
                  <a:pt x="10472" y="8334"/>
                  <a:pt x="10442" y="8334"/>
                </a:cubicBezTo>
                <a:close/>
                <a:moveTo>
                  <a:pt x="10263" y="8334"/>
                </a:moveTo>
                <a:cubicBezTo>
                  <a:pt x="10232" y="8334"/>
                  <a:pt x="10208" y="8383"/>
                  <a:pt x="10208" y="8445"/>
                </a:cubicBezTo>
                <a:cubicBezTo>
                  <a:pt x="10208" y="8506"/>
                  <a:pt x="10232" y="8556"/>
                  <a:pt x="10263" y="8556"/>
                </a:cubicBezTo>
                <a:cubicBezTo>
                  <a:pt x="10293" y="8556"/>
                  <a:pt x="10317" y="8506"/>
                  <a:pt x="10317" y="8445"/>
                </a:cubicBezTo>
                <a:cubicBezTo>
                  <a:pt x="10317" y="8383"/>
                  <a:pt x="10293" y="8334"/>
                  <a:pt x="10263" y="8334"/>
                </a:cubicBezTo>
                <a:close/>
                <a:moveTo>
                  <a:pt x="10083" y="8334"/>
                </a:moveTo>
                <a:cubicBezTo>
                  <a:pt x="10053" y="8334"/>
                  <a:pt x="10029" y="8383"/>
                  <a:pt x="10029" y="8445"/>
                </a:cubicBezTo>
                <a:cubicBezTo>
                  <a:pt x="10029" y="8506"/>
                  <a:pt x="10053" y="8556"/>
                  <a:pt x="10083" y="8556"/>
                </a:cubicBezTo>
                <a:cubicBezTo>
                  <a:pt x="10114" y="8556"/>
                  <a:pt x="10138" y="8506"/>
                  <a:pt x="10138" y="8445"/>
                </a:cubicBezTo>
                <a:cubicBezTo>
                  <a:pt x="10138" y="8383"/>
                  <a:pt x="10114" y="8334"/>
                  <a:pt x="10083" y="8334"/>
                </a:cubicBezTo>
                <a:close/>
                <a:moveTo>
                  <a:pt x="9904" y="8334"/>
                </a:moveTo>
                <a:cubicBezTo>
                  <a:pt x="9874" y="8334"/>
                  <a:pt x="9850" y="8383"/>
                  <a:pt x="9850" y="8445"/>
                </a:cubicBezTo>
                <a:cubicBezTo>
                  <a:pt x="9850" y="8506"/>
                  <a:pt x="9874" y="8556"/>
                  <a:pt x="9904" y="8556"/>
                </a:cubicBezTo>
                <a:cubicBezTo>
                  <a:pt x="9935" y="8556"/>
                  <a:pt x="9959" y="8506"/>
                  <a:pt x="9959" y="8445"/>
                </a:cubicBezTo>
                <a:cubicBezTo>
                  <a:pt x="9959" y="8383"/>
                  <a:pt x="9935" y="8334"/>
                  <a:pt x="9904" y="8334"/>
                </a:cubicBezTo>
                <a:close/>
                <a:moveTo>
                  <a:pt x="9725" y="8334"/>
                </a:moveTo>
                <a:cubicBezTo>
                  <a:pt x="9695" y="8334"/>
                  <a:pt x="9670" y="8383"/>
                  <a:pt x="9670" y="8445"/>
                </a:cubicBezTo>
                <a:cubicBezTo>
                  <a:pt x="9670" y="8506"/>
                  <a:pt x="9695" y="8556"/>
                  <a:pt x="9725" y="8556"/>
                </a:cubicBezTo>
                <a:cubicBezTo>
                  <a:pt x="9756" y="8556"/>
                  <a:pt x="9780" y="8506"/>
                  <a:pt x="9780" y="8445"/>
                </a:cubicBezTo>
                <a:cubicBezTo>
                  <a:pt x="9780" y="8383"/>
                  <a:pt x="9756" y="8334"/>
                  <a:pt x="9725" y="8334"/>
                </a:cubicBezTo>
                <a:close/>
                <a:moveTo>
                  <a:pt x="9546" y="8334"/>
                </a:moveTo>
                <a:cubicBezTo>
                  <a:pt x="9516" y="8334"/>
                  <a:pt x="9491" y="8383"/>
                  <a:pt x="9491" y="8445"/>
                </a:cubicBezTo>
                <a:cubicBezTo>
                  <a:pt x="9491" y="8506"/>
                  <a:pt x="9516" y="8556"/>
                  <a:pt x="9546" y="8556"/>
                </a:cubicBezTo>
                <a:cubicBezTo>
                  <a:pt x="9577" y="8556"/>
                  <a:pt x="9601" y="8506"/>
                  <a:pt x="9601" y="8445"/>
                </a:cubicBezTo>
                <a:cubicBezTo>
                  <a:pt x="9601" y="8383"/>
                  <a:pt x="9577" y="8334"/>
                  <a:pt x="9546" y="8334"/>
                </a:cubicBezTo>
                <a:close/>
                <a:moveTo>
                  <a:pt x="9367" y="8334"/>
                </a:moveTo>
                <a:cubicBezTo>
                  <a:pt x="9337" y="8334"/>
                  <a:pt x="9312" y="8383"/>
                  <a:pt x="9312" y="8445"/>
                </a:cubicBezTo>
                <a:cubicBezTo>
                  <a:pt x="9312" y="8506"/>
                  <a:pt x="9337" y="8556"/>
                  <a:pt x="9367" y="8556"/>
                </a:cubicBezTo>
                <a:cubicBezTo>
                  <a:pt x="9397" y="8556"/>
                  <a:pt x="9422" y="8506"/>
                  <a:pt x="9422" y="8445"/>
                </a:cubicBezTo>
                <a:cubicBezTo>
                  <a:pt x="9422" y="8383"/>
                  <a:pt x="9397" y="8334"/>
                  <a:pt x="9367" y="8334"/>
                </a:cubicBezTo>
                <a:close/>
                <a:moveTo>
                  <a:pt x="9188" y="8334"/>
                </a:moveTo>
                <a:cubicBezTo>
                  <a:pt x="9158" y="8334"/>
                  <a:pt x="9133" y="8383"/>
                  <a:pt x="9133" y="8445"/>
                </a:cubicBezTo>
                <a:cubicBezTo>
                  <a:pt x="9133" y="8506"/>
                  <a:pt x="9158" y="8556"/>
                  <a:pt x="9188" y="8556"/>
                </a:cubicBezTo>
                <a:cubicBezTo>
                  <a:pt x="9218" y="8556"/>
                  <a:pt x="9243" y="8506"/>
                  <a:pt x="9243" y="8445"/>
                </a:cubicBezTo>
                <a:cubicBezTo>
                  <a:pt x="9243" y="8383"/>
                  <a:pt x="9218" y="8334"/>
                  <a:pt x="9188" y="8334"/>
                </a:cubicBezTo>
                <a:close/>
                <a:moveTo>
                  <a:pt x="9009" y="8334"/>
                </a:moveTo>
                <a:cubicBezTo>
                  <a:pt x="8979" y="8334"/>
                  <a:pt x="8954" y="8383"/>
                  <a:pt x="8954" y="8445"/>
                </a:cubicBezTo>
                <a:cubicBezTo>
                  <a:pt x="8954" y="8506"/>
                  <a:pt x="8979" y="8556"/>
                  <a:pt x="9009" y="8556"/>
                </a:cubicBezTo>
                <a:cubicBezTo>
                  <a:pt x="9039" y="8556"/>
                  <a:pt x="9064" y="8506"/>
                  <a:pt x="9064" y="8445"/>
                </a:cubicBezTo>
                <a:cubicBezTo>
                  <a:pt x="9064" y="8383"/>
                  <a:pt x="9039" y="8334"/>
                  <a:pt x="9009" y="8334"/>
                </a:cubicBezTo>
                <a:close/>
                <a:moveTo>
                  <a:pt x="8830" y="8334"/>
                </a:moveTo>
                <a:cubicBezTo>
                  <a:pt x="8800" y="8334"/>
                  <a:pt x="8775" y="8383"/>
                  <a:pt x="8775" y="8445"/>
                </a:cubicBezTo>
                <a:cubicBezTo>
                  <a:pt x="8775" y="8506"/>
                  <a:pt x="8800" y="8556"/>
                  <a:pt x="8830" y="8556"/>
                </a:cubicBezTo>
                <a:cubicBezTo>
                  <a:pt x="8860" y="8556"/>
                  <a:pt x="8885" y="8506"/>
                  <a:pt x="8885" y="8445"/>
                </a:cubicBezTo>
                <a:cubicBezTo>
                  <a:pt x="8885" y="8383"/>
                  <a:pt x="8860" y="8334"/>
                  <a:pt x="8830" y="8334"/>
                </a:cubicBezTo>
                <a:close/>
                <a:moveTo>
                  <a:pt x="4174" y="8334"/>
                </a:moveTo>
                <a:cubicBezTo>
                  <a:pt x="4143" y="8334"/>
                  <a:pt x="4119" y="8383"/>
                  <a:pt x="4119" y="8445"/>
                </a:cubicBezTo>
                <a:cubicBezTo>
                  <a:pt x="4119" y="8506"/>
                  <a:pt x="4143" y="8556"/>
                  <a:pt x="4174" y="8556"/>
                </a:cubicBezTo>
                <a:cubicBezTo>
                  <a:pt x="4204" y="8556"/>
                  <a:pt x="4229" y="8506"/>
                  <a:pt x="4229" y="8445"/>
                </a:cubicBezTo>
                <a:cubicBezTo>
                  <a:pt x="4229" y="8383"/>
                  <a:pt x="4204" y="8334"/>
                  <a:pt x="4174" y="8334"/>
                </a:cubicBezTo>
                <a:close/>
                <a:moveTo>
                  <a:pt x="3099" y="8334"/>
                </a:moveTo>
                <a:cubicBezTo>
                  <a:pt x="3069" y="8334"/>
                  <a:pt x="3044" y="8383"/>
                  <a:pt x="3044" y="8445"/>
                </a:cubicBezTo>
                <a:cubicBezTo>
                  <a:pt x="3044" y="8506"/>
                  <a:pt x="3069" y="8556"/>
                  <a:pt x="3099" y="8556"/>
                </a:cubicBezTo>
                <a:cubicBezTo>
                  <a:pt x="3130" y="8556"/>
                  <a:pt x="3154" y="8506"/>
                  <a:pt x="3154" y="8445"/>
                </a:cubicBezTo>
                <a:cubicBezTo>
                  <a:pt x="3154" y="8383"/>
                  <a:pt x="3130" y="8334"/>
                  <a:pt x="3099" y="8334"/>
                </a:cubicBezTo>
                <a:close/>
                <a:moveTo>
                  <a:pt x="2920" y="8334"/>
                </a:moveTo>
                <a:cubicBezTo>
                  <a:pt x="2890" y="8334"/>
                  <a:pt x="2865" y="8383"/>
                  <a:pt x="2865" y="8445"/>
                </a:cubicBezTo>
                <a:cubicBezTo>
                  <a:pt x="2865" y="8506"/>
                  <a:pt x="2890" y="8556"/>
                  <a:pt x="2920" y="8556"/>
                </a:cubicBezTo>
                <a:cubicBezTo>
                  <a:pt x="2950" y="8556"/>
                  <a:pt x="2975" y="8506"/>
                  <a:pt x="2975" y="8445"/>
                </a:cubicBezTo>
                <a:cubicBezTo>
                  <a:pt x="2975" y="8383"/>
                  <a:pt x="2950" y="8334"/>
                  <a:pt x="2920" y="8334"/>
                </a:cubicBezTo>
                <a:close/>
                <a:moveTo>
                  <a:pt x="2741" y="8334"/>
                </a:moveTo>
                <a:cubicBezTo>
                  <a:pt x="2711" y="8334"/>
                  <a:pt x="2686" y="8383"/>
                  <a:pt x="2686" y="8445"/>
                </a:cubicBezTo>
                <a:cubicBezTo>
                  <a:pt x="2686" y="8506"/>
                  <a:pt x="2711" y="8556"/>
                  <a:pt x="2741" y="8556"/>
                </a:cubicBezTo>
                <a:cubicBezTo>
                  <a:pt x="2771" y="8556"/>
                  <a:pt x="2796" y="8506"/>
                  <a:pt x="2796" y="8445"/>
                </a:cubicBezTo>
                <a:cubicBezTo>
                  <a:pt x="2796" y="8383"/>
                  <a:pt x="2771" y="8334"/>
                  <a:pt x="2741" y="8334"/>
                </a:cubicBezTo>
                <a:close/>
                <a:moveTo>
                  <a:pt x="2562" y="8334"/>
                </a:moveTo>
                <a:cubicBezTo>
                  <a:pt x="2532" y="8334"/>
                  <a:pt x="2507" y="8383"/>
                  <a:pt x="2507" y="8445"/>
                </a:cubicBezTo>
                <a:cubicBezTo>
                  <a:pt x="2507" y="8506"/>
                  <a:pt x="2532" y="8556"/>
                  <a:pt x="2562" y="8556"/>
                </a:cubicBezTo>
                <a:cubicBezTo>
                  <a:pt x="2592" y="8556"/>
                  <a:pt x="2617" y="8506"/>
                  <a:pt x="2617" y="8445"/>
                </a:cubicBezTo>
                <a:cubicBezTo>
                  <a:pt x="2617" y="8383"/>
                  <a:pt x="2592" y="8334"/>
                  <a:pt x="2562" y="8334"/>
                </a:cubicBezTo>
                <a:close/>
                <a:moveTo>
                  <a:pt x="2383" y="8334"/>
                </a:moveTo>
                <a:cubicBezTo>
                  <a:pt x="2353" y="8334"/>
                  <a:pt x="2328" y="8383"/>
                  <a:pt x="2328" y="8445"/>
                </a:cubicBezTo>
                <a:cubicBezTo>
                  <a:pt x="2328" y="8506"/>
                  <a:pt x="2353" y="8556"/>
                  <a:pt x="2383" y="8556"/>
                </a:cubicBezTo>
                <a:cubicBezTo>
                  <a:pt x="2413" y="8556"/>
                  <a:pt x="2438" y="8506"/>
                  <a:pt x="2438" y="8445"/>
                </a:cubicBezTo>
                <a:cubicBezTo>
                  <a:pt x="2438" y="8383"/>
                  <a:pt x="2413" y="8334"/>
                  <a:pt x="2383" y="8334"/>
                </a:cubicBezTo>
                <a:close/>
                <a:moveTo>
                  <a:pt x="2025" y="8334"/>
                </a:moveTo>
                <a:cubicBezTo>
                  <a:pt x="1994" y="8334"/>
                  <a:pt x="1970" y="8383"/>
                  <a:pt x="1970" y="8445"/>
                </a:cubicBezTo>
                <a:cubicBezTo>
                  <a:pt x="1970" y="8506"/>
                  <a:pt x="1994" y="8556"/>
                  <a:pt x="2025" y="8556"/>
                </a:cubicBezTo>
                <a:cubicBezTo>
                  <a:pt x="2055" y="8556"/>
                  <a:pt x="2080" y="8506"/>
                  <a:pt x="2080" y="8445"/>
                </a:cubicBezTo>
                <a:cubicBezTo>
                  <a:pt x="2080" y="8383"/>
                  <a:pt x="2055" y="8334"/>
                  <a:pt x="2025" y="8334"/>
                </a:cubicBezTo>
                <a:close/>
                <a:moveTo>
                  <a:pt x="17963" y="7971"/>
                </a:moveTo>
                <a:cubicBezTo>
                  <a:pt x="17933" y="7971"/>
                  <a:pt x="17908" y="8021"/>
                  <a:pt x="17908" y="8082"/>
                </a:cubicBezTo>
                <a:cubicBezTo>
                  <a:pt x="17908" y="8144"/>
                  <a:pt x="17933" y="8193"/>
                  <a:pt x="17963" y="8193"/>
                </a:cubicBezTo>
                <a:cubicBezTo>
                  <a:pt x="17994" y="8193"/>
                  <a:pt x="18018" y="8144"/>
                  <a:pt x="18018" y="8082"/>
                </a:cubicBezTo>
                <a:cubicBezTo>
                  <a:pt x="18018" y="8021"/>
                  <a:pt x="17994" y="7971"/>
                  <a:pt x="17963" y="7971"/>
                </a:cubicBezTo>
                <a:close/>
                <a:moveTo>
                  <a:pt x="17784" y="7971"/>
                </a:moveTo>
                <a:cubicBezTo>
                  <a:pt x="17754" y="7971"/>
                  <a:pt x="17729" y="8021"/>
                  <a:pt x="17729" y="8082"/>
                </a:cubicBezTo>
                <a:cubicBezTo>
                  <a:pt x="17729" y="8144"/>
                  <a:pt x="17754" y="8193"/>
                  <a:pt x="17784" y="8193"/>
                </a:cubicBezTo>
                <a:cubicBezTo>
                  <a:pt x="17815" y="8193"/>
                  <a:pt x="17839" y="8144"/>
                  <a:pt x="17839" y="8082"/>
                </a:cubicBezTo>
                <a:cubicBezTo>
                  <a:pt x="17839" y="8021"/>
                  <a:pt x="17815" y="7971"/>
                  <a:pt x="17784" y="7971"/>
                </a:cubicBezTo>
                <a:close/>
                <a:moveTo>
                  <a:pt x="17605" y="7971"/>
                </a:moveTo>
                <a:cubicBezTo>
                  <a:pt x="17575" y="7971"/>
                  <a:pt x="17550" y="8021"/>
                  <a:pt x="17550" y="8082"/>
                </a:cubicBezTo>
                <a:cubicBezTo>
                  <a:pt x="17550" y="8144"/>
                  <a:pt x="17575" y="8193"/>
                  <a:pt x="17605" y="8193"/>
                </a:cubicBezTo>
                <a:cubicBezTo>
                  <a:pt x="17635" y="8193"/>
                  <a:pt x="17660" y="8144"/>
                  <a:pt x="17660" y="8082"/>
                </a:cubicBezTo>
                <a:cubicBezTo>
                  <a:pt x="17660" y="8021"/>
                  <a:pt x="17635" y="7971"/>
                  <a:pt x="17605" y="7971"/>
                </a:cubicBezTo>
                <a:close/>
                <a:moveTo>
                  <a:pt x="17426" y="7971"/>
                </a:moveTo>
                <a:cubicBezTo>
                  <a:pt x="17396" y="7971"/>
                  <a:pt x="17371" y="8021"/>
                  <a:pt x="17371" y="8082"/>
                </a:cubicBezTo>
                <a:cubicBezTo>
                  <a:pt x="17371" y="8144"/>
                  <a:pt x="17396" y="8193"/>
                  <a:pt x="17426" y="8193"/>
                </a:cubicBezTo>
                <a:cubicBezTo>
                  <a:pt x="17456" y="8193"/>
                  <a:pt x="17481" y="8144"/>
                  <a:pt x="17481" y="8082"/>
                </a:cubicBezTo>
                <a:cubicBezTo>
                  <a:pt x="17481" y="8021"/>
                  <a:pt x="17456" y="7971"/>
                  <a:pt x="17426" y="7971"/>
                </a:cubicBezTo>
                <a:close/>
                <a:moveTo>
                  <a:pt x="17247" y="7971"/>
                </a:moveTo>
                <a:cubicBezTo>
                  <a:pt x="17217" y="7971"/>
                  <a:pt x="17192" y="8021"/>
                  <a:pt x="17192" y="8082"/>
                </a:cubicBezTo>
                <a:cubicBezTo>
                  <a:pt x="17192" y="8144"/>
                  <a:pt x="17217" y="8193"/>
                  <a:pt x="17247" y="8193"/>
                </a:cubicBezTo>
                <a:cubicBezTo>
                  <a:pt x="17277" y="8193"/>
                  <a:pt x="17302" y="8144"/>
                  <a:pt x="17302" y="8082"/>
                </a:cubicBezTo>
                <a:cubicBezTo>
                  <a:pt x="17302" y="8021"/>
                  <a:pt x="17277" y="7971"/>
                  <a:pt x="17247" y="7971"/>
                </a:cubicBezTo>
                <a:close/>
                <a:moveTo>
                  <a:pt x="17068" y="7971"/>
                </a:moveTo>
                <a:cubicBezTo>
                  <a:pt x="17038" y="7971"/>
                  <a:pt x="17013" y="8021"/>
                  <a:pt x="17013" y="8082"/>
                </a:cubicBezTo>
                <a:cubicBezTo>
                  <a:pt x="17013" y="8144"/>
                  <a:pt x="17038" y="8193"/>
                  <a:pt x="17068" y="8193"/>
                </a:cubicBezTo>
                <a:cubicBezTo>
                  <a:pt x="17098" y="8193"/>
                  <a:pt x="17123" y="8144"/>
                  <a:pt x="17123" y="8082"/>
                </a:cubicBezTo>
                <a:cubicBezTo>
                  <a:pt x="17123" y="8021"/>
                  <a:pt x="17098" y="7971"/>
                  <a:pt x="17068" y="7971"/>
                </a:cubicBezTo>
                <a:close/>
                <a:moveTo>
                  <a:pt x="16889" y="7971"/>
                </a:moveTo>
                <a:cubicBezTo>
                  <a:pt x="16859" y="7971"/>
                  <a:pt x="16834" y="8021"/>
                  <a:pt x="16834" y="8082"/>
                </a:cubicBezTo>
                <a:cubicBezTo>
                  <a:pt x="16834" y="8144"/>
                  <a:pt x="16859" y="8193"/>
                  <a:pt x="16889" y="8193"/>
                </a:cubicBezTo>
                <a:cubicBezTo>
                  <a:pt x="16919" y="8193"/>
                  <a:pt x="16944" y="8144"/>
                  <a:pt x="16944" y="8082"/>
                </a:cubicBezTo>
                <a:cubicBezTo>
                  <a:pt x="16944" y="8021"/>
                  <a:pt x="16919" y="7971"/>
                  <a:pt x="16889" y="7971"/>
                </a:cubicBezTo>
                <a:close/>
                <a:moveTo>
                  <a:pt x="16710" y="7971"/>
                </a:moveTo>
                <a:cubicBezTo>
                  <a:pt x="16679" y="7971"/>
                  <a:pt x="16655" y="8021"/>
                  <a:pt x="16655" y="8082"/>
                </a:cubicBezTo>
                <a:cubicBezTo>
                  <a:pt x="16655" y="8144"/>
                  <a:pt x="16679" y="8193"/>
                  <a:pt x="16710" y="8193"/>
                </a:cubicBezTo>
                <a:cubicBezTo>
                  <a:pt x="16740" y="8193"/>
                  <a:pt x="16765" y="8144"/>
                  <a:pt x="16765" y="8082"/>
                </a:cubicBezTo>
                <a:cubicBezTo>
                  <a:pt x="16765" y="8021"/>
                  <a:pt x="16740" y="7971"/>
                  <a:pt x="16710" y="7971"/>
                </a:cubicBezTo>
                <a:close/>
                <a:moveTo>
                  <a:pt x="16531" y="7971"/>
                </a:moveTo>
                <a:cubicBezTo>
                  <a:pt x="16500" y="7971"/>
                  <a:pt x="16476" y="8021"/>
                  <a:pt x="16476" y="8082"/>
                </a:cubicBezTo>
                <a:cubicBezTo>
                  <a:pt x="16476" y="8144"/>
                  <a:pt x="16500" y="8193"/>
                  <a:pt x="16531" y="8193"/>
                </a:cubicBezTo>
                <a:cubicBezTo>
                  <a:pt x="16561" y="8193"/>
                  <a:pt x="16585" y="8144"/>
                  <a:pt x="16585" y="8082"/>
                </a:cubicBezTo>
                <a:cubicBezTo>
                  <a:pt x="16585" y="8021"/>
                  <a:pt x="16561" y="7971"/>
                  <a:pt x="16531" y="7971"/>
                </a:cubicBezTo>
                <a:close/>
                <a:moveTo>
                  <a:pt x="16352" y="7971"/>
                </a:moveTo>
                <a:cubicBezTo>
                  <a:pt x="16321" y="7971"/>
                  <a:pt x="16297" y="8021"/>
                  <a:pt x="16297" y="8082"/>
                </a:cubicBezTo>
                <a:cubicBezTo>
                  <a:pt x="16297" y="8144"/>
                  <a:pt x="16321" y="8193"/>
                  <a:pt x="16352" y="8193"/>
                </a:cubicBezTo>
                <a:cubicBezTo>
                  <a:pt x="16382" y="8193"/>
                  <a:pt x="16406" y="8144"/>
                  <a:pt x="16406" y="8082"/>
                </a:cubicBezTo>
                <a:cubicBezTo>
                  <a:pt x="16406" y="8021"/>
                  <a:pt x="16382" y="7971"/>
                  <a:pt x="16352" y="7971"/>
                </a:cubicBezTo>
                <a:close/>
                <a:moveTo>
                  <a:pt x="16172" y="7971"/>
                </a:moveTo>
                <a:cubicBezTo>
                  <a:pt x="16142" y="7971"/>
                  <a:pt x="16118" y="8021"/>
                  <a:pt x="16118" y="8082"/>
                </a:cubicBezTo>
                <a:cubicBezTo>
                  <a:pt x="16118" y="8144"/>
                  <a:pt x="16142" y="8193"/>
                  <a:pt x="16172" y="8193"/>
                </a:cubicBezTo>
                <a:cubicBezTo>
                  <a:pt x="16203" y="8193"/>
                  <a:pt x="16227" y="8144"/>
                  <a:pt x="16227" y="8082"/>
                </a:cubicBezTo>
                <a:cubicBezTo>
                  <a:pt x="16227" y="8021"/>
                  <a:pt x="16203" y="7971"/>
                  <a:pt x="16172" y="7971"/>
                </a:cubicBezTo>
                <a:close/>
                <a:moveTo>
                  <a:pt x="15993" y="7971"/>
                </a:moveTo>
                <a:cubicBezTo>
                  <a:pt x="15963" y="7971"/>
                  <a:pt x="15938" y="8021"/>
                  <a:pt x="15938" y="8082"/>
                </a:cubicBezTo>
                <a:cubicBezTo>
                  <a:pt x="15938" y="8144"/>
                  <a:pt x="15963" y="8193"/>
                  <a:pt x="15993" y="8193"/>
                </a:cubicBezTo>
                <a:cubicBezTo>
                  <a:pt x="16024" y="8193"/>
                  <a:pt x="16048" y="8144"/>
                  <a:pt x="16048" y="8082"/>
                </a:cubicBezTo>
                <a:cubicBezTo>
                  <a:pt x="16048" y="8021"/>
                  <a:pt x="16024" y="7971"/>
                  <a:pt x="15993" y="7971"/>
                </a:cubicBezTo>
                <a:close/>
                <a:moveTo>
                  <a:pt x="15814" y="7971"/>
                </a:moveTo>
                <a:cubicBezTo>
                  <a:pt x="15784" y="7971"/>
                  <a:pt x="15759" y="8021"/>
                  <a:pt x="15759" y="8082"/>
                </a:cubicBezTo>
                <a:cubicBezTo>
                  <a:pt x="15759" y="8144"/>
                  <a:pt x="15784" y="8193"/>
                  <a:pt x="15814" y="8193"/>
                </a:cubicBezTo>
                <a:cubicBezTo>
                  <a:pt x="15845" y="8193"/>
                  <a:pt x="15869" y="8144"/>
                  <a:pt x="15869" y="8082"/>
                </a:cubicBezTo>
                <a:cubicBezTo>
                  <a:pt x="15869" y="8021"/>
                  <a:pt x="15845" y="7971"/>
                  <a:pt x="15814" y="7971"/>
                </a:cubicBezTo>
                <a:close/>
                <a:moveTo>
                  <a:pt x="15635" y="7971"/>
                </a:moveTo>
                <a:cubicBezTo>
                  <a:pt x="15605" y="7971"/>
                  <a:pt x="15580" y="8021"/>
                  <a:pt x="15580" y="8082"/>
                </a:cubicBezTo>
                <a:cubicBezTo>
                  <a:pt x="15580" y="8144"/>
                  <a:pt x="15605" y="8193"/>
                  <a:pt x="15635" y="8193"/>
                </a:cubicBezTo>
                <a:cubicBezTo>
                  <a:pt x="15666" y="8193"/>
                  <a:pt x="15690" y="8144"/>
                  <a:pt x="15690" y="8082"/>
                </a:cubicBezTo>
                <a:cubicBezTo>
                  <a:pt x="15690" y="8021"/>
                  <a:pt x="15666" y="7971"/>
                  <a:pt x="15635" y="7971"/>
                </a:cubicBezTo>
                <a:close/>
                <a:moveTo>
                  <a:pt x="15456" y="7971"/>
                </a:moveTo>
                <a:cubicBezTo>
                  <a:pt x="15426" y="7971"/>
                  <a:pt x="15401" y="8021"/>
                  <a:pt x="15401" y="8082"/>
                </a:cubicBezTo>
                <a:cubicBezTo>
                  <a:pt x="15401" y="8144"/>
                  <a:pt x="15426" y="8193"/>
                  <a:pt x="15456" y="8193"/>
                </a:cubicBezTo>
                <a:cubicBezTo>
                  <a:pt x="15486" y="8193"/>
                  <a:pt x="15511" y="8144"/>
                  <a:pt x="15511" y="8082"/>
                </a:cubicBezTo>
                <a:cubicBezTo>
                  <a:pt x="15511" y="8021"/>
                  <a:pt x="15486" y="7971"/>
                  <a:pt x="15456" y="7971"/>
                </a:cubicBezTo>
                <a:close/>
                <a:moveTo>
                  <a:pt x="15277" y="7971"/>
                </a:moveTo>
                <a:cubicBezTo>
                  <a:pt x="15247" y="7971"/>
                  <a:pt x="15222" y="8021"/>
                  <a:pt x="15222" y="8082"/>
                </a:cubicBezTo>
                <a:cubicBezTo>
                  <a:pt x="15222" y="8144"/>
                  <a:pt x="15247" y="8193"/>
                  <a:pt x="15277" y="8193"/>
                </a:cubicBezTo>
                <a:cubicBezTo>
                  <a:pt x="15307" y="8193"/>
                  <a:pt x="15332" y="8144"/>
                  <a:pt x="15332" y="8082"/>
                </a:cubicBezTo>
                <a:cubicBezTo>
                  <a:pt x="15332" y="8021"/>
                  <a:pt x="15307" y="7971"/>
                  <a:pt x="15277" y="7971"/>
                </a:cubicBezTo>
                <a:close/>
                <a:moveTo>
                  <a:pt x="15098" y="7971"/>
                </a:moveTo>
                <a:cubicBezTo>
                  <a:pt x="15068" y="7971"/>
                  <a:pt x="15043" y="8021"/>
                  <a:pt x="15043" y="8082"/>
                </a:cubicBezTo>
                <a:cubicBezTo>
                  <a:pt x="15043" y="8144"/>
                  <a:pt x="15068" y="8193"/>
                  <a:pt x="15098" y="8193"/>
                </a:cubicBezTo>
                <a:cubicBezTo>
                  <a:pt x="15128" y="8193"/>
                  <a:pt x="15153" y="8144"/>
                  <a:pt x="15153" y="8082"/>
                </a:cubicBezTo>
                <a:cubicBezTo>
                  <a:pt x="15153" y="8021"/>
                  <a:pt x="15128" y="7971"/>
                  <a:pt x="15098" y="7971"/>
                </a:cubicBezTo>
                <a:close/>
                <a:moveTo>
                  <a:pt x="14919" y="7971"/>
                </a:moveTo>
                <a:cubicBezTo>
                  <a:pt x="14889" y="7971"/>
                  <a:pt x="14864" y="8021"/>
                  <a:pt x="14864" y="8082"/>
                </a:cubicBezTo>
                <a:cubicBezTo>
                  <a:pt x="14864" y="8144"/>
                  <a:pt x="14889" y="8193"/>
                  <a:pt x="14919" y="8193"/>
                </a:cubicBezTo>
                <a:cubicBezTo>
                  <a:pt x="14949" y="8193"/>
                  <a:pt x="14974" y="8144"/>
                  <a:pt x="14974" y="8082"/>
                </a:cubicBezTo>
                <a:cubicBezTo>
                  <a:pt x="14974" y="8021"/>
                  <a:pt x="14949" y="7971"/>
                  <a:pt x="14919" y="7971"/>
                </a:cubicBezTo>
                <a:close/>
                <a:moveTo>
                  <a:pt x="14740" y="7971"/>
                </a:moveTo>
                <a:cubicBezTo>
                  <a:pt x="14709" y="7971"/>
                  <a:pt x="14685" y="8021"/>
                  <a:pt x="14685" y="8082"/>
                </a:cubicBezTo>
                <a:cubicBezTo>
                  <a:pt x="14685" y="8144"/>
                  <a:pt x="14709" y="8193"/>
                  <a:pt x="14740" y="8193"/>
                </a:cubicBezTo>
                <a:cubicBezTo>
                  <a:pt x="14770" y="8193"/>
                  <a:pt x="14795" y="8144"/>
                  <a:pt x="14795" y="8082"/>
                </a:cubicBezTo>
                <a:cubicBezTo>
                  <a:pt x="14795" y="8021"/>
                  <a:pt x="14770" y="7971"/>
                  <a:pt x="14740" y="7971"/>
                </a:cubicBezTo>
                <a:close/>
                <a:moveTo>
                  <a:pt x="14561" y="7971"/>
                </a:moveTo>
                <a:cubicBezTo>
                  <a:pt x="14530" y="7971"/>
                  <a:pt x="14506" y="8021"/>
                  <a:pt x="14506" y="8082"/>
                </a:cubicBezTo>
                <a:cubicBezTo>
                  <a:pt x="14506" y="8144"/>
                  <a:pt x="14530" y="8193"/>
                  <a:pt x="14561" y="8193"/>
                </a:cubicBezTo>
                <a:cubicBezTo>
                  <a:pt x="14591" y="8193"/>
                  <a:pt x="14616" y="8144"/>
                  <a:pt x="14616" y="8082"/>
                </a:cubicBezTo>
                <a:cubicBezTo>
                  <a:pt x="14616" y="8021"/>
                  <a:pt x="14591" y="7971"/>
                  <a:pt x="14561" y="7971"/>
                </a:cubicBezTo>
                <a:close/>
                <a:moveTo>
                  <a:pt x="14382" y="7971"/>
                </a:moveTo>
                <a:cubicBezTo>
                  <a:pt x="14351" y="7971"/>
                  <a:pt x="14327" y="8021"/>
                  <a:pt x="14327" y="8082"/>
                </a:cubicBezTo>
                <a:cubicBezTo>
                  <a:pt x="14327" y="8144"/>
                  <a:pt x="14351" y="8193"/>
                  <a:pt x="14382" y="8193"/>
                </a:cubicBezTo>
                <a:cubicBezTo>
                  <a:pt x="14412" y="8193"/>
                  <a:pt x="14436" y="8144"/>
                  <a:pt x="14436" y="8082"/>
                </a:cubicBezTo>
                <a:cubicBezTo>
                  <a:pt x="14436" y="8021"/>
                  <a:pt x="14412" y="7971"/>
                  <a:pt x="14382" y="7971"/>
                </a:cubicBezTo>
                <a:close/>
                <a:moveTo>
                  <a:pt x="14202" y="7971"/>
                </a:moveTo>
                <a:cubicBezTo>
                  <a:pt x="14172" y="7971"/>
                  <a:pt x="14148" y="8021"/>
                  <a:pt x="14148" y="8082"/>
                </a:cubicBezTo>
                <a:cubicBezTo>
                  <a:pt x="14148" y="8144"/>
                  <a:pt x="14172" y="8193"/>
                  <a:pt x="14202" y="8193"/>
                </a:cubicBezTo>
                <a:cubicBezTo>
                  <a:pt x="14233" y="8193"/>
                  <a:pt x="14257" y="8144"/>
                  <a:pt x="14257" y="8082"/>
                </a:cubicBezTo>
                <a:cubicBezTo>
                  <a:pt x="14257" y="8021"/>
                  <a:pt x="14233" y="7971"/>
                  <a:pt x="14202" y="7971"/>
                </a:cubicBezTo>
                <a:close/>
                <a:moveTo>
                  <a:pt x="14023" y="7971"/>
                </a:moveTo>
                <a:cubicBezTo>
                  <a:pt x="13993" y="7971"/>
                  <a:pt x="13969" y="8021"/>
                  <a:pt x="13969" y="8082"/>
                </a:cubicBezTo>
                <a:cubicBezTo>
                  <a:pt x="13969" y="8144"/>
                  <a:pt x="13993" y="8193"/>
                  <a:pt x="14023" y="8193"/>
                </a:cubicBezTo>
                <a:cubicBezTo>
                  <a:pt x="14054" y="8193"/>
                  <a:pt x="14078" y="8144"/>
                  <a:pt x="14078" y="8082"/>
                </a:cubicBezTo>
                <a:cubicBezTo>
                  <a:pt x="14078" y="8021"/>
                  <a:pt x="14054" y="7971"/>
                  <a:pt x="14023" y="7971"/>
                </a:cubicBezTo>
                <a:close/>
                <a:moveTo>
                  <a:pt x="13844" y="7971"/>
                </a:moveTo>
                <a:cubicBezTo>
                  <a:pt x="13814" y="7971"/>
                  <a:pt x="13789" y="8021"/>
                  <a:pt x="13789" y="8082"/>
                </a:cubicBezTo>
                <a:cubicBezTo>
                  <a:pt x="13789" y="8144"/>
                  <a:pt x="13814" y="8193"/>
                  <a:pt x="13844" y="8193"/>
                </a:cubicBezTo>
                <a:cubicBezTo>
                  <a:pt x="13875" y="8193"/>
                  <a:pt x="13899" y="8144"/>
                  <a:pt x="13899" y="8082"/>
                </a:cubicBezTo>
                <a:cubicBezTo>
                  <a:pt x="13899" y="8021"/>
                  <a:pt x="13875" y="7971"/>
                  <a:pt x="13844" y="7971"/>
                </a:cubicBezTo>
                <a:close/>
                <a:moveTo>
                  <a:pt x="13665" y="7971"/>
                </a:moveTo>
                <a:cubicBezTo>
                  <a:pt x="13635" y="7971"/>
                  <a:pt x="13610" y="8021"/>
                  <a:pt x="13610" y="8082"/>
                </a:cubicBezTo>
                <a:cubicBezTo>
                  <a:pt x="13610" y="8144"/>
                  <a:pt x="13635" y="8193"/>
                  <a:pt x="13665" y="8193"/>
                </a:cubicBezTo>
                <a:cubicBezTo>
                  <a:pt x="13696" y="8193"/>
                  <a:pt x="13720" y="8144"/>
                  <a:pt x="13720" y="8082"/>
                </a:cubicBezTo>
                <a:cubicBezTo>
                  <a:pt x="13720" y="8021"/>
                  <a:pt x="13696" y="7971"/>
                  <a:pt x="13665" y="7971"/>
                </a:cubicBezTo>
                <a:close/>
                <a:moveTo>
                  <a:pt x="13486" y="7971"/>
                </a:moveTo>
                <a:cubicBezTo>
                  <a:pt x="13456" y="7971"/>
                  <a:pt x="13431" y="8021"/>
                  <a:pt x="13431" y="8082"/>
                </a:cubicBezTo>
                <a:cubicBezTo>
                  <a:pt x="13431" y="8144"/>
                  <a:pt x="13456" y="8193"/>
                  <a:pt x="13486" y="8193"/>
                </a:cubicBezTo>
                <a:cubicBezTo>
                  <a:pt x="13516" y="8193"/>
                  <a:pt x="13541" y="8144"/>
                  <a:pt x="13541" y="8082"/>
                </a:cubicBezTo>
                <a:cubicBezTo>
                  <a:pt x="13541" y="8021"/>
                  <a:pt x="13516" y="7971"/>
                  <a:pt x="13486" y="7971"/>
                </a:cubicBezTo>
                <a:close/>
                <a:moveTo>
                  <a:pt x="13307" y="7971"/>
                </a:moveTo>
                <a:cubicBezTo>
                  <a:pt x="13277" y="7971"/>
                  <a:pt x="13252" y="8021"/>
                  <a:pt x="13252" y="8082"/>
                </a:cubicBezTo>
                <a:cubicBezTo>
                  <a:pt x="13252" y="8144"/>
                  <a:pt x="13277" y="8193"/>
                  <a:pt x="13307" y="8193"/>
                </a:cubicBezTo>
                <a:cubicBezTo>
                  <a:pt x="13337" y="8193"/>
                  <a:pt x="13362" y="8144"/>
                  <a:pt x="13362" y="8082"/>
                </a:cubicBezTo>
                <a:cubicBezTo>
                  <a:pt x="13362" y="8021"/>
                  <a:pt x="13337" y="7971"/>
                  <a:pt x="13307" y="7971"/>
                </a:cubicBezTo>
                <a:close/>
                <a:moveTo>
                  <a:pt x="12949" y="7971"/>
                </a:moveTo>
                <a:cubicBezTo>
                  <a:pt x="12919" y="7971"/>
                  <a:pt x="12894" y="8021"/>
                  <a:pt x="12894" y="8082"/>
                </a:cubicBezTo>
                <a:cubicBezTo>
                  <a:pt x="12894" y="8144"/>
                  <a:pt x="12919" y="8193"/>
                  <a:pt x="12949" y="8193"/>
                </a:cubicBezTo>
                <a:cubicBezTo>
                  <a:pt x="12979" y="8193"/>
                  <a:pt x="13004" y="8144"/>
                  <a:pt x="13004" y="8082"/>
                </a:cubicBezTo>
                <a:cubicBezTo>
                  <a:pt x="13004" y="8021"/>
                  <a:pt x="12979" y="7971"/>
                  <a:pt x="12949" y="7971"/>
                </a:cubicBezTo>
                <a:close/>
                <a:moveTo>
                  <a:pt x="12770" y="7971"/>
                </a:moveTo>
                <a:cubicBezTo>
                  <a:pt x="12740" y="7971"/>
                  <a:pt x="12715" y="8021"/>
                  <a:pt x="12715" y="8082"/>
                </a:cubicBezTo>
                <a:cubicBezTo>
                  <a:pt x="12715" y="8144"/>
                  <a:pt x="12740" y="8193"/>
                  <a:pt x="12770" y="8193"/>
                </a:cubicBezTo>
                <a:cubicBezTo>
                  <a:pt x="12800" y="8193"/>
                  <a:pt x="12825" y="8144"/>
                  <a:pt x="12825" y="8082"/>
                </a:cubicBezTo>
                <a:cubicBezTo>
                  <a:pt x="12825" y="8021"/>
                  <a:pt x="12800" y="7971"/>
                  <a:pt x="12770" y="7971"/>
                </a:cubicBezTo>
                <a:close/>
                <a:moveTo>
                  <a:pt x="12591" y="7971"/>
                </a:moveTo>
                <a:cubicBezTo>
                  <a:pt x="12560" y="7971"/>
                  <a:pt x="12536" y="8021"/>
                  <a:pt x="12536" y="8082"/>
                </a:cubicBezTo>
                <a:cubicBezTo>
                  <a:pt x="12536" y="8144"/>
                  <a:pt x="12560" y="8193"/>
                  <a:pt x="12591" y="8193"/>
                </a:cubicBezTo>
                <a:cubicBezTo>
                  <a:pt x="12621" y="8193"/>
                  <a:pt x="12646" y="8144"/>
                  <a:pt x="12646" y="8082"/>
                </a:cubicBezTo>
                <a:cubicBezTo>
                  <a:pt x="12646" y="8021"/>
                  <a:pt x="12621" y="7971"/>
                  <a:pt x="12591" y="7971"/>
                </a:cubicBezTo>
                <a:close/>
                <a:moveTo>
                  <a:pt x="12412" y="7971"/>
                </a:moveTo>
                <a:cubicBezTo>
                  <a:pt x="12381" y="7971"/>
                  <a:pt x="12357" y="8021"/>
                  <a:pt x="12357" y="8082"/>
                </a:cubicBezTo>
                <a:cubicBezTo>
                  <a:pt x="12357" y="8144"/>
                  <a:pt x="12381" y="8193"/>
                  <a:pt x="12412" y="8193"/>
                </a:cubicBezTo>
                <a:cubicBezTo>
                  <a:pt x="12442" y="8193"/>
                  <a:pt x="12466" y="8144"/>
                  <a:pt x="12466" y="8082"/>
                </a:cubicBezTo>
                <a:cubicBezTo>
                  <a:pt x="12466" y="8021"/>
                  <a:pt x="12442" y="7971"/>
                  <a:pt x="12412" y="7971"/>
                </a:cubicBezTo>
                <a:close/>
                <a:moveTo>
                  <a:pt x="12233" y="7971"/>
                </a:moveTo>
                <a:cubicBezTo>
                  <a:pt x="12202" y="7971"/>
                  <a:pt x="12178" y="8021"/>
                  <a:pt x="12178" y="8082"/>
                </a:cubicBezTo>
                <a:cubicBezTo>
                  <a:pt x="12178" y="8144"/>
                  <a:pt x="12202" y="8193"/>
                  <a:pt x="12233" y="8193"/>
                </a:cubicBezTo>
                <a:cubicBezTo>
                  <a:pt x="12263" y="8193"/>
                  <a:pt x="12287" y="8144"/>
                  <a:pt x="12287" y="8082"/>
                </a:cubicBezTo>
                <a:cubicBezTo>
                  <a:pt x="12287" y="8021"/>
                  <a:pt x="12263" y="7971"/>
                  <a:pt x="12233" y="7971"/>
                </a:cubicBezTo>
                <a:close/>
                <a:moveTo>
                  <a:pt x="12053" y="7971"/>
                </a:moveTo>
                <a:cubicBezTo>
                  <a:pt x="12023" y="7971"/>
                  <a:pt x="11999" y="8021"/>
                  <a:pt x="11999" y="8082"/>
                </a:cubicBezTo>
                <a:cubicBezTo>
                  <a:pt x="11999" y="8144"/>
                  <a:pt x="12023" y="8193"/>
                  <a:pt x="12053" y="8193"/>
                </a:cubicBezTo>
                <a:cubicBezTo>
                  <a:pt x="12084" y="8193"/>
                  <a:pt x="12108" y="8144"/>
                  <a:pt x="12108" y="8082"/>
                </a:cubicBezTo>
                <a:cubicBezTo>
                  <a:pt x="12108" y="8021"/>
                  <a:pt x="12084" y="7971"/>
                  <a:pt x="12053" y="7971"/>
                </a:cubicBezTo>
                <a:close/>
                <a:moveTo>
                  <a:pt x="11874" y="7971"/>
                </a:moveTo>
                <a:cubicBezTo>
                  <a:pt x="11844" y="7971"/>
                  <a:pt x="11819" y="8021"/>
                  <a:pt x="11819" y="8082"/>
                </a:cubicBezTo>
                <a:cubicBezTo>
                  <a:pt x="11819" y="8144"/>
                  <a:pt x="11844" y="8193"/>
                  <a:pt x="11874" y="8193"/>
                </a:cubicBezTo>
                <a:cubicBezTo>
                  <a:pt x="11905" y="8193"/>
                  <a:pt x="11929" y="8144"/>
                  <a:pt x="11929" y="8082"/>
                </a:cubicBezTo>
                <a:cubicBezTo>
                  <a:pt x="11929" y="8021"/>
                  <a:pt x="11905" y="7971"/>
                  <a:pt x="11874" y="7971"/>
                </a:cubicBezTo>
                <a:close/>
                <a:moveTo>
                  <a:pt x="11695" y="7971"/>
                </a:moveTo>
                <a:cubicBezTo>
                  <a:pt x="11665" y="7971"/>
                  <a:pt x="11640" y="8021"/>
                  <a:pt x="11640" y="8082"/>
                </a:cubicBezTo>
                <a:cubicBezTo>
                  <a:pt x="11640" y="8144"/>
                  <a:pt x="11665" y="8193"/>
                  <a:pt x="11695" y="8193"/>
                </a:cubicBezTo>
                <a:cubicBezTo>
                  <a:pt x="11726" y="8193"/>
                  <a:pt x="11750" y="8144"/>
                  <a:pt x="11750" y="8082"/>
                </a:cubicBezTo>
                <a:cubicBezTo>
                  <a:pt x="11750" y="8021"/>
                  <a:pt x="11726" y="7971"/>
                  <a:pt x="11695" y="7971"/>
                </a:cubicBezTo>
                <a:close/>
                <a:moveTo>
                  <a:pt x="11516" y="7971"/>
                </a:moveTo>
                <a:cubicBezTo>
                  <a:pt x="11486" y="7971"/>
                  <a:pt x="11461" y="8021"/>
                  <a:pt x="11461" y="8082"/>
                </a:cubicBezTo>
                <a:cubicBezTo>
                  <a:pt x="11461" y="8144"/>
                  <a:pt x="11486" y="8193"/>
                  <a:pt x="11516" y="8193"/>
                </a:cubicBezTo>
                <a:cubicBezTo>
                  <a:pt x="11546" y="8193"/>
                  <a:pt x="11571" y="8144"/>
                  <a:pt x="11571" y="8082"/>
                </a:cubicBezTo>
                <a:cubicBezTo>
                  <a:pt x="11571" y="8021"/>
                  <a:pt x="11546" y="7971"/>
                  <a:pt x="11516" y="7971"/>
                </a:cubicBezTo>
                <a:close/>
                <a:moveTo>
                  <a:pt x="11337" y="7971"/>
                </a:moveTo>
                <a:cubicBezTo>
                  <a:pt x="11307" y="7971"/>
                  <a:pt x="11282" y="8021"/>
                  <a:pt x="11282" y="8082"/>
                </a:cubicBezTo>
                <a:cubicBezTo>
                  <a:pt x="11282" y="8144"/>
                  <a:pt x="11307" y="8193"/>
                  <a:pt x="11337" y="8193"/>
                </a:cubicBezTo>
                <a:cubicBezTo>
                  <a:pt x="11367" y="8193"/>
                  <a:pt x="11392" y="8144"/>
                  <a:pt x="11392" y="8082"/>
                </a:cubicBezTo>
                <a:cubicBezTo>
                  <a:pt x="11392" y="8021"/>
                  <a:pt x="11367" y="7971"/>
                  <a:pt x="11337" y="7971"/>
                </a:cubicBezTo>
                <a:close/>
                <a:moveTo>
                  <a:pt x="11158" y="7971"/>
                </a:moveTo>
                <a:cubicBezTo>
                  <a:pt x="11128" y="7971"/>
                  <a:pt x="11103" y="8021"/>
                  <a:pt x="11103" y="8082"/>
                </a:cubicBezTo>
                <a:cubicBezTo>
                  <a:pt x="11103" y="8144"/>
                  <a:pt x="11128" y="8193"/>
                  <a:pt x="11158" y="8193"/>
                </a:cubicBezTo>
                <a:cubicBezTo>
                  <a:pt x="11188" y="8193"/>
                  <a:pt x="11213" y="8144"/>
                  <a:pt x="11213" y="8082"/>
                </a:cubicBezTo>
                <a:cubicBezTo>
                  <a:pt x="11213" y="8021"/>
                  <a:pt x="11188" y="7971"/>
                  <a:pt x="11158" y="7971"/>
                </a:cubicBezTo>
                <a:close/>
                <a:moveTo>
                  <a:pt x="10979" y="7971"/>
                </a:moveTo>
                <a:cubicBezTo>
                  <a:pt x="10949" y="7971"/>
                  <a:pt x="10924" y="8021"/>
                  <a:pt x="10924" y="8082"/>
                </a:cubicBezTo>
                <a:cubicBezTo>
                  <a:pt x="10924" y="8144"/>
                  <a:pt x="10949" y="8193"/>
                  <a:pt x="10979" y="8193"/>
                </a:cubicBezTo>
                <a:cubicBezTo>
                  <a:pt x="11009" y="8193"/>
                  <a:pt x="11034" y="8144"/>
                  <a:pt x="11034" y="8082"/>
                </a:cubicBezTo>
                <a:cubicBezTo>
                  <a:pt x="11034" y="8021"/>
                  <a:pt x="11009" y="7971"/>
                  <a:pt x="10979" y="7971"/>
                </a:cubicBezTo>
                <a:close/>
                <a:moveTo>
                  <a:pt x="10800" y="7971"/>
                </a:moveTo>
                <a:cubicBezTo>
                  <a:pt x="10770" y="7971"/>
                  <a:pt x="10745" y="8021"/>
                  <a:pt x="10745" y="8082"/>
                </a:cubicBezTo>
                <a:cubicBezTo>
                  <a:pt x="10745" y="8144"/>
                  <a:pt x="10770" y="8193"/>
                  <a:pt x="10800" y="8193"/>
                </a:cubicBezTo>
                <a:cubicBezTo>
                  <a:pt x="10830" y="8193"/>
                  <a:pt x="10855" y="8144"/>
                  <a:pt x="10855" y="8082"/>
                </a:cubicBezTo>
                <a:cubicBezTo>
                  <a:pt x="10855" y="8021"/>
                  <a:pt x="10830" y="7971"/>
                  <a:pt x="10800" y="7971"/>
                </a:cubicBezTo>
                <a:close/>
                <a:moveTo>
                  <a:pt x="10621" y="7971"/>
                </a:moveTo>
                <a:cubicBezTo>
                  <a:pt x="10590" y="7971"/>
                  <a:pt x="10566" y="8021"/>
                  <a:pt x="10566" y="8082"/>
                </a:cubicBezTo>
                <a:cubicBezTo>
                  <a:pt x="10566" y="8144"/>
                  <a:pt x="10590" y="8193"/>
                  <a:pt x="10621" y="8193"/>
                </a:cubicBezTo>
                <a:cubicBezTo>
                  <a:pt x="10651" y="8193"/>
                  <a:pt x="10676" y="8144"/>
                  <a:pt x="10676" y="8082"/>
                </a:cubicBezTo>
                <a:cubicBezTo>
                  <a:pt x="10676" y="8021"/>
                  <a:pt x="10651" y="7971"/>
                  <a:pt x="10621" y="7971"/>
                </a:cubicBezTo>
                <a:close/>
                <a:moveTo>
                  <a:pt x="10442" y="7971"/>
                </a:moveTo>
                <a:cubicBezTo>
                  <a:pt x="10411" y="7971"/>
                  <a:pt x="10387" y="8021"/>
                  <a:pt x="10387" y="8082"/>
                </a:cubicBezTo>
                <a:cubicBezTo>
                  <a:pt x="10387" y="8144"/>
                  <a:pt x="10411" y="8193"/>
                  <a:pt x="10442" y="8193"/>
                </a:cubicBezTo>
                <a:cubicBezTo>
                  <a:pt x="10472" y="8193"/>
                  <a:pt x="10497" y="8144"/>
                  <a:pt x="10497" y="8082"/>
                </a:cubicBezTo>
                <a:cubicBezTo>
                  <a:pt x="10497" y="8021"/>
                  <a:pt x="10472" y="7971"/>
                  <a:pt x="10442" y="7971"/>
                </a:cubicBezTo>
                <a:close/>
                <a:moveTo>
                  <a:pt x="10263" y="7971"/>
                </a:moveTo>
                <a:cubicBezTo>
                  <a:pt x="10232" y="7971"/>
                  <a:pt x="10208" y="8021"/>
                  <a:pt x="10208" y="8082"/>
                </a:cubicBezTo>
                <a:cubicBezTo>
                  <a:pt x="10208" y="8144"/>
                  <a:pt x="10232" y="8193"/>
                  <a:pt x="10263" y="8193"/>
                </a:cubicBezTo>
                <a:cubicBezTo>
                  <a:pt x="10293" y="8193"/>
                  <a:pt x="10317" y="8144"/>
                  <a:pt x="10317" y="8082"/>
                </a:cubicBezTo>
                <a:cubicBezTo>
                  <a:pt x="10317" y="8021"/>
                  <a:pt x="10293" y="7971"/>
                  <a:pt x="10263" y="7971"/>
                </a:cubicBezTo>
                <a:close/>
                <a:moveTo>
                  <a:pt x="10083" y="7971"/>
                </a:moveTo>
                <a:cubicBezTo>
                  <a:pt x="10053" y="7971"/>
                  <a:pt x="10029" y="8021"/>
                  <a:pt x="10029" y="8082"/>
                </a:cubicBezTo>
                <a:cubicBezTo>
                  <a:pt x="10029" y="8144"/>
                  <a:pt x="10053" y="8193"/>
                  <a:pt x="10083" y="8193"/>
                </a:cubicBezTo>
                <a:cubicBezTo>
                  <a:pt x="10114" y="8193"/>
                  <a:pt x="10138" y="8144"/>
                  <a:pt x="10138" y="8082"/>
                </a:cubicBezTo>
                <a:cubicBezTo>
                  <a:pt x="10138" y="8021"/>
                  <a:pt x="10114" y="7971"/>
                  <a:pt x="10083" y="7971"/>
                </a:cubicBezTo>
                <a:close/>
                <a:moveTo>
                  <a:pt x="9904" y="7971"/>
                </a:moveTo>
                <a:cubicBezTo>
                  <a:pt x="9874" y="7971"/>
                  <a:pt x="9850" y="8021"/>
                  <a:pt x="9850" y="8082"/>
                </a:cubicBezTo>
                <a:cubicBezTo>
                  <a:pt x="9850" y="8144"/>
                  <a:pt x="9874" y="8193"/>
                  <a:pt x="9904" y="8193"/>
                </a:cubicBezTo>
                <a:cubicBezTo>
                  <a:pt x="9935" y="8193"/>
                  <a:pt x="9959" y="8144"/>
                  <a:pt x="9959" y="8082"/>
                </a:cubicBezTo>
                <a:cubicBezTo>
                  <a:pt x="9959" y="8021"/>
                  <a:pt x="9935" y="7971"/>
                  <a:pt x="9904" y="7971"/>
                </a:cubicBezTo>
                <a:close/>
                <a:moveTo>
                  <a:pt x="9725" y="7971"/>
                </a:moveTo>
                <a:cubicBezTo>
                  <a:pt x="9695" y="7971"/>
                  <a:pt x="9670" y="8021"/>
                  <a:pt x="9670" y="8082"/>
                </a:cubicBezTo>
                <a:cubicBezTo>
                  <a:pt x="9670" y="8144"/>
                  <a:pt x="9695" y="8193"/>
                  <a:pt x="9725" y="8193"/>
                </a:cubicBezTo>
                <a:cubicBezTo>
                  <a:pt x="9756" y="8193"/>
                  <a:pt x="9780" y="8144"/>
                  <a:pt x="9780" y="8082"/>
                </a:cubicBezTo>
                <a:cubicBezTo>
                  <a:pt x="9780" y="8021"/>
                  <a:pt x="9756" y="7971"/>
                  <a:pt x="9725" y="7971"/>
                </a:cubicBezTo>
                <a:close/>
                <a:moveTo>
                  <a:pt x="9546" y="7971"/>
                </a:moveTo>
                <a:cubicBezTo>
                  <a:pt x="9516" y="7971"/>
                  <a:pt x="9491" y="8021"/>
                  <a:pt x="9491" y="8082"/>
                </a:cubicBezTo>
                <a:cubicBezTo>
                  <a:pt x="9491" y="8144"/>
                  <a:pt x="9516" y="8193"/>
                  <a:pt x="9546" y="8193"/>
                </a:cubicBezTo>
                <a:cubicBezTo>
                  <a:pt x="9577" y="8193"/>
                  <a:pt x="9601" y="8144"/>
                  <a:pt x="9601" y="8082"/>
                </a:cubicBezTo>
                <a:cubicBezTo>
                  <a:pt x="9601" y="8021"/>
                  <a:pt x="9577" y="7971"/>
                  <a:pt x="9546" y="7971"/>
                </a:cubicBezTo>
                <a:close/>
                <a:moveTo>
                  <a:pt x="9367" y="7971"/>
                </a:moveTo>
                <a:cubicBezTo>
                  <a:pt x="9337" y="7971"/>
                  <a:pt x="9312" y="8021"/>
                  <a:pt x="9312" y="8082"/>
                </a:cubicBezTo>
                <a:cubicBezTo>
                  <a:pt x="9312" y="8144"/>
                  <a:pt x="9337" y="8193"/>
                  <a:pt x="9367" y="8193"/>
                </a:cubicBezTo>
                <a:cubicBezTo>
                  <a:pt x="9397" y="8193"/>
                  <a:pt x="9422" y="8144"/>
                  <a:pt x="9422" y="8082"/>
                </a:cubicBezTo>
                <a:cubicBezTo>
                  <a:pt x="9422" y="8021"/>
                  <a:pt x="9397" y="7971"/>
                  <a:pt x="9367" y="7971"/>
                </a:cubicBezTo>
                <a:close/>
                <a:moveTo>
                  <a:pt x="9188" y="7971"/>
                </a:moveTo>
                <a:cubicBezTo>
                  <a:pt x="9158" y="7971"/>
                  <a:pt x="9133" y="8021"/>
                  <a:pt x="9133" y="8082"/>
                </a:cubicBezTo>
                <a:cubicBezTo>
                  <a:pt x="9133" y="8144"/>
                  <a:pt x="9158" y="8193"/>
                  <a:pt x="9188" y="8193"/>
                </a:cubicBezTo>
                <a:cubicBezTo>
                  <a:pt x="9218" y="8193"/>
                  <a:pt x="9243" y="8144"/>
                  <a:pt x="9243" y="8082"/>
                </a:cubicBezTo>
                <a:cubicBezTo>
                  <a:pt x="9243" y="8021"/>
                  <a:pt x="9218" y="7971"/>
                  <a:pt x="9188" y="7971"/>
                </a:cubicBezTo>
                <a:close/>
                <a:moveTo>
                  <a:pt x="9009" y="7971"/>
                </a:moveTo>
                <a:cubicBezTo>
                  <a:pt x="8979" y="7971"/>
                  <a:pt x="8954" y="8021"/>
                  <a:pt x="8954" y="8082"/>
                </a:cubicBezTo>
                <a:cubicBezTo>
                  <a:pt x="8954" y="8144"/>
                  <a:pt x="8979" y="8193"/>
                  <a:pt x="9009" y="8193"/>
                </a:cubicBezTo>
                <a:cubicBezTo>
                  <a:pt x="9039" y="8193"/>
                  <a:pt x="9064" y="8144"/>
                  <a:pt x="9064" y="8082"/>
                </a:cubicBezTo>
                <a:cubicBezTo>
                  <a:pt x="9064" y="8021"/>
                  <a:pt x="9039" y="7971"/>
                  <a:pt x="9009" y="7971"/>
                </a:cubicBezTo>
                <a:close/>
                <a:moveTo>
                  <a:pt x="8830" y="7971"/>
                </a:moveTo>
                <a:cubicBezTo>
                  <a:pt x="8800" y="7971"/>
                  <a:pt x="8775" y="8021"/>
                  <a:pt x="8775" y="8082"/>
                </a:cubicBezTo>
                <a:cubicBezTo>
                  <a:pt x="8775" y="8144"/>
                  <a:pt x="8800" y="8193"/>
                  <a:pt x="8830" y="8193"/>
                </a:cubicBezTo>
                <a:cubicBezTo>
                  <a:pt x="8860" y="8193"/>
                  <a:pt x="8885" y="8144"/>
                  <a:pt x="8885" y="8082"/>
                </a:cubicBezTo>
                <a:cubicBezTo>
                  <a:pt x="8885" y="8021"/>
                  <a:pt x="8860" y="7971"/>
                  <a:pt x="8830" y="7971"/>
                </a:cubicBezTo>
                <a:close/>
                <a:moveTo>
                  <a:pt x="4174" y="7971"/>
                </a:moveTo>
                <a:cubicBezTo>
                  <a:pt x="4143" y="7971"/>
                  <a:pt x="4119" y="8021"/>
                  <a:pt x="4119" y="8082"/>
                </a:cubicBezTo>
                <a:cubicBezTo>
                  <a:pt x="4119" y="8144"/>
                  <a:pt x="4143" y="8193"/>
                  <a:pt x="4174" y="8193"/>
                </a:cubicBezTo>
                <a:cubicBezTo>
                  <a:pt x="4204" y="8193"/>
                  <a:pt x="4229" y="8144"/>
                  <a:pt x="4229" y="8082"/>
                </a:cubicBezTo>
                <a:cubicBezTo>
                  <a:pt x="4229" y="8021"/>
                  <a:pt x="4204" y="7971"/>
                  <a:pt x="4174" y="7971"/>
                </a:cubicBezTo>
                <a:close/>
                <a:moveTo>
                  <a:pt x="3637" y="7971"/>
                </a:moveTo>
                <a:cubicBezTo>
                  <a:pt x="3606" y="7971"/>
                  <a:pt x="3582" y="8021"/>
                  <a:pt x="3582" y="8082"/>
                </a:cubicBezTo>
                <a:cubicBezTo>
                  <a:pt x="3582" y="8144"/>
                  <a:pt x="3606" y="8193"/>
                  <a:pt x="3637" y="8193"/>
                </a:cubicBezTo>
                <a:cubicBezTo>
                  <a:pt x="3667" y="8193"/>
                  <a:pt x="3691" y="8144"/>
                  <a:pt x="3691" y="8082"/>
                </a:cubicBezTo>
                <a:cubicBezTo>
                  <a:pt x="3691" y="8021"/>
                  <a:pt x="3667" y="7971"/>
                  <a:pt x="3637" y="7971"/>
                </a:cubicBezTo>
                <a:close/>
                <a:moveTo>
                  <a:pt x="3278" y="7971"/>
                </a:moveTo>
                <a:cubicBezTo>
                  <a:pt x="3248" y="7971"/>
                  <a:pt x="3223" y="8021"/>
                  <a:pt x="3223" y="8082"/>
                </a:cubicBezTo>
                <a:cubicBezTo>
                  <a:pt x="3223" y="8144"/>
                  <a:pt x="3248" y="8193"/>
                  <a:pt x="3278" y="8193"/>
                </a:cubicBezTo>
                <a:cubicBezTo>
                  <a:pt x="3309" y="8193"/>
                  <a:pt x="3333" y="8144"/>
                  <a:pt x="3333" y="8082"/>
                </a:cubicBezTo>
                <a:cubicBezTo>
                  <a:pt x="3333" y="8021"/>
                  <a:pt x="3309" y="7971"/>
                  <a:pt x="3278" y="7971"/>
                </a:cubicBezTo>
                <a:close/>
                <a:moveTo>
                  <a:pt x="3099" y="7971"/>
                </a:moveTo>
                <a:cubicBezTo>
                  <a:pt x="3069" y="7971"/>
                  <a:pt x="3044" y="8021"/>
                  <a:pt x="3044" y="8082"/>
                </a:cubicBezTo>
                <a:cubicBezTo>
                  <a:pt x="3044" y="8144"/>
                  <a:pt x="3069" y="8193"/>
                  <a:pt x="3099" y="8193"/>
                </a:cubicBezTo>
                <a:cubicBezTo>
                  <a:pt x="3130" y="8193"/>
                  <a:pt x="3154" y="8144"/>
                  <a:pt x="3154" y="8082"/>
                </a:cubicBezTo>
                <a:cubicBezTo>
                  <a:pt x="3154" y="8021"/>
                  <a:pt x="3130" y="7971"/>
                  <a:pt x="3099" y="7971"/>
                </a:cubicBezTo>
                <a:close/>
                <a:moveTo>
                  <a:pt x="2920" y="7971"/>
                </a:moveTo>
                <a:cubicBezTo>
                  <a:pt x="2890" y="7971"/>
                  <a:pt x="2865" y="8021"/>
                  <a:pt x="2865" y="8082"/>
                </a:cubicBezTo>
                <a:cubicBezTo>
                  <a:pt x="2865" y="8144"/>
                  <a:pt x="2890" y="8193"/>
                  <a:pt x="2920" y="8193"/>
                </a:cubicBezTo>
                <a:cubicBezTo>
                  <a:pt x="2950" y="8193"/>
                  <a:pt x="2975" y="8144"/>
                  <a:pt x="2975" y="8082"/>
                </a:cubicBezTo>
                <a:cubicBezTo>
                  <a:pt x="2975" y="8021"/>
                  <a:pt x="2950" y="7971"/>
                  <a:pt x="2920" y="7971"/>
                </a:cubicBezTo>
                <a:close/>
                <a:moveTo>
                  <a:pt x="2741" y="7971"/>
                </a:moveTo>
                <a:cubicBezTo>
                  <a:pt x="2711" y="7971"/>
                  <a:pt x="2686" y="8021"/>
                  <a:pt x="2686" y="8082"/>
                </a:cubicBezTo>
                <a:cubicBezTo>
                  <a:pt x="2686" y="8144"/>
                  <a:pt x="2711" y="8193"/>
                  <a:pt x="2741" y="8193"/>
                </a:cubicBezTo>
                <a:cubicBezTo>
                  <a:pt x="2771" y="8193"/>
                  <a:pt x="2796" y="8144"/>
                  <a:pt x="2796" y="8082"/>
                </a:cubicBezTo>
                <a:cubicBezTo>
                  <a:pt x="2796" y="8021"/>
                  <a:pt x="2771" y="7971"/>
                  <a:pt x="2741" y="7971"/>
                </a:cubicBezTo>
                <a:close/>
                <a:moveTo>
                  <a:pt x="2562" y="7971"/>
                </a:moveTo>
                <a:cubicBezTo>
                  <a:pt x="2532" y="7971"/>
                  <a:pt x="2507" y="8021"/>
                  <a:pt x="2507" y="8082"/>
                </a:cubicBezTo>
                <a:cubicBezTo>
                  <a:pt x="2507" y="8144"/>
                  <a:pt x="2532" y="8193"/>
                  <a:pt x="2562" y="8193"/>
                </a:cubicBezTo>
                <a:cubicBezTo>
                  <a:pt x="2592" y="8193"/>
                  <a:pt x="2617" y="8144"/>
                  <a:pt x="2617" y="8082"/>
                </a:cubicBezTo>
                <a:cubicBezTo>
                  <a:pt x="2617" y="8021"/>
                  <a:pt x="2592" y="7971"/>
                  <a:pt x="2562" y="7971"/>
                </a:cubicBezTo>
                <a:close/>
                <a:moveTo>
                  <a:pt x="2383" y="7971"/>
                </a:moveTo>
                <a:cubicBezTo>
                  <a:pt x="2353" y="7971"/>
                  <a:pt x="2328" y="8021"/>
                  <a:pt x="2328" y="8082"/>
                </a:cubicBezTo>
                <a:cubicBezTo>
                  <a:pt x="2328" y="8144"/>
                  <a:pt x="2353" y="8193"/>
                  <a:pt x="2383" y="8193"/>
                </a:cubicBezTo>
                <a:cubicBezTo>
                  <a:pt x="2413" y="8193"/>
                  <a:pt x="2438" y="8144"/>
                  <a:pt x="2438" y="8082"/>
                </a:cubicBezTo>
                <a:cubicBezTo>
                  <a:pt x="2438" y="8021"/>
                  <a:pt x="2413" y="7971"/>
                  <a:pt x="2383" y="7971"/>
                </a:cubicBezTo>
                <a:close/>
                <a:moveTo>
                  <a:pt x="2204" y="7971"/>
                </a:moveTo>
                <a:cubicBezTo>
                  <a:pt x="2174" y="7971"/>
                  <a:pt x="2149" y="8021"/>
                  <a:pt x="2149" y="8082"/>
                </a:cubicBezTo>
                <a:cubicBezTo>
                  <a:pt x="2149" y="8144"/>
                  <a:pt x="2174" y="8193"/>
                  <a:pt x="2204" y="8193"/>
                </a:cubicBezTo>
                <a:cubicBezTo>
                  <a:pt x="2234" y="8193"/>
                  <a:pt x="2259" y="8144"/>
                  <a:pt x="2259" y="8082"/>
                </a:cubicBezTo>
                <a:cubicBezTo>
                  <a:pt x="2259" y="8021"/>
                  <a:pt x="2234" y="7971"/>
                  <a:pt x="2204" y="7971"/>
                </a:cubicBezTo>
                <a:close/>
                <a:moveTo>
                  <a:pt x="2025" y="7971"/>
                </a:moveTo>
                <a:cubicBezTo>
                  <a:pt x="1994" y="7971"/>
                  <a:pt x="1970" y="8021"/>
                  <a:pt x="1970" y="8082"/>
                </a:cubicBezTo>
                <a:cubicBezTo>
                  <a:pt x="1970" y="8144"/>
                  <a:pt x="1994" y="8193"/>
                  <a:pt x="2025" y="8193"/>
                </a:cubicBezTo>
                <a:cubicBezTo>
                  <a:pt x="2055" y="8193"/>
                  <a:pt x="2080" y="8144"/>
                  <a:pt x="2080" y="8082"/>
                </a:cubicBezTo>
                <a:cubicBezTo>
                  <a:pt x="2080" y="8021"/>
                  <a:pt x="2055" y="7971"/>
                  <a:pt x="2025" y="7971"/>
                </a:cubicBezTo>
                <a:close/>
                <a:moveTo>
                  <a:pt x="1846" y="7971"/>
                </a:moveTo>
                <a:cubicBezTo>
                  <a:pt x="1815" y="7971"/>
                  <a:pt x="1791" y="8021"/>
                  <a:pt x="1791" y="8082"/>
                </a:cubicBezTo>
                <a:cubicBezTo>
                  <a:pt x="1791" y="8144"/>
                  <a:pt x="1815" y="8193"/>
                  <a:pt x="1846" y="8193"/>
                </a:cubicBezTo>
                <a:cubicBezTo>
                  <a:pt x="1876" y="8193"/>
                  <a:pt x="1901" y="8144"/>
                  <a:pt x="1901" y="8082"/>
                </a:cubicBezTo>
                <a:cubicBezTo>
                  <a:pt x="1901" y="8021"/>
                  <a:pt x="1876" y="7971"/>
                  <a:pt x="1846" y="7971"/>
                </a:cubicBezTo>
                <a:close/>
                <a:moveTo>
                  <a:pt x="17963" y="7609"/>
                </a:moveTo>
                <a:cubicBezTo>
                  <a:pt x="17933" y="7609"/>
                  <a:pt x="17908" y="7659"/>
                  <a:pt x="17908" y="7720"/>
                </a:cubicBezTo>
                <a:cubicBezTo>
                  <a:pt x="17908" y="7781"/>
                  <a:pt x="17933" y="7831"/>
                  <a:pt x="17963" y="7831"/>
                </a:cubicBezTo>
                <a:cubicBezTo>
                  <a:pt x="17994" y="7831"/>
                  <a:pt x="18018" y="7781"/>
                  <a:pt x="18018" y="7720"/>
                </a:cubicBezTo>
                <a:cubicBezTo>
                  <a:pt x="18018" y="7659"/>
                  <a:pt x="17994" y="7609"/>
                  <a:pt x="17963" y="7609"/>
                </a:cubicBezTo>
                <a:close/>
                <a:moveTo>
                  <a:pt x="17784" y="7609"/>
                </a:moveTo>
                <a:cubicBezTo>
                  <a:pt x="17754" y="7609"/>
                  <a:pt x="17729" y="7659"/>
                  <a:pt x="17729" y="7720"/>
                </a:cubicBezTo>
                <a:cubicBezTo>
                  <a:pt x="17729" y="7781"/>
                  <a:pt x="17754" y="7831"/>
                  <a:pt x="17784" y="7831"/>
                </a:cubicBezTo>
                <a:cubicBezTo>
                  <a:pt x="17815" y="7831"/>
                  <a:pt x="17839" y="7781"/>
                  <a:pt x="17839" y="7720"/>
                </a:cubicBezTo>
                <a:cubicBezTo>
                  <a:pt x="17839" y="7659"/>
                  <a:pt x="17815" y="7609"/>
                  <a:pt x="17784" y="7609"/>
                </a:cubicBezTo>
                <a:close/>
                <a:moveTo>
                  <a:pt x="17605" y="7609"/>
                </a:moveTo>
                <a:cubicBezTo>
                  <a:pt x="17575" y="7609"/>
                  <a:pt x="17550" y="7659"/>
                  <a:pt x="17550" y="7720"/>
                </a:cubicBezTo>
                <a:cubicBezTo>
                  <a:pt x="17550" y="7781"/>
                  <a:pt x="17575" y="7831"/>
                  <a:pt x="17605" y="7831"/>
                </a:cubicBezTo>
                <a:cubicBezTo>
                  <a:pt x="17635" y="7831"/>
                  <a:pt x="17660" y="7781"/>
                  <a:pt x="17660" y="7720"/>
                </a:cubicBezTo>
                <a:cubicBezTo>
                  <a:pt x="17660" y="7659"/>
                  <a:pt x="17635" y="7609"/>
                  <a:pt x="17605" y="7609"/>
                </a:cubicBezTo>
                <a:close/>
                <a:moveTo>
                  <a:pt x="17426" y="7609"/>
                </a:moveTo>
                <a:cubicBezTo>
                  <a:pt x="17396" y="7609"/>
                  <a:pt x="17371" y="7659"/>
                  <a:pt x="17371" y="7720"/>
                </a:cubicBezTo>
                <a:cubicBezTo>
                  <a:pt x="17371" y="7781"/>
                  <a:pt x="17396" y="7831"/>
                  <a:pt x="17426" y="7831"/>
                </a:cubicBezTo>
                <a:cubicBezTo>
                  <a:pt x="17456" y="7831"/>
                  <a:pt x="17481" y="7781"/>
                  <a:pt x="17481" y="7720"/>
                </a:cubicBezTo>
                <a:cubicBezTo>
                  <a:pt x="17481" y="7659"/>
                  <a:pt x="17456" y="7609"/>
                  <a:pt x="17426" y="7609"/>
                </a:cubicBezTo>
                <a:close/>
                <a:moveTo>
                  <a:pt x="17247" y="7609"/>
                </a:moveTo>
                <a:cubicBezTo>
                  <a:pt x="17217" y="7609"/>
                  <a:pt x="17192" y="7659"/>
                  <a:pt x="17192" y="7720"/>
                </a:cubicBezTo>
                <a:cubicBezTo>
                  <a:pt x="17192" y="7781"/>
                  <a:pt x="17217" y="7831"/>
                  <a:pt x="17247" y="7831"/>
                </a:cubicBezTo>
                <a:cubicBezTo>
                  <a:pt x="17277" y="7831"/>
                  <a:pt x="17302" y="7781"/>
                  <a:pt x="17302" y="7720"/>
                </a:cubicBezTo>
                <a:cubicBezTo>
                  <a:pt x="17302" y="7659"/>
                  <a:pt x="17277" y="7609"/>
                  <a:pt x="17247" y="7609"/>
                </a:cubicBezTo>
                <a:close/>
                <a:moveTo>
                  <a:pt x="17068" y="7609"/>
                </a:moveTo>
                <a:cubicBezTo>
                  <a:pt x="17038" y="7609"/>
                  <a:pt x="17013" y="7659"/>
                  <a:pt x="17013" y="7720"/>
                </a:cubicBezTo>
                <a:cubicBezTo>
                  <a:pt x="17013" y="7781"/>
                  <a:pt x="17038" y="7831"/>
                  <a:pt x="17068" y="7831"/>
                </a:cubicBezTo>
                <a:cubicBezTo>
                  <a:pt x="17098" y="7831"/>
                  <a:pt x="17123" y="7781"/>
                  <a:pt x="17123" y="7720"/>
                </a:cubicBezTo>
                <a:cubicBezTo>
                  <a:pt x="17123" y="7659"/>
                  <a:pt x="17098" y="7609"/>
                  <a:pt x="17068" y="7609"/>
                </a:cubicBezTo>
                <a:close/>
                <a:moveTo>
                  <a:pt x="16889" y="7609"/>
                </a:moveTo>
                <a:cubicBezTo>
                  <a:pt x="16859" y="7609"/>
                  <a:pt x="16834" y="7659"/>
                  <a:pt x="16834" y="7720"/>
                </a:cubicBezTo>
                <a:cubicBezTo>
                  <a:pt x="16834" y="7781"/>
                  <a:pt x="16859" y="7831"/>
                  <a:pt x="16889" y="7831"/>
                </a:cubicBezTo>
                <a:cubicBezTo>
                  <a:pt x="16919" y="7831"/>
                  <a:pt x="16944" y="7781"/>
                  <a:pt x="16944" y="7720"/>
                </a:cubicBezTo>
                <a:cubicBezTo>
                  <a:pt x="16944" y="7659"/>
                  <a:pt x="16919" y="7609"/>
                  <a:pt x="16889" y="7609"/>
                </a:cubicBezTo>
                <a:close/>
                <a:moveTo>
                  <a:pt x="16710" y="7609"/>
                </a:moveTo>
                <a:cubicBezTo>
                  <a:pt x="16679" y="7609"/>
                  <a:pt x="16655" y="7659"/>
                  <a:pt x="16655" y="7720"/>
                </a:cubicBezTo>
                <a:cubicBezTo>
                  <a:pt x="16655" y="7781"/>
                  <a:pt x="16679" y="7831"/>
                  <a:pt x="16710" y="7831"/>
                </a:cubicBezTo>
                <a:cubicBezTo>
                  <a:pt x="16740" y="7831"/>
                  <a:pt x="16765" y="7781"/>
                  <a:pt x="16765" y="7720"/>
                </a:cubicBezTo>
                <a:cubicBezTo>
                  <a:pt x="16765" y="7659"/>
                  <a:pt x="16740" y="7609"/>
                  <a:pt x="16710" y="7609"/>
                </a:cubicBezTo>
                <a:close/>
                <a:moveTo>
                  <a:pt x="16531" y="7609"/>
                </a:moveTo>
                <a:cubicBezTo>
                  <a:pt x="16500" y="7609"/>
                  <a:pt x="16476" y="7659"/>
                  <a:pt x="16476" y="7720"/>
                </a:cubicBezTo>
                <a:cubicBezTo>
                  <a:pt x="16476" y="7781"/>
                  <a:pt x="16500" y="7831"/>
                  <a:pt x="16531" y="7831"/>
                </a:cubicBezTo>
                <a:cubicBezTo>
                  <a:pt x="16561" y="7831"/>
                  <a:pt x="16585" y="7781"/>
                  <a:pt x="16585" y="7720"/>
                </a:cubicBezTo>
                <a:cubicBezTo>
                  <a:pt x="16585" y="7659"/>
                  <a:pt x="16561" y="7609"/>
                  <a:pt x="16531" y="7609"/>
                </a:cubicBezTo>
                <a:close/>
                <a:moveTo>
                  <a:pt x="16352" y="7609"/>
                </a:moveTo>
                <a:cubicBezTo>
                  <a:pt x="16321" y="7609"/>
                  <a:pt x="16297" y="7659"/>
                  <a:pt x="16297" y="7720"/>
                </a:cubicBezTo>
                <a:cubicBezTo>
                  <a:pt x="16297" y="7781"/>
                  <a:pt x="16321" y="7831"/>
                  <a:pt x="16352" y="7831"/>
                </a:cubicBezTo>
                <a:cubicBezTo>
                  <a:pt x="16382" y="7831"/>
                  <a:pt x="16406" y="7781"/>
                  <a:pt x="16406" y="7720"/>
                </a:cubicBezTo>
                <a:cubicBezTo>
                  <a:pt x="16406" y="7659"/>
                  <a:pt x="16382" y="7609"/>
                  <a:pt x="16352" y="7609"/>
                </a:cubicBezTo>
                <a:close/>
                <a:moveTo>
                  <a:pt x="16172" y="7609"/>
                </a:moveTo>
                <a:cubicBezTo>
                  <a:pt x="16142" y="7609"/>
                  <a:pt x="16118" y="7659"/>
                  <a:pt x="16118" y="7720"/>
                </a:cubicBezTo>
                <a:cubicBezTo>
                  <a:pt x="16118" y="7781"/>
                  <a:pt x="16142" y="7831"/>
                  <a:pt x="16172" y="7831"/>
                </a:cubicBezTo>
                <a:cubicBezTo>
                  <a:pt x="16203" y="7831"/>
                  <a:pt x="16227" y="7781"/>
                  <a:pt x="16227" y="7720"/>
                </a:cubicBezTo>
                <a:cubicBezTo>
                  <a:pt x="16227" y="7659"/>
                  <a:pt x="16203" y="7609"/>
                  <a:pt x="16172" y="7609"/>
                </a:cubicBezTo>
                <a:close/>
                <a:moveTo>
                  <a:pt x="15993" y="7609"/>
                </a:moveTo>
                <a:cubicBezTo>
                  <a:pt x="15963" y="7609"/>
                  <a:pt x="15938" y="7659"/>
                  <a:pt x="15938" y="7720"/>
                </a:cubicBezTo>
                <a:cubicBezTo>
                  <a:pt x="15938" y="7781"/>
                  <a:pt x="15963" y="7831"/>
                  <a:pt x="15993" y="7831"/>
                </a:cubicBezTo>
                <a:cubicBezTo>
                  <a:pt x="16024" y="7831"/>
                  <a:pt x="16048" y="7781"/>
                  <a:pt x="16048" y="7720"/>
                </a:cubicBezTo>
                <a:cubicBezTo>
                  <a:pt x="16048" y="7659"/>
                  <a:pt x="16024" y="7609"/>
                  <a:pt x="15993" y="7609"/>
                </a:cubicBezTo>
                <a:close/>
                <a:moveTo>
                  <a:pt x="15814" y="7609"/>
                </a:moveTo>
                <a:cubicBezTo>
                  <a:pt x="15784" y="7609"/>
                  <a:pt x="15759" y="7659"/>
                  <a:pt x="15759" y="7720"/>
                </a:cubicBezTo>
                <a:cubicBezTo>
                  <a:pt x="15759" y="7781"/>
                  <a:pt x="15784" y="7831"/>
                  <a:pt x="15814" y="7831"/>
                </a:cubicBezTo>
                <a:cubicBezTo>
                  <a:pt x="15845" y="7831"/>
                  <a:pt x="15869" y="7781"/>
                  <a:pt x="15869" y="7720"/>
                </a:cubicBezTo>
                <a:cubicBezTo>
                  <a:pt x="15869" y="7659"/>
                  <a:pt x="15845" y="7609"/>
                  <a:pt x="15814" y="7609"/>
                </a:cubicBezTo>
                <a:close/>
                <a:moveTo>
                  <a:pt x="15635" y="7609"/>
                </a:moveTo>
                <a:cubicBezTo>
                  <a:pt x="15605" y="7609"/>
                  <a:pt x="15580" y="7659"/>
                  <a:pt x="15580" y="7720"/>
                </a:cubicBezTo>
                <a:cubicBezTo>
                  <a:pt x="15580" y="7781"/>
                  <a:pt x="15605" y="7831"/>
                  <a:pt x="15635" y="7831"/>
                </a:cubicBezTo>
                <a:cubicBezTo>
                  <a:pt x="15666" y="7831"/>
                  <a:pt x="15690" y="7781"/>
                  <a:pt x="15690" y="7720"/>
                </a:cubicBezTo>
                <a:cubicBezTo>
                  <a:pt x="15690" y="7659"/>
                  <a:pt x="15666" y="7609"/>
                  <a:pt x="15635" y="7609"/>
                </a:cubicBezTo>
                <a:close/>
                <a:moveTo>
                  <a:pt x="15456" y="7609"/>
                </a:moveTo>
                <a:cubicBezTo>
                  <a:pt x="15426" y="7609"/>
                  <a:pt x="15401" y="7659"/>
                  <a:pt x="15401" y="7720"/>
                </a:cubicBezTo>
                <a:cubicBezTo>
                  <a:pt x="15401" y="7781"/>
                  <a:pt x="15426" y="7831"/>
                  <a:pt x="15456" y="7831"/>
                </a:cubicBezTo>
                <a:cubicBezTo>
                  <a:pt x="15486" y="7831"/>
                  <a:pt x="15511" y="7781"/>
                  <a:pt x="15511" y="7720"/>
                </a:cubicBezTo>
                <a:cubicBezTo>
                  <a:pt x="15511" y="7659"/>
                  <a:pt x="15486" y="7609"/>
                  <a:pt x="15456" y="7609"/>
                </a:cubicBezTo>
                <a:close/>
                <a:moveTo>
                  <a:pt x="15277" y="7609"/>
                </a:moveTo>
                <a:cubicBezTo>
                  <a:pt x="15247" y="7609"/>
                  <a:pt x="15222" y="7659"/>
                  <a:pt x="15222" y="7720"/>
                </a:cubicBezTo>
                <a:cubicBezTo>
                  <a:pt x="15222" y="7781"/>
                  <a:pt x="15247" y="7831"/>
                  <a:pt x="15277" y="7831"/>
                </a:cubicBezTo>
                <a:cubicBezTo>
                  <a:pt x="15307" y="7831"/>
                  <a:pt x="15332" y="7781"/>
                  <a:pt x="15332" y="7720"/>
                </a:cubicBezTo>
                <a:cubicBezTo>
                  <a:pt x="15332" y="7659"/>
                  <a:pt x="15307" y="7609"/>
                  <a:pt x="15277" y="7609"/>
                </a:cubicBezTo>
                <a:close/>
                <a:moveTo>
                  <a:pt x="15098" y="7609"/>
                </a:moveTo>
                <a:cubicBezTo>
                  <a:pt x="15068" y="7609"/>
                  <a:pt x="15043" y="7659"/>
                  <a:pt x="15043" y="7720"/>
                </a:cubicBezTo>
                <a:cubicBezTo>
                  <a:pt x="15043" y="7781"/>
                  <a:pt x="15068" y="7831"/>
                  <a:pt x="15098" y="7831"/>
                </a:cubicBezTo>
                <a:cubicBezTo>
                  <a:pt x="15128" y="7831"/>
                  <a:pt x="15153" y="7781"/>
                  <a:pt x="15153" y="7720"/>
                </a:cubicBezTo>
                <a:cubicBezTo>
                  <a:pt x="15153" y="7659"/>
                  <a:pt x="15128" y="7609"/>
                  <a:pt x="15098" y="7609"/>
                </a:cubicBezTo>
                <a:close/>
                <a:moveTo>
                  <a:pt x="14919" y="7609"/>
                </a:moveTo>
                <a:cubicBezTo>
                  <a:pt x="14889" y="7609"/>
                  <a:pt x="14864" y="7659"/>
                  <a:pt x="14864" y="7720"/>
                </a:cubicBezTo>
                <a:cubicBezTo>
                  <a:pt x="14864" y="7781"/>
                  <a:pt x="14889" y="7831"/>
                  <a:pt x="14919" y="7831"/>
                </a:cubicBezTo>
                <a:cubicBezTo>
                  <a:pt x="14949" y="7831"/>
                  <a:pt x="14974" y="7781"/>
                  <a:pt x="14974" y="7720"/>
                </a:cubicBezTo>
                <a:cubicBezTo>
                  <a:pt x="14974" y="7659"/>
                  <a:pt x="14949" y="7609"/>
                  <a:pt x="14919" y="7609"/>
                </a:cubicBezTo>
                <a:close/>
                <a:moveTo>
                  <a:pt x="14740" y="7609"/>
                </a:moveTo>
                <a:cubicBezTo>
                  <a:pt x="14709" y="7609"/>
                  <a:pt x="14685" y="7659"/>
                  <a:pt x="14685" y="7720"/>
                </a:cubicBezTo>
                <a:cubicBezTo>
                  <a:pt x="14685" y="7781"/>
                  <a:pt x="14709" y="7831"/>
                  <a:pt x="14740" y="7831"/>
                </a:cubicBezTo>
                <a:cubicBezTo>
                  <a:pt x="14770" y="7831"/>
                  <a:pt x="14795" y="7781"/>
                  <a:pt x="14795" y="7720"/>
                </a:cubicBezTo>
                <a:cubicBezTo>
                  <a:pt x="14795" y="7659"/>
                  <a:pt x="14770" y="7609"/>
                  <a:pt x="14740" y="7609"/>
                </a:cubicBezTo>
                <a:close/>
                <a:moveTo>
                  <a:pt x="14561" y="7609"/>
                </a:moveTo>
                <a:cubicBezTo>
                  <a:pt x="14530" y="7609"/>
                  <a:pt x="14506" y="7659"/>
                  <a:pt x="14506" y="7720"/>
                </a:cubicBezTo>
                <a:cubicBezTo>
                  <a:pt x="14506" y="7781"/>
                  <a:pt x="14530" y="7831"/>
                  <a:pt x="14561" y="7831"/>
                </a:cubicBezTo>
                <a:cubicBezTo>
                  <a:pt x="14591" y="7831"/>
                  <a:pt x="14616" y="7781"/>
                  <a:pt x="14616" y="7720"/>
                </a:cubicBezTo>
                <a:cubicBezTo>
                  <a:pt x="14616" y="7659"/>
                  <a:pt x="14591" y="7609"/>
                  <a:pt x="14561" y="7609"/>
                </a:cubicBezTo>
                <a:close/>
                <a:moveTo>
                  <a:pt x="14382" y="7609"/>
                </a:moveTo>
                <a:cubicBezTo>
                  <a:pt x="14351" y="7609"/>
                  <a:pt x="14327" y="7659"/>
                  <a:pt x="14327" y="7720"/>
                </a:cubicBezTo>
                <a:cubicBezTo>
                  <a:pt x="14327" y="7781"/>
                  <a:pt x="14351" y="7831"/>
                  <a:pt x="14382" y="7831"/>
                </a:cubicBezTo>
                <a:cubicBezTo>
                  <a:pt x="14412" y="7831"/>
                  <a:pt x="14436" y="7781"/>
                  <a:pt x="14436" y="7720"/>
                </a:cubicBezTo>
                <a:cubicBezTo>
                  <a:pt x="14436" y="7659"/>
                  <a:pt x="14412" y="7609"/>
                  <a:pt x="14382" y="7609"/>
                </a:cubicBezTo>
                <a:close/>
                <a:moveTo>
                  <a:pt x="14202" y="7609"/>
                </a:moveTo>
                <a:cubicBezTo>
                  <a:pt x="14172" y="7609"/>
                  <a:pt x="14148" y="7659"/>
                  <a:pt x="14148" y="7720"/>
                </a:cubicBezTo>
                <a:cubicBezTo>
                  <a:pt x="14148" y="7781"/>
                  <a:pt x="14172" y="7831"/>
                  <a:pt x="14202" y="7831"/>
                </a:cubicBezTo>
                <a:cubicBezTo>
                  <a:pt x="14233" y="7831"/>
                  <a:pt x="14257" y="7781"/>
                  <a:pt x="14257" y="7720"/>
                </a:cubicBezTo>
                <a:cubicBezTo>
                  <a:pt x="14257" y="7659"/>
                  <a:pt x="14233" y="7609"/>
                  <a:pt x="14202" y="7609"/>
                </a:cubicBezTo>
                <a:close/>
                <a:moveTo>
                  <a:pt x="14023" y="7609"/>
                </a:moveTo>
                <a:cubicBezTo>
                  <a:pt x="13993" y="7609"/>
                  <a:pt x="13969" y="7659"/>
                  <a:pt x="13969" y="7720"/>
                </a:cubicBezTo>
                <a:cubicBezTo>
                  <a:pt x="13969" y="7781"/>
                  <a:pt x="13993" y="7831"/>
                  <a:pt x="14023" y="7831"/>
                </a:cubicBezTo>
                <a:cubicBezTo>
                  <a:pt x="14054" y="7831"/>
                  <a:pt x="14078" y="7781"/>
                  <a:pt x="14078" y="7720"/>
                </a:cubicBezTo>
                <a:cubicBezTo>
                  <a:pt x="14078" y="7659"/>
                  <a:pt x="14054" y="7609"/>
                  <a:pt x="14023" y="7609"/>
                </a:cubicBezTo>
                <a:close/>
                <a:moveTo>
                  <a:pt x="13844" y="7609"/>
                </a:moveTo>
                <a:cubicBezTo>
                  <a:pt x="13814" y="7609"/>
                  <a:pt x="13789" y="7659"/>
                  <a:pt x="13789" y="7720"/>
                </a:cubicBezTo>
                <a:cubicBezTo>
                  <a:pt x="13789" y="7781"/>
                  <a:pt x="13814" y="7831"/>
                  <a:pt x="13844" y="7831"/>
                </a:cubicBezTo>
                <a:cubicBezTo>
                  <a:pt x="13875" y="7831"/>
                  <a:pt x="13899" y="7781"/>
                  <a:pt x="13899" y="7720"/>
                </a:cubicBezTo>
                <a:cubicBezTo>
                  <a:pt x="13899" y="7659"/>
                  <a:pt x="13875" y="7609"/>
                  <a:pt x="13844" y="7609"/>
                </a:cubicBezTo>
                <a:close/>
                <a:moveTo>
                  <a:pt x="13665" y="7609"/>
                </a:moveTo>
                <a:cubicBezTo>
                  <a:pt x="13635" y="7609"/>
                  <a:pt x="13610" y="7659"/>
                  <a:pt x="13610" y="7720"/>
                </a:cubicBezTo>
                <a:cubicBezTo>
                  <a:pt x="13610" y="7781"/>
                  <a:pt x="13635" y="7831"/>
                  <a:pt x="13665" y="7831"/>
                </a:cubicBezTo>
                <a:cubicBezTo>
                  <a:pt x="13696" y="7831"/>
                  <a:pt x="13720" y="7781"/>
                  <a:pt x="13720" y="7720"/>
                </a:cubicBezTo>
                <a:cubicBezTo>
                  <a:pt x="13720" y="7659"/>
                  <a:pt x="13696" y="7609"/>
                  <a:pt x="13665" y="7609"/>
                </a:cubicBezTo>
                <a:close/>
                <a:moveTo>
                  <a:pt x="13486" y="7609"/>
                </a:moveTo>
                <a:cubicBezTo>
                  <a:pt x="13456" y="7609"/>
                  <a:pt x="13431" y="7659"/>
                  <a:pt x="13431" y="7720"/>
                </a:cubicBezTo>
                <a:cubicBezTo>
                  <a:pt x="13431" y="7781"/>
                  <a:pt x="13456" y="7831"/>
                  <a:pt x="13486" y="7831"/>
                </a:cubicBezTo>
                <a:cubicBezTo>
                  <a:pt x="13516" y="7831"/>
                  <a:pt x="13541" y="7781"/>
                  <a:pt x="13541" y="7720"/>
                </a:cubicBezTo>
                <a:cubicBezTo>
                  <a:pt x="13541" y="7659"/>
                  <a:pt x="13516" y="7609"/>
                  <a:pt x="13486" y="7609"/>
                </a:cubicBezTo>
                <a:close/>
                <a:moveTo>
                  <a:pt x="13307" y="7609"/>
                </a:moveTo>
                <a:cubicBezTo>
                  <a:pt x="13277" y="7609"/>
                  <a:pt x="13252" y="7659"/>
                  <a:pt x="13252" y="7720"/>
                </a:cubicBezTo>
                <a:cubicBezTo>
                  <a:pt x="13252" y="7781"/>
                  <a:pt x="13277" y="7831"/>
                  <a:pt x="13307" y="7831"/>
                </a:cubicBezTo>
                <a:cubicBezTo>
                  <a:pt x="13337" y="7831"/>
                  <a:pt x="13362" y="7781"/>
                  <a:pt x="13362" y="7720"/>
                </a:cubicBezTo>
                <a:cubicBezTo>
                  <a:pt x="13362" y="7659"/>
                  <a:pt x="13337" y="7609"/>
                  <a:pt x="13307" y="7609"/>
                </a:cubicBezTo>
                <a:close/>
                <a:moveTo>
                  <a:pt x="13128" y="7609"/>
                </a:moveTo>
                <a:cubicBezTo>
                  <a:pt x="13098" y="7609"/>
                  <a:pt x="13073" y="7659"/>
                  <a:pt x="13073" y="7720"/>
                </a:cubicBezTo>
                <a:cubicBezTo>
                  <a:pt x="13073" y="7781"/>
                  <a:pt x="13098" y="7831"/>
                  <a:pt x="13128" y="7831"/>
                </a:cubicBezTo>
                <a:cubicBezTo>
                  <a:pt x="13158" y="7831"/>
                  <a:pt x="13183" y="7781"/>
                  <a:pt x="13183" y="7720"/>
                </a:cubicBezTo>
                <a:cubicBezTo>
                  <a:pt x="13183" y="7659"/>
                  <a:pt x="13158" y="7609"/>
                  <a:pt x="13128" y="7609"/>
                </a:cubicBezTo>
                <a:close/>
                <a:moveTo>
                  <a:pt x="12949" y="7609"/>
                </a:moveTo>
                <a:cubicBezTo>
                  <a:pt x="12919" y="7609"/>
                  <a:pt x="12894" y="7659"/>
                  <a:pt x="12894" y="7720"/>
                </a:cubicBezTo>
                <a:cubicBezTo>
                  <a:pt x="12894" y="7781"/>
                  <a:pt x="12919" y="7831"/>
                  <a:pt x="12949" y="7831"/>
                </a:cubicBezTo>
                <a:cubicBezTo>
                  <a:pt x="12979" y="7831"/>
                  <a:pt x="13004" y="7781"/>
                  <a:pt x="13004" y="7720"/>
                </a:cubicBezTo>
                <a:cubicBezTo>
                  <a:pt x="13004" y="7659"/>
                  <a:pt x="12979" y="7609"/>
                  <a:pt x="12949" y="7609"/>
                </a:cubicBezTo>
                <a:close/>
                <a:moveTo>
                  <a:pt x="12770" y="7609"/>
                </a:moveTo>
                <a:cubicBezTo>
                  <a:pt x="12740" y="7609"/>
                  <a:pt x="12715" y="7659"/>
                  <a:pt x="12715" y="7720"/>
                </a:cubicBezTo>
                <a:cubicBezTo>
                  <a:pt x="12715" y="7781"/>
                  <a:pt x="12740" y="7831"/>
                  <a:pt x="12770" y="7831"/>
                </a:cubicBezTo>
                <a:cubicBezTo>
                  <a:pt x="12800" y="7831"/>
                  <a:pt x="12825" y="7781"/>
                  <a:pt x="12825" y="7720"/>
                </a:cubicBezTo>
                <a:cubicBezTo>
                  <a:pt x="12825" y="7659"/>
                  <a:pt x="12800" y="7609"/>
                  <a:pt x="12770" y="7609"/>
                </a:cubicBezTo>
                <a:close/>
                <a:moveTo>
                  <a:pt x="12591" y="7609"/>
                </a:moveTo>
                <a:cubicBezTo>
                  <a:pt x="12560" y="7609"/>
                  <a:pt x="12536" y="7659"/>
                  <a:pt x="12536" y="7720"/>
                </a:cubicBezTo>
                <a:cubicBezTo>
                  <a:pt x="12536" y="7781"/>
                  <a:pt x="12560" y="7831"/>
                  <a:pt x="12591" y="7831"/>
                </a:cubicBezTo>
                <a:cubicBezTo>
                  <a:pt x="12621" y="7831"/>
                  <a:pt x="12646" y="7781"/>
                  <a:pt x="12646" y="7720"/>
                </a:cubicBezTo>
                <a:cubicBezTo>
                  <a:pt x="12646" y="7659"/>
                  <a:pt x="12621" y="7609"/>
                  <a:pt x="12591" y="7609"/>
                </a:cubicBezTo>
                <a:close/>
                <a:moveTo>
                  <a:pt x="12412" y="7609"/>
                </a:moveTo>
                <a:cubicBezTo>
                  <a:pt x="12381" y="7609"/>
                  <a:pt x="12357" y="7659"/>
                  <a:pt x="12357" y="7720"/>
                </a:cubicBezTo>
                <a:cubicBezTo>
                  <a:pt x="12357" y="7781"/>
                  <a:pt x="12381" y="7831"/>
                  <a:pt x="12412" y="7831"/>
                </a:cubicBezTo>
                <a:cubicBezTo>
                  <a:pt x="12442" y="7831"/>
                  <a:pt x="12466" y="7781"/>
                  <a:pt x="12466" y="7720"/>
                </a:cubicBezTo>
                <a:cubicBezTo>
                  <a:pt x="12466" y="7659"/>
                  <a:pt x="12442" y="7609"/>
                  <a:pt x="12412" y="7609"/>
                </a:cubicBezTo>
                <a:close/>
                <a:moveTo>
                  <a:pt x="12233" y="7609"/>
                </a:moveTo>
                <a:cubicBezTo>
                  <a:pt x="12202" y="7609"/>
                  <a:pt x="12178" y="7659"/>
                  <a:pt x="12178" y="7720"/>
                </a:cubicBezTo>
                <a:cubicBezTo>
                  <a:pt x="12178" y="7781"/>
                  <a:pt x="12202" y="7831"/>
                  <a:pt x="12233" y="7831"/>
                </a:cubicBezTo>
                <a:cubicBezTo>
                  <a:pt x="12263" y="7831"/>
                  <a:pt x="12287" y="7781"/>
                  <a:pt x="12287" y="7720"/>
                </a:cubicBezTo>
                <a:cubicBezTo>
                  <a:pt x="12287" y="7659"/>
                  <a:pt x="12263" y="7609"/>
                  <a:pt x="12233" y="7609"/>
                </a:cubicBezTo>
                <a:close/>
                <a:moveTo>
                  <a:pt x="12053" y="7609"/>
                </a:moveTo>
                <a:cubicBezTo>
                  <a:pt x="12023" y="7609"/>
                  <a:pt x="11999" y="7659"/>
                  <a:pt x="11999" y="7720"/>
                </a:cubicBezTo>
                <a:cubicBezTo>
                  <a:pt x="11999" y="7781"/>
                  <a:pt x="12023" y="7831"/>
                  <a:pt x="12053" y="7831"/>
                </a:cubicBezTo>
                <a:cubicBezTo>
                  <a:pt x="12084" y="7831"/>
                  <a:pt x="12108" y="7781"/>
                  <a:pt x="12108" y="7720"/>
                </a:cubicBezTo>
                <a:cubicBezTo>
                  <a:pt x="12108" y="7659"/>
                  <a:pt x="12084" y="7609"/>
                  <a:pt x="12053" y="7609"/>
                </a:cubicBezTo>
                <a:close/>
                <a:moveTo>
                  <a:pt x="11874" y="7609"/>
                </a:moveTo>
                <a:cubicBezTo>
                  <a:pt x="11844" y="7609"/>
                  <a:pt x="11819" y="7659"/>
                  <a:pt x="11819" y="7720"/>
                </a:cubicBezTo>
                <a:cubicBezTo>
                  <a:pt x="11819" y="7781"/>
                  <a:pt x="11844" y="7831"/>
                  <a:pt x="11874" y="7831"/>
                </a:cubicBezTo>
                <a:cubicBezTo>
                  <a:pt x="11905" y="7831"/>
                  <a:pt x="11929" y="7781"/>
                  <a:pt x="11929" y="7720"/>
                </a:cubicBezTo>
                <a:cubicBezTo>
                  <a:pt x="11929" y="7659"/>
                  <a:pt x="11905" y="7609"/>
                  <a:pt x="11874" y="7609"/>
                </a:cubicBezTo>
                <a:close/>
                <a:moveTo>
                  <a:pt x="11695" y="7609"/>
                </a:moveTo>
                <a:cubicBezTo>
                  <a:pt x="11665" y="7609"/>
                  <a:pt x="11640" y="7659"/>
                  <a:pt x="11640" y="7720"/>
                </a:cubicBezTo>
                <a:cubicBezTo>
                  <a:pt x="11640" y="7781"/>
                  <a:pt x="11665" y="7831"/>
                  <a:pt x="11695" y="7831"/>
                </a:cubicBezTo>
                <a:cubicBezTo>
                  <a:pt x="11726" y="7831"/>
                  <a:pt x="11750" y="7781"/>
                  <a:pt x="11750" y="7720"/>
                </a:cubicBezTo>
                <a:cubicBezTo>
                  <a:pt x="11750" y="7659"/>
                  <a:pt x="11726" y="7609"/>
                  <a:pt x="11695" y="7609"/>
                </a:cubicBezTo>
                <a:close/>
                <a:moveTo>
                  <a:pt x="11516" y="7609"/>
                </a:moveTo>
                <a:cubicBezTo>
                  <a:pt x="11486" y="7609"/>
                  <a:pt x="11461" y="7659"/>
                  <a:pt x="11461" y="7720"/>
                </a:cubicBezTo>
                <a:cubicBezTo>
                  <a:pt x="11461" y="7781"/>
                  <a:pt x="11486" y="7831"/>
                  <a:pt x="11516" y="7831"/>
                </a:cubicBezTo>
                <a:cubicBezTo>
                  <a:pt x="11546" y="7831"/>
                  <a:pt x="11571" y="7781"/>
                  <a:pt x="11571" y="7720"/>
                </a:cubicBezTo>
                <a:cubicBezTo>
                  <a:pt x="11571" y="7659"/>
                  <a:pt x="11546" y="7609"/>
                  <a:pt x="11516" y="7609"/>
                </a:cubicBezTo>
                <a:close/>
                <a:moveTo>
                  <a:pt x="11337" y="7609"/>
                </a:moveTo>
                <a:cubicBezTo>
                  <a:pt x="11307" y="7609"/>
                  <a:pt x="11282" y="7659"/>
                  <a:pt x="11282" y="7720"/>
                </a:cubicBezTo>
                <a:cubicBezTo>
                  <a:pt x="11282" y="7781"/>
                  <a:pt x="11307" y="7831"/>
                  <a:pt x="11337" y="7831"/>
                </a:cubicBezTo>
                <a:cubicBezTo>
                  <a:pt x="11367" y="7831"/>
                  <a:pt x="11392" y="7781"/>
                  <a:pt x="11392" y="7720"/>
                </a:cubicBezTo>
                <a:cubicBezTo>
                  <a:pt x="11392" y="7659"/>
                  <a:pt x="11367" y="7609"/>
                  <a:pt x="11337" y="7609"/>
                </a:cubicBezTo>
                <a:close/>
                <a:moveTo>
                  <a:pt x="11158" y="7609"/>
                </a:moveTo>
                <a:cubicBezTo>
                  <a:pt x="11128" y="7609"/>
                  <a:pt x="11103" y="7659"/>
                  <a:pt x="11103" y="7720"/>
                </a:cubicBezTo>
                <a:cubicBezTo>
                  <a:pt x="11103" y="7781"/>
                  <a:pt x="11128" y="7831"/>
                  <a:pt x="11158" y="7831"/>
                </a:cubicBezTo>
                <a:cubicBezTo>
                  <a:pt x="11188" y="7831"/>
                  <a:pt x="11213" y="7781"/>
                  <a:pt x="11213" y="7720"/>
                </a:cubicBezTo>
                <a:cubicBezTo>
                  <a:pt x="11213" y="7659"/>
                  <a:pt x="11188" y="7609"/>
                  <a:pt x="11158" y="7609"/>
                </a:cubicBezTo>
                <a:close/>
                <a:moveTo>
                  <a:pt x="10979" y="7609"/>
                </a:moveTo>
                <a:cubicBezTo>
                  <a:pt x="10949" y="7609"/>
                  <a:pt x="10924" y="7659"/>
                  <a:pt x="10924" y="7720"/>
                </a:cubicBezTo>
                <a:cubicBezTo>
                  <a:pt x="10924" y="7781"/>
                  <a:pt x="10949" y="7831"/>
                  <a:pt x="10979" y="7831"/>
                </a:cubicBezTo>
                <a:cubicBezTo>
                  <a:pt x="11009" y="7831"/>
                  <a:pt x="11034" y="7781"/>
                  <a:pt x="11034" y="7720"/>
                </a:cubicBezTo>
                <a:cubicBezTo>
                  <a:pt x="11034" y="7659"/>
                  <a:pt x="11009" y="7609"/>
                  <a:pt x="10979" y="7609"/>
                </a:cubicBezTo>
                <a:close/>
                <a:moveTo>
                  <a:pt x="10800" y="7609"/>
                </a:moveTo>
                <a:cubicBezTo>
                  <a:pt x="10770" y="7609"/>
                  <a:pt x="10745" y="7659"/>
                  <a:pt x="10745" y="7720"/>
                </a:cubicBezTo>
                <a:cubicBezTo>
                  <a:pt x="10745" y="7781"/>
                  <a:pt x="10770" y="7831"/>
                  <a:pt x="10800" y="7831"/>
                </a:cubicBezTo>
                <a:cubicBezTo>
                  <a:pt x="10830" y="7831"/>
                  <a:pt x="10855" y="7781"/>
                  <a:pt x="10855" y="7720"/>
                </a:cubicBezTo>
                <a:cubicBezTo>
                  <a:pt x="10855" y="7659"/>
                  <a:pt x="10830" y="7609"/>
                  <a:pt x="10800" y="7609"/>
                </a:cubicBezTo>
                <a:close/>
                <a:moveTo>
                  <a:pt x="10621" y="7609"/>
                </a:moveTo>
                <a:cubicBezTo>
                  <a:pt x="10590" y="7609"/>
                  <a:pt x="10566" y="7659"/>
                  <a:pt x="10566" y="7720"/>
                </a:cubicBezTo>
                <a:cubicBezTo>
                  <a:pt x="10566" y="7781"/>
                  <a:pt x="10590" y="7831"/>
                  <a:pt x="10621" y="7831"/>
                </a:cubicBezTo>
                <a:cubicBezTo>
                  <a:pt x="10651" y="7831"/>
                  <a:pt x="10676" y="7781"/>
                  <a:pt x="10676" y="7720"/>
                </a:cubicBezTo>
                <a:cubicBezTo>
                  <a:pt x="10676" y="7659"/>
                  <a:pt x="10651" y="7609"/>
                  <a:pt x="10621" y="7609"/>
                </a:cubicBezTo>
                <a:close/>
                <a:moveTo>
                  <a:pt x="10442" y="7609"/>
                </a:moveTo>
                <a:cubicBezTo>
                  <a:pt x="10411" y="7609"/>
                  <a:pt x="10387" y="7659"/>
                  <a:pt x="10387" y="7720"/>
                </a:cubicBezTo>
                <a:cubicBezTo>
                  <a:pt x="10387" y="7781"/>
                  <a:pt x="10411" y="7831"/>
                  <a:pt x="10442" y="7831"/>
                </a:cubicBezTo>
                <a:cubicBezTo>
                  <a:pt x="10472" y="7831"/>
                  <a:pt x="10497" y="7781"/>
                  <a:pt x="10497" y="7720"/>
                </a:cubicBezTo>
                <a:cubicBezTo>
                  <a:pt x="10497" y="7659"/>
                  <a:pt x="10472" y="7609"/>
                  <a:pt x="10442" y="7609"/>
                </a:cubicBezTo>
                <a:close/>
                <a:moveTo>
                  <a:pt x="10263" y="7609"/>
                </a:moveTo>
                <a:cubicBezTo>
                  <a:pt x="10232" y="7609"/>
                  <a:pt x="10208" y="7659"/>
                  <a:pt x="10208" y="7720"/>
                </a:cubicBezTo>
                <a:cubicBezTo>
                  <a:pt x="10208" y="7781"/>
                  <a:pt x="10232" y="7831"/>
                  <a:pt x="10263" y="7831"/>
                </a:cubicBezTo>
                <a:cubicBezTo>
                  <a:pt x="10293" y="7831"/>
                  <a:pt x="10317" y="7781"/>
                  <a:pt x="10317" y="7720"/>
                </a:cubicBezTo>
                <a:cubicBezTo>
                  <a:pt x="10317" y="7659"/>
                  <a:pt x="10293" y="7609"/>
                  <a:pt x="10263" y="7609"/>
                </a:cubicBezTo>
                <a:close/>
                <a:moveTo>
                  <a:pt x="10083" y="7609"/>
                </a:moveTo>
                <a:cubicBezTo>
                  <a:pt x="10053" y="7609"/>
                  <a:pt x="10029" y="7659"/>
                  <a:pt x="10029" y="7720"/>
                </a:cubicBezTo>
                <a:cubicBezTo>
                  <a:pt x="10029" y="7781"/>
                  <a:pt x="10053" y="7831"/>
                  <a:pt x="10083" y="7831"/>
                </a:cubicBezTo>
                <a:cubicBezTo>
                  <a:pt x="10114" y="7831"/>
                  <a:pt x="10138" y="7781"/>
                  <a:pt x="10138" y="7720"/>
                </a:cubicBezTo>
                <a:cubicBezTo>
                  <a:pt x="10138" y="7659"/>
                  <a:pt x="10114" y="7609"/>
                  <a:pt x="10083" y="7609"/>
                </a:cubicBezTo>
                <a:close/>
                <a:moveTo>
                  <a:pt x="9904" y="7609"/>
                </a:moveTo>
                <a:cubicBezTo>
                  <a:pt x="9874" y="7609"/>
                  <a:pt x="9850" y="7659"/>
                  <a:pt x="9850" y="7720"/>
                </a:cubicBezTo>
                <a:cubicBezTo>
                  <a:pt x="9850" y="7781"/>
                  <a:pt x="9874" y="7831"/>
                  <a:pt x="9904" y="7831"/>
                </a:cubicBezTo>
                <a:cubicBezTo>
                  <a:pt x="9935" y="7831"/>
                  <a:pt x="9959" y="7781"/>
                  <a:pt x="9959" y="7720"/>
                </a:cubicBezTo>
                <a:cubicBezTo>
                  <a:pt x="9959" y="7659"/>
                  <a:pt x="9935" y="7609"/>
                  <a:pt x="9904" y="7609"/>
                </a:cubicBezTo>
                <a:close/>
                <a:moveTo>
                  <a:pt x="9725" y="7609"/>
                </a:moveTo>
                <a:cubicBezTo>
                  <a:pt x="9695" y="7609"/>
                  <a:pt x="9670" y="7659"/>
                  <a:pt x="9670" y="7720"/>
                </a:cubicBezTo>
                <a:cubicBezTo>
                  <a:pt x="9670" y="7781"/>
                  <a:pt x="9695" y="7831"/>
                  <a:pt x="9725" y="7831"/>
                </a:cubicBezTo>
                <a:cubicBezTo>
                  <a:pt x="9756" y="7831"/>
                  <a:pt x="9780" y="7781"/>
                  <a:pt x="9780" y="7720"/>
                </a:cubicBezTo>
                <a:cubicBezTo>
                  <a:pt x="9780" y="7659"/>
                  <a:pt x="9756" y="7609"/>
                  <a:pt x="9725" y="7609"/>
                </a:cubicBezTo>
                <a:close/>
                <a:moveTo>
                  <a:pt x="9546" y="7609"/>
                </a:moveTo>
                <a:cubicBezTo>
                  <a:pt x="9516" y="7609"/>
                  <a:pt x="9491" y="7659"/>
                  <a:pt x="9491" y="7720"/>
                </a:cubicBezTo>
                <a:cubicBezTo>
                  <a:pt x="9491" y="7781"/>
                  <a:pt x="9516" y="7831"/>
                  <a:pt x="9546" y="7831"/>
                </a:cubicBezTo>
                <a:cubicBezTo>
                  <a:pt x="9577" y="7831"/>
                  <a:pt x="9601" y="7781"/>
                  <a:pt x="9601" y="7720"/>
                </a:cubicBezTo>
                <a:cubicBezTo>
                  <a:pt x="9601" y="7659"/>
                  <a:pt x="9577" y="7609"/>
                  <a:pt x="9546" y="7609"/>
                </a:cubicBezTo>
                <a:close/>
                <a:moveTo>
                  <a:pt x="9367" y="7609"/>
                </a:moveTo>
                <a:cubicBezTo>
                  <a:pt x="9337" y="7609"/>
                  <a:pt x="9312" y="7659"/>
                  <a:pt x="9312" y="7720"/>
                </a:cubicBezTo>
                <a:cubicBezTo>
                  <a:pt x="9312" y="7781"/>
                  <a:pt x="9337" y="7831"/>
                  <a:pt x="9367" y="7831"/>
                </a:cubicBezTo>
                <a:cubicBezTo>
                  <a:pt x="9397" y="7831"/>
                  <a:pt x="9422" y="7781"/>
                  <a:pt x="9422" y="7720"/>
                </a:cubicBezTo>
                <a:cubicBezTo>
                  <a:pt x="9422" y="7659"/>
                  <a:pt x="9397" y="7609"/>
                  <a:pt x="9367" y="7609"/>
                </a:cubicBezTo>
                <a:close/>
                <a:moveTo>
                  <a:pt x="9188" y="7609"/>
                </a:moveTo>
                <a:cubicBezTo>
                  <a:pt x="9158" y="7609"/>
                  <a:pt x="9133" y="7659"/>
                  <a:pt x="9133" y="7720"/>
                </a:cubicBezTo>
                <a:cubicBezTo>
                  <a:pt x="9133" y="7781"/>
                  <a:pt x="9158" y="7831"/>
                  <a:pt x="9188" y="7831"/>
                </a:cubicBezTo>
                <a:cubicBezTo>
                  <a:pt x="9218" y="7831"/>
                  <a:pt x="9243" y="7781"/>
                  <a:pt x="9243" y="7720"/>
                </a:cubicBezTo>
                <a:cubicBezTo>
                  <a:pt x="9243" y="7659"/>
                  <a:pt x="9218" y="7609"/>
                  <a:pt x="9188" y="7609"/>
                </a:cubicBezTo>
                <a:close/>
                <a:moveTo>
                  <a:pt x="4174" y="7609"/>
                </a:moveTo>
                <a:cubicBezTo>
                  <a:pt x="4143" y="7609"/>
                  <a:pt x="4119" y="7659"/>
                  <a:pt x="4119" y="7720"/>
                </a:cubicBezTo>
                <a:cubicBezTo>
                  <a:pt x="4119" y="7781"/>
                  <a:pt x="4143" y="7831"/>
                  <a:pt x="4174" y="7831"/>
                </a:cubicBezTo>
                <a:cubicBezTo>
                  <a:pt x="4204" y="7831"/>
                  <a:pt x="4229" y="7781"/>
                  <a:pt x="4229" y="7720"/>
                </a:cubicBezTo>
                <a:cubicBezTo>
                  <a:pt x="4229" y="7659"/>
                  <a:pt x="4204" y="7609"/>
                  <a:pt x="4174" y="7609"/>
                </a:cubicBezTo>
                <a:close/>
                <a:moveTo>
                  <a:pt x="3995" y="7609"/>
                </a:moveTo>
                <a:cubicBezTo>
                  <a:pt x="3964" y="7609"/>
                  <a:pt x="3940" y="7659"/>
                  <a:pt x="3940" y="7720"/>
                </a:cubicBezTo>
                <a:cubicBezTo>
                  <a:pt x="3940" y="7781"/>
                  <a:pt x="3964" y="7831"/>
                  <a:pt x="3995" y="7831"/>
                </a:cubicBezTo>
                <a:cubicBezTo>
                  <a:pt x="4025" y="7831"/>
                  <a:pt x="4050" y="7781"/>
                  <a:pt x="4050" y="7720"/>
                </a:cubicBezTo>
                <a:cubicBezTo>
                  <a:pt x="4050" y="7659"/>
                  <a:pt x="4025" y="7609"/>
                  <a:pt x="3995" y="7609"/>
                </a:cubicBezTo>
                <a:close/>
                <a:moveTo>
                  <a:pt x="3816" y="7609"/>
                </a:moveTo>
                <a:cubicBezTo>
                  <a:pt x="3785" y="7609"/>
                  <a:pt x="3761" y="7659"/>
                  <a:pt x="3761" y="7720"/>
                </a:cubicBezTo>
                <a:cubicBezTo>
                  <a:pt x="3761" y="7781"/>
                  <a:pt x="3785" y="7831"/>
                  <a:pt x="3816" y="7831"/>
                </a:cubicBezTo>
                <a:cubicBezTo>
                  <a:pt x="3846" y="7831"/>
                  <a:pt x="3870" y="7781"/>
                  <a:pt x="3870" y="7720"/>
                </a:cubicBezTo>
                <a:cubicBezTo>
                  <a:pt x="3870" y="7659"/>
                  <a:pt x="3846" y="7609"/>
                  <a:pt x="3816" y="7609"/>
                </a:cubicBezTo>
                <a:close/>
                <a:moveTo>
                  <a:pt x="3637" y="7609"/>
                </a:moveTo>
                <a:cubicBezTo>
                  <a:pt x="3606" y="7609"/>
                  <a:pt x="3582" y="7659"/>
                  <a:pt x="3582" y="7720"/>
                </a:cubicBezTo>
                <a:cubicBezTo>
                  <a:pt x="3582" y="7781"/>
                  <a:pt x="3606" y="7831"/>
                  <a:pt x="3637" y="7831"/>
                </a:cubicBezTo>
                <a:cubicBezTo>
                  <a:pt x="3667" y="7831"/>
                  <a:pt x="3691" y="7781"/>
                  <a:pt x="3691" y="7720"/>
                </a:cubicBezTo>
                <a:cubicBezTo>
                  <a:pt x="3691" y="7659"/>
                  <a:pt x="3667" y="7609"/>
                  <a:pt x="3637" y="7609"/>
                </a:cubicBezTo>
                <a:close/>
                <a:moveTo>
                  <a:pt x="3457" y="7609"/>
                </a:moveTo>
                <a:cubicBezTo>
                  <a:pt x="3427" y="7609"/>
                  <a:pt x="3403" y="7659"/>
                  <a:pt x="3403" y="7720"/>
                </a:cubicBezTo>
                <a:cubicBezTo>
                  <a:pt x="3403" y="7781"/>
                  <a:pt x="3427" y="7831"/>
                  <a:pt x="3457" y="7831"/>
                </a:cubicBezTo>
                <a:cubicBezTo>
                  <a:pt x="3488" y="7831"/>
                  <a:pt x="3512" y="7781"/>
                  <a:pt x="3512" y="7720"/>
                </a:cubicBezTo>
                <a:cubicBezTo>
                  <a:pt x="3512" y="7659"/>
                  <a:pt x="3488" y="7609"/>
                  <a:pt x="3457" y="7609"/>
                </a:cubicBezTo>
                <a:close/>
                <a:moveTo>
                  <a:pt x="3278" y="7609"/>
                </a:moveTo>
                <a:cubicBezTo>
                  <a:pt x="3248" y="7609"/>
                  <a:pt x="3223" y="7659"/>
                  <a:pt x="3223" y="7720"/>
                </a:cubicBezTo>
                <a:cubicBezTo>
                  <a:pt x="3223" y="7781"/>
                  <a:pt x="3248" y="7831"/>
                  <a:pt x="3278" y="7831"/>
                </a:cubicBezTo>
                <a:cubicBezTo>
                  <a:pt x="3309" y="7831"/>
                  <a:pt x="3333" y="7781"/>
                  <a:pt x="3333" y="7720"/>
                </a:cubicBezTo>
                <a:cubicBezTo>
                  <a:pt x="3333" y="7659"/>
                  <a:pt x="3309" y="7609"/>
                  <a:pt x="3278" y="7609"/>
                </a:cubicBezTo>
                <a:close/>
                <a:moveTo>
                  <a:pt x="3099" y="7609"/>
                </a:moveTo>
                <a:cubicBezTo>
                  <a:pt x="3069" y="7609"/>
                  <a:pt x="3044" y="7659"/>
                  <a:pt x="3044" y="7720"/>
                </a:cubicBezTo>
                <a:cubicBezTo>
                  <a:pt x="3044" y="7781"/>
                  <a:pt x="3069" y="7831"/>
                  <a:pt x="3099" y="7831"/>
                </a:cubicBezTo>
                <a:cubicBezTo>
                  <a:pt x="3130" y="7831"/>
                  <a:pt x="3154" y="7781"/>
                  <a:pt x="3154" y="7720"/>
                </a:cubicBezTo>
                <a:cubicBezTo>
                  <a:pt x="3154" y="7659"/>
                  <a:pt x="3130" y="7609"/>
                  <a:pt x="3099" y="7609"/>
                </a:cubicBezTo>
                <a:close/>
                <a:moveTo>
                  <a:pt x="2920" y="7609"/>
                </a:moveTo>
                <a:cubicBezTo>
                  <a:pt x="2890" y="7609"/>
                  <a:pt x="2865" y="7659"/>
                  <a:pt x="2865" y="7720"/>
                </a:cubicBezTo>
                <a:cubicBezTo>
                  <a:pt x="2865" y="7781"/>
                  <a:pt x="2890" y="7831"/>
                  <a:pt x="2920" y="7831"/>
                </a:cubicBezTo>
                <a:cubicBezTo>
                  <a:pt x="2950" y="7831"/>
                  <a:pt x="2975" y="7781"/>
                  <a:pt x="2975" y="7720"/>
                </a:cubicBezTo>
                <a:cubicBezTo>
                  <a:pt x="2975" y="7659"/>
                  <a:pt x="2950" y="7609"/>
                  <a:pt x="2920" y="7609"/>
                </a:cubicBezTo>
                <a:close/>
                <a:moveTo>
                  <a:pt x="2741" y="7609"/>
                </a:moveTo>
                <a:cubicBezTo>
                  <a:pt x="2711" y="7609"/>
                  <a:pt x="2686" y="7659"/>
                  <a:pt x="2686" y="7720"/>
                </a:cubicBezTo>
                <a:cubicBezTo>
                  <a:pt x="2686" y="7781"/>
                  <a:pt x="2711" y="7831"/>
                  <a:pt x="2741" y="7831"/>
                </a:cubicBezTo>
                <a:cubicBezTo>
                  <a:pt x="2771" y="7831"/>
                  <a:pt x="2796" y="7781"/>
                  <a:pt x="2796" y="7720"/>
                </a:cubicBezTo>
                <a:cubicBezTo>
                  <a:pt x="2796" y="7659"/>
                  <a:pt x="2771" y="7609"/>
                  <a:pt x="2741" y="7609"/>
                </a:cubicBezTo>
                <a:close/>
                <a:moveTo>
                  <a:pt x="2562" y="7609"/>
                </a:moveTo>
                <a:cubicBezTo>
                  <a:pt x="2532" y="7609"/>
                  <a:pt x="2507" y="7659"/>
                  <a:pt x="2507" y="7720"/>
                </a:cubicBezTo>
                <a:cubicBezTo>
                  <a:pt x="2507" y="7781"/>
                  <a:pt x="2532" y="7831"/>
                  <a:pt x="2562" y="7831"/>
                </a:cubicBezTo>
                <a:cubicBezTo>
                  <a:pt x="2592" y="7831"/>
                  <a:pt x="2617" y="7781"/>
                  <a:pt x="2617" y="7720"/>
                </a:cubicBezTo>
                <a:cubicBezTo>
                  <a:pt x="2617" y="7659"/>
                  <a:pt x="2592" y="7609"/>
                  <a:pt x="2562" y="7609"/>
                </a:cubicBezTo>
                <a:close/>
                <a:moveTo>
                  <a:pt x="2383" y="7609"/>
                </a:moveTo>
                <a:cubicBezTo>
                  <a:pt x="2353" y="7609"/>
                  <a:pt x="2328" y="7659"/>
                  <a:pt x="2328" y="7720"/>
                </a:cubicBezTo>
                <a:cubicBezTo>
                  <a:pt x="2328" y="7781"/>
                  <a:pt x="2353" y="7831"/>
                  <a:pt x="2383" y="7831"/>
                </a:cubicBezTo>
                <a:cubicBezTo>
                  <a:pt x="2413" y="7831"/>
                  <a:pt x="2438" y="7781"/>
                  <a:pt x="2438" y="7720"/>
                </a:cubicBezTo>
                <a:cubicBezTo>
                  <a:pt x="2438" y="7659"/>
                  <a:pt x="2413" y="7609"/>
                  <a:pt x="2383" y="7609"/>
                </a:cubicBezTo>
                <a:close/>
                <a:moveTo>
                  <a:pt x="2204" y="7609"/>
                </a:moveTo>
                <a:cubicBezTo>
                  <a:pt x="2174" y="7609"/>
                  <a:pt x="2149" y="7659"/>
                  <a:pt x="2149" y="7720"/>
                </a:cubicBezTo>
                <a:cubicBezTo>
                  <a:pt x="2149" y="7781"/>
                  <a:pt x="2174" y="7831"/>
                  <a:pt x="2204" y="7831"/>
                </a:cubicBezTo>
                <a:cubicBezTo>
                  <a:pt x="2234" y="7831"/>
                  <a:pt x="2259" y="7781"/>
                  <a:pt x="2259" y="7720"/>
                </a:cubicBezTo>
                <a:cubicBezTo>
                  <a:pt x="2259" y="7659"/>
                  <a:pt x="2234" y="7609"/>
                  <a:pt x="2204" y="7609"/>
                </a:cubicBezTo>
                <a:close/>
                <a:moveTo>
                  <a:pt x="2025" y="7609"/>
                </a:moveTo>
                <a:cubicBezTo>
                  <a:pt x="1994" y="7609"/>
                  <a:pt x="1970" y="7659"/>
                  <a:pt x="1970" y="7720"/>
                </a:cubicBezTo>
                <a:cubicBezTo>
                  <a:pt x="1970" y="7781"/>
                  <a:pt x="1994" y="7831"/>
                  <a:pt x="2025" y="7831"/>
                </a:cubicBezTo>
                <a:cubicBezTo>
                  <a:pt x="2055" y="7831"/>
                  <a:pt x="2080" y="7781"/>
                  <a:pt x="2080" y="7720"/>
                </a:cubicBezTo>
                <a:cubicBezTo>
                  <a:pt x="2080" y="7659"/>
                  <a:pt x="2055" y="7609"/>
                  <a:pt x="2025" y="7609"/>
                </a:cubicBezTo>
                <a:close/>
                <a:moveTo>
                  <a:pt x="1846" y="7609"/>
                </a:moveTo>
                <a:cubicBezTo>
                  <a:pt x="1815" y="7609"/>
                  <a:pt x="1791" y="7659"/>
                  <a:pt x="1791" y="7720"/>
                </a:cubicBezTo>
                <a:cubicBezTo>
                  <a:pt x="1791" y="7781"/>
                  <a:pt x="1815" y="7831"/>
                  <a:pt x="1846" y="7831"/>
                </a:cubicBezTo>
                <a:cubicBezTo>
                  <a:pt x="1876" y="7831"/>
                  <a:pt x="1901" y="7781"/>
                  <a:pt x="1901" y="7720"/>
                </a:cubicBezTo>
                <a:cubicBezTo>
                  <a:pt x="1901" y="7659"/>
                  <a:pt x="1876" y="7609"/>
                  <a:pt x="1846" y="7609"/>
                </a:cubicBezTo>
                <a:close/>
                <a:moveTo>
                  <a:pt x="18859" y="7247"/>
                </a:moveTo>
                <a:cubicBezTo>
                  <a:pt x="18828" y="7247"/>
                  <a:pt x="18804" y="7296"/>
                  <a:pt x="18804" y="7358"/>
                </a:cubicBezTo>
                <a:cubicBezTo>
                  <a:pt x="18804" y="7419"/>
                  <a:pt x="18828" y="7469"/>
                  <a:pt x="18859" y="7469"/>
                </a:cubicBezTo>
                <a:cubicBezTo>
                  <a:pt x="18889" y="7469"/>
                  <a:pt x="18914" y="7419"/>
                  <a:pt x="18914" y="7358"/>
                </a:cubicBezTo>
                <a:cubicBezTo>
                  <a:pt x="18914" y="7296"/>
                  <a:pt x="18889" y="7247"/>
                  <a:pt x="18859" y="7247"/>
                </a:cubicBezTo>
                <a:close/>
                <a:moveTo>
                  <a:pt x="18680" y="7247"/>
                </a:moveTo>
                <a:cubicBezTo>
                  <a:pt x="18649" y="7247"/>
                  <a:pt x="18625" y="7296"/>
                  <a:pt x="18625" y="7358"/>
                </a:cubicBezTo>
                <a:cubicBezTo>
                  <a:pt x="18625" y="7419"/>
                  <a:pt x="18649" y="7469"/>
                  <a:pt x="18680" y="7469"/>
                </a:cubicBezTo>
                <a:cubicBezTo>
                  <a:pt x="18710" y="7469"/>
                  <a:pt x="18735" y="7419"/>
                  <a:pt x="18735" y="7358"/>
                </a:cubicBezTo>
                <a:cubicBezTo>
                  <a:pt x="18735" y="7296"/>
                  <a:pt x="18710" y="7247"/>
                  <a:pt x="18680" y="7247"/>
                </a:cubicBezTo>
                <a:close/>
                <a:moveTo>
                  <a:pt x="18501" y="7247"/>
                </a:moveTo>
                <a:cubicBezTo>
                  <a:pt x="18470" y="7247"/>
                  <a:pt x="18446" y="7296"/>
                  <a:pt x="18446" y="7358"/>
                </a:cubicBezTo>
                <a:cubicBezTo>
                  <a:pt x="18446" y="7419"/>
                  <a:pt x="18470" y="7469"/>
                  <a:pt x="18501" y="7469"/>
                </a:cubicBezTo>
                <a:cubicBezTo>
                  <a:pt x="18531" y="7469"/>
                  <a:pt x="18555" y="7419"/>
                  <a:pt x="18555" y="7358"/>
                </a:cubicBezTo>
                <a:cubicBezTo>
                  <a:pt x="18555" y="7296"/>
                  <a:pt x="18531" y="7247"/>
                  <a:pt x="18501" y="7247"/>
                </a:cubicBezTo>
                <a:close/>
                <a:moveTo>
                  <a:pt x="17963" y="7247"/>
                </a:moveTo>
                <a:cubicBezTo>
                  <a:pt x="17933" y="7247"/>
                  <a:pt x="17908" y="7296"/>
                  <a:pt x="17908" y="7358"/>
                </a:cubicBezTo>
                <a:cubicBezTo>
                  <a:pt x="17908" y="7419"/>
                  <a:pt x="17933" y="7469"/>
                  <a:pt x="17963" y="7469"/>
                </a:cubicBezTo>
                <a:cubicBezTo>
                  <a:pt x="17994" y="7469"/>
                  <a:pt x="18018" y="7419"/>
                  <a:pt x="18018" y="7358"/>
                </a:cubicBezTo>
                <a:cubicBezTo>
                  <a:pt x="18018" y="7296"/>
                  <a:pt x="17994" y="7247"/>
                  <a:pt x="17963" y="7247"/>
                </a:cubicBezTo>
                <a:close/>
                <a:moveTo>
                  <a:pt x="17784" y="7247"/>
                </a:moveTo>
                <a:cubicBezTo>
                  <a:pt x="17754" y="7247"/>
                  <a:pt x="17729" y="7296"/>
                  <a:pt x="17729" y="7358"/>
                </a:cubicBezTo>
                <a:cubicBezTo>
                  <a:pt x="17729" y="7419"/>
                  <a:pt x="17754" y="7469"/>
                  <a:pt x="17784" y="7469"/>
                </a:cubicBezTo>
                <a:cubicBezTo>
                  <a:pt x="17815" y="7469"/>
                  <a:pt x="17839" y="7419"/>
                  <a:pt x="17839" y="7358"/>
                </a:cubicBezTo>
                <a:cubicBezTo>
                  <a:pt x="17839" y="7296"/>
                  <a:pt x="17815" y="7247"/>
                  <a:pt x="17784" y="7247"/>
                </a:cubicBezTo>
                <a:close/>
                <a:moveTo>
                  <a:pt x="17605" y="7247"/>
                </a:moveTo>
                <a:cubicBezTo>
                  <a:pt x="17575" y="7247"/>
                  <a:pt x="17550" y="7296"/>
                  <a:pt x="17550" y="7358"/>
                </a:cubicBezTo>
                <a:cubicBezTo>
                  <a:pt x="17550" y="7419"/>
                  <a:pt x="17575" y="7469"/>
                  <a:pt x="17605" y="7469"/>
                </a:cubicBezTo>
                <a:cubicBezTo>
                  <a:pt x="17635" y="7469"/>
                  <a:pt x="17660" y="7419"/>
                  <a:pt x="17660" y="7358"/>
                </a:cubicBezTo>
                <a:cubicBezTo>
                  <a:pt x="17660" y="7296"/>
                  <a:pt x="17635" y="7247"/>
                  <a:pt x="17605" y="7247"/>
                </a:cubicBezTo>
                <a:close/>
                <a:moveTo>
                  <a:pt x="17426" y="7247"/>
                </a:moveTo>
                <a:cubicBezTo>
                  <a:pt x="17396" y="7247"/>
                  <a:pt x="17371" y="7296"/>
                  <a:pt x="17371" y="7358"/>
                </a:cubicBezTo>
                <a:cubicBezTo>
                  <a:pt x="17371" y="7419"/>
                  <a:pt x="17396" y="7469"/>
                  <a:pt x="17426" y="7469"/>
                </a:cubicBezTo>
                <a:cubicBezTo>
                  <a:pt x="17456" y="7469"/>
                  <a:pt x="17481" y="7419"/>
                  <a:pt x="17481" y="7358"/>
                </a:cubicBezTo>
                <a:cubicBezTo>
                  <a:pt x="17481" y="7296"/>
                  <a:pt x="17456" y="7247"/>
                  <a:pt x="17426" y="7247"/>
                </a:cubicBezTo>
                <a:close/>
                <a:moveTo>
                  <a:pt x="17247" y="7247"/>
                </a:moveTo>
                <a:cubicBezTo>
                  <a:pt x="17217" y="7247"/>
                  <a:pt x="17192" y="7296"/>
                  <a:pt x="17192" y="7358"/>
                </a:cubicBezTo>
                <a:cubicBezTo>
                  <a:pt x="17192" y="7419"/>
                  <a:pt x="17217" y="7469"/>
                  <a:pt x="17247" y="7469"/>
                </a:cubicBezTo>
                <a:cubicBezTo>
                  <a:pt x="17277" y="7469"/>
                  <a:pt x="17302" y="7419"/>
                  <a:pt x="17302" y="7358"/>
                </a:cubicBezTo>
                <a:cubicBezTo>
                  <a:pt x="17302" y="7296"/>
                  <a:pt x="17277" y="7247"/>
                  <a:pt x="17247" y="7247"/>
                </a:cubicBezTo>
                <a:close/>
                <a:moveTo>
                  <a:pt x="17068" y="7247"/>
                </a:moveTo>
                <a:cubicBezTo>
                  <a:pt x="17038" y="7247"/>
                  <a:pt x="17013" y="7296"/>
                  <a:pt x="17013" y="7358"/>
                </a:cubicBezTo>
                <a:cubicBezTo>
                  <a:pt x="17013" y="7419"/>
                  <a:pt x="17038" y="7469"/>
                  <a:pt x="17068" y="7469"/>
                </a:cubicBezTo>
                <a:cubicBezTo>
                  <a:pt x="17098" y="7469"/>
                  <a:pt x="17123" y="7419"/>
                  <a:pt x="17123" y="7358"/>
                </a:cubicBezTo>
                <a:cubicBezTo>
                  <a:pt x="17123" y="7296"/>
                  <a:pt x="17098" y="7247"/>
                  <a:pt x="17068" y="7247"/>
                </a:cubicBezTo>
                <a:close/>
                <a:moveTo>
                  <a:pt x="16889" y="7247"/>
                </a:moveTo>
                <a:cubicBezTo>
                  <a:pt x="16859" y="7247"/>
                  <a:pt x="16834" y="7296"/>
                  <a:pt x="16834" y="7358"/>
                </a:cubicBezTo>
                <a:cubicBezTo>
                  <a:pt x="16834" y="7419"/>
                  <a:pt x="16859" y="7469"/>
                  <a:pt x="16889" y="7469"/>
                </a:cubicBezTo>
                <a:cubicBezTo>
                  <a:pt x="16919" y="7469"/>
                  <a:pt x="16944" y="7419"/>
                  <a:pt x="16944" y="7358"/>
                </a:cubicBezTo>
                <a:cubicBezTo>
                  <a:pt x="16944" y="7296"/>
                  <a:pt x="16919" y="7247"/>
                  <a:pt x="16889" y="7247"/>
                </a:cubicBezTo>
                <a:close/>
                <a:moveTo>
                  <a:pt x="16710" y="7247"/>
                </a:moveTo>
                <a:cubicBezTo>
                  <a:pt x="16679" y="7247"/>
                  <a:pt x="16655" y="7296"/>
                  <a:pt x="16655" y="7358"/>
                </a:cubicBezTo>
                <a:cubicBezTo>
                  <a:pt x="16655" y="7419"/>
                  <a:pt x="16679" y="7469"/>
                  <a:pt x="16710" y="7469"/>
                </a:cubicBezTo>
                <a:cubicBezTo>
                  <a:pt x="16740" y="7469"/>
                  <a:pt x="16765" y="7419"/>
                  <a:pt x="16765" y="7358"/>
                </a:cubicBezTo>
                <a:cubicBezTo>
                  <a:pt x="16765" y="7296"/>
                  <a:pt x="16740" y="7247"/>
                  <a:pt x="16710" y="7247"/>
                </a:cubicBezTo>
                <a:close/>
                <a:moveTo>
                  <a:pt x="16531" y="7247"/>
                </a:moveTo>
                <a:cubicBezTo>
                  <a:pt x="16500" y="7247"/>
                  <a:pt x="16476" y="7296"/>
                  <a:pt x="16476" y="7358"/>
                </a:cubicBezTo>
                <a:cubicBezTo>
                  <a:pt x="16476" y="7419"/>
                  <a:pt x="16500" y="7469"/>
                  <a:pt x="16531" y="7469"/>
                </a:cubicBezTo>
                <a:cubicBezTo>
                  <a:pt x="16561" y="7469"/>
                  <a:pt x="16585" y="7419"/>
                  <a:pt x="16585" y="7358"/>
                </a:cubicBezTo>
                <a:cubicBezTo>
                  <a:pt x="16585" y="7296"/>
                  <a:pt x="16561" y="7247"/>
                  <a:pt x="16531" y="7247"/>
                </a:cubicBezTo>
                <a:close/>
                <a:moveTo>
                  <a:pt x="16352" y="7247"/>
                </a:moveTo>
                <a:cubicBezTo>
                  <a:pt x="16321" y="7247"/>
                  <a:pt x="16297" y="7296"/>
                  <a:pt x="16297" y="7358"/>
                </a:cubicBezTo>
                <a:cubicBezTo>
                  <a:pt x="16297" y="7419"/>
                  <a:pt x="16321" y="7469"/>
                  <a:pt x="16352" y="7469"/>
                </a:cubicBezTo>
                <a:cubicBezTo>
                  <a:pt x="16382" y="7469"/>
                  <a:pt x="16406" y="7419"/>
                  <a:pt x="16406" y="7358"/>
                </a:cubicBezTo>
                <a:cubicBezTo>
                  <a:pt x="16406" y="7296"/>
                  <a:pt x="16382" y="7247"/>
                  <a:pt x="16352" y="7247"/>
                </a:cubicBezTo>
                <a:close/>
                <a:moveTo>
                  <a:pt x="16172" y="7247"/>
                </a:moveTo>
                <a:cubicBezTo>
                  <a:pt x="16142" y="7247"/>
                  <a:pt x="16118" y="7296"/>
                  <a:pt x="16118" y="7358"/>
                </a:cubicBezTo>
                <a:cubicBezTo>
                  <a:pt x="16118" y="7419"/>
                  <a:pt x="16142" y="7469"/>
                  <a:pt x="16172" y="7469"/>
                </a:cubicBezTo>
                <a:cubicBezTo>
                  <a:pt x="16203" y="7469"/>
                  <a:pt x="16227" y="7419"/>
                  <a:pt x="16227" y="7358"/>
                </a:cubicBezTo>
                <a:cubicBezTo>
                  <a:pt x="16227" y="7296"/>
                  <a:pt x="16203" y="7247"/>
                  <a:pt x="16172" y="7247"/>
                </a:cubicBezTo>
                <a:close/>
                <a:moveTo>
                  <a:pt x="15993" y="7247"/>
                </a:moveTo>
                <a:cubicBezTo>
                  <a:pt x="15963" y="7247"/>
                  <a:pt x="15938" y="7296"/>
                  <a:pt x="15938" y="7358"/>
                </a:cubicBezTo>
                <a:cubicBezTo>
                  <a:pt x="15938" y="7419"/>
                  <a:pt x="15963" y="7469"/>
                  <a:pt x="15993" y="7469"/>
                </a:cubicBezTo>
                <a:cubicBezTo>
                  <a:pt x="16024" y="7469"/>
                  <a:pt x="16048" y="7419"/>
                  <a:pt x="16048" y="7358"/>
                </a:cubicBezTo>
                <a:cubicBezTo>
                  <a:pt x="16048" y="7296"/>
                  <a:pt x="16024" y="7247"/>
                  <a:pt x="15993" y="7247"/>
                </a:cubicBezTo>
                <a:close/>
                <a:moveTo>
                  <a:pt x="15814" y="7247"/>
                </a:moveTo>
                <a:cubicBezTo>
                  <a:pt x="15784" y="7247"/>
                  <a:pt x="15759" y="7296"/>
                  <a:pt x="15759" y="7358"/>
                </a:cubicBezTo>
                <a:cubicBezTo>
                  <a:pt x="15759" y="7419"/>
                  <a:pt x="15784" y="7469"/>
                  <a:pt x="15814" y="7469"/>
                </a:cubicBezTo>
                <a:cubicBezTo>
                  <a:pt x="15845" y="7469"/>
                  <a:pt x="15869" y="7419"/>
                  <a:pt x="15869" y="7358"/>
                </a:cubicBezTo>
                <a:cubicBezTo>
                  <a:pt x="15869" y="7296"/>
                  <a:pt x="15845" y="7247"/>
                  <a:pt x="15814" y="7247"/>
                </a:cubicBezTo>
                <a:close/>
                <a:moveTo>
                  <a:pt x="15635" y="7247"/>
                </a:moveTo>
                <a:cubicBezTo>
                  <a:pt x="15605" y="7247"/>
                  <a:pt x="15580" y="7296"/>
                  <a:pt x="15580" y="7358"/>
                </a:cubicBezTo>
                <a:cubicBezTo>
                  <a:pt x="15580" y="7419"/>
                  <a:pt x="15605" y="7469"/>
                  <a:pt x="15635" y="7469"/>
                </a:cubicBezTo>
                <a:cubicBezTo>
                  <a:pt x="15666" y="7469"/>
                  <a:pt x="15690" y="7419"/>
                  <a:pt x="15690" y="7358"/>
                </a:cubicBezTo>
                <a:cubicBezTo>
                  <a:pt x="15690" y="7296"/>
                  <a:pt x="15666" y="7247"/>
                  <a:pt x="15635" y="7247"/>
                </a:cubicBezTo>
                <a:close/>
                <a:moveTo>
                  <a:pt x="15456" y="7247"/>
                </a:moveTo>
                <a:cubicBezTo>
                  <a:pt x="15426" y="7247"/>
                  <a:pt x="15401" y="7296"/>
                  <a:pt x="15401" y="7358"/>
                </a:cubicBezTo>
                <a:cubicBezTo>
                  <a:pt x="15401" y="7419"/>
                  <a:pt x="15426" y="7469"/>
                  <a:pt x="15456" y="7469"/>
                </a:cubicBezTo>
                <a:cubicBezTo>
                  <a:pt x="15486" y="7469"/>
                  <a:pt x="15511" y="7419"/>
                  <a:pt x="15511" y="7358"/>
                </a:cubicBezTo>
                <a:cubicBezTo>
                  <a:pt x="15511" y="7296"/>
                  <a:pt x="15486" y="7247"/>
                  <a:pt x="15456" y="7247"/>
                </a:cubicBezTo>
                <a:close/>
                <a:moveTo>
                  <a:pt x="15277" y="7247"/>
                </a:moveTo>
                <a:cubicBezTo>
                  <a:pt x="15247" y="7247"/>
                  <a:pt x="15222" y="7296"/>
                  <a:pt x="15222" y="7358"/>
                </a:cubicBezTo>
                <a:cubicBezTo>
                  <a:pt x="15222" y="7419"/>
                  <a:pt x="15247" y="7469"/>
                  <a:pt x="15277" y="7469"/>
                </a:cubicBezTo>
                <a:cubicBezTo>
                  <a:pt x="15307" y="7469"/>
                  <a:pt x="15332" y="7419"/>
                  <a:pt x="15332" y="7358"/>
                </a:cubicBezTo>
                <a:cubicBezTo>
                  <a:pt x="15332" y="7296"/>
                  <a:pt x="15307" y="7247"/>
                  <a:pt x="15277" y="7247"/>
                </a:cubicBezTo>
                <a:close/>
                <a:moveTo>
                  <a:pt x="15098" y="7247"/>
                </a:moveTo>
                <a:cubicBezTo>
                  <a:pt x="15068" y="7247"/>
                  <a:pt x="15043" y="7296"/>
                  <a:pt x="15043" y="7358"/>
                </a:cubicBezTo>
                <a:cubicBezTo>
                  <a:pt x="15043" y="7419"/>
                  <a:pt x="15068" y="7469"/>
                  <a:pt x="15098" y="7469"/>
                </a:cubicBezTo>
                <a:cubicBezTo>
                  <a:pt x="15128" y="7469"/>
                  <a:pt x="15153" y="7419"/>
                  <a:pt x="15153" y="7358"/>
                </a:cubicBezTo>
                <a:cubicBezTo>
                  <a:pt x="15153" y="7296"/>
                  <a:pt x="15128" y="7247"/>
                  <a:pt x="15098" y="7247"/>
                </a:cubicBezTo>
                <a:close/>
                <a:moveTo>
                  <a:pt x="14919" y="7247"/>
                </a:moveTo>
                <a:cubicBezTo>
                  <a:pt x="14889" y="7247"/>
                  <a:pt x="14864" y="7296"/>
                  <a:pt x="14864" y="7358"/>
                </a:cubicBezTo>
                <a:cubicBezTo>
                  <a:pt x="14864" y="7419"/>
                  <a:pt x="14889" y="7469"/>
                  <a:pt x="14919" y="7469"/>
                </a:cubicBezTo>
                <a:cubicBezTo>
                  <a:pt x="14949" y="7469"/>
                  <a:pt x="14974" y="7419"/>
                  <a:pt x="14974" y="7358"/>
                </a:cubicBezTo>
                <a:cubicBezTo>
                  <a:pt x="14974" y="7296"/>
                  <a:pt x="14949" y="7247"/>
                  <a:pt x="14919" y="7247"/>
                </a:cubicBezTo>
                <a:close/>
                <a:moveTo>
                  <a:pt x="14740" y="7247"/>
                </a:moveTo>
                <a:cubicBezTo>
                  <a:pt x="14709" y="7247"/>
                  <a:pt x="14685" y="7296"/>
                  <a:pt x="14685" y="7358"/>
                </a:cubicBezTo>
                <a:cubicBezTo>
                  <a:pt x="14685" y="7419"/>
                  <a:pt x="14709" y="7469"/>
                  <a:pt x="14740" y="7469"/>
                </a:cubicBezTo>
                <a:cubicBezTo>
                  <a:pt x="14770" y="7469"/>
                  <a:pt x="14795" y="7419"/>
                  <a:pt x="14795" y="7358"/>
                </a:cubicBezTo>
                <a:cubicBezTo>
                  <a:pt x="14795" y="7296"/>
                  <a:pt x="14770" y="7247"/>
                  <a:pt x="14740" y="7247"/>
                </a:cubicBezTo>
                <a:close/>
                <a:moveTo>
                  <a:pt x="14561" y="7247"/>
                </a:moveTo>
                <a:cubicBezTo>
                  <a:pt x="14530" y="7247"/>
                  <a:pt x="14506" y="7296"/>
                  <a:pt x="14506" y="7358"/>
                </a:cubicBezTo>
                <a:cubicBezTo>
                  <a:pt x="14506" y="7419"/>
                  <a:pt x="14530" y="7469"/>
                  <a:pt x="14561" y="7469"/>
                </a:cubicBezTo>
                <a:cubicBezTo>
                  <a:pt x="14591" y="7469"/>
                  <a:pt x="14616" y="7419"/>
                  <a:pt x="14616" y="7358"/>
                </a:cubicBezTo>
                <a:cubicBezTo>
                  <a:pt x="14616" y="7296"/>
                  <a:pt x="14591" y="7247"/>
                  <a:pt x="14561" y="7247"/>
                </a:cubicBezTo>
                <a:close/>
                <a:moveTo>
                  <a:pt x="14382" y="7247"/>
                </a:moveTo>
                <a:cubicBezTo>
                  <a:pt x="14351" y="7247"/>
                  <a:pt x="14327" y="7296"/>
                  <a:pt x="14327" y="7358"/>
                </a:cubicBezTo>
                <a:cubicBezTo>
                  <a:pt x="14327" y="7419"/>
                  <a:pt x="14351" y="7469"/>
                  <a:pt x="14382" y="7469"/>
                </a:cubicBezTo>
                <a:cubicBezTo>
                  <a:pt x="14412" y="7469"/>
                  <a:pt x="14436" y="7419"/>
                  <a:pt x="14436" y="7358"/>
                </a:cubicBezTo>
                <a:cubicBezTo>
                  <a:pt x="14436" y="7296"/>
                  <a:pt x="14412" y="7247"/>
                  <a:pt x="14382" y="7247"/>
                </a:cubicBezTo>
                <a:close/>
                <a:moveTo>
                  <a:pt x="14202" y="7247"/>
                </a:moveTo>
                <a:cubicBezTo>
                  <a:pt x="14172" y="7247"/>
                  <a:pt x="14148" y="7296"/>
                  <a:pt x="14148" y="7358"/>
                </a:cubicBezTo>
                <a:cubicBezTo>
                  <a:pt x="14148" y="7419"/>
                  <a:pt x="14172" y="7469"/>
                  <a:pt x="14202" y="7469"/>
                </a:cubicBezTo>
                <a:cubicBezTo>
                  <a:pt x="14233" y="7469"/>
                  <a:pt x="14257" y="7419"/>
                  <a:pt x="14257" y="7358"/>
                </a:cubicBezTo>
                <a:cubicBezTo>
                  <a:pt x="14257" y="7296"/>
                  <a:pt x="14233" y="7247"/>
                  <a:pt x="14202" y="7247"/>
                </a:cubicBezTo>
                <a:close/>
                <a:moveTo>
                  <a:pt x="14023" y="7247"/>
                </a:moveTo>
                <a:cubicBezTo>
                  <a:pt x="13993" y="7247"/>
                  <a:pt x="13969" y="7296"/>
                  <a:pt x="13969" y="7358"/>
                </a:cubicBezTo>
                <a:cubicBezTo>
                  <a:pt x="13969" y="7419"/>
                  <a:pt x="13993" y="7469"/>
                  <a:pt x="14023" y="7469"/>
                </a:cubicBezTo>
                <a:cubicBezTo>
                  <a:pt x="14054" y="7469"/>
                  <a:pt x="14078" y="7419"/>
                  <a:pt x="14078" y="7358"/>
                </a:cubicBezTo>
                <a:cubicBezTo>
                  <a:pt x="14078" y="7296"/>
                  <a:pt x="14054" y="7247"/>
                  <a:pt x="14023" y="7247"/>
                </a:cubicBezTo>
                <a:close/>
                <a:moveTo>
                  <a:pt x="13844" y="7247"/>
                </a:moveTo>
                <a:cubicBezTo>
                  <a:pt x="13814" y="7247"/>
                  <a:pt x="13789" y="7296"/>
                  <a:pt x="13789" y="7358"/>
                </a:cubicBezTo>
                <a:cubicBezTo>
                  <a:pt x="13789" y="7419"/>
                  <a:pt x="13814" y="7469"/>
                  <a:pt x="13844" y="7469"/>
                </a:cubicBezTo>
                <a:cubicBezTo>
                  <a:pt x="13875" y="7469"/>
                  <a:pt x="13899" y="7419"/>
                  <a:pt x="13899" y="7358"/>
                </a:cubicBezTo>
                <a:cubicBezTo>
                  <a:pt x="13899" y="7296"/>
                  <a:pt x="13875" y="7247"/>
                  <a:pt x="13844" y="7247"/>
                </a:cubicBezTo>
                <a:close/>
                <a:moveTo>
                  <a:pt x="13665" y="7247"/>
                </a:moveTo>
                <a:cubicBezTo>
                  <a:pt x="13635" y="7247"/>
                  <a:pt x="13610" y="7296"/>
                  <a:pt x="13610" y="7358"/>
                </a:cubicBezTo>
                <a:cubicBezTo>
                  <a:pt x="13610" y="7419"/>
                  <a:pt x="13635" y="7469"/>
                  <a:pt x="13665" y="7469"/>
                </a:cubicBezTo>
                <a:cubicBezTo>
                  <a:pt x="13696" y="7469"/>
                  <a:pt x="13720" y="7419"/>
                  <a:pt x="13720" y="7358"/>
                </a:cubicBezTo>
                <a:cubicBezTo>
                  <a:pt x="13720" y="7296"/>
                  <a:pt x="13696" y="7247"/>
                  <a:pt x="13665" y="7247"/>
                </a:cubicBezTo>
                <a:close/>
                <a:moveTo>
                  <a:pt x="13486" y="7247"/>
                </a:moveTo>
                <a:cubicBezTo>
                  <a:pt x="13456" y="7247"/>
                  <a:pt x="13431" y="7296"/>
                  <a:pt x="13431" y="7358"/>
                </a:cubicBezTo>
                <a:cubicBezTo>
                  <a:pt x="13431" y="7419"/>
                  <a:pt x="13456" y="7469"/>
                  <a:pt x="13486" y="7469"/>
                </a:cubicBezTo>
                <a:cubicBezTo>
                  <a:pt x="13516" y="7469"/>
                  <a:pt x="13541" y="7419"/>
                  <a:pt x="13541" y="7358"/>
                </a:cubicBezTo>
                <a:cubicBezTo>
                  <a:pt x="13541" y="7296"/>
                  <a:pt x="13516" y="7247"/>
                  <a:pt x="13486" y="7247"/>
                </a:cubicBezTo>
                <a:close/>
                <a:moveTo>
                  <a:pt x="13307" y="7247"/>
                </a:moveTo>
                <a:cubicBezTo>
                  <a:pt x="13277" y="7247"/>
                  <a:pt x="13252" y="7296"/>
                  <a:pt x="13252" y="7358"/>
                </a:cubicBezTo>
                <a:cubicBezTo>
                  <a:pt x="13252" y="7419"/>
                  <a:pt x="13277" y="7469"/>
                  <a:pt x="13307" y="7469"/>
                </a:cubicBezTo>
                <a:cubicBezTo>
                  <a:pt x="13337" y="7469"/>
                  <a:pt x="13362" y="7419"/>
                  <a:pt x="13362" y="7358"/>
                </a:cubicBezTo>
                <a:cubicBezTo>
                  <a:pt x="13362" y="7296"/>
                  <a:pt x="13337" y="7247"/>
                  <a:pt x="13307" y="7247"/>
                </a:cubicBezTo>
                <a:close/>
                <a:moveTo>
                  <a:pt x="13128" y="7247"/>
                </a:moveTo>
                <a:cubicBezTo>
                  <a:pt x="13098" y="7247"/>
                  <a:pt x="13073" y="7296"/>
                  <a:pt x="13073" y="7358"/>
                </a:cubicBezTo>
                <a:cubicBezTo>
                  <a:pt x="13073" y="7419"/>
                  <a:pt x="13098" y="7469"/>
                  <a:pt x="13128" y="7469"/>
                </a:cubicBezTo>
                <a:cubicBezTo>
                  <a:pt x="13158" y="7469"/>
                  <a:pt x="13183" y="7419"/>
                  <a:pt x="13183" y="7358"/>
                </a:cubicBezTo>
                <a:cubicBezTo>
                  <a:pt x="13183" y="7296"/>
                  <a:pt x="13158" y="7247"/>
                  <a:pt x="13128" y="7247"/>
                </a:cubicBezTo>
                <a:close/>
                <a:moveTo>
                  <a:pt x="12949" y="7247"/>
                </a:moveTo>
                <a:cubicBezTo>
                  <a:pt x="12919" y="7247"/>
                  <a:pt x="12894" y="7296"/>
                  <a:pt x="12894" y="7358"/>
                </a:cubicBezTo>
                <a:cubicBezTo>
                  <a:pt x="12894" y="7419"/>
                  <a:pt x="12919" y="7469"/>
                  <a:pt x="12949" y="7469"/>
                </a:cubicBezTo>
                <a:cubicBezTo>
                  <a:pt x="12979" y="7469"/>
                  <a:pt x="13004" y="7419"/>
                  <a:pt x="13004" y="7358"/>
                </a:cubicBezTo>
                <a:cubicBezTo>
                  <a:pt x="13004" y="7296"/>
                  <a:pt x="12979" y="7247"/>
                  <a:pt x="12949" y="7247"/>
                </a:cubicBezTo>
                <a:close/>
                <a:moveTo>
                  <a:pt x="12770" y="7247"/>
                </a:moveTo>
                <a:cubicBezTo>
                  <a:pt x="12740" y="7247"/>
                  <a:pt x="12715" y="7296"/>
                  <a:pt x="12715" y="7358"/>
                </a:cubicBezTo>
                <a:cubicBezTo>
                  <a:pt x="12715" y="7419"/>
                  <a:pt x="12740" y="7469"/>
                  <a:pt x="12770" y="7469"/>
                </a:cubicBezTo>
                <a:cubicBezTo>
                  <a:pt x="12800" y="7469"/>
                  <a:pt x="12825" y="7419"/>
                  <a:pt x="12825" y="7358"/>
                </a:cubicBezTo>
                <a:cubicBezTo>
                  <a:pt x="12825" y="7296"/>
                  <a:pt x="12800" y="7247"/>
                  <a:pt x="12770" y="7247"/>
                </a:cubicBezTo>
                <a:close/>
                <a:moveTo>
                  <a:pt x="12591" y="7247"/>
                </a:moveTo>
                <a:cubicBezTo>
                  <a:pt x="12560" y="7247"/>
                  <a:pt x="12536" y="7296"/>
                  <a:pt x="12536" y="7358"/>
                </a:cubicBezTo>
                <a:cubicBezTo>
                  <a:pt x="12536" y="7419"/>
                  <a:pt x="12560" y="7469"/>
                  <a:pt x="12591" y="7469"/>
                </a:cubicBezTo>
                <a:cubicBezTo>
                  <a:pt x="12621" y="7469"/>
                  <a:pt x="12646" y="7419"/>
                  <a:pt x="12646" y="7358"/>
                </a:cubicBezTo>
                <a:cubicBezTo>
                  <a:pt x="12646" y="7296"/>
                  <a:pt x="12621" y="7247"/>
                  <a:pt x="12591" y="7247"/>
                </a:cubicBezTo>
                <a:close/>
                <a:moveTo>
                  <a:pt x="12412" y="7247"/>
                </a:moveTo>
                <a:cubicBezTo>
                  <a:pt x="12381" y="7247"/>
                  <a:pt x="12357" y="7296"/>
                  <a:pt x="12357" y="7358"/>
                </a:cubicBezTo>
                <a:cubicBezTo>
                  <a:pt x="12357" y="7419"/>
                  <a:pt x="12381" y="7469"/>
                  <a:pt x="12412" y="7469"/>
                </a:cubicBezTo>
                <a:cubicBezTo>
                  <a:pt x="12442" y="7469"/>
                  <a:pt x="12466" y="7419"/>
                  <a:pt x="12466" y="7358"/>
                </a:cubicBezTo>
                <a:cubicBezTo>
                  <a:pt x="12466" y="7296"/>
                  <a:pt x="12442" y="7247"/>
                  <a:pt x="12412" y="7247"/>
                </a:cubicBezTo>
                <a:close/>
                <a:moveTo>
                  <a:pt x="12233" y="7247"/>
                </a:moveTo>
                <a:cubicBezTo>
                  <a:pt x="12202" y="7247"/>
                  <a:pt x="12178" y="7296"/>
                  <a:pt x="12178" y="7358"/>
                </a:cubicBezTo>
                <a:cubicBezTo>
                  <a:pt x="12178" y="7419"/>
                  <a:pt x="12202" y="7469"/>
                  <a:pt x="12233" y="7469"/>
                </a:cubicBezTo>
                <a:cubicBezTo>
                  <a:pt x="12263" y="7469"/>
                  <a:pt x="12287" y="7419"/>
                  <a:pt x="12287" y="7358"/>
                </a:cubicBezTo>
                <a:cubicBezTo>
                  <a:pt x="12287" y="7296"/>
                  <a:pt x="12263" y="7247"/>
                  <a:pt x="12233" y="7247"/>
                </a:cubicBezTo>
                <a:close/>
                <a:moveTo>
                  <a:pt x="12053" y="7247"/>
                </a:moveTo>
                <a:cubicBezTo>
                  <a:pt x="12023" y="7247"/>
                  <a:pt x="11999" y="7296"/>
                  <a:pt x="11999" y="7358"/>
                </a:cubicBezTo>
                <a:cubicBezTo>
                  <a:pt x="11999" y="7419"/>
                  <a:pt x="12023" y="7469"/>
                  <a:pt x="12053" y="7469"/>
                </a:cubicBezTo>
                <a:cubicBezTo>
                  <a:pt x="12084" y="7469"/>
                  <a:pt x="12108" y="7419"/>
                  <a:pt x="12108" y="7358"/>
                </a:cubicBezTo>
                <a:cubicBezTo>
                  <a:pt x="12108" y="7296"/>
                  <a:pt x="12084" y="7247"/>
                  <a:pt x="12053" y="7247"/>
                </a:cubicBezTo>
                <a:close/>
                <a:moveTo>
                  <a:pt x="11337" y="7247"/>
                </a:moveTo>
                <a:cubicBezTo>
                  <a:pt x="11307" y="7247"/>
                  <a:pt x="11282" y="7296"/>
                  <a:pt x="11282" y="7358"/>
                </a:cubicBezTo>
                <a:cubicBezTo>
                  <a:pt x="11282" y="7419"/>
                  <a:pt x="11307" y="7469"/>
                  <a:pt x="11337" y="7469"/>
                </a:cubicBezTo>
                <a:cubicBezTo>
                  <a:pt x="11367" y="7469"/>
                  <a:pt x="11392" y="7419"/>
                  <a:pt x="11392" y="7358"/>
                </a:cubicBezTo>
                <a:cubicBezTo>
                  <a:pt x="11392" y="7296"/>
                  <a:pt x="11367" y="7247"/>
                  <a:pt x="11337" y="7247"/>
                </a:cubicBezTo>
                <a:close/>
                <a:moveTo>
                  <a:pt x="11158" y="7247"/>
                </a:moveTo>
                <a:cubicBezTo>
                  <a:pt x="11128" y="7247"/>
                  <a:pt x="11103" y="7296"/>
                  <a:pt x="11103" y="7358"/>
                </a:cubicBezTo>
                <a:cubicBezTo>
                  <a:pt x="11103" y="7419"/>
                  <a:pt x="11128" y="7469"/>
                  <a:pt x="11158" y="7469"/>
                </a:cubicBezTo>
                <a:cubicBezTo>
                  <a:pt x="11188" y="7469"/>
                  <a:pt x="11213" y="7419"/>
                  <a:pt x="11213" y="7358"/>
                </a:cubicBezTo>
                <a:cubicBezTo>
                  <a:pt x="11213" y="7296"/>
                  <a:pt x="11188" y="7247"/>
                  <a:pt x="11158" y="7247"/>
                </a:cubicBezTo>
                <a:close/>
                <a:moveTo>
                  <a:pt x="10621" y="7247"/>
                </a:moveTo>
                <a:cubicBezTo>
                  <a:pt x="10590" y="7247"/>
                  <a:pt x="10566" y="7296"/>
                  <a:pt x="10566" y="7358"/>
                </a:cubicBezTo>
                <a:cubicBezTo>
                  <a:pt x="10566" y="7419"/>
                  <a:pt x="10590" y="7469"/>
                  <a:pt x="10621" y="7469"/>
                </a:cubicBezTo>
                <a:cubicBezTo>
                  <a:pt x="10651" y="7469"/>
                  <a:pt x="10676" y="7419"/>
                  <a:pt x="10676" y="7358"/>
                </a:cubicBezTo>
                <a:cubicBezTo>
                  <a:pt x="10676" y="7296"/>
                  <a:pt x="10651" y="7247"/>
                  <a:pt x="10621" y="7247"/>
                </a:cubicBezTo>
                <a:close/>
                <a:moveTo>
                  <a:pt x="10442" y="7247"/>
                </a:moveTo>
                <a:cubicBezTo>
                  <a:pt x="10411" y="7247"/>
                  <a:pt x="10387" y="7296"/>
                  <a:pt x="10387" y="7358"/>
                </a:cubicBezTo>
                <a:cubicBezTo>
                  <a:pt x="10387" y="7419"/>
                  <a:pt x="10411" y="7469"/>
                  <a:pt x="10442" y="7469"/>
                </a:cubicBezTo>
                <a:cubicBezTo>
                  <a:pt x="10472" y="7469"/>
                  <a:pt x="10497" y="7419"/>
                  <a:pt x="10497" y="7358"/>
                </a:cubicBezTo>
                <a:cubicBezTo>
                  <a:pt x="10497" y="7296"/>
                  <a:pt x="10472" y="7247"/>
                  <a:pt x="10442" y="7247"/>
                </a:cubicBezTo>
                <a:close/>
                <a:moveTo>
                  <a:pt x="10263" y="7247"/>
                </a:moveTo>
                <a:cubicBezTo>
                  <a:pt x="10232" y="7247"/>
                  <a:pt x="10208" y="7296"/>
                  <a:pt x="10208" y="7358"/>
                </a:cubicBezTo>
                <a:cubicBezTo>
                  <a:pt x="10208" y="7419"/>
                  <a:pt x="10232" y="7469"/>
                  <a:pt x="10263" y="7469"/>
                </a:cubicBezTo>
                <a:cubicBezTo>
                  <a:pt x="10293" y="7469"/>
                  <a:pt x="10317" y="7419"/>
                  <a:pt x="10317" y="7358"/>
                </a:cubicBezTo>
                <a:cubicBezTo>
                  <a:pt x="10317" y="7296"/>
                  <a:pt x="10293" y="7247"/>
                  <a:pt x="10263" y="7247"/>
                </a:cubicBezTo>
                <a:close/>
                <a:moveTo>
                  <a:pt x="10083" y="7247"/>
                </a:moveTo>
                <a:cubicBezTo>
                  <a:pt x="10053" y="7247"/>
                  <a:pt x="10029" y="7296"/>
                  <a:pt x="10029" y="7358"/>
                </a:cubicBezTo>
                <a:cubicBezTo>
                  <a:pt x="10029" y="7419"/>
                  <a:pt x="10053" y="7469"/>
                  <a:pt x="10083" y="7469"/>
                </a:cubicBezTo>
                <a:cubicBezTo>
                  <a:pt x="10114" y="7469"/>
                  <a:pt x="10138" y="7419"/>
                  <a:pt x="10138" y="7358"/>
                </a:cubicBezTo>
                <a:cubicBezTo>
                  <a:pt x="10138" y="7296"/>
                  <a:pt x="10114" y="7247"/>
                  <a:pt x="10083" y="7247"/>
                </a:cubicBezTo>
                <a:close/>
                <a:moveTo>
                  <a:pt x="9904" y="7247"/>
                </a:moveTo>
                <a:cubicBezTo>
                  <a:pt x="9874" y="7247"/>
                  <a:pt x="9850" y="7296"/>
                  <a:pt x="9850" y="7358"/>
                </a:cubicBezTo>
                <a:cubicBezTo>
                  <a:pt x="9850" y="7419"/>
                  <a:pt x="9874" y="7469"/>
                  <a:pt x="9904" y="7469"/>
                </a:cubicBezTo>
                <a:cubicBezTo>
                  <a:pt x="9935" y="7469"/>
                  <a:pt x="9959" y="7419"/>
                  <a:pt x="9959" y="7358"/>
                </a:cubicBezTo>
                <a:cubicBezTo>
                  <a:pt x="9959" y="7296"/>
                  <a:pt x="9935" y="7247"/>
                  <a:pt x="9904" y="7247"/>
                </a:cubicBezTo>
                <a:close/>
                <a:moveTo>
                  <a:pt x="9725" y="7247"/>
                </a:moveTo>
                <a:cubicBezTo>
                  <a:pt x="9695" y="7247"/>
                  <a:pt x="9670" y="7296"/>
                  <a:pt x="9670" y="7358"/>
                </a:cubicBezTo>
                <a:cubicBezTo>
                  <a:pt x="9670" y="7419"/>
                  <a:pt x="9695" y="7469"/>
                  <a:pt x="9725" y="7469"/>
                </a:cubicBezTo>
                <a:cubicBezTo>
                  <a:pt x="9756" y="7469"/>
                  <a:pt x="9780" y="7419"/>
                  <a:pt x="9780" y="7358"/>
                </a:cubicBezTo>
                <a:cubicBezTo>
                  <a:pt x="9780" y="7296"/>
                  <a:pt x="9756" y="7247"/>
                  <a:pt x="9725" y="7247"/>
                </a:cubicBezTo>
                <a:close/>
                <a:moveTo>
                  <a:pt x="9546" y="7247"/>
                </a:moveTo>
                <a:cubicBezTo>
                  <a:pt x="9516" y="7247"/>
                  <a:pt x="9491" y="7296"/>
                  <a:pt x="9491" y="7358"/>
                </a:cubicBezTo>
                <a:cubicBezTo>
                  <a:pt x="9491" y="7419"/>
                  <a:pt x="9516" y="7469"/>
                  <a:pt x="9546" y="7469"/>
                </a:cubicBezTo>
                <a:cubicBezTo>
                  <a:pt x="9577" y="7469"/>
                  <a:pt x="9601" y="7419"/>
                  <a:pt x="9601" y="7358"/>
                </a:cubicBezTo>
                <a:cubicBezTo>
                  <a:pt x="9601" y="7296"/>
                  <a:pt x="9577" y="7247"/>
                  <a:pt x="9546" y="7247"/>
                </a:cubicBezTo>
                <a:close/>
                <a:moveTo>
                  <a:pt x="9367" y="7247"/>
                </a:moveTo>
                <a:cubicBezTo>
                  <a:pt x="9337" y="7247"/>
                  <a:pt x="9312" y="7296"/>
                  <a:pt x="9312" y="7358"/>
                </a:cubicBezTo>
                <a:cubicBezTo>
                  <a:pt x="9312" y="7419"/>
                  <a:pt x="9337" y="7469"/>
                  <a:pt x="9367" y="7469"/>
                </a:cubicBezTo>
                <a:cubicBezTo>
                  <a:pt x="9397" y="7469"/>
                  <a:pt x="9422" y="7419"/>
                  <a:pt x="9422" y="7358"/>
                </a:cubicBezTo>
                <a:cubicBezTo>
                  <a:pt x="9422" y="7296"/>
                  <a:pt x="9397" y="7247"/>
                  <a:pt x="9367" y="7247"/>
                </a:cubicBezTo>
                <a:close/>
                <a:moveTo>
                  <a:pt x="9188" y="7247"/>
                </a:moveTo>
                <a:cubicBezTo>
                  <a:pt x="9158" y="7247"/>
                  <a:pt x="9133" y="7296"/>
                  <a:pt x="9133" y="7358"/>
                </a:cubicBezTo>
                <a:cubicBezTo>
                  <a:pt x="9133" y="7419"/>
                  <a:pt x="9158" y="7469"/>
                  <a:pt x="9188" y="7469"/>
                </a:cubicBezTo>
                <a:cubicBezTo>
                  <a:pt x="9218" y="7469"/>
                  <a:pt x="9243" y="7419"/>
                  <a:pt x="9243" y="7358"/>
                </a:cubicBezTo>
                <a:cubicBezTo>
                  <a:pt x="9243" y="7296"/>
                  <a:pt x="9218" y="7247"/>
                  <a:pt x="9188" y="7247"/>
                </a:cubicBezTo>
                <a:close/>
                <a:moveTo>
                  <a:pt x="4353" y="7247"/>
                </a:moveTo>
                <a:cubicBezTo>
                  <a:pt x="4323" y="7247"/>
                  <a:pt x="4298" y="7296"/>
                  <a:pt x="4298" y="7358"/>
                </a:cubicBezTo>
                <a:cubicBezTo>
                  <a:pt x="4298" y="7419"/>
                  <a:pt x="4323" y="7469"/>
                  <a:pt x="4353" y="7469"/>
                </a:cubicBezTo>
                <a:cubicBezTo>
                  <a:pt x="4383" y="7469"/>
                  <a:pt x="4408" y="7419"/>
                  <a:pt x="4408" y="7358"/>
                </a:cubicBezTo>
                <a:cubicBezTo>
                  <a:pt x="4408" y="7296"/>
                  <a:pt x="4383" y="7247"/>
                  <a:pt x="4353" y="7247"/>
                </a:cubicBezTo>
                <a:close/>
                <a:moveTo>
                  <a:pt x="4174" y="7247"/>
                </a:moveTo>
                <a:cubicBezTo>
                  <a:pt x="4143" y="7247"/>
                  <a:pt x="4119" y="7296"/>
                  <a:pt x="4119" y="7358"/>
                </a:cubicBezTo>
                <a:cubicBezTo>
                  <a:pt x="4119" y="7419"/>
                  <a:pt x="4143" y="7469"/>
                  <a:pt x="4174" y="7469"/>
                </a:cubicBezTo>
                <a:cubicBezTo>
                  <a:pt x="4204" y="7469"/>
                  <a:pt x="4229" y="7419"/>
                  <a:pt x="4229" y="7358"/>
                </a:cubicBezTo>
                <a:cubicBezTo>
                  <a:pt x="4229" y="7296"/>
                  <a:pt x="4204" y="7247"/>
                  <a:pt x="4174" y="7247"/>
                </a:cubicBezTo>
                <a:close/>
                <a:moveTo>
                  <a:pt x="3995" y="7247"/>
                </a:moveTo>
                <a:cubicBezTo>
                  <a:pt x="3964" y="7247"/>
                  <a:pt x="3940" y="7296"/>
                  <a:pt x="3940" y="7358"/>
                </a:cubicBezTo>
                <a:cubicBezTo>
                  <a:pt x="3940" y="7419"/>
                  <a:pt x="3964" y="7469"/>
                  <a:pt x="3995" y="7469"/>
                </a:cubicBezTo>
                <a:cubicBezTo>
                  <a:pt x="4025" y="7469"/>
                  <a:pt x="4050" y="7419"/>
                  <a:pt x="4050" y="7358"/>
                </a:cubicBezTo>
                <a:cubicBezTo>
                  <a:pt x="4050" y="7296"/>
                  <a:pt x="4025" y="7247"/>
                  <a:pt x="3995" y="7247"/>
                </a:cubicBezTo>
                <a:close/>
                <a:moveTo>
                  <a:pt x="3816" y="7247"/>
                </a:moveTo>
                <a:cubicBezTo>
                  <a:pt x="3785" y="7247"/>
                  <a:pt x="3761" y="7296"/>
                  <a:pt x="3761" y="7358"/>
                </a:cubicBezTo>
                <a:cubicBezTo>
                  <a:pt x="3761" y="7419"/>
                  <a:pt x="3785" y="7469"/>
                  <a:pt x="3816" y="7469"/>
                </a:cubicBezTo>
                <a:cubicBezTo>
                  <a:pt x="3846" y="7469"/>
                  <a:pt x="3870" y="7419"/>
                  <a:pt x="3870" y="7358"/>
                </a:cubicBezTo>
                <a:cubicBezTo>
                  <a:pt x="3870" y="7296"/>
                  <a:pt x="3846" y="7247"/>
                  <a:pt x="3816" y="7247"/>
                </a:cubicBezTo>
                <a:close/>
                <a:moveTo>
                  <a:pt x="3637" y="7247"/>
                </a:moveTo>
                <a:cubicBezTo>
                  <a:pt x="3606" y="7247"/>
                  <a:pt x="3582" y="7296"/>
                  <a:pt x="3582" y="7358"/>
                </a:cubicBezTo>
                <a:cubicBezTo>
                  <a:pt x="3582" y="7419"/>
                  <a:pt x="3606" y="7469"/>
                  <a:pt x="3637" y="7469"/>
                </a:cubicBezTo>
                <a:cubicBezTo>
                  <a:pt x="3667" y="7469"/>
                  <a:pt x="3691" y="7419"/>
                  <a:pt x="3691" y="7358"/>
                </a:cubicBezTo>
                <a:cubicBezTo>
                  <a:pt x="3691" y="7296"/>
                  <a:pt x="3667" y="7247"/>
                  <a:pt x="3637" y="7247"/>
                </a:cubicBezTo>
                <a:close/>
                <a:moveTo>
                  <a:pt x="3457" y="7247"/>
                </a:moveTo>
                <a:cubicBezTo>
                  <a:pt x="3427" y="7247"/>
                  <a:pt x="3403" y="7296"/>
                  <a:pt x="3403" y="7358"/>
                </a:cubicBezTo>
                <a:cubicBezTo>
                  <a:pt x="3403" y="7419"/>
                  <a:pt x="3427" y="7469"/>
                  <a:pt x="3457" y="7469"/>
                </a:cubicBezTo>
                <a:cubicBezTo>
                  <a:pt x="3488" y="7469"/>
                  <a:pt x="3512" y="7419"/>
                  <a:pt x="3512" y="7358"/>
                </a:cubicBezTo>
                <a:cubicBezTo>
                  <a:pt x="3512" y="7296"/>
                  <a:pt x="3488" y="7247"/>
                  <a:pt x="3457" y="7247"/>
                </a:cubicBezTo>
                <a:close/>
                <a:moveTo>
                  <a:pt x="3278" y="7247"/>
                </a:moveTo>
                <a:cubicBezTo>
                  <a:pt x="3248" y="7247"/>
                  <a:pt x="3223" y="7296"/>
                  <a:pt x="3223" y="7358"/>
                </a:cubicBezTo>
                <a:cubicBezTo>
                  <a:pt x="3223" y="7419"/>
                  <a:pt x="3248" y="7469"/>
                  <a:pt x="3278" y="7469"/>
                </a:cubicBezTo>
                <a:cubicBezTo>
                  <a:pt x="3309" y="7469"/>
                  <a:pt x="3333" y="7419"/>
                  <a:pt x="3333" y="7358"/>
                </a:cubicBezTo>
                <a:cubicBezTo>
                  <a:pt x="3333" y="7296"/>
                  <a:pt x="3309" y="7247"/>
                  <a:pt x="3278" y="7247"/>
                </a:cubicBezTo>
                <a:close/>
                <a:moveTo>
                  <a:pt x="3099" y="7247"/>
                </a:moveTo>
                <a:cubicBezTo>
                  <a:pt x="3069" y="7247"/>
                  <a:pt x="3044" y="7296"/>
                  <a:pt x="3044" y="7358"/>
                </a:cubicBezTo>
                <a:cubicBezTo>
                  <a:pt x="3044" y="7419"/>
                  <a:pt x="3069" y="7469"/>
                  <a:pt x="3099" y="7469"/>
                </a:cubicBezTo>
                <a:cubicBezTo>
                  <a:pt x="3130" y="7469"/>
                  <a:pt x="3154" y="7419"/>
                  <a:pt x="3154" y="7358"/>
                </a:cubicBezTo>
                <a:cubicBezTo>
                  <a:pt x="3154" y="7296"/>
                  <a:pt x="3130" y="7247"/>
                  <a:pt x="3099" y="7247"/>
                </a:cubicBezTo>
                <a:close/>
                <a:moveTo>
                  <a:pt x="2920" y="7247"/>
                </a:moveTo>
                <a:cubicBezTo>
                  <a:pt x="2890" y="7247"/>
                  <a:pt x="2865" y="7296"/>
                  <a:pt x="2865" y="7358"/>
                </a:cubicBezTo>
                <a:cubicBezTo>
                  <a:pt x="2865" y="7419"/>
                  <a:pt x="2890" y="7469"/>
                  <a:pt x="2920" y="7469"/>
                </a:cubicBezTo>
                <a:cubicBezTo>
                  <a:pt x="2950" y="7469"/>
                  <a:pt x="2975" y="7419"/>
                  <a:pt x="2975" y="7358"/>
                </a:cubicBezTo>
                <a:cubicBezTo>
                  <a:pt x="2975" y="7296"/>
                  <a:pt x="2950" y="7247"/>
                  <a:pt x="2920" y="7247"/>
                </a:cubicBezTo>
                <a:close/>
                <a:moveTo>
                  <a:pt x="2741" y="7247"/>
                </a:moveTo>
                <a:cubicBezTo>
                  <a:pt x="2711" y="7247"/>
                  <a:pt x="2686" y="7296"/>
                  <a:pt x="2686" y="7358"/>
                </a:cubicBezTo>
                <a:cubicBezTo>
                  <a:pt x="2686" y="7419"/>
                  <a:pt x="2711" y="7469"/>
                  <a:pt x="2741" y="7469"/>
                </a:cubicBezTo>
                <a:cubicBezTo>
                  <a:pt x="2771" y="7469"/>
                  <a:pt x="2796" y="7419"/>
                  <a:pt x="2796" y="7358"/>
                </a:cubicBezTo>
                <a:cubicBezTo>
                  <a:pt x="2796" y="7296"/>
                  <a:pt x="2771" y="7247"/>
                  <a:pt x="2741" y="7247"/>
                </a:cubicBezTo>
                <a:close/>
                <a:moveTo>
                  <a:pt x="2562" y="7247"/>
                </a:moveTo>
                <a:cubicBezTo>
                  <a:pt x="2532" y="7247"/>
                  <a:pt x="2507" y="7296"/>
                  <a:pt x="2507" y="7358"/>
                </a:cubicBezTo>
                <a:cubicBezTo>
                  <a:pt x="2507" y="7419"/>
                  <a:pt x="2532" y="7469"/>
                  <a:pt x="2562" y="7469"/>
                </a:cubicBezTo>
                <a:cubicBezTo>
                  <a:pt x="2592" y="7469"/>
                  <a:pt x="2617" y="7419"/>
                  <a:pt x="2617" y="7358"/>
                </a:cubicBezTo>
                <a:cubicBezTo>
                  <a:pt x="2617" y="7296"/>
                  <a:pt x="2592" y="7247"/>
                  <a:pt x="2562" y="7247"/>
                </a:cubicBezTo>
                <a:close/>
                <a:moveTo>
                  <a:pt x="2383" y="7247"/>
                </a:moveTo>
                <a:cubicBezTo>
                  <a:pt x="2353" y="7247"/>
                  <a:pt x="2328" y="7296"/>
                  <a:pt x="2328" y="7358"/>
                </a:cubicBezTo>
                <a:cubicBezTo>
                  <a:pt x="2328" y="7419"/>
                  <a:pt x="2353" y="7469"/>
                  <a:pt x="2383" y="7469"/>
                </a:cubicBezTo>
                <a:cubicBezTo>
                  <a:pt x="2413" y="7469"/>
                  <a:pt x="2438" y="7419"/>
                  <a:pt x="2438" y="7358"/>
                </a:cubicBezTo>
                <a:cubicBezTo>
                  <a:pt x="2438" y="7296"/>
                  <a:pt x="2413" y="7247"/>
                  <a:pt x="2383" y="7247"/>
                </a:cubicBezTo>
                <a:close/>
                <a:moveTo>
                  <a:pt x="2204" y="7247"/>
                </a:moveTo>
                <a:cubicBezTo>
                  <a:pt x="2174" y="7247"/>
                  <a:pt x="2149" y="7296"/>
                  <a:pt x="2149" y="7358"/>
                </a:cubicBezTo>
                <a:cubicBezTo>
                  <a:pt x="2149" y="7419"/>
                  <a:pt x="2174" y="7469"/>
                  <a:pt x="2204" y="7469"/>
                </a:cubicBezTo>
                <a:cubicBezTo>
                  <a:pt x="2234" y="7469"/>
                  <a:pt x="2259" y="7419"/>
                  <a:pt x="2259" y="7358"/>
                </a:cubicBezTo>
                <a:cubicBezTo>
                  <a:pt x="2259" y="7296"/>
                  <a:pt x="2234" y="7247"/>
                  <a:pt x="2204" y="7247"/>
                </a:cubicBezTo>
                <a:close/>
                <a:moveTo>
                  <a:pt x="2025" y="7247"/>
                </a:moveTo>
                <a:cubicBezTo>
                  <a:pt x="1994" y="7247"/>
                  <a:pt x="1970" y="7296"/>
                  <a:pt x="1970" y="7358"/>
                </a:cubicBezTo>
                <a:cubicBezTo>
                  <a:pt x="1970" y="7419"/>
                  <a:pt x="1994" y="7469"/>
                  <a:pt x="2025" y="7469"/>
                </a:cubicBezTo>
                <a:cubicBezTo>
                  <a:pt x="2055" y="7469"/>
                  <a:pt x="2080" y="7419"/>
                  <a:pt x="2080" y="7358"/>
                </a:cubicBezTo>
                <a:cubicBezTo>
                  <a:pt x="2080" y="7296"/>
                  <a:pt x="2055" y="7247"/>
                  <a:pt x="2025" y="7247"/>
                </a:cubicBezTo>
                <a:close/>
                <a:moveTo>
                  <a:pt x="1846" y="7247"/>
                </a:moveTo>
                <a:cubicBezTo>
                  <a:pt x="1815" y="7247"/>
                  <a:pt x="1791" y="7296"/>
                  <a:pt x="1791" y="7358"/>
                </a:cubicBezTo>
                <a:cubicBezTo>
                  <a:pt x="1791" y="7419"/>
                  <a:pt x="1815" y="7469"/>
                  <a:pt x="1846" y="7469"/>
                </a:cubicBezTo>
                <a:cubicBezTo>
                  <a:pt x="1876" y="7469"/>
                  <a:pt x="1901" y="7419"/>
                  <a:pt x="1901" y="7358"/>
                </a:cubicBezTo>
                <a:cubicBezTo>
                  <a:pt x="1901" y="7296"/>
                  <a:pt x="1876" y="7247"/>
                  <a:pt x="1846" y="7247"/>
                </a:cubicBezTo>
                <a:close/>
                <a:moveTo>
                  <a:pt x="19038" y="6884"/>
                </a:moveTo>
                <a:cubicBezTo>
                  <a:pt x="19008" y="6884"/>
                  <a:pt x="18983" y="6934"/>
                  <a:pt x="18983" y="6995"/>
                </a:cubicBezTo>
                <a:cubicBezTo>
                  <a:pt x="18983" y="7057"/>
                  <a:pt x="19008" y="7106"/>
                  <a:pt x="19038" y="7106"/>
                </a:cubicBezTo>
                <a:cubicBezTo>
                  <a:pt x="19068" y="7106"/>
                  <a:pt x="19093" y="7057"/>
                  <a:pt x="19093" y="6995"/>
                </a:cubicBezTo>
                <a:cubicBezTo>
                  <a:pt x="19093" y="6934"/>
                  <a:pt x="19068" y="6884"/>
                  <a:pt x="19038" y="6884"/>
                </a:cubicBezTo>
                <a:close/>
                <a:moveTo>
                  <a:pt x="18859" y="6884"/>
                </a:moveTo>
                <a:cubicBezTo>
                  <a:pt x="18828" y="6884"/>
                  <a:pt x="18804" y="6934"/>
                  <a:pt x="18804" y="6995"/>
                </a:cubicBezTo>
                <a:cubicBezTo>
                  <a:pt x="18804" y="7057"/>
                  <a:pt x="18828" y="7106"/>
                  <a:pt x="18859" y="7106"/>
                </a:cubicBezTo>
                <a:cubicBezTo>
                  <a:pt x="18889" y="7106"/>
                  <a:pt x="18914" y="7057"/>
                  <a:pt x="18914" y="6995"/>
                </a:cubicBezTo>
                <a:cubicBezTo>
                  <a:pt x="18914" y="6934"/>
                  <a:pt x="18889" y="6884"/>
                  <a:pt x="18859" y="6884"/>
                </a:cubicBezTo>
                <a:close/>
                <a:moveTo>
                  <a:pt x="18680" y="6884"/>
                </a:moveTo>
                <a:cubicBezTo>
                  <a:pt x="18649" y="6884"/>
                  <a:pt x="18625" y="6934"/>
                  <a:pt x="18625" y="6995"/>
                </a:cubicBezTo>
                <a:cubicBezTo>
                  <a:pt x="18625" y="7057"/>
                  <a:pt x="18649" y="7106"/>
                  <a:pt x="18680" y="7106"/>
                </a:cubicBezTo>
                <a:cubicBezTo>
                  <a:pt x="18710" y="7106"/>
                  <a:pt x="18735" y="7057"/>
                  <a:pt x="18735" y="6995"/>
                </a:cubicBezTo>
                <a:cubicBezTo>
                  <a:pt x="18735" y="6934"/>
                  <a:pt x="18710" y="6884"/>
                  <a:pt x="18680" y="6884"/>
                </a:cubicBezTo>
                <a:close/>
                <a:moveTo>
                  <a:pt x="18501" y="6884"/>
                </a:moveTo>
                <a:cubicBezTo>
                  <a:pt x="18470" y="6884"/>
                  <a:pt x="18446" y="6934"/>
                  <a:pt x="18446" y="6995"/>
                </a:cubicBezTo>
                <a:cubicBezTo>
                  <a:pt x="18446" y="7057"/>
                  <a:pt x="18470" y="7106"/>
                  <a:pt x="18501" y="7106"/>
                </a:cubicBezTo>
                <a:cubicBezTo>
                  <a:pt x="18531" y="7106"/>
                  <a:pt x="18555" y="7057"/>
                  <a:pt x="18555" y="6995"/>
                </a:cubicBezTo>
                <a:cubicBezTo>
                  <a:pt x="18555" y="6934"/>
                  <a:pt x="18531" y="6884"/>
                  <a:pt x="18501" y="6884"/>
                </a:cubicBezTo>
                <a:close/>
                <a:moveTo>
                  <a:pt x="18321" y="6884"/>
                </a:moveTo>
                <a:cubicBezTo>
                  <a:pt x="18291" y="6884"/>
                  <a:pt x="18267" y="6934"/>
                  <a:pt x="18267" y="6995"/>
                </a:cubicBezTo>
                <a:cubicBezTo>
                  <a:pt x="18267" y="7057"/>
                  <a:pt x="18291" y="7106"/>
                  <a:pt x="18321" y="7106"/>
                </a:cubicBezTo>
                <a:cubicBezTo>
                  <a:pt x="18352" y="7106"/>
                  <a:pt x="18376" y="7057"/>
                  <a:pt x="18376" y="6995"/>
                </a:cubicBezTo>
                <a:cubicBezTo>
                  <a:pt x="18376" y="6934"/>
                  <a:pt x="18352" y="6884"/>
                  <a:pt x="18321" y="6884"/>
                </a:cubicBezTo>
                <a:close/>
                <a:moveTo>
                  <a:pt x="18142" y="6884"/>
                </a:moveTo>
                <a:cubicBezTo>
                  <a:pt x="18112" y="6884"/>
                  <a:pt x="18088" y="6934"/>
                  <a:pt x="18088" y="6995"/>
                </a:cubicBezTo>
                <a:cubicBezTo>
                  <a:pt x="18088" y="7057"/>
                  <a:pt x="18112" y="7106"/>
                  <a:pt x="18142" y="7106"/>
                </a:cubicBezTo>
                <a:cubicBezTo>
                  <a:pt x="18173" y="7106"/>
                  <a:pt x="18197" y="7057"/>
                  <a:pt x="18197" y="6995"/>
                </a:cubicBezTo>
                <a:cubicBezTo>
                  <a:pt x="18197" y="6934"/>
                  <a:pt x="18173" y="6884"/>
                  <a:pt x="18142" y="6884"/>
                </a:cubicBezTo>
                <a:close/>
                <a:moveTo>
                  <a:pt x="17784" y="6884"/>
                </a:moveTo>
                <a:cubicBezTo>
                  <a:pt x="17754" y="6884"/>
                  <a:pt x="17729" y="6934"/>
                  <a:pt x="17729" y="6995"/>
                </a:cubicBezTo>
                <a:cubicBezTo>
                  <a:pt x="17729" y="7057"/>
                  <a:pt x="17754" y="7106"/>
                  <a:pt x="17784" y="7106"/>
                </a:cubicBezTo>
                <a:cubicBezTo>
                  <a:pt x="17815" y="7106"/>
                  <a:pt x="17839" y="7057"/>
                  <a:pt x="17839" y="6995"/>
                </a:cubicBezTo>
                <a:cubicBezTo>
                  <a:pt x="17839" y="6934"/>
                  <a:pt x="17815" y="6884"/>
                  <a:pt x="17784" y="6884"/>
                </a:cubicBezTo>
                <a:close/>
                <a:moveTo>
                  <a:pt x="17605" y="6884"/>
                </a:moveTo>
                <a:cubicBezTo>
                  <a:pt x="17575" y="6884"/>
                  <a:pt x="17550" y="6934"/>
                  <a:pt x="17550" y="6995"/>
                </a:cubicBezTo>
                <a:cubicBezTo>
                  <a:pt x="17550" y="7057"/>
                  <a:pt x="17575" y="7106"/>
                  <a:pt x="17605" y="7106"/>
                </a:cubicBezTo>
                <a:cubicBezTo>
                  <a:pt x="17635" y="7106"/>
                  <a:pt x="17660" y="7057"/>
                  <a:pt x="17660" y="6995"/>
                </a:cubicBezTo>
                <a:cubicBezTo>
                  <a:pt x="17660" y="6934"/>
                  <a:pt x="17635" y="6884"/>
                  <a:pt x="17605" y="6884"/>
                </a:cubicBezTo>
                <a:close/>
                <a:moveTo>
                  <a:pt x="17426" y="6884"/>
                </a:moveTo>
                <a:cubicBezTo>
                  <a:pt x="17396" y="6884"/>
                  <a:pt x="17371" y="6934"/>
                  <a:pt x="17371" y="6995"/>
                </a:cubicBezTo>
                <a:cubicBezTo>
                  <a:pt x="17371" y="7057"/>
                  <a:pt x="17396" y="7106"/>
                  <a:pt x="17426" y="7106"/>
                </a:cubicBezTo>
                <a:cubicBezTo>
                  <a:pt x="17456" y="7106"/>
                  <a:pt x="17481" y="7057"/>
                  <a:pt x="17481" y="6995"/>
                </a:cubicBezTo>
                <a:cubicBezTo>
                  <a:pt x="17481" y="6934"/>
                  <a:pt x="17456" y="6884"/>
                  <a:pt x="17426" y="6884"/>
                </a:cubicBezTo>
                <a:close/>
                <a:moveTo>
                  <a:pt x="17247" y="6884"/>
                </a:moveTo>
                <a:cubicBezTo>
                  <a:pt x="17217" y="6884"/>
                  <a:pt x="17192" y="6934"/>
                  <a:pt x="17192" y="6995"/>
                </a:cubicBezTo>
                <a:cubicBezTo>
                  <a:pt x="17192" y="7057"/>
                  <a:pt x="17217" y="7106"/>
                  <a:pt x="17247" y="7106"/>
                </a:cubicBezTo>
                <a:cubicBezTo>
                  <a:pt x="17277" y="7106"/>
                  <a:pt x="17302" y="7057"/>
                  <a:pt x="17302" y="6995"/>
                </a:cubicBezTo>
                <a:cubicBezTo>
                  <a:pt x="17302" y="6934"/>
                  <a:pt x="17277" y="6884"/>
                  <a:pt x="17247" y="6884"/>
                </a:cubicBezTo>
                <a:close/>
                <a:moveTo>
                  <a:pt x="17068" y="6884"/>
                </a:moveTo>
                <a:cubicBezTo>
                  <a:pt x="17038" y="6884"/>
                  <a:pt x="17013" y="6934"/>
                  <a:pt x="17013" y="6995"/>
                </a:cubicBezTo>
                <a:cubicBezTo>
                  <a:pt x="17013" y="7057"/>
                  <a:pt x="17038" y="7106"/>
                  <a:pt x="17068" y="7106"/>
                </a:cubicBezTo>
                <a:cubicBezTo>
                  <a:pt x="17098" y="7106"/>
                  <a:pt x="17123" y="7057"/>
                  <a:pt x="17123" y="6995"/>
                </a:cubicBezTo>
                <a:cubicBezTo>
                  <a:pt x="17123" y="6934"/>
                  <a:pt x="17098" y="6884"/>
                  <a:pt x="17068" y="6884"/>
                </a:cubicBezTo>
                <a:close/>
                <a:moveTo>
                  <a:pt x="16889" y="6884"/>
                </a:moveTo>
                <a:cubicBezTo>
                  <a:pt x="16859" y="6884"/>
                  <a:pt x="16834" y="6934"/>
                  <a:pt x="16834" y="6995"/>
                </a:cubicBezTo>
                <a:cubicBezTo>
                  <a:pt x="16834" y="7057"/>
                  <a:pt x="16859" y="7106"/>
                  <a:pt x="16889" y="7106"/>
                </a:cubicBezTo>
                <a:cubicBezTo>
                  <a:pt x="16919" y="7106"/>
                  <a:pt x="16944" y="7057"/>
                  <a:pt x="16944" y="6995"/>
                </a:cubicBezTo>
                <a:cubicBezTo>
                  <a:pt x="16944" y="6934"/>
                  <a:pt x="16919" y="6884"/>
                  <a:pt x="16889" y="6884"/>
                </a:cubicBezTo>
                <a:close/>
                <a:moveTo>
                  <a:pt x="16710" y="6884"/>
                </a:moveTo>
                <a:cubicBezTo>
                  <a:pt x="16679" y="6884"/>
                  <a:pt x="16655" y="6934"/>
                  <a:pt x="16655" y="6995"/>
                </a:cubicBezTo>
                <a:cubicBezTo>
                  <a:pt x="16655" y="7057"/>
                  <a:pt x="16679" y="7106"/>
                  <a:pt x="16710" y="7106"/>
                </a:cubicBezTo>
                <a:cubicBezTo>
                  <a:pt x="16740" y="7106"/>
                  <a:pt x="16765" y="7057"/>
                  <a:pt x="16765" y="6995"/>
                </a:cubicBezTo>
                <a:cubicBezTo>
                  <a:pt x="16765" y="6934"/>
                  <a:pt x="16740" y="6884"/>
                  <a:pt x="16710" y="6884"/>
                </a:cubicBezTo>
                <a:close/>
                <a:moveTo>
                  <a:pt x="16531" y="6884"/>
                </a:moveTo>
                <a:cubicBezTo>
                  <a:pt x="16500" y="6884"/>
                  <a:pt x="16476" y="6934"/>
                  <a:pt x="16476" y="6995"/>
                </a:cubicBezTo>
                <a:cubicBezTo>
                  <a:pt x="16476" y="7057"/>
                  <a:pt x="16500" y="7106"/>
                  <a:pt x="16531" y="7106"/>
                </a:cubicBezTo>
                <a:cubicBezTo>
                  <a:pt x="16561" y="7106"/>
                  <a:pt x="16585" y="7057"/>
                  <a:pt x="16585" y="6995"/>
                </a:cubicBezTo>
                <a:cubicBezTo>
                  <a:pt x="16585" y="6934"/>
                  <a:pt x="16561" y="6884"/>
                  <a:pt x="16531" y="6884"/>
                </a:cubicBezTo>
                <a:close/>
                <a:moveTo>
                  <a:pt x="16352" y="6884"/>
                </a:moveTo>
                <a:cubicBezTo>
                  <a:pt x="16321" y="6884"/>
                  <a:pt x="16297" y="6934"/>
                  <a:pt x="16297" y="6995"/>
                </a:cubicBezTo>
                <a:cubicBezTo>
                  <a:pt x="16297" y="7057"/>
                  <a:pt x="16321" y="7106"/>
                  <a:pt x="16352" y="7106"/>
                </a:cubicBezTo>
                <a:cubicBezTo>
                  <a:pt x="16382" y="7106"/>
                  <a:pt x="16406" y="7057"/>
                  <a:pt x="16406" y="6995"/>
                </a:cubicBezTo>
                <a:cubicBezTo>
                  <a:pt x="16406" y="6934"/>
                  <a:pt x="16382" y="6884"/>
                  <a:pt x="16352" y="6884"/>
                </a:cubicBezTo>
                <a:close/>
                <a:moveTo>
                  <a:pt x="16172" y="6884"/>
                </a:moveTo>
                <a:cubicBezTo>
                  <a:pt x="16142" y="6884"/>
                  <a:pt x="16118" y="6934"/>
                  <a:pt x="16118" y="6995"/>
                </a:cubicBezTo>
                <a:cubicBezTo>
                  <a:pt x="16118" y="7057"/>
                  <a:pt x="16142" y="7106"/>
                  <a:pt x="16172" y="7106"/>
                </a:cubicBezTo>
                <a:cubicBezTo>
                  <a:pt x="16203" y="7106"/>
                  <a:pt x="16227" y="7057"/>
                  <a:pt x="16227" y="6995"/>
                </a:cubicBezTo>
                <a:cubicBezTo>
                  <a:pt x="16227" y="6934"/>
                  <a:pt x="16203" y="6884"/>
                  <a:pt x="16172" y="6884"/>
                </a:cubicBezTo>
                <a:close/>
                <a:moveTo>
                  <a:pt x="15993" y="6884"/>
                </a:moveTo>
                <a:cubicBezTo>
                  <a:pt x="15963" y="6884"/>
                  <a:pt x="15938" y="6934"/>
                  <a:pt x="15938" y="6995"/>
                </a:cubicBezTo>
                <a:cubicBezTo>
                  <a:pt x="15938" y="7057"/>
                  <a:pt x="15963" y="7106"/>
                  <a:pt x="15993" y="7106"/>
                </a:cubicBezTo>
                <a:cubicBezTo>
                  <a:pt x="16024" y="7106"/>
                  <a:pt x="16048" y="7057"/>
                  <a:pt x="16048" y="6995"/>
                </a:cubicBezTo>
                <a:cubicBezTo>
                  <a:pt x="16048" y="6934"/>
                  <a:pt x="16024" y="6884"/>
                  <a:pt x="15993" y="6884"/>
                </a:cubicBezTo>
                <a:close/>
                <a:moveTo>
                  <a:pt x="15814" y="6884"/>
                </a:moveTo>
                <a:cubicBezTo>
                  <a:pt x="15784" y="6884"/>
                  <a:pt x="15759" y="6934"/>
                  <a:pt x="15759" y="6995"/>
                </a:cubicBezTo>
                <a:cubicBezTo>
                  <a:pt x="15759" y="7057"/>
                  <a:pt x="15784" y="7106"/>
                  <a:pt x="15814" y="7106"/>
                </a:cubicBezTo>
                <a:cubicBezTo>
                  <a:pt x="15845" y="7106"/>
                  <a:pt x="15869" y="7057"/>
                  <a:pt x="15869" y="6995"/>
                </a:cubicBezTo>
                <a:cubicBezTo>
                  <a:pt x="15869" y="6934"/>
                  <a:pt x="15845" y="6884"/>
                  <a:pt x="15814" y="6884"/>
                </a:cubicBezTo>
                <a:close/>
                <a:moveTo>
                  <a:pt x="15635" y="6884"/>
                </a:moveTo>
                <a:cubicBezTo>
                  <a:pt x="15605" y="6884"/>
                  <a:pt x="15580" y="6934"/>
                  <a:pt x="15580" y="6995"/>
                </a:cubicBezTo>
                <a:cubicBezTo>
                  <a:pt x="15580" y="7057"/>
                  <a:pt x="15605" y="7106"/>
                  <a:pt x="15635" y="7106"/>
                </a:cubicBezTo>
                <a:cubicBezTo>
                  <a:pt x="15666" y="7106"/>
                  <a:pt x="15690" y="7057"/>
                  <a:pt x="15690" y="6995"/>
                </a:cubicBezTo>
                <a:cubicBezTo>
                  <a:pt x="15690" y="6934"/>
                  <a:pt x="15666" y="6884"/>
                  <a:pt x="15635" y="6884"/>
                </a:cubicBezTo>
                <a:close/>
                <a:moveTo>
                  <a:pt x="15456" y="6884"/>
                </a:moveTo>
                <a:cubicBezTo>
                  <a:pt x="15426" y="6884"/>
                  <a:pt x="15401" y="6934"/>
                  <a:pt x="15401" y="6995"/>
                </a:cubicBezTo>
                <a:cubicBezTo>
                  <a:pt x="15401" y="7057"/>
                  <a:pt x="15426" y="7106"/>
                  <a:pt x="15456" y="7106"/>
                </a:cubicBezTo>
                <a:cubicBezTo>
                  <a:pt x="15486" y="7106"/>
                  <a:pt x="15511" y="7057"/>
                  <a:pt x="15511" y="6995"/>
                </a:cubicBezTo>
                <a:cubicBezTo>
                  <a:pt x="15511" y="6934"/>
                  <a:pt x="15486" y="6884"/>
                  <a:pt x="15456" y="6884"/>
                </a:cubicBezTo>
                <a:close/>
                <a:moveTo>
                  <a:pt x="15277" y="6884"/>
                </a:moveTo>
                <a:cubicBezTo>
                  <a:pt x="15247" y="6884"/>
                  <a:pt x="15222" y="6934"/>
                  <a:pt x="15222" y="6995"/>
                </a:cubicBezTo>
                <a:cubicBezTo>
                  <a:pt x="15222" y="7057"/>
                  <a:pt x="15247" y="7106"/>
                  <a:pt x="15277" y="7106"/>
                </a:cubicBezTo>
                <a:cubicBezTo>
                  <a:pt x="15307" y="7106"/>
                  <a:pt x="15332" y="7057"/>
                  <a:pt x="15332" y="6995"/>
                </a:cubicBezTo>
                <a:cubicBezTo>
                  <a:pt x="15332" y="6934"/>
                  <a:pt x="15307" y="6884"/>
                  <a:pt x="15277" y="6884"/>
                </a:cubicBezTo>
                <a:close/>
                <a:moveTo>
                  <a:pt x="15098" y="6884"/>
                </a:moveTo>
                <a:cubicBezTo>
                  <a:pt x="15068" y="6884"/>
                  <a:pt x="15043" y="6934"/>
                  <a:pt x="15043" y="6995"/>
                </a:cubicBezTo>
                <a:cubicBezTo>
                  <a:pt x="15043" y="7057"/>
                  <a:pt x="15068" y="7106"/>
                  <a:pt x="15098" y="7106"/>
                </a:cubicBezTo>
                <a:cubicBezTo>
                  <a:pt x="15128" y="7106"/>
                  <a:pt x="15153" y="7057"/>
                  <a:pt x="15153" y="6995"/>
                </a:cubicBezTo>
                <a:cubicBezTo>
                  <a:pt x="15153" y="6934"/>
                  <a:pt x="15128" y="6884"/>
                  <a:pt x="15098" y="6884"/>
                </a:cubicBezTo>
                <a:close/>
                <a:moveTo>
                  <a:pt x="14919" y="6884"/>
                </a:moveTo>
                <a:cubicBezTo>
                  <a:pt x="14889" y="6884"/>
                  <a:pt x="14864" y="6934"/>
                  <a:pt x="14864" y="6995"/>
                </a:cubicBezTo>
                <a:cubicBezTo>
                  <a:pt x="14864" y="7057"/>
                  <a:pt x="14889" y="7106"/>
                  <a:pt x="14919" y="7106"/>
                </a:cubicBezTo>
                <a:cubicBezTo>
                  <a:pt x="14949" y="7106"/>
                  <a:pt x="14974" y="7057"/>
                  <a:pt x="14974" y="6995"/>
                </a:cubicBezTo>
                <a:cubicBezTo>
                  <a:pt x="14974" y="6934"/>
                  <a:pt x="14949" y="6884"/>
                  <a:pt x="14919" y="6884"/>
                </a:cubicBezTo>
                <a:close/>
                <a:moveTo>
                  <a:pt x="14740" y="6884"/>
                </a:moveTo>
                <a:cubicBezTo>
                  <a:pt x="14709" y="6884"/>
                  <a:pt x="14685" y="6934"/>
                  <a:pt x="14685" y="6995"/>
                </a:cubicBezTo>
                <a:cubicBezTo>
                  <a:pt x="14685" y="7057"/>
                  <a:pt x="14709" y="7106"/>
                  <a:pt x="14740" y="7106"/>
                </a:cubicBezTo>
                <a:cubicBezTo>
                  <a:pt x="14770" y="7106"/>
                  <a:pt x="14795" y="7057"/>
                  <a:pt x="14795" y="6995"/>
                </a:cubicBezTo>
                <a:cubicBezTo>
                  <a:pt x="14795" y="6934"/>
                  <a:pt x="14770" y="6884"/>
                  <a:pt x="14740" y="6884"/>
                </a:cubicBezTo>
                <a:close/>
                <a:moveTo>
                  <a:pt x="14561" y="6884"/>
                </a:moveTo>
                <a:cubicBezTo>
                  <a:pt x="14530" y="6884"/>
                  <a:pt x="14506" y="6934"/>
                  <a:pt x="14506" y="6995"/>
                </a:cubicBezTo>
                <a:cubicBezTo>
                  <a:pt x="14506" y="7057"/>
                  <a:pt x="14530" y="7106"/>
                  <a:pt x="14561" y="7106"/>
                </a:cubicBezTo>
                <a:cubicBezTo>
                  <a:pt x="14591" y="7106"/>
                  <a:pt x="14616" y="7057"/>
                  <a:pt x="14616" y="6995"/>
                </a:cubicBezTo>
                <a:cubicBezTo>
                  <a:pt x="14616" y="6934"/>
                  <a:pt x="14591" y="6884"/>
                  <a:pt x="14561" y="6884"/>
                </a:cubicBezTo>
                <a:close/>
                <a:moveTo>
                  <a:pt x="14382" y="6884"/>
                </a:moveTo>
                <a:cubicBezTo>
                  <a:pt x="14351" y="6884"/>
                  <a:pt x="14327" y="6934"/>
                  <a:pt x="14327" y="6995"/>
                </a:cubicBezTo>
                <a:cubicBezTo>
                  <a:pt x="14327" y="7057"/>
                  <a:pt x="14351" y="7106"/>
                  <a:pt x="14382" y="7106"/>
                </a:cubicBezTo>
                <a:cubicBezTo>
                  <a:pt x="14412" y="7106"/>
                  <a:pt x="14436" y="7057"/>
                  <a:pt x="14436" y="6995"/>
                </a:cubicBezTo>
                <a:cubicBezTo>
                  <a:pt x="14436" y="6934"/>
                  <a:pt x="14412" y="6884"/>
                  <a:pt x="14382" y="6884"/>
                </a:cubicBezTo>
                <a:close/>
                <a:moveTo>
                  <a:pt x="14202" y="6884"/>
                </a:moveTo>
                <a:cubicBezTo>
                  <a:pt x="14172" y="6884"/>
                  <a:pt x="14148" y="6934"/>
                  <a:pt x="14148" y="6995"/>
                </a:cubicBezTo>
                <a:cubicBezTo>
                  <a:pt x="14148" y="7057"/>
                  <a:pt x="14172" y="7106"/>
                  <a:pt x="14202" y="7106"/>
                </a:cubicBezTo>
                <a:cubicBezTo>
                  <a:pt x="14233" y="7106"/>
                  <a:pt x="14257" y="7057"/>
                  <a:pt x="14257" y="6995"/>
                </a:cubicBezTo>
                <a:cubicBezTo>
                  <a:pt x="14257" y="6934"/>
                  <a:pt x="14233" y="6884"/>
                  <a:pt x="14202" y="6884"/>
                </a:cubicBezTo>
                <a:close/>
                <a:moveTo>
                  <a:pt x="14023" y="6884"/>
                </a:moveTo>
                <a:cubicBezTo>
                  <a:pt x="13993" y="6884"/>
                  <a:pt x="13969" y="6934"/>
                  <a:pt x="13969" y="6995"/>
                </a:cubicBezTo>
                <a:cubicBezTo>
                  <a:pt x="13969" y="7057"/>
                  <a:pt x="13993" y="7106"/>
                  <a:pt x="14023" y="7106"/>
                </a:cubicBezTo>
                <a:cubicBezTo>
                  <a:pt x="14054" y="7106"/>
                  <a:pt x="14078" y="7057"/>
                  <a:pt x="14078" y="6995"/>
                </a:cubicBezTo>
                <a:cubicBezTo>
                  <a:pt x="14078" y="6934"/>
                  <a:pt x="14054" y="6884"/>
                  <a:pt x="14023" y="6884"/>
                </a:cubicBezTo>
                <a:close/>
                <a:moveTo>
                  <a:pt x="13844" y="6884"/>
                </a:moveTo>
                <a:cubicBezTo>
                  <a:pt x="13814" y="6884"/>
                  <a:pt x="13789" y="6934"/>
                  <a:pt x="13789" y="6995"/>
                </a:cubicBezTo>
                <a:cubicBezTo>
                  <a:pt x="13789" y="7057"/>
                  <a:pt x="13814" y="7106"/>
                  <a:pt x="13844" y="7106"/>
                </a:cubicBezTo>
                <a:cubicBezTo>
                  <a:pt x="13875" y="7106"/>
                  <a:pt x="13899" y="7057"/>
                  <a:pt x="13899" y="6995"/>
                </a:cubicBezTo>
                <a:cubicBezTo>
                  <a:pt x="13899" y="6934"/>
                  <a:pt x="13875" y="6884"/>
                  <a:pt x="13844" y="6884"/>
                </a:cubicBezTo>
                <a:close/>
                <a:moveTo>
                  <a:pt x="13665" y="6884"/>
                </a:moveTo>
                <a:cubicBezTo>
                  <a:pt x="13635" y="6884"/>
                  <a:pt x="13610" y="6934"/>
                  <a:pt x="13610" y="6995"/>
                </a:cubicBezTo>
                <a:cubicBezTo>
                  <a:pt x="13610" y="7057"/>
                  <a:pt x="13635" y="7106"/>
                  <a:pt x="13665" y="7106"/>
                </a:cubicBezTo>
                <a:cubicBezTo>
                  <a:pt x="13696" y="7106"/>
                  <a:pt x="13720" y="7057"/>
                  <a:pt x="13720" y="6995"/>
                </a:cubicBezTo>
                <a:cubicBezTo>
                  <a:pt x="13720" y="6934"/>
                  <a:pt x="13696" y="6884"/>
                  <a:pt x="13665" y="6884"/>
                </a:cubicBezTo>
                <a:close/>
                <a:moveTo>
                  <a:pt x="13486" y="6884"/>
                </a:moveTo>
                <a:cubicBezTo>
                  <a:pt x="13456" y="6884"/>
                  <a:pt x="13431" y="6934"/>
                  <a:pt x="13431" y="6995"/>
                </a:cubicBezTo>
                <a:cubicBezTo>
                  <a:pt x="13431" y="7057"/>
                  <a:pt x="13456" y="7106"/>
                  <a:pt x="13486" y="7106"/>
                </a:cubicBezTo>
                <a:cubicBezTo>
                  <a:pt x="13516" y="7106"/>
                  <a:pt x="13541" y="7057"/>
                  <a:pt x="13541" y="6995"/>
                </a:cubicBezTo>
                <a:cubicBezTo>
                  <a:pt x="13541" y="6934"/>
                  <a:pt x="13516" y="6884"/>
                  <a:pt x="13486" y="6884"/>
                </a:cubicBezTo>
                <a:close/>
                <a:moveTo>
                  <a:pt x="13307" y="6884"/>
                </a:moveTo>
                <a:cubicBezTo>
                  <a:pt x="13277" y="6884"/>
                  <a:pt x="13252" y="6934"/>
                  <a:pt x="13252" y="6995"/>
                </a:cubicBezTo>
                <a:cubicBezTo>
                  <a:pt x="13252" y="7057"/>
                  <a:pt x="13277" y="7106"/>
                  <a:pt x="13307" y="7106"/>
                </a:cubicBezTo>
                <a:cubicBezTo>
                  <a:pt x="13337" y="7106"/>
                  <a:pt x="13362" y="7057"/>
                  <a:pt x="13362" y="6995"/>
                </a:cubicBezTo>
                <a:cubicBezTo>
                  <a:pt x="13362" y="6934"/>
                  <a:pt x="13337" y="6884"/>
                  <a:pt x="13307" y="6884"/>
                </a:cubicBezTo>
                <a:close/>
                <a:moveTo>
                  <a:pt x="13128" y="6884"/>
                </a:moveTo>
                <a:cubicBezTo>
                  <a:pt x="13098" y="6884"/>
                  <a:pt x="13073" y="6934"/>
                  <a:pt x="13073" y="6995"/>
                </a:cubicBezTo>
                <a:cubicBezTo>
                  <a:pt x="13073" y="7057"/>
                  <a:pt x="13098" y="7106"/>
                  <a:pt x="13128" y="7106"/>
                </a:cubicBezTo>
                <a:cubicBezTo>
                  <a:pt x="13158" y="7106"/>
                  <a:pt x="13183" y="7057"/>
                  <a:pt x="13183" y="6995"/>
                </a:cubicBezTo>
                <a:cubicBezTo>
                  <a:pt x="13183" y="6934"/>
                  <a:pt x="13158" y="6884"/>
                  <a:pt x="13128" y="6884"/>
                </a:cubicBezTo>
                <a:close/>
                <a:moveTo>
                  <a:pt x="12949" y="6884"/>
                </a:moveTo>
                <a:cubicBezTo>
                  <a:pt x="12919" y="6884"/>
                  <a:pt x="12894" y="6934"/>
                  <a:pt x="12894" y="6995"/>
                </a:cubicBezTo>
                <a:cubicBezTo>
                  <a:pt x="12894" y="7057"/>
                  <a:pt x="12919" y="7106"/>
                  <a:pt x="12949" y="7106"/>
                </a:cubicBezTo>
                <a:cubicBezTo>
                  <a:pt x="12979" y="7106"/>
                  <a:pt x="13004" y="7057"/>
                  <a:pt x="13004" y="6995"/>
                </a:cubicBezTo>
                <a:cubicBezTo>
                  <a:pt x="13004" y="6934"/>
                  <a:pt x="12979" y="6884"/>
                  <a:pt x="12949" y="6884"/>
                </a:cubicBezTo>
                <a:close/>
                <a:moveTo>
                  <a:pt x="12770" y="6884"/>
                </a:moveTo>
                <a:cubicBezTo>
                  <a:pt x="12740" y="6884"/>
                  <a:pt x="12715" y="6934"/>
                  <a:pt x="12715" y="6995"/>
                </a:cubicBezTo>
                <a:cubicBezTo>
                  <a:pt x="12715" y="7057"/>
                  <a:pt x="12740" y="7106"/>
                  <a:pt x="12770" y="7106"/>
                </a:cubicBezTo>
                <a:cubicBezTo>
                  <a:pt x="12800" y="7106"/>
                  <a:pt x="12825" y="7057"/>
                  <a:pt x="12825" y="6995"/>
                </a:cubicBezTo>
                <a:cubicBezTo>
                  <a:pt x="12825" y="6934"/>
                  <a:pt x="12800" y="6884"/>
                  <a:pt x="12770" y="6884"/>
                </a:cubicBezTo>
                <a:close/>
                <a:moveTo>
                  <a:pt x="12591" y="6884"/>
                </a:moveTo>
                <a:cubicBezTo>
                  <a:pt x="12560" y="6884"/>
                  <a:pt x="12536" y="6934"/>
                  <a:pt x="12536" y="6995"/>
                </a:cubicBezTo>
                <a:cubicBezTo>
                  <a:pt x="12536" y="7057"/>
                  <a:pt x="12560" y="7106"/>
                  <a:pt x="12591" y="7106"/>
                </a:cubicBezTo>
                <a:cubicBezTo>
                  <a:pt x="12621" y="7106"/>
                  <a:pt x="12646" y="7057"/>
                  <a:pt x="12646" y="6995"/>
                </a:cubicBezTo>
                <a:cubicBezTo>
                  <a:pt x="12646" y="6934"/>
                  <a:pt x="12621" y="6884"/>
                  <a:pt x="12591" y="6884"/>
                </a:cubicBezTo>
                <a:close/>
                <a:moveTo>
                  <a:pt x="12412" y="6884"/>
                </a:moveTo>
                <a:cubicBezTo>
                  <a:pt x="12381" y="6884"/>
                  <a:pt x="12357" y="6934"/>
                  <a:pt x="12357" y="6995"/>
                </a:cubicBezTo>
                <a:cubicBezTo>
                  <a:pt x="12357" y="7057"/>
                  <a:pt x="12381" y="7106"/>
                  <a:pt x="12412" y="7106"/>
                </a:cubicBezTo>
                <a:cubicBezTo>
                  <a:pt x="12442" y="7106"/>
                  <a:pt x="12466" y="7057"/>
                  <a:pt x="12466" y="6995"/>
                </a:cubicBezTo>
                <a:cubicBezTo>
                  <a:pt x="12466" y="6934"/>
                  <a:pt x="12442" y="6884"/>
                  <a:pt x="12412" y="6884"/>
                </a:cubicBezTo>
                <a:close/>
                <a:moveTo>
                  <a:pt x="12233" y="6884"/>
                </a:moveTo>
                <a:cubicBezTo>
                  <a:pt x="12202" y="6884"/>
                  <a:pt x="12178" y="6934"/>
                  <a:pt x="12178" y="6995"/>
                </a:cubicBezTo>
                <a:cubicBezTo>
                  <a:pt x="12178" y="7057"/>
                  <a:pt x="12202" y="7106"/>
                  <a:pt x="12233" y="7106"/>
                </a:cubicBezTo>
                <a:cubicBezTo>
                  <a:pt x="12263" y="7106"/>
                  <a:pt x="12287" y="7057"/>
                  <a:pt x="12287" y="6995"/>
                </a:cubicBezTo>
                <a:cubicBezTo>
                  <a:pt x="12287" y="6934"/>
                  <a:pt x="12263" y="6884"/>
                  <a:pt x="12233" y="6884"/>
                </a:cubicBezTo>
                <a:close/>
                <a:moveTo>
                  <a:pt x="11874" y="6884"/>
                </a:moveTo>
                <a:cubicBezTo>
                  <a:pt x="11844" y="6884"/>
                  <a:pt x="11819" y="6934"/>
                  <a:pt x="11819" y="6995"/>
                </a:cubicBezTo>
                <a:cubicBezTo>
                  <a:pt x="11819" y="7057"/>
                  <a:pt x="11844" y="7106"/>
                  <a:pt x="11874" y="7106"/>
                </a:cubicBezTo>
                <a:cubicBezTo>
                  <a:pt x="11905" y="7106"/>
                  <a:pt x="11929" y="7057"/>
                  <a:pt x="11929" y="6995"/>
                </a:cubicBezTo>
                <a:cubicBezTo>
                  <a:pt x="11929" y="6934"/>
                  <a:pt x="11905" y="6884"/>
                  <a:pt x="11874" y="6884"/>
                </a:cubicBezTo>
                <a:close/>
                <a:moveTo>
                  <a:pt x="11516" y="6884"/>
                </a:moveTo>
                <a:cubicBezTo>
                  <a:pt x="11486" y="6884"/>
                  <a:pt x="11461" y="6934"/>
                  <a:pt x="11461" y="6995"/>
                </a:cubicBezTo>
                <a:cubicBezTo>
                  <a:pt x="11461" y="7057"/>
                  <a:pt x="11486" y="7106"/>
                  <a:pt x="11516" y="7106"/>
                </a:cubicBezTo>
                <a:cubicBezTo>
                  <a:pt x="11546" y="7106"/>
                  <a:pt x="11571" y="7057"/>
                  <a:pt x="11571" y="6995"/>
                </a:cubicBezTo>
                <a:cubicBezTo>
                  <a:pt x="11571" y="6934"/>
                  <a:pt x="11546" y="6884"/>
                  <a:pt x="11516" y="6884"/>
                </a:cubicBezTo>
                <a:close/>
                <a:moveTo>
                  <a:pt x="10442" y="6884"/>
                </a:moveTo>
                <a:cubicBezTo>
                  <a:pt x="10411" y="6884"/>
                  <a:pt x="10387" y="6934"/>
                  <a:pt x="10387" y="6995"/>
                </a:cubicBezTo>
                <a:cubicBezTo>
                  <a:pt x="10387" y="7057"/>
                  <a:pt x="10411" y="7106"/>
                  <a:pt x="10442" y="7106"/>
                </a:cubicBezTo>
                <a:cubicBezTo>
                  <a:pt x="10472" y="7106"/>
                  <a:pt x="10497" y="7057"/>
                  <a:pt x="10497" y="6995"/>
                </a:cubicBezTo>
                <a:cubicBezTo>
                  <a:pt x="10497" y="6934"/>
                  <a:pt x="10472" y="6884"/>
                  <a:pt x="10442" y="6884"/>
                </a:cubicBezTo>
                <a:close/>
                <a:moveTo>
                  <a:pt x="10263" y="6884"/>
                </a:moveTo>
                <a:cubicBezTo>
                  <a:pt x="10232" y="6884"/>
                  <a:pt x="10208" y="6934"/>
                  <a:pt x="10208" y="6995"/>
                </a:cubicBezTo>
                <a:cubicBezTo>
                  <a:pt x="10208" y="7057"/>
                  <a:pt x="10232" y="7106"/>
                  <a:pt x="10263" y="7106"/>
                </a:cubicBezTo>
                <a:cubicBezTo>
                  <a:pt x="10293" y="7106"/>
                  <a:pt x="10317" y="7057"/>
                  <a:pt x="10317" y="6995"/>
                </a:cubicBezTo>
                <a:cubicBezTo>
                  <a:pt x="10317" y="6934"/>
                  <a:pt x="10293" y="6884"/>
                  <a:pt x="10263" y="6884"/>
                </a:cubicBezTo>
                <a:close/>
                <a:moveTo>
                  <a:pt x="10083" y="6884"/>
                </a:moveTo>
                <a:cubicBezTo>
                  <a:pt x="10053" y="6884"/>
                  <a:pt x="10029" y="6934"/>
                  <a:pt x="10029" y="6995"/>
                </a:cubicBezTo>
                <a:cubicBezTo>
                  <a:pt x="10029" y="7057"/>
                  <a:pt x="10053" y="7106"/>
                  <a:pt x="10083" y="7106"/>
                </a:cubicBezTo>
                <a:cubicBezTo>
                  <a:pt x="10114" y="7106"/>
                  <a:pt x="10138" y="7057"/>
                  <a:pt x="10138" y="6995"/>
                </a:cubicBezTo>
                <a:cubicBezTo>
                  <a:pt x="10138" y="6934"/>
                  <a:pt x="10114" y="6884"/>
                  <a:pt x="10083" y="6884"/>
                </a:cubicBezTo>
                <a:close/>
                <a:moveTo>
                  <a:pt x="9904" y="6884"/>
                </a:moveTo>
                <a:cubicBezTo>
                  <a:pt x="9874" y="6884"/>
                  <a:pt x="9850" y="6934"/>
                  <a:pt x="9850" y="6995"/>
                </a:cubicBezTo>
                <a:cubicBezTo>
                  <a:pt x="9850" y="7057"/>
                  <a:pt x="9874" y="7106"/>
                  <a:pt x="9904" y="7106"/>
                </a:cubicBezTo>
                <a:cubicBezTo>
                  <a:pt x="9935" y="7106"/>
                  <a:pt x="9959" y="7057"/>
                  <a:pt x="9959" y="6995"/>
                </a:cubicBezTo>
                <a:cubicBezTo>
                  <a:pt x="9959" y="6934"/>
                  <a:pt x="9935" y="6884"/>
                  <a:pt x="9904" y="6884"/>
                </a:cubicBezTo>
                <a:close/>
                <a:moveTo>
                  <a:pt x="9725" y="6884"/>
                </a:moveTo>
                <a:cubicBezTo>
                  <a:pt x="9695" y="6884"/>
                  <a:pt x="9670" y="6934"/>
                  <a:pt x="9670" y="6995"/>
                </a:cubicBezTo>
                <a:cubicBezTo>
                  <a:pt x="9670" y="7057"/>
                  <a:pt x="9695" y="7106"/>
                  <a:pt x="9725" y="7106"/>
                </a:cubicBezTo>
                <a:cubicBezTo>
                  <a:pt x="9756" y="7106"/>
                  <a:pt x="9780" y="7057"/>
                  <a:pt x="9780" y="6995"/>
                </a:cubicBezTo>
                <a:cubicBezTo>
                  <a:pt x="9780" y="6934"/>
                  <a:pt x="9756" y="6884"/>
                  <a:pt x="9725" y="6884"/>
                </a:cubicBezTo>
                <a:close/>
                <a:moveTo>
                  <a:pt x="9546" y="6884"/>
                </a:moveTo>
                <a:cubicBezTo>
                  <a:pt x="9516" y="6884"/>
                  <a:pt x="9491" y="6934"/>
                  <a:pt x="9491" y="6995"/>
                </a:cubicBezTo>
                <a:cubicBezTo>
                  <a:pt x="9491" y="7057"/>
                  <a:pt x="9516" y="7106"/>
                  <a:pt x="9546" y="7106"/>
                </a:cubicBezTo>
                <a:cubicBezTo>
                  <a:pt x="9577" y="7106"/>
                  <a:pt x="9601" y="7057"/>
                  <a:pt x="9601" y="6995"/>
                </a:cubicBezTo>
                <a:cubicBezTo>
                  <a:pt x="9601" y="6934"/>
                  <a:pt x="9577" y="6884"/>
                  <a:pt x="9546" y="6884"/>
                </a:cubicBezTo>
                <a:close/>
                <a:moveTo>
                  <a:pt x="9367" y="6884"/>
                </a:moveTo>
                <a:cubicBezTo>
                  <a:pt x="9337" y="6884"/>
                  <a:pt x="9312" y="6934"/>
                  <a:pt x="9312" y="6995"/>
                </a:cubicBezTo>
                <a:cubicBezTo>
                  <a:pt x="9312" y="7057"/>
                  <a:pt x="9337" y="7106"/>
                  <a:pt x="9367" y="7106"/>
                </a:cubicBezTo>
                <a:cubicBezTo>
                  <a:pt x="9397" y="7106"/>
                  <a:pt x="9422" y="7057"/>
                  <a:pt x="9422" y="6995"/>
                </a:cubicBezTo>
                <a:cubicBezTo>
                  <a:pt x="9422" y="6934"/>
                  <a:pt x="9397" y="6884"/>
                  <a:pt x="9367" y="6884"/>
                </a:cubicBezTo>
                <a:close/>
                <a:moveTo>
                  <a:pt x="4711" y="6884"/>
                </a:moveTo>
                <a:cubicBezTo>
                  <a:pt x="4681" y="6884"/>
                  <a:pt x="4656" y="6934"/>
                  <a:pt x="4656" y="6995"/>
                </a:cubicBezTo>
                <a:cubicBezTo>
                  <a:pt x="4656" y="7057"/>
                  <a:pt x="4681" y="7106"/>
                  <a:pt x="4711" y="7106"/>
                </a:cubicBezTo>
                <a:cubicBezTo>
                  <a:pt x="4741" y="7106"/>
                  <a:pt x="4766" y="7057"/>
                  <a:pt x="4766" y="6995"/>
                </a:cubicBezTo>
                <a:cubicBezTo>
                  <a:pt x="4766" y="6934"/>
                  <a:pt x="4741" y="6884"/>
                  <a:pt x="4711" y="6884"/>
                </a:cubicBezTo>
                <a:close/>
                <a:moveTo>
                  <a:pt x="4532" y="6884"/>
                </a:moveTo>
                <a:cubicBezTo>
                  <a:pt x="4502" y="6884"/>
                  <a:pt x="4477" y="6934"/>
                  <a:pt x="4477" y="6995"/>
                </a:cubicBezTo>
                <a:cubicBezTo>
                  <a:pt x="4477" y="7057"/>
                  <a:pt x="4502" y="7106"/>
                  <a:pt x="4532" y="7106"/>
                </a:cubicBezTo>
                <a:cubicBezTo>
                  <a:pt x="4562" y="7106"/>
                  <a:pt x="4587" y="7057"/>
                  <a:pt x="4587" y="6995"/>
                </a:cubicBezTo>
                <a:cubicBezTo>
                  <a:pt x="4587" y="6934"/>
                  <a:pt x="4562" y="6884"/>
                  <a:pt x="4532" y="6884"/>
                </a:cubicBezTo>
                <a:close/>
                <a:moveTo>
                  <a:pt x="4353" y="6884"/>
                </a:moveTo>
                <a:cubicBezTo>
                  <a:pt x="4323" y="6884"/>
                  <a:pt x="4298" y="6934"/>
                  <a:pt x="4298" y="6995"/>
                </a:cubicBezTo>
                <a:cubicBezTo>
                  <a:pt x="4298" y="7057"/>
                  <a:pt x="4323" y="7106"/>
                  <a:pt x="4353" y="7106"/>
                </a:cubicBezTo>
                <a:cubicBezTo>
                  <a:pt x="4383" y="7106"/>
                  <a:pt x="4408" y="7057"/>
                  <a:pt x="4408" y="6995"/>
                </a:cubicBezTo>
                <a:cubicBezTo>
                  <a:pt x="4408" y="6934"/>
                  <a:pt x="4383" y="6884"/>
                  <a:pt x="4353" y="6884"/>
                </a:cubicBezTo>
                <a:close/>
                <a:moveTo>
                  <a:pt x="4174" y="6884"/>
                </a:moveTo>
                <a:cubicBezTo>
                  <a:pt x="4143" y="6884"/>
                  <a:pt x="4119" y="6934"/>
                  <a:pt x="4119" y="6995"/>
                </a:cubicBezTo>
                <a:cubicBezTo>
                  <a:pt x="4119" y="7057"/>
                  <a:pt x="4143" y="7106"/>
                  <a:pt x="4174" y="7106"/>
                </a:cubicBezTo>
                <a:cubicBezTo>
                  <a:pt x="4204" y="7106"/>
                  <a:pt x="4229" y="7057"/>
                  <a:pt x="4229" y="6995"/>
                </a:cubicBezTo>
                <a:cubicBezTo>
                  <a:pt x="4229" y="6934"/>
                  <a:pt x="4204" y="6884"/>
                  <a:pt x="4174" y="6884"/>
                </a:cubicBezTo>
                <a:close/>
                <a:moveTo>
                  <a:pt x="3995" y="6884"/>
                </a:moveTo>
                <a:cubicBezTo>
                  <a:pt x="3964" y="6884"/>
                  <a:pt x="3940" y="6934"/>
                  <a:pt x="3940" y="6995"/>
                </a:cubicBezTo>
                <a:cubicBezTo>
                  <a:pt x="3940" y="7057"/>
                  <a:pt x="3964" y="7106"/>
                  <a:pt x="3995" y="7106"/>
                </a:cubicBezTo>
                <a:cubicBezTo>
                  <a:pt x="4025" y="7106"/>
                  <a:pt x="4050" y="7057"/>
                  <a:pt x="4050" y="6995"/>
                </a:cubicBezTo>
                <a:cubicBezTo>
                  <a:pt x="4050" y="6934"/>
                  <a:pt x="4025" y="6884"/>
                  <a:pt x="3995" y="6884"/>
                </a:cubicBezTo>
                <a:close/>
                <a:moveTo>
                  <a:pt x="3816" y="6884"/>
                </a:moveTo>
                <a:cubicBezTo>
                  <a:pt x="3785" y="6884"/>
                  <a:pt x="3761" y="6934"/>
                  <a:pt x="3761" y="6995"/>
                </a:cubicBezTo>
                <a:cubicBezTo>
                  <a:pt x="3761" y="7057"/>
                  <a:pt x="3785" y="7106"/>
                  <a:pt x="3816" y="7106"/>
                </a:cubicBezTo>
                <a:cubicBezTo>
                  <a:pt x="3846" y="7106"/>
                  <a:pt x="3870" y="7057"/>
                  <a:pt x="3870" y="6995"/>
                </a:cubicBezTo>
                <a:cubicBezTo>
                  <a:pt x="3870" y="6934"/>
                  <a:pt x="3846" y="6884"/>
                  <a:pt x="3816" y="6884"/>
                </a:cubicBezTo>
                <a:close/>
                <a:moveTo>
                  <a:pt x="3637" y="6884"/>
                </a:moveTo>
                <a:cubicBezTo>
                  <a:pt x="3606" y="6884"/>
                  <a:pt x="3582" y="6934"/>
                  <a:pt x="3582" y="6995"/>
                </a:cubicBezTo>
                <a:cubicBezTo>
                  <a:pt x="3582" y="7057"/>
                  <a:pt x="3606" y="7106"/>
                  <a:pt x="3637" y="7106"/>
                </a:cubicBezTo>
                <a:cubicBezTo>
                  <a:pt x="3667" y="7106"/>
                  <a:pt x="3691" y="7057"/>
                  <a:pt x="3691" y="6995"/>
                </a:cubicBezTo>
                <a:cubicBezTo>
                  <a:pt x="3691" y="6934"/>
                  <a:pt x="3667" y="6884"/>
                  <a:pt x="3637" y="6884"/>
                </a:cubicBezTo>
                <a:close/>
                <a:moveTo>
                  <a:pt x="3457" y="6884"/>
                </a:moveTo>
                <a:cubicBezTo>
                  <a:pt x="3427" y="6884"/>
                  <a:pt x="3403" y="6934"/>
                  <a:pt x="3403" y="6995"/>
                </a:cubicBezTo>
                <a:cubicBezTo>
                  <a:pt x="3403" y="7057"/>
                  <a:pt x="3427" y="7106"/>
                  <a:pt x="3457" y="7106"/>
                </a:cubicBezTo>
                <a:cubicBezTo>
                  <a:pt x="3488" y="7106"/>
                  <a:pt x="3512" y="7057"/>
                  <a:pt x="3512" y="6995"/>
                </a:cubicBezTo>
                <a:cubicBezTo>
                  <a:pt x="3512" y="6934"/>
                  <a:pt x="3488" y="6884"/>
                  <a:pt x="3457" y="6884"/>
                </a:cubicBezTo>
                <a:close/>
                <a:moveTo>
                  <a:pt x="3278" y="6884"/>
                </a:moveTo>
                <a:cubicBezTo>
                  <a:pt x="3248" y="6884"/>
                  <a:pt x="3223" y="6934"/>
                  <a:pt x="3223" y="6995"/>
                </a:cubicBezTo>
                <a:cubicBezTo>
                  <a:pt x="3223" y="7057"/>
                  <a:pt x="3248" y="7106"/>
                  <a:pt x="3278" y="7106"/>
                </a:cubicBezTo>
                <a:cubicBezTo>
                  <a:pt x="3309" y="7106"/>
                  <a:pt x="3333" y="7057"/>
                  <a:pt x="3333" y="6995"/>
                </a:cubicBezTo>
                <a:cubicBezTo>
                  <a:pt x="3333" y="6934"/>
                  <a:pt x="3309" y="6884"/>
                  <a:pt x="3278" y="6884"/>
                </a:cubicBezTo>
                <a:close/>
                <a:moveTo>
                  <a:pt x="3099" y="6884"/>
                </a:moveTo>
                <a:cubicBezTo>
                  <a:pt x="3069" y="6884"/>
                  <a:pt x="3044" y="6934"/>
                  <a:pt x="3044" y="6995"/>
                </a:cubicBezTo>
                <a:cubicBezTo>
                  <a:pt x="3044" y="7057"/>
                  <a:pt x="3069" y="7106"/>
                  <a:pt x="3099" y="7106"/>
                </a:cubicBezTo>
                <a:cubicBezTo>
                  <a:pt x="3130" y="7106"/>
                  <a:pt x="3154" y="7057"/>
                  <a:pt x="3154" y="6995"/>
                </a:cubicBezTo>
                <a:cubicBezTo>
                  <a:pt x="3154" y="6934"/>
                  <a:pt x="3130" y="6884"/>
                  <a:pt x="3099" y="6884"/>
                </a:cubicBezTo>
                <a:close/>
                <a:moveTo>
                  <a:pt x="2920" y="6884"/>
                </a:moveTo>
                <a:cubicBezTo>
                  <a:pt x="2890" y="6884"/>
                  <a:pt x="2865" y="6934"/>
                  <a:pt x="2865" y="6995"/>
                </a:cubicBezTo>
                <a:cubicBezTo>
                  <a:pt x="2865" y="7057"/>
                  <a:pt x="2890" y="7106"/>
                  <a:pt x="2920" y="7106"/>
                </a:cubicBezTo>
                <a:cubicBezTo>
                  <a:pt x="2950" y="7106"/>
                  <a:pt x="2975" y="7057"/>
                  <a:pt x="2975" y="6995"/>
                </a:cubicBezTo>
                <a:cubicBezTo>
                  <a:pt x="2975" y="6934"/>
                  <a:pt x="2950" y="6884"/>
                  <a:pt x="2920" y="6884"/>
                </a:cubicBezTo>
                <a:close/>
                <a:moveTo>
                  <a:pt x="2741" y="6884"/>
                </a:moveTo>
                <a:cubicBezTo>
                  <a:pt x="2711" y="6884"/>
                  <a:pt x="2686" y="6934"/>
                  <a:pt x="2686" y="6995"/>
                </a:cubicBezTo>
                <a:cubicBezTo>
                  <a:pt x="2686" y="7057"/>
                  <a:pt x="2711" y="7106"/>
                  <a:pt x="2741" y="7106"/>
                </a:cubicBezTo>
                <a:cubicBezTo>
                  <a:pt x="2771" y="7106"/>
                  <a:pt x="2796" y="7057"/>
                  <a:pt x="2796" y="6995"/>
                </a:cubicBezTo>
                <a:cubicBezTo>
                  <a:pt x="2796" y="6934"/>
                  <a:pt x="2771" y="6884"/>
                  <a:pt x="2741" y="6884"/>
                </a:cubicBezTo>
                <a:close/>
                <a:moveTo>
                  <a:pt x="2562" y="6884"/>
                </a:moveTo>
                <a:cubicBezTo>
                  <a:pt x="2532" y="6884"/>
                  <a:pt x="2507" y="6934"/>
                  <a:pt x="2507" y="6995"/>
                </a:cubicBezTo>
                <a:cubicBezTo>
                  <a:pt x="2507" y="7057"/>
                  <a:pt x="2532" y="7106"/>
                  <a:pt x="2562" y="7106"/>
                </a:cubicBezTo>
                <a:cubicBezTo>
                  <a:pt x="2592" y="7106"/>
                  <a:pt x="2617" y="7057"/>
                  <a:pt x="2617" y="6995"/>
                </a:cubicBezTo>
                <a:cubicBezTo>
                  <a:pt x="2617" y="6934"/>
                  <a:pt x="2592" y="6884"/>
                  <a:pt x="2562" y="6884"/>
                </a:cubicBezTo>
                <a:close/>
                <a:moveTo>
                  <a:pt x="2383" y="6884"/>
                </a:moveTo>
                <a:cubicBezTo>
                  <a:pt x="2353" y="6884"/>
                  <a:pt x="2328" y="6934"/>
                  <a:pt x="2328" y="6995"/>
                </a:cubicBezTo>
                <a:cubicBezTo>
                  <a:pt x="2328" y="7057"/>
                  <a:pt x="2353" y="7106"/>
                  <a:pt x="2383" y="7106"/>
                </a:cubicBezTo>
                <a:cubicBezTo>
                  <a:pt x="2413" y="7106"/>
                  <a:pt x="2438" y="7057"/>
                  <a:pt x="2438" y="6995"/>
                </a:cubicBezTo>
                <a:cubicBezTo>
                  <a:pt x="2438" y="6934"/>
                  <a:pt x="2413" y="6884"/>
                  <a:pt x="2383" y="6884"/>
                </a:cubicBezTo>
                <a:close/>
                <a:moveTo>
                  <a:pt x="2204" y="6884"/>
                </a:moveTo>
                <a:cubicBezTo>
                  <a:pt x="2174" y="6884"/>
                  <a:pt x="2149" y="6934"/>
                  <a:pt x="2149" y="6995"/>
                </a:cubicBezTo>
                <a:cubicBezTo>
                  <a:pt x="2149" y="7057"/>
                  <a:pt x="2174" y="7106"/>
                  <a:pt x="2204" y="7106"/>
                </a:cubicBezTo>
                <a:cubicBezTo>
                  <a:pt x="2234" y="7106"/>
                  <a:pt x="2259" y="7057"/>
                  <a:pt x="2259" y="6995"/>
                </a:cubicBezTo>
                <a:cubicBezTo>
                  <a:pt x="2259" y="6934"/>
                  <a:pt x="2234" y="6884"/>
                  <a:pt x="2204" y="6884"/>
                </a:cubicBezTo>
                <a:close/>
                <a:moveTo>
                  <a:pt x="2025" y="6884"/>
                </a:moveTo>
                <a:cubicBezTo>
                  <a:pt x="1994" y="6884"/>
                  <a:pt x="1970" y="6934"/>
                  <a:pt x="1970" y="6995"/>
                </a:cubicBezTo>
                <a:cubicBezTo>
                  <a:pt x="1970" y="7057"/>
                  <a:pt x="1994" y="7106"/>
                  <a:pt x="2025" y="7106"/>
                </a:cubicBezTo>
                <a:cubicBezTo>
                  <a:pt x="2055" y="7106"/>
                  <a:pt x="2080" y="7057"/>
                  <a:pt x="2080" y="6995"/>
                </a:cubicBezTo>
                <a:cubicBezTo>
                  <a:pt x="2080" y="6934"/>
                  <a:pt x="2055" y="6884"/>
                  <a:pt x="2025" y="6884"/>
                </a:cubicBezTo>
                <a:close/>
                <a:moveTo>
                  <a:pt x="1846" y="6884"/>
                </a:moveTo>
                <a:cubicBezTo>
                  <a:pt x="1815" y="6884"/>
                  <a:pt x="1791" y="6934"/>
                  <a:pt x="1791" y="6995"/>
                </a:cubicBezTo>
                <a:cubicBezTo>
                  <a:pt x="1791" y="7057"/>
                  <a:pt x="1815" y="7106"/>
                  <a:pt x="1846" y="7106"/>
                </a:cubicBezTo>
                <a:cubicBezTo>
                  <a:pt x="1876" y="7106"/>
                  <a:pt x="1901" y="7057"/>
                  <a:pt x="1901" y="6995"/>
                </a:cubicBezTo>
                <a:cubicBezTo>
                  <a:pt x="1901" y="6934"/>
                  <a:pt x="1876" y="6884"/>
                  <a:pt x="1846" y="6884"/>
                </a:cubicBezTo>
                <a:close/>
                <a:moveTo>
                  <a:pt x="1667" y="6884"/>
                </a:moveTo>
                <a:cubicBezTo>
                  <a:pt x="1636" y="6884"/>
                  <a:pt x="1612" y="6934"/>
                  <a:pt x="1612" y="6995"/>
                </a:cubicBezTo>
                <a:cubicBezTo>
                  <a:pt x="1612" y="7057"/>
                  <a:pt x="1636" y="7106"/>
                  <a:pt x="1667" y="7106"/>
                </a:cubicBezTo>
                <a:cubicBezTo>
                  <a:pt x="1697" y="7106"/>
                  <a:pt x="1721" y="7057"/>
                  <a:pt x="1721" y="6995"/>
                </a:cubicBezTo>
                <a:cubicBezTo>
                  <a:pt x="1721" y="6934"/>
                  <a:pt x="1697" y="6884"/>
                  <a:pt x="1667" y="6884"/>
                </a:cubicBezTo>
                <a:close/>
                <a:moveTo>
                  <a:pt x="19038" y="6522"/>
                </a:moveTo>
                <a:cubicBezTo>
                  <a:pt x="19008" y="6522"/>
                  <a:pt x="18983" y="6572"/>
                  <a:pt x="18983" y="6633"/>
                </a:cubicBezTo>
                <a:cubicBezTo>
                  <a:pt x="18983" y="6694"/>
                  <a:pt x="19008" y="6744"/>
                  <a:pt x="19038" y="6744"/>
                </a:cubicBezTo>
                <a:cubicBezTo>
                  <a:pt x="19068" y="6744"/>
                  <a:pt x="19093" y="6694"/>
                  <a:pt x="19093" y="6633"/>
                </a:cubicBezTo>
                <a:cubicBezTo>
                  <a:pt x="19093" y="6572"/>
                  <a:pt x="19068" y="6522"/>
                  <a:pt x="19038" y="6522"/>
                </a:cubicBezTo>
                <a:close/>
                <a:moveTo>
                  <a:pt x="18859" y="6522"/>
                </a:moveTo>
                <a:cubicBezTo>
                  <a:pt x="18828" y="6522"/>
                  <a:pt x="18804" y="6572"/>
                  <a:pt x="18804" y="6633"/>
                </a:cubicBezTo>
                <a:cubicBezTo>
                  <a:pt x="18804" y="6694"/>
                  <a:pt x="18828" y="6744"/>
                  <a:pt x="18859" y="6744"/>
                </a:cubicBezTo>
                <a:cubicBezTo>
                  <a:pt x="18889" y="6744"/>
                  <a:pt x="18914" y="6694"/>
                  <a:pt x="18914" y="6633"/>
                </a:cubicBezTo>
                <a:cubicBezTo>
                  <a:pt x="18914" y="6572"/>
                  <a:pt x="18889" y="6522"/>
                  <a:pt x="18859" y="6522"/>
                </a:cubicBezTo>
                <a:close/>
                <a:moveTo>
                  <a:pt x="18321" y="6522"/>
                </a:moveTo>
                <a:cubicBezTo>
                  <a:pt x="18291" y="6522"/>
                  <a:pt x="18267" y="6572"/>
                  <a:pt x="18267" y="6633"/>
                </a:cubicBezTo>
                <a:cubicBezTo>
                  <a:pt x="18267" y="6694"/>
                  <a:pt x="18291" y="6744"/>
                  <a:pt x="18321" y="6744"/>
                </a:cubicBezTo>
                <a:cubicBezTo>
                  <a:pt x="18352" y="6744"/>
                  <a:pt x="18376" y="6694"/>
                  <a:pt x="18376" y="6633"/>
                </a:cubicBezTo>
                <a:cubicBezTo>
                  <a:pt x="18376" y="6572"/>
                  <a:pt x="18352" y="6522"/>
                  <a:pt x="18321" y="6522"/>
                </a:cubicBezTo>
                <a:close/>
                <a:moveTo>
                  <a:pt x="18142" y="6522"/>
                </a:moveTo>
                <a:cubicBezTo>
                  <a:pt x="18112" y="6522"/>
                  <a:pt x="18088" y="6572"/>
                  <a:pt x="18088" y="6633"/>
                </a:cubicBezTo>
                <a:cubicBezTo>
                  <a:pt x="18088" y="6694"/>
                  <a:pt x="18112" y="6744"/>
                  <a:pt x="18142" y="6744"/>
                </a:cubicBezTo>
                <a:cubicBezTo>
                  <a:pt x="18173" y="6744"/>
                  <a:pt x="18197" y="6694"/>
                  <a:pt x="18197" y="6633"/>
                </a:cubicBezTo>
                <a:cubicBezTo>
                  <a:pt x="18197" y="6572"/>
                  <a:pt x="18173" y="6522"/>
                  <a:pt x="18142" y="6522"/>
                </a:cubicBezTo>
                <a:close/>
                <a:moveTo>
                  <a:pt x="17963" y="6522"/>
                </a:moveTo>
                <a:cubicBezTo>
                  <a:pt x="17933" y="6522"/>
                  <a:pt x="17908" y="6572"/>
                  <a:pt x="17908" y="6633"/>
                </a:cubicBezTo>
                <a:cubicBezTo>
                  <a:pt x="17908" y="6694"/>
                  <a:pt x="17933" y="6744"/>
                  <a:pt x="17963" y="6744"/>
                </a:cubicBezTo>
                <a:cubicBezTo>
                  <a:pt x="17994" y="6744"/>
                  <a:pt x="18018" y="6694"/>
                  <a:pt x="18018" y="6633"/>
                </a:cubicBezTo>
                <a:cubicBezTo>
                  <a:pt x="18018" y="6572"/>
                  <a:pt x="17994" y="6522"/>
                  <a:pt x="17963" y="6522"/>
                </a:cubicBezTo>
                <a:close/>
                <a:moveTo>
                  <a:pt x="17784" y="6522"/>
                </a:moveTo>
                <a:cubicBezTo>
                  <a:pt x="17754" y="6522"/>
                  <a:pt x="17729" y="6572"/>
                  <a:pt x="17729" y="6633"/>
                </a:cubicBezTo>
                <a:cubicBezTo>
                  <a:pt x="17729" y="6694"/>
                  <a:pt x="17754" y="6744"/>
                  <a:pt x="17784" y="6744"/>
                </a:cubicBezTo>
                <a:cubicBezTo>
                  <a:pt x="17815" y="6744"/>
                  <a:pt x="17839" y="6694"/>
                  <a:pt x="17839" y="6633"/>
                </a:cubicBezTo>
                <a:cubicBezTo>
                  <a:pt x="17839" y="6572"/>
                  <a:pt x="17815" y="6522"/>
                  <a:pt x="17784" y="6522"/>
                </a:cubicBezTo>
                <a:close/>
                <a:moveTo>
                  <a:pt x="17605" y="6522"/>
                </a:moveTo>
                <a:cubicBezTo>
                  <a:pt x="17575" y="6522"/>
                  <a:pt x="17550" y="6572"/>
                  <a:pt x="17550" y="6633"/>
                </a:cubicBezTo>
                <a:cubicBezTo>
                  <a:pt x="17550" y="6694"/>
                  <a:pt x="17575" y="6744"/>
                  <a:pt x="17605" y="6744"/>
                </a:cubicBezTo>
                <a:cubicBezTo>
                  <a:pt x="17635" y="6744"/>
                  <a:pt x="17660" y="6694"/>
                  <a:pt x="17660" y="6633"/>
                </a:cubicBezTo>
                <a:cubicBezTo>
                  <a:pt x="17660" y="6572"/>
                  <a:pt x="17635" y="6522"/>
                  <a:pt x="17605" y="6522"/>
                </a:cubicBezTo>
                <a:close/>
                <a:moveTo>
                  <a:pt x="17426" y="6522"/>
                </a:moveTo>
                <a:cubicBezTo>
                  <a:pt x="17396" y="6522"/>
                  <a:pt x="17371" y="6572"/>
                  <a:pt x="17371" y="6633"/>
                </a:cubicBezTo>
                <a:cubicBezTo>
                  <a:pt x="17371" y="6694"/>
                  <a:pt x="17396" y="6744"/>
                  <a:pt x="17426" y="6744"/>
                </a:cubicBezTo>
                <a:cubicBezTo>
                  <a:pt x="17456" y="6744"/>
                  <a:pt x="17481" y="6694"/>
                  <a:pt x="17481" y="6633"/>
                </a:cubicBezTo>
                <a:cubicBezTo>
                  <a:pt x="17481" y="6572"/>
                  <a:pt x="17456" y="6522"/>
                  <a:pt x="17426" y="6522"/>
                </a:cubicBezTo>
                <a:close/>
                <a:moveTo>
                  <a:pt x="17247" y="6522"/>
                </a:moveTo>
                <a:cubicBezTo>
                  <a:pt x="17217" y="6522"/>
                  <a:pt x="17192" y="6572"/>
                  <a:pt x="17192" y="6633"/>
                </a:cubicBezTo>
                <a:cubicBezTo>
                  <a:pt x="17192" y="6694"/>
                  <a:pt x="17217" y="6744"/>
                  <a:pt x="17247" y="6744"/>
                </a:cubicBezTo>
                <a:cubicBezTo>
                  <a:pt x="17277" y="6744"/>
                  <a:pt x="17302" y="6694"/>
                  <a:pt x="17302" y="6633"/>
                </a:cubicBezTo>
                <a:cubicBezTo>
                  <a:pt x="17302" y="6572"/>
                  <a:pt x="17277" y="6522"/>
                  <a:pt x="17247" y="6522"/>
                </a:cubicBezTo>
                <a:close/>
                <a:moveTo>
                  <a:pt x="17068" y="6522"/>
                </a:moveTo>
                <a:cubicBezTo>
                  <a:pt x="17038" y="6522"/>
                  <a:pt x="17013" y="6572"/>
                  <a:pt x="17013" y="6633"/>
                </a:cubicBezTo>
                <a:cubicBezTo>
                  <a:pt x="17013" y="6694"/>
                  <a:pt x="17038" y="6744"/>
                  <a:pt x="17068" y="6744"/>
                </a:cubicBezTo>
                <a:cubicBezTo>
                  <a:pt x="17098" y="6744"/>
                  <a:pt x="17123" y="6694"/>
                  <a:pt x="17123" y="6633"/>
                </a:cubicBezTo>
                <a:cubicBezTo>
                  <a:pt x="17123" y="6572"/>
                  <a:pt x="17098" y="6522"/>
                  <a:pt x="17068" y="6522"/>
                </a:cubicBezTo>
                <a:close/>
                <a:moveTo>
                  <a:pt x="16889" y="6522"/>
                </a:moveTo>
                <a:cubicBezTo>
                  <a:pt x="16859" y="6522"/>
                  <a:pt x="16834" y="6572"/>
                  <a:pt x="16834" y="6633"/>
                </a:cubicBezTo>
                <a:cubicBezTo>
                  <a:pt x="16834" y="6694"/>
                  <a:pt x="16859" y="6744"/>
                  <a:pt x="16889" y="6744"/>
                </a:cubicBezTo>
                <a:cubicBezTo>
                  <a:pt x="16919" y="6744"/>
                  <a:pt x="16944" y="6694"/>
                  <a:pt x="16944" y="6633"/>
                </a:cubicBezTo>
                <a:cubicBezTo>
                  <a:pt x="16944" y="6572"/>
                  <a:pt x="16919" y="6522"/>
                  <a:pt x="16889" y="6522"/>
                </a:cubicBezTo>
                <a:close/>
                <a:moveTo>
                  <a:pt x="16710" y="6522"/>
                </a:moveTo>
                <a:cubicBezTo>
                  <a:pt x="16679" y="6522"/>
                  <a:pt x="16655" y="6572"/>
                  <a:pt x="16655" y="6633"/>
                </a:cubicBezTo>
                <a:cubicBezTo>
                  <a:pt x="16655" y="6694"/>
                  <a:pt x="16679" y="6744"/>
                  <a:pt x="16710" y="6744"/>
                </a:cubicBezTo>
                <a:cubicBezTo>
                  <a:pt x="16740" y="6744"/>
                  <a:pt x="16765" y="6694"/>
                  <a:pt x="16765" y="6633"/>
                </a:cubicBezTo>
                <a:cubicBezTo>
                  <a:pt x="16765" y="6572"/>
                  <a:pt x="16740" y="6522"/>
                  <a:pt x="16710" y="6522"/>
                </a:cubicBezTo>
                <a:close/>
                <a:moveTo>
                  <a:pt x="16531" y="6522"/>
                </a:moveTo>
                <a:cubicBezTo>
                  <a:pt x="16500" y="6522"/>
                  <a:pt x="16476" y="6572"/>
                  <a:pt x="16476" y="6633"/>
                </a:cubicBezTo>
                <a:cubicBezTo>
                  <a:pt x="16476" y="6694"/>
                  <a:pt x="16500" y="6744"/>
                  <a:pt x="16531" y="6744"/>
                </a:cubicBezTo>
                <a:cubicBezTo>
                  <a:pt x="16561" y="6744"/>
                  <a:pt x="16585" y="6694"/>
                  <a:pt x="16585" y="6633"/>
                </a:cubicBezTo>
                <a:cubicBezTo>
                  <a:pt x="16585" y="6572"/>
                  <a:pt x="16561" y="6522"/>
                  <a:pt x="16531" y="6522"/>
                </a:cubicBezTo>
                <a:close/>
                <a:moveTo>
                  <a:pt x="16352" y="6522"/>
                </a:moveTo>
                <a:cubicBezTo>
                  <a:pt x="16321" y="6522"/>
                  <a:pt x="16297" y="6572"/>
                  <a:pt x="16297" y="6633"/>
                </a:cubicBezTo>
                <a:cubicBezTo>
                  <a:pt x="16297" y="6694"/>
                  <a:pt x="16321" y="6744"/>
                  <a:pt x="16352" y="6744"/>
                </a:cubicBezTo>
                <a:cubicBezTo>
                  <a:pt x="16382" y="6744"/>
                  <a:pt x="16406" y="6694"/>
                  <a:pt x="16406" y="6633"/>
                </a:cubicBezTo>
                <a:cubicBezTo>
                  <a:pt x="16406" y="6572"/>
                  <a:pt x="16382" y="6522"/>
                  <a:pt x="16352" y="6522"/>
                </a:cubicBezTo>
                <a:close/>
                <a:moveTo>
                  <a:pt x="16172" y="6522"/>
                </a:moveTo>
                <a:cubicBezTo>
                  <a:pt x="16142" y="6522"/>
                  <a:pt x="16118" y="6572"/>
                  <a:pt x="16118" y="6633"/>
                </a:cubicBezTo>
                <a:cubicBezTo>
                  <a:pt x="16118" y="6694"/>
                  <a:pt x="16142" y="6744"/>
                  <a:pt x="16172" y="6744"/>
                </a:cubicBezTo>
                <a:cubicBezTo>
                  <a:pt x="16203" y="6744"/>
                  <a:pt x="16227" y="6694"/>
                  <a:pt x="16227" y="6633"/>
                </a:cubicBezTo>
                <a:cubicBezTo>
                  <a:pt x="16227" y="6572"/>
                  <a:pt x="16203" y="6522"/>
                  <a:pt x="16172" y="6522"/>
                </a:cubicBezTo>
                <a:close/>
                <a:moveTo>
                  <a:pt x="15993" y="6522"/>
                </a:moveTo>
                <a:cubicBezTo>
                  <a:pt x="15963" y="6522"/>
                  <a:pt x="15938" y="6572"/>
                  <a:pt x="15938" y="6633"/>
                </a:cubicBezTo>
                <a:cubicBezTo>
                  <a:pt x="15938" y="6694"/>
                  <a:pt x="15963" y="6744"/>
                  <a:pt x="15993" y="6744"/>
                </a:cubicBezTo>
                <a:cubicBezTo>
                  <a:pt x="16024" y="6744"/>
                  <a:pt x="16048" y="6694"/>
                  <a:pt x="16048" y="6633"/>
                </a:cubicBezTo>
                <a:cubicBezTo>
                  <a:pt x="16048" y="6572"/>
                  <a:pt x="16024" y="6522"/>
                  <a:pt x="15993" y="6522"/>
                </a:cubicBezTo>
                <a:close/>
                <a:moveTo>
                  <a:pt x="15814" y="6522"/>
                </a:moveTo>
                <a:cubicBezTo>
                  <a:pt x="15784" y="6522"/>
                  <a:pt x="15759" y="6572"/>
                  <a:pt x="15759" y="6633"/>
                </a:cubicBezTo>
                <a:cubicBezTo>
                  <a:pt x="15759" y="6694"/>
                  <a:pt x="15784" y="6744"/>
                  <a:pt x="15814" y="6744"/>
                </a:cubicBezTo>
                <a:cubicBezTo>
                  <a:pt x="15845" y="6744"/>
                  <a:pt x="15869" y="6694"/>
                  <a:pt x="15869" y="6633"/>
                </a:cubicBezTo>
                <a:cubicBezTo>
                  <a:pt x="15869" y="6572"/>
                  <a:pt x="15845" y="6522"/>
                  <a:pt x="15814" y="6522"/>
                </a:cubicBezTo>
                <a:close/>
                <a:moveTo>
                  <a:pt x="15635" y="6522"/>
                </a:moveTo>
                <a:cubicBezTo>
                  <a:pt x="15605" y="6522"/>
                  <a:pt x="15580" y="6572"/>
                  <a:pt x="15580" y="6633"/>
                </a:cubicBezTo>
                <a:cubicBezTo>
                  <a:pt x="15580" y="6694"/>
                  <a:pt x="15605" y="6744"/>
                  <a:pt x="15635" y="6744"/>
                </a:cubicBezTo>
                <a:cubicBezTo>
                  <a:pt x="15666" y="6744"/>
                  <a:pt x="15690" y="6694"/>
                  <a:pt x="15690" y="6633"/>
                </a:cubicBezTo>
                <a:cubicBezTo>
                  <a:pt x="15690" y="6572"/>
                  <a:pt x="15666" y="6522"/>
                  <a:pt x="15635" y="6522"/>
                </a:cubicBezTo>
                <a:close/>
                <a:moveTo>
                  <a:pt x="15456" y="6522"/>
                </a:moveTo>
                <a:cubicBezTo>
                  <a:pt x="15426" y="6522"/>
                  <a:pt x="15401" y="6572"/>
                  <a:pt x="15401" y="6633"/>
                </a:cubicBezTo>
                <a:cubicBezTo>
                  <a:pt x="15401" y="6694"/>
                  <a:pt x="15426" y="6744"/>
                  <a:pt x="15456" y="6744"/>
                </a:cubicBezTo>
                <a:cubicBezTo>
                  <a:pt x="15486" y="6744"/>
                  <a:pt x="15511" y="6694"/>
                  <a:pt x="15511" y="6633"/>
                </a:cubicBezTo>
                <a:cubicBezTo>
                  <a:pt x="15511" y="6572"/>
                  <a:pt x="15486" y="6522"/>
                  <a:pt x="15456" y="6522"/>
                </a:cubicBezTo>
                <a:close/>
                <a:moveTo>
                  <a:pt x="15277" y="6522"/>
                </a:moveTo>
                <a:cubicBezTo>
                  <a:pt x="15247" y="6522"/>
                  <a:pt x="15222" y="6572"/>
                  <a:pt x="15222" y="6633"/>
                </a:cubicBezTo>
                <a:cubicBezTo>
                  <a:pt x="15222" y="6694"/>
                  <a:pt x="15247" y="6744"/>
                  <a:pt x="15277" y="6744"/>
                </a:cubicBezTo>
                <a:cubicBezTo>
                  <a:pt x="15307" y="6744"/>
                  <a:pt x="15332" y="6694"/>
                  <a:pt x="15332" y="6633"/>
                </a:cubicBezTo>
                <a:cubicBezTo>
                  <a:pt x="15332" y="6572"/>
                  <a:pt x="15307" y="6522"/>
                  <a:pt x="15277" y="6522"/>
                </a:cubicBezTo>
                <a:close/>
                <a:moveTo>
                  <a:pt x="15098" y="6522"/>
                </a:moveTo>
                <a:cubicBezTo>
                  <a:pt x="15068" y="6522"/>
                  <a:pt x="15043" y="6572"/>
                  <a:pt x="15043" y="6633"/>
                </a:cubicBezTo>
                <a:cubicBezTo>
                  <a:pt x="15043" y="6694"/>
                  <a:pt x="15068" y="6744"/>
                  <a:pt x="15098" y="6744"/>
                </a:cubicBezTo>
                <a:cubicBezTo>
                  <a:pt x="15128" y="6744"/>
                  <a:pt x="15153" y="6694"/>
                  <a:pt x="15153" y="6633"/>
                </a:cubicBezTo>
                <a:cubicBezTo>
                  <a:pt x="15153" y="6572"/>
                  <a:pt x="15128" y="6522"/>
                  <a:pt x="15098" y="6522"/>
                </a:cubicBezTo>
                <a:close/>
                <a:moveTo>
                  <a:pt x="14919" y="6522"/>
                </a:moveTo>
                <a:cubicBezTo>
                  <a:pt x="14889" y="6522"/>
                  <a:pt x="14864" y="6572"/>
                  <a:pt x="14864" y="6633"/>
                </a:cubicBezTo>
                <a:cubicBezTo>
                  <a:pt x="14864" y="6694"/>
                  <a:pt x="14889" y="6744"/>
                  <a:pt x="14919" y="6744"/>
                </a:cubicBezTo>
                <a:cubicBezTo>
                  <a:pt x="14949" y="6744"/>
                  <a:pt x="14974" y="6694"/>
                  <a:pt x="14974" y="6633"/>
                </a:cubicBezTo>
                <a:cubicBezTo>
                  <a:pt x="14974" y="6572"/>
                  <a:pt x="14949" y="6522"/>
                  <a:pt x="14919" y="6522"/>
                </a:cubicBezTo>
                <a:close/>
                <a:moveTo>
                  <a:pt x="14740" y="6522"/>
                </a:moveTo>
                <a:cubicBezTo>
                  <a:pt x="14709" y="6522"/>
                  <a:pt x="14685" y="6572"/>
                  <a:pt x="14685" y="6633"/>
                </a:cubicBezTo>
                <a:cubicBezTo>
                  <a:pt x="14685" y="6694"/>
                  <a:pt x="14709" y="6744"/>
                  <a:pt x="14740" y="6744"/>
                </a:cubicBezTo>
                <a:cubicBezTo>
                  <a:pt x="14770" y="6744"/>
                  <a:pt x="14795" y="6694"/>
                  <a:pt x="14795" y="6633"/>
                </a:cubicBezTo>
                <a:cubicBezTo>
                  <a:pt x="14795" y="6572"/>
                  <a:pt x="14770" y="6522"/>
                  <a:pt x="14740" y="6522"/>
                </a:cubicBezTo>
                <a:close/>
                <a:moveTo>
                  <a:pt x="14561" y="6522"/>
                </a:moveTo>
                <a:cubicBezTo>
                  <a:pt x="14530" y="6522"/>
                  <a:pt x="14506" y="6572"/>
                  <a:pt x="14506" y="6633"/>
                </a:cubicBezTo>
                <a:cubicBezTo>
                  <a:pt x="14506" y="6694"/>
                  <a:pt x="14530" y="6744"/>
                  <a:pt x="14561" y="6744"/>
                </a:cubicBezTo>
                <a:cubicBezTo>
                  <a:pt x="14591" y="6744"/>
                  <a:pt x="14616" y="6694"/>
                  <a:pt x="14616" y="6633"/>
                </a:cubicBezTo>
                <a:cubicBezTo>
                  <a:pt x="14616" y="6572"/>
                  <a:pt x="14591" y="6522"/>
                  <a:pt x="14561" y="6522"/>
                </a:cubicBezTo>
                <a:close/>
                <a:moveTo>
                  <a:pt x="14382" y="6522"/>
                </a:moveTo>
                <a:cubicBezTo>
                  <a:pt x="14351" y="6522"/>
                  <a:pt x="14327" y="6572"/>
                  <a:pt x="14327" y="6633"/>
                </a:cubicBezTo>
                <a:cubicBezTo>
                  <a:pt x="14327" y="6694"/>
                  <a:pt x="14351" y="6744"/>
                  <a:pt x="14382" y="6744"/>
                </a:cubicBezTo>
                <a:cubicBezTo>
                  <a:pt x="14412" y="6744"/>
                  <a:pt x="14436" y="6694"/>
                  <a:pt x="14436" y="6633"/>
                </a:cubicBezTo>
                <a:cubicBezTo>
                  <a:pt x="14436" y="6572"/>
                  <a:pt x="14412" y="6522"/>
                  <a:pt x="14382" y="6522"/>
                </a:cubicBezTo>
                <a:close/>
                <a:moveTo>
                  <a:pt x="14202" y="6522"/>
                </a:moveTo>
                <a:cubicBezTo>
                  <a:pt x="14172" y="6522"/>
                  <a:pt x="14148" y="6572"/>
                  <a:pt x="14148" y="6633"/>
                </a:cubicBezTo>
                <a:cubicBezTo>
                  <a:pt x="14148" y="6694"/>
                  <a:pt x="14172" y="6744"/>
                  <a:pt x="14202" y="6744"/>
                </a:cubicBezTo>
                <a:cubicBezTo>
                  <a:pt x="14233" y="6744"/>
                  <a:pt x="14257" y="6694"/>
                  <a:pt x="14257" y="6633"/>
                </a:cubicBezTo>
                <a:cubicBezTo>
                  <a:pt x="14257" y="6572"/>
                  <a:pt x="14233" y="6522"/>
                  <a:pt x="14202" y="6522"/>
                </a:cubicBezTo>
                <a:close/>
                <a:moveTo>
                  <a:pt x="14023" y="6522"/>
                </a:moveTo>
                <a:cubicBezTo>
                  <a:pt x="13993" y="6522"/>
                  <a:pt x="13969" y="6572"/>
                  <a:pt x="13969" y="6633"/>
                </a:cubicBezTo>
                <a:cubicBezTo>
                  <a:pt x="13969" y="6694"/>
                  <a:pt x="13993" y="6744"/>
                  <a:pt x="14023" y="6744"/>
                </a:cubicBezTo>
                <a:cubicBezTo>
                  <a:pt x="14054" y="6744"/>
                  <a:pt x="14078" y="6694"/>
                  <a:pt x="14078" y="6633"/>
                </a:cubicBezTo>
                <a:cubicBezTo>
                  <a:pt x="14078" y="6572"/>
                  <a:pt x="14054" y="6522"/>
                  <a:pt x="14023" y="6522"/>
                </a:cubicBezTo>
                <a:close/>
                <a:moveTo>
                  <a:pt x="13844" y="6522"/>
                </a:moveTo>
                <a:cubicBezTo>
                  <a:pt x="13814" y="6522"/>
                  <a:pt x="13789" y="6572"/>
                  <a:pt x="13789" y="6633"/>
                </a:cubicBezTo>
                <a:cubicBezTo>
                  <a:pt x="13789" y="6694"/>
                  <a:pt x="13814" y="6744"/>
                  <a:pt x="13844" y="6744"/>
                </a:cubicBezTo>
                <a:cubicBezTo>
                  <a:pt x="13875" y="6744"/>
                  <a:pt x="13899" y="6694"/>
                  <a:pt x="13899" y="6633"/>
                </a:cubicBezTo>
                <a:cubicBezTo>
                  <a:pt x="13899" y="6572"/>
                  <a:pt x="13875" y="6522"/>
                  <a:pt x="13844" y="6522"/>
                </a:cubicBezTo>
                <a:close/>
                <a:moveTo>
                  <a:pt x="13665" y="6522"/>
                </a:moveTo>
                <a:cubicBezTo>
                  <a:pt x="13635" y="6522"/>
                  <a:pt x="13610" y="6572"/>
                  <a:pt x="13610" y="6633"/>
                </a:cubicBezTo>
                <a:cubicBezTo>
                  <a:pt x="13610" y="6694"/>
                  <a:pt x="13635" y="6744"/>
                  <a:pt x="13665" y="6744"/>
                </a:cubicBezTo>
                <a:cubicBezTo>
                  <a:pt x="13696" y="6744"/>
                  <a:pt x="13720" y="6694"/>
                  <a:pt x="13720" y="6633"/>
                </a:cubicBezTo>
                <a:cubicBezTo>
                  <a:pt x="13720" y="6572"/>
                  <a:pt x="13696" y="6522"/>
                  <a:pt x="13665" y="6522"/>
                </a:cubicBezTo>
                <a:close/>
                <a:moveTo>
                  <a:pt x="13486" y="6522"/>
                </a:moveTo>
                <a:cubicBezTo>
                  <a:pt x="13456" y="6522"/>
                  <a:pt x="13431" y="6572"/>
                  <a:pt x="13431" y="6633"/>
                </a:cubicBezTo>
                <a:cubicBezTo>
                  <a:pt x="13431" y="6694"/>
                  <a:pt x="13456" y="6744"/>
                  <a:pt x="13486" y="6744"/>
                </a:cubicBezTo>
                <a:cubicBezTo>
                  <a:pt x="13516" y="6744"/>
                  <a:pt x="13541" y="6694"/>
                  <a:pt x="13541" y="6633"/>
                </a:cubicBezTo>
                <a:cubicBezTo>
                  <a:pt x="13541" y="6572"/>
                  <a:pt x="13516" y="6522"/>
                  <a:pt x="13486" y="6522"/>
                </a:cubicBezTo>
                <a:close/>
                <a:moveTo>
                  <a:pt x="13307" y="6522"/>
                </a:moveTo>
                <a:cubicBezTo>
                  <a:pt x="13277" y="6522"/>
                  <a:pt x="13252" y="6572"/>
                  <a:pt x="13252" y="6633"/>
                </a:cubicBezTo>
                <a:cubicBezTo>
                  <a:pt x="13252" y="6694"/>
                  <a:pt x="13277" y="6744"/>
                  <a:pt x="13307" y="6744"/>
                </a:cubicBezTo>
                <a:cubicBezTo>
                  <a:pt x="13337" y="6744"/>
                  <a:pt x="13362" y="6694"/>
                  <a:pt x="13362" y="6633"/>
                </a:cubicBezTo>
                <a:cubicBezTo>
                  <a:pt x="13362" y="6572"/>
                  <a:pt x="13337" y="6522"/>
                  <a:pt x="13307" y="6522"/>
                </a:cubicBezTo>
                <a:close/>
                <a:moveTo>
                  <a:pt x="13128" y="6522"/>
                </a:moveTo>
                <a:cubicBezTo>
                  <a:pt x="13098" y="6522"/>
                  <a:pt x="13073" y="6572"/>
                  <a:pt x="13073" y="6633"/>
                </a:cubicBezTo>
                <a:cubicBezTo>
                  <a:pt x="13073" y="6694"/>
                  <a:pt x="13098" y="6744"/>
                  <a:pt x="13128" y="6744"/>
                </a:cubicBezTo>
                <a:cubicBezTo>
                  <a:pt x="13158" y="6744"/>
                  <a:pt x="13183" y="6694"/>
                  <a:pt x="13183" y="6633"/>
                </a:cubicBezTo>
                <a:cubicBezTo>
                  <a:pt x="13183" y="6572"/>
                  <a:pt x="13158" y="6522"/>
                  <a:pt x="13128" y="6522"/>
                </a:cubicBezTo>
                <a:close/>
                <a:moveTo>
                  <a:pt x="12949" y="6522"/>
                </a:moveTo>
                <a:cubicBezTo>
                  <a:pt x="12919" y="6522"/>
                  <a:pt x="12894" y="6572"/>
                  <a:pt x="12894" y="6633"/>
                </a:cubicBezTo>
                <a:cubicBezTo>
                  <a:pt x="12894" y="6694"/>
                  <a:pt x="12919" y="6744"/>
                  <a:pt x="12949" y="6744"/>
                </a:cubicBezTo>
                <a:cubicBezTo>
                  <a:pt x="12979" y="6744"/>
                  <a:pt x="13004" y="6694"/>
                  <a:pt x="13004" y="6633"/>
                </a:cubicBezTo>
                <a:cubicBezTo>
                  <a:pt x="13004" y="6572"/>
                  <a:pt x="12979" y="6522"/>
                  <a:pt x="12949" y="6522"/>
                </a:cubicBezTo>
                <a:close/>
                <a:moveTo>
                  <a:pt x="12770" y="6522"/>
                </a:moveTo>
                <a:cubicBezTo>
                  <a:pt x="12740" y="6522"/>
                  <a:pt x="12715" y="6572"/>
                  <a:pt x="12715" y="6633"/>
                </a:cubicBezTo>
                <a:cubicBezTo>
                  <a:pt x="12715" y="6694"/>
                  <a:pt x="12740" y="6744"/>
                  <a:pt x="12770" y="6744"/>
                </a:cubicBezTo>
                <a:cubicBezTo>
                  <a:pt x="12800" y="6744"/>
                  <a:pt x="12825" y="6694"/>
                  <a:pt x="12825" y="6633"/>
                </a:cubicBezTo>
                <a:cubicBezTo>
                  <a:pt x="12825" y="6572"/>
                  <a:pt x="12800" y="6522"/>
                  <a:pt x="12770" y="6522"/>
                </a:cubicBezTo>
                <a:close/>
                <a:moveTo>
                  <a:pt x="12591" y="6522"/>
                </a:moveTo>
                <a:cubicBezTo>
                  <a:pt x="12560" y="6522"/>
                  <a:pt x="12536" y="6572"/>
                  <a:pt x="12536" y="6633"/>
                </a:cubicBezTo>
                <a:cubicBezTo>
                  <a:pt x="12536" y="6694"/>
                  <a:pt x="12560" y="6744"/>
                  <a:pt x="12591" y="6744"/>
                </a:cubicBezTo>
                <a:cubicBezTo>
                  <a:pt x="12621" y="6744"/>
                  <a:pt x="12646" y="6694"/>
                  <a:pt x="12646" y="6633"/>
                </a:cubicBezTo>
                <a:cubicBezTo>
                  <a:pt x="12646" y="6572"/>
                  <a:pt x="12621" y="6522"/>
                  <a:pt x="12591" y="6522"/>
                </a:cubicBezTo>
                <a:close/>
                <a:moveTo>
                  <a:pt x="12412" y="6522"/>
                </a:moveTo>
                <a:cubicBezTo>
                  <a:pt x="12381" y="6522"/>
                  <a:pt x="12357" y="6572"/>
                  <a:pt x="12357" y="6633"/>
                </a:cubicBezTo>
                <a:cubicBezTo>
                  <a:pt x="12357" y="6694"/>
                  <a:pt x="12381" y="6744"/>
                  <a:pt x="12412" y="6744"/>
                </a:cubicBezTo>
                <a:cubicBezTo>
                  <a:pt x="12442" y="6744"/>
                  <a:pt x="12466" y="6694"/>
                  <a:pt x="12466" y="6633"/>
                </a:cubicBezTo>
                <a:cubicBezTo>
                  <a:pt x="12466" y="6572"/>
                  <a:pt x="12442" y="6522"/>
                  <a:pt x="12412" y="6522"/>
                </a:cubicBezTo>
                <a:close/>
                <a:moveTo>
                  <a:pt x="12233" y="6522"/>
                </a:moveTo>
                <a:cubicBezTo>
                  <a:pt x="12202" y="6522"/>
                  <a:pt x="12178" y="6572"/>
                  <a:pt x="12178" y="6633"/>
                </a:cubicBezTo>
                <a:cubicBezTo>
                  <a:pt x="12178" y="6694"/>
                  <a:pt x="12202" y="6744"/>
                  <a:pt x="12233" y="6744"/>
                </a:cubicBezTo>
                <a:cubicBezTo>
                  <a:pt x="12263" y="6744"/>
                  <a:pt x="12287" y="6694"/>
                  <a:pt x="12287" y="6633"/>
                </a:cubicBezTo>
                <a:cubicBezTo>
                  <a:pt x="12287" y="6572"/>
                  <a:pt x="12263" y="6522"/>
                  <a:pt x="12233" y="6522"/>
                </a:cubicBezTo>
                <a:close/>
                <a:moveTo>
                  <a:pt x="12053" y="6522"/>
                </a:moveTo>
                <a:cubicBezTo>
                  <a:pt x="12023" y="6522"/>
                  <a:pt x="11999" y="6572"/>
                  <a:pt x="11999" y="6633"/>
                </a:cubicBezTo>
                <a:cubicBezTo>
                  <a:pt x="11999" y="6694"/>
                  <a:pt x="12023" y="6744"/>
                  <a:pt x="12053" y="6744"/>
                </a:cubicBezTo>
                <a:cubicBezTo>
                  <a:pt x="12084" y="6744"/>
                  <a:pt x="12108" y="6694"/>
                  <a:pt x="12108" y="6633"/>
                </a:cubicBezTo>
                <a:cubicBezTo>
                  <a:pt x="12108" y="6572"/>
                  <a:pt x="12084" y="6522"/>
                  <a:pt x="12053" y="6522"/>
                </a:cubicBezTo>
                <a:close/>
                <a:moveTo>
                  <a:pt x="11874" y="6522"/>
                </a:moveTo>
                <a:cubicBezTo>
                  <a:pt x="11844" y="6522"/>
                  <a:pt x="11819" y="6572"/>
                  <a:pt x="11819" y="6633"/>
                </a:cubicBezTo>
                <a:cubicBezTo>
                  <a:pt x="11819" y="6694"/>
                  <a:pt x="11844" y="6744"/>
                  <a:pt x="11874" y="6744"/>
                </a:cubicBezTo>
                <a:cubicBezTo>
                  <a:pt x="11905" y="6744"/>
                  <a:pt x="11929" y="6694"/>
                  <a:pt x="11929" y="6633"/>
                </a:cubicBezTo>
                <a:cubicBezTo>
                  <a:pt x="11929" y="6572"/>
                  <a:pt x="11905" y="6522"/>
                  <a:pt x="11874" y="6522"/>
                </a:cubicBezTo>
                <a:close/>
                <a:moveTo>
                  <a:pt x="11695" y="6522"/>
                </a:moveTo>
                <a:cubicBezTo>
                  <a:pt x="11665" y="6522"/>
                  <a:pt x="11640" y="6572"/>
                  <a:pt x="11640" y="6633"/>
                </a:cubicBezTo>
                <a:cubicBezTo>
                  <a:pt x="11640" y="6694"/>
                  <a:pt x="11665" y="6744"/>
                  <a:pt x="11695" y="6744"/>
                </a:cubicBezTo>
                <a:cubicBezTo>
                  <a:pt x="11726" y="6744"/>
                  <a:pt x="11750" y="6694"/>
                  <a:pt x="11750" y="6633"/>
                </a:cubicBezTo>
                <a:cubicBezTo>
                  <a:pt x="11750" y="6572"/>
                  <a:pt x="11726" y="6522"/>
                  <a:pt x="11695" y="6522"/>
                </a:cubicBezTo>
                <a:close/>
                <a:moveTo>
                  <a:pt x="11516" y="6522"/>
                </a:moveTo>
                <a:cubicBezTo>
                  <a:pt x="11486" y="6522"/>
                  <a:pt x="11461" y="6572"/>
                  <a:pt x="11461" y="6633"/>
                </a:cubicBezTo>
                <a:cubicBezTo>
                  <a:pt x="11461" y="6694"/>
                  <a:pt x="11486" y="6744"/>
                  <a:pt x="11516" y="6744"/>
                </a:cubicBezTo>
                <a:cubicBezTo>
                  <a:pt x="11546" y="6744"/>
                  <a:pt x="11571" y="6694"/>
                  <a:pt x="11571" y="6633"/>
                </a:cubicBezTo>
                <a:cubicBezTo>
                  <a:pt x="11571" y="6572"/>
                  <a:pt x="11546" y="6522"/>
                  <a:pt x="11516" y="6522"/>
                </a:cubicBezTo>
                <a:close/>
                <a:moveTo>
                  <a:pt x="11337" y="6522"/>
                </a:moveTo>
                <a:cubicBezTo>
                  <a:pt x="11307" y="6522"/>
                  <a:pt x="11282" y="6572"/>
                  <a:pt x="11282" y="6633"/>
                </a:cubicBezTo>
                <a:cubicBezTo>
                  <a:pt x="11282" y="6694"/>
                  <a:pt x="11307" y="6744"/>
                  <a:pt x="11337" y="6744"/>
                </a:cubicBezTo>
                <a:cubicBezTo>
                  <a:pt x="11367" y="6744"/>
                  <a:pt x="11392" y="6694"/>
                  <a:pt x="11392" y="6633"/>
                </a:cubicBezTo>
                <a:cubicBezTo>
                  <a:pt x="11392" y="6572"/>
                  <a:pt x="11367" y="6522"/>
                  <a:pt x="11337" y="6522"/>
                </a:cubicBezTo>
                <a:close/>
                <a:moveTo>
                  <a:pt x="11158" y="6522"/>
                </a:moveTo>
                <a:cubicBezTo>
                  <a:pt x="11128" y="6522"/>
                  <a:pt x="11103" y="6572"/>
                  <a:pt x="11103" y="6633"/>
                </a:cubicBezTo>
                <a:cubicBezTo>
                  <a:pt x="11103" y="6694"/>
                  <a:pt x="11128" y="6744"/>
                  <a:pt x="11158" y="6744"/>
                </a:cubicBezTo>
                <a:cubicBezTo>
                  <a:pt x="11188" y="6744"/>
                  <a:pt x="11213" y="6694"/>
                  <a:pt x="11213" y="6633"/>
                </a:cubicBezTo>
                <a:cubicBezTo>
                  <a:pt x="11213" y="6572"/>
                  <a:pt x="11188" y="6522"/>
                  <a:pt x="11158" y="6522"/>
                </a:cubicBezTo>
                <a:close/>
                <a:moveTo>
                  <a:pt x="10800" y="6522"/>
                </a:moveTo>
                <a:cubicBezTo>
                  <a:pt x="10770" y="6522"/>
                  <a:pt x="10745" y="6572"/>
                  <a:pt x="10745" y="6633"/>
                </a:cubicBezTo>
                <a:cubicBezTo>
                  <a:pt x="10745" y="6694"/>
                  <a:pt x="10770" y="6744"/>
                  <a:pt x="10800" y="6744"/>
                </a:cubicBezTo>
                <a:cubicBezTo>
                  <a:pt x="10830" y="6744"/>
                  <a:pt x="10855" y="6694"/>
                  <a:pt x="10855" y="6633"/>
                </a:cubicBezTo>
                <a:cubicBezTo>
                  <a:pt x="10855" y="6572"/>
                  <a:pt x="10830" y="6522"/>
                  <a:pt x="10800" y="6522"/>
                </a:cubicBezTo>
                <a:close/>
                <a:moveTo>
                  <a:pt x="10621" y="6522"/>
                </a:moveTo>
                <a:cubicBezTo>
                  <a:pt x="10590" y="6522"/>
                  <a:pt x="10566" y="6572"/>
                  <a:pt x="10566" y="6633"/>
                </a:cubicBezTo>
                <a:cubicBezTo>
                  <a:pt x="10566" y="6694"/>
                  <a:pt x="10590" y="6744"/>
                  <a:pt x="10621" y="6744"/>
                </a:cubicBezTo>
                <a:cubicBezTo>
                  <a:pt x="10651" y="6744"/>
                  <a:pt x="10676" y="6694"/>
                  <a:pt x="10676" y="6633"/>
                </a:cubicBezTo>
                <a:cubicBezTo>
                  <a:pt x="10676" y="6572"/>
                  <a:pt x="10651" y="6522"/>
                  <a:pt x="10621" y="6522"/>
                </a:cubicBezTo>
                <a:close/>
                <a:moveTo>
                  <a:pt x="10442" y="6522"/>
                </a:moveTo>
                <a:cubicBezTo>
                  <a:pt x="10411" y="6522"/>
                  <a:pt x="10387" y="6572"/>
                  <a:pt x="10387" y="6633"/>
                </a:cubicBezTo>
                <a:cubicBezTo>
                  <a:pt x="10387" y="6694"/>
                  <a:pt x="10411" y="6744"/>
                  <a:pt x="10442" y="6744"/>
                </a:cubicBezTo>
                <a:cubicBezTo>
                  <a:pt x="10472" y="6744"/>
                  <a:pt x="10497" y="6694"/>
                  <a:pt x="10497" y="6633"/>
                </a:cubicBezTo>
                <a:cubicBezTo>
                  <a:pt x="10497" y="6572"/>
                  <a:pt x="10472" y="6522"/>
                  <a:pt x="10442" y="6522"/>
                </a:cubicBezTo>
                <a:close/>
                <a:moveTo>
                  <a:pt x="10263" y="6522"/>
                </a:moveTo>
                <a:cubicBezTo>
                  <a:pt x="10232" y="6522"/>
                  <a:pt x="10208" y="6572"/>
                  <a:pt x="10208" y="6633"/>
                </a:cubicBezTo>
                <a:cubicBezTo>
                  <a:pt x="10208" y="6694"/>
                  <a:pt x="10232" y="6744"/>
                  <a:pt x="10263" y="6744"/>
                </a:cubicBezTo>
                <a:cubicBezTo>
                  <a:pt x="10293" y="6744"/>
                  <a:pt x="10317" y="6694"/>
                  <a:pt x="10317" y="6633"/>
                </a:cubicBezTo>
                <a:cubicBezTo>
                  <a:pt x="10317" y="6572"/>
                  <a:pt x="10293" y="6522"/>
                  <a:pt x="10263" y="6522"/>
                </a:cubicBezTo>
                <a:close/>
                <a:moveTo>
                  <a:pt x="10083" y="6522"/>
                </a:moveTo>
                <a:cubicBezTo>
                  <a:pt x="10053" y="6522"/>
                  <a:pt x="10029" y="6572"/>
                  <a:pt x="10029" y="6633"/>
                </a:cubicBezTo>
                <a:cubicBezTo>
                  <a:pt x="10029" y="6694"/>
                  <a:pt x="10053" y="6744"/>
                  <a:pt x="10083" y="6744"/>
                </a:cubicBezTo>
                <a:cubicBezTo>
                  <a:pt x="10114" y="6744"/>
                  <a:pt x="10138" y="6694"/>
                  <a:pt x="10138" y="6633"/>
                </a:cubicBezTo>
                <a:cubicBezTo>
                  <a:pt x="10138" y="6572"/>
                  <a:pt x="10114" y="6522"/>
                  <a:pt x="10083" y="6522"/>
                </a:cubicBezTo>
                <a:close/>
                <a:moveTo>
                  <a:pt x="9904" y="6522"/>
                </a:moveTo>
                <a:cubicBezTo>
                  <a:pt x="9874" y="6522"/>
                  <a:pt x="9850" y="6572"/>
                  <a:pt x="9850" y="6633"/>
                </a:cubicBezTo>
                <a:cubicBezTo>
                  <a:pt x="9850" y="6694"/>
                  <a:pt x="9874" y="6744"/>
                  <a:pt x="9904" y="6744"/>
                </a:cubicBezTo>
                <a:cubicBezTo>
                  <a:pt x="9935" y="6744"/>
                  <a:pt x="9959" y="6694"/>
                  <a:pt x="9959" y="6633"/>
                </a:cubicBezTo>
                <a:cubicBezTo>
                  <a:pt x="9959" y="6572"/>
                  <a:pt x="9935" y="6522"/>
                  <a:pt x="9904" y="6522"/>
                </a:cubicBezTo>
                <a:close/>
                <a:moveTo>
                  <a:pt x="9546" y="6522"/>
                </a:moveTo>
                <a:cubicBezTo>
                  <a:pt x="9516" y="6522"/>
                  <a:pt x="9491" y="6572"/>
                  <a:pt x="9491" y="6633"/>
                </a:cubicBezTo>
                <a:cubicBezTo>
                  <a:pt x="9491" y="6694"/>
                  <a:pt x="9516" y="6744"/>
                  <a:pt x="9546" y="6744"/>
                </a:cubicBezTo>
                <a:cubicBezTo>
                  <a:pt x="9577" y="6744"/>
                  <a:pt x="9601" y="6694"/>
                  <a:pt x="9601" y="6633"/>
                </a:cubicBezTo>
                <a:cubicBezTo>
                  <a:pt x="9601" y="6572"/>
                  <a:pt x="9577" y="6522"/>
                  <a:pt x="9546" y="6522"/>
                </a:cubicBezTo>
                <a:close/>
                <a:moveTo>
                  <a:pt x="9367" y="6522"/>
                </a:moveTo>
                <a:cubicBezTo>
                  <a:pt x="9337" y="6522"/>
                  <a:pt x="9312" y="6572"/>
                  <a:pt x="9312" y="6633"/>
                </a:cubicBezTo>
                <a:cubicBezTo>
                  <a:pt x="9312" y="6694"/>
                  <a:pt x="9337" y="6744"/>
                  <a:pt x="9367" y="6744"/>
                </a:cubicBezTo>
                <a:cubicBezTo>
                  <a:pt x="9397" y="6744"/>
                  <a:pt x="9422" y="6694"/>
                  <a:pt x="9422" y="6633"/>
                </a:cubicBezTo>
                <a:cubicBezTo>
                  <a:pt x="9422" y="6572"/>
                  <a:pt x="9397" y="6522"/>
                  <a:pt x="9367" y="6522"/>
                </a:cubicBezTo>
                <a:close/>
                <a:moveTo>
                  <a:pt x="9188" y="6522"/>
                </a:moveTo>
                <a:cubicBezTo>
                  <a:pt x="9158" y="6522"/>
                  <a:pt x="9133" y="6572"/>
                  <a:pt x="9133" y="6633"/>
                </a:cubicBezTo>
                <a:cubicBezTo>
                  <a:pt x="9133" y="6694"/>
                  <a:pt x="9158" y="6744"/>
                  <a:pt x="9188" y="6744"/>
                </a:cubicBezTo>
                <a:cubicBezTo>
                  <a:pt x="9218" y="6744"/>
                  <a:pt x="9243" y="6694"/>
                  <a:pt x="9243" y="6633"/>
                </a:cubicBezTo>
                <a:cubicBezTo>
                  <a:pt x="9243" y="6572"/>
                  <a:pt x="9218" y="6522"/>
                  <a:pt x="9188" y="6522"/>
                </a:cubicBezTo>
                <a:close/>
                <a:moveTo>
                  <a:pt x="4711" y="6522"/>
                </a:moveTo>
                <a:cubicBezTo>
                  <a:pt x="4681" y="6522"/>
                  <a:pt x="4656" y="6572"/>
                  <a:pt x="4656" y="6633"/>
                </a:cubicBezTo>
                <a:cubicBezTo>
                  <a:pt x="4656" y="6694"/>
                  <a:pt x="4681" y="6744"/>
                  <a:pt x="4711" y="6744"/>
                </a:cubicBezTo>
                <a:cubicBezTo>
                  <a:pt x="4741" y="6744"/>
                  <a:pt x="4766" y="6694"/>
                  <a:pt x="4766" y="6633"/>
                </a:cubicBezTo>
                <a:cubicBezTo>
                  <a:pt x="4766" y="6572"/>
                  <a:pt x="4741" y="6522"/>
                  <a:pt x="4711" y="6522"/>
                </a:cubicBezTo>
                <a:close/>
                <a:moveTo>
                  <a:pt x="4532" y="6522"/>
                </a:moveTo>
                <a:cubicBezTo>
                  <a:pt x="4502" y="6522"/>
                  <a:pt x="4477" y="6572"/>
                  <a:pt x="4477" y="6633"/>
                </a:cubicBezTo>
                <a:cubicBezTo>
                  <a:pt x="4477" y="6694"/>
                  <a:pt x="4502" y="6744"/>
                  <a:pt x="4532" y="6744"/>
                </a:cubicBezTo>
                <a:cubicBezTo>
                  <a:pt x="4562" y="6744"/>
                  <a:pt x="4587" y="6694"/>
                  <a:pt x="4587" y="6633"/>
                </a:cubicBezTo>
                <a:cubicBezTo>
                  <a:pt x="4587" y="6572"/>
                  <a:pt x="4562" y="6522"/>
                  <a:pt x="4532" y="6522"/>
                </a:cubicBezTo>
                <a:close/>
                <a:moveTo>
                  <a:pt x="4353" y="6522"/>
                </a:moveTo>
                <a:cubicBezTo>
                  <a:pt x="4323" y="6522"/>
                  <a:pt x="4298" y="6572"/>
                  <a:pt x="4298" y="6633"/>
                </a:cubicBezTo>
                <a:cubicBezTo>
                  <a:pt x="4298" y="6694"/>
                  <a:pt x="4323" y="6744"/>
                  <a:pt x="4353" y="6744"/>
                </a:cubicBezTo>
                <a:cubicBezTo>
                  <a:pt x="4383" y="6744"/>
                  <a:pt x="4408" y="6694"/>
                  <a:pt x="4408" y="6633"/>
                </a:cubicBezTo>
                <a:cubicBezTo>
                  <a:pt x="4408" y="6572"/>
                  <a:pt x="4383" y="6522"/>
                  <a:pt x="4353" y="6522"/>
                </a:cubicBezTo>
                <a:close/>
                <a:moveTo>
                  <a:pt x="4174" y="6522"/>
                </a:moveTo>
                <a:cubicBezTo>
                  <a:pt x="4143" y="6522"/>
                  <a:pt x="4119" y="6572"/>
                  <a:pt x="4119" y="6633"/>
                </a:cubicBezTo>
                <a:cubicBezTo>
                  <a:pt x="4119" y="6694"/>
                  <a:pt x="4143" y="6744"/>
                  <a:pt x="4174" y="6744"/>
                </a:cubicBezTo>
                <a:cubicBezTo>
                  <a:pt x="4204" y="6744"/>
                  <a:pt x="4229" y="6694"/>
                  <a:pt x="4229" y="6633"/>
                </a:cubicBezTo>
                <a:cubicBezTo>
                  <a:pt x="4229" y="6572"/>
                  <a:pt x="4204" y="6522"/>
                  <a:pt x="4174" y="6522"/>
                </a:cubicBezTo>
                <a:close/>
                <a:moveTo>
                  <a:pt x="3995" y="6522"/>
                </a:moveTo>
                <a:cubicBezTo>
                  <a:pt x="3964" y="6522"/>
                  <a:pt x="3940" y="6572"/>
                  <a:pt x="3940" y="6633"/>
                </a:cubicBezTo>
                <a:cubicBezTo>
                  <a:pt x="3940" y="6694"/>
                  <a:pt x="3964" y="6744"/>
                  <a:pt x="3995" y="6744"/>
                </a:cubicBezTo>
                <a:cubicBezTo>
                  <a:pt x="4025" y="6744"/>
                  <a:pt x="4050" y="6694"/>
                  <a:pt x="4050" y="6633"/>
                </a:cubicBezTo>
                <a:cubicBezTo>
                  <a:pt x="4050" y="6572"/>
                  <a:pt x="4025" y="6522"/>
                  <a:pt x="3995" y="6522"/>
                </a:cubicBezTo>
                <a:close/>
                <a:moveTo>
                  <a:pt x="3816" y="6522"/>
                </a:moveTo>
                <a:cubicBezTo>
                  <a:pt x="3785" y="6522"/>
                  <a:pt x="3761" y="6572"/>
                  <a:pt x="3761" y="6633"/>
                </a:cubicBezTo>
                <a:cubicBezTo>
                  <a:pt x="3761" y="6694"/>
                  <a:pt x="3785" y="6744"/>
                  <a:pt x="3816" y="6744"/>
                </a:cubicBezTo>
                <a:cubicBezTo>
                  <a:pt x="3846" y="6744"/>
                  <a:pt x="3870" y="6694"/>
                  <a:pt x="3870" y="6633"/>
                </a:cubicBezTo>
                <a:cubicBezTo>
                  <a:pt x="3870" y="6572"/>
                  <a:pt x="3846" y="6522"/>
                  <a:pt x="3816" y="6522"/>
                </a:cubicBezTo>
                <a:close/>
                <a:moveTo>
                  <a:pt x="3637" y="6522"/>
                </a:moveTo>
                <a:cubicBezTo>
                  <a:pt x="3606" y="6522"/>
                  <a:pt x="3582" y="6572"/>
                  <a:pt x="3582" y="6633"/>
                </a:cubicBezTo>
                <a:cubicBezTo>
                  <a:pt x="3582" y="6694"/>
                  <a:pt x="3606" y="6744"/>
                  <a:pt x="3637" y="6744"/>
                </a:cubicBezTo>
                <a:cubicBezTo>
                  <a:pt x="3667" y="6744"/>
                  <a:pt x="3691" y="6694"/>
                  <a:pt x="3691" y="6633"/>
                </a:cubicBezTo>
                <a:cubicBezTo>
                  <a:pt x="3691" y="6572"/>
                  <a:pt x="3667" y="6522"/>
                  <a:pt x="3637" y="6522"/>
                </a:cubicBezTo>
                <a:close/>
                <a:moveTo>
                  <a:pt x="3457" y="6522"/>
                </a:moveTo>
                <a:cubicBezTo>
                  <a:pt x="3427" y="6522"/>
                  <a:pt x="3403" y="6572"/>
                  <a:pt x="3403" y="6633"/>
                </a:cubicBezTo>
                <a:cubicBezTo>
                  <a:pt x="3403" y="6694"/>
                  <a:pt x="3427" y="6744"/>
                  <a:pt x="3457" y="6744"/>
                </a:cubicBezTo>
                <a:cubicBezTo>
                  <a:pt x="3488" y="6744"/>
                  <a:pt x="3512" y="6694"/>
                  <a:pt x="3512" y="6633"/>
                </a:cubicBezTo>
                <a:cubicBezTo>
                  <a:pt x="3512" y="6572"/>
                  <a:pt x="3488" y="6522"/>
                  <a:pt x="3457" y="6522"/>
                </a:cubicBezTo>
                <a:close/>
                <a:moveTo>
                  <a:pt x="3278" y="6522"/>
                </a:moveTo>
                <a:cubicBezTo>
                  <a:pt x="3248" y="6522"/>
                  <a:pt x="3223" y="6572"/>
                  <a:pt x="3223" y="6633"/>
                </a:cubicBezTo>
                <a:cubicBezTo>
                  <a:pt x="3223" y="6694"/>
                  <a:pt x="3248" y="6744"/>
                  <a:pt x="3278" y="6744"/>
                </a:cubicBezTo>
                <a:cubicBezTo>
                  <a:pt x="3309" y="6744"/>
                  <a:pt x="3333" y="6694"/>
                  <a:pt x="3333" y="6633"/>
                </a:cubicBezTo>
                <a:cubicBezTo>
                  <a:pt x="3333" y="6572"/>
                  <a:pt x="3309" y="6522"/>
                  <a:pt x="3278" y="6522"/>
                </a:cubicBezTo>
                <a:close/>
                <a:moveTo>
                  <a:pt x="3099" y="6522"/>
                </a:moveTo>
                <a:cubicBezTo>
                  <a:pt x="3069" y="6522"/>
                  <a:pt x="3044" y="6572"/>
                  <a:pt x="3044" y="6633"/>
                </a:cubicBezTo>
                <a:cubicBezTo>
                  <a:pt x="3044" y="6694"/>
                  <a:pt x="3069" y="6744"/>
                  <a:pt x="3099" y="6744"/>
                </a:cubicBezTo>
                <a:cubicBezTo>
                  <a:pt x="3130" y="6744"/>
                  <a:pt x="3154" y="6694"/>
                  <a:pt x="3154" y="6633"/>
                </a:cubicBezTo>
                <a:cubicBezTo>
                  <a:pt x="3154" y="6572"/>
                  <a:pt x="3130" y="6522"/>
                  <a:pt x="3099" y="6522"/>
                </a:cubicBezTo>
                <a:close/>
                <a:moveTo>
                  <a:pt x="2920" y="6522"/>
                </a:moveTo>
                <a:cubicBezTo>
                  <a:pt x="2890" y="6522"/>
                  <a:pt x="2865" y="6572"/>
                  <a:pt x="2865" y="6633"/>
                </a:cubicBezTo>
                <a:cubicBezTo>
                  <a:pt x="2865" y="6694"/>
                  <a:pt x="2890" y="6744"/>
                  <a:pt x="2920" y="6744"/>
                </a:cubicBezTo>
                <a:cubicBezTo>
                  <a:pt x="2950" y="6744"/>
                  <a:pt x="2975" y="6694"/>
                  <a:pt x="2975" y="6633"/>
                </a:cubicBezTo>
                <a:cubicBezTo>
                  <a:pt x="2975" y="6572"/>
                  <a:pt x="2950" y="6522"/>
                  <a:pt x="2920" y="6522"/>
                </a:cubicBezTo>
                <a:close/>
                <a:moveTo>
                  <a:pt x="2741" y="6522"/>
                </a:moveTo>
                <a:cubicBezTo>
                  <a:pt x="2711" y="6522"/>
                  <a:pt x="2686" y="6572"/>
                  <a:pt x="2686" y="6633"/>
                </a:cubicBezTo>
                <a:cubicBezTo>
                  <a:pt x="2686" y="6694"/>
                  <a:pt x="2711" y="6744"/>
                  <a:pt x="2741" y="6744"/>
                </a:cubicBezTo>
                <a:cubicBezTo>
                  <a:pt x="2771" y="6744"/>
                  <a:pt x="2796" y="6694"/>
                  <a:pt x="2796" y="6633"/>
                </a:cubicBezTo>
                <a:cubicBezTo>
                  <a:pt x="2796" y="6572"/>
                  <a:pt x="2771" y="6522"/>
                  <a:pt x="2741" y="6522"/>
                </a:cubicBezTo>
                <a:close/>
                <a:moveTo>
                  <a:pt x="2562" y="6522"/>
                </a:moveTo>
                <a:cubicBezTo>
                  <a:pt x="2532" y="6522"/>
                  <a:pt x="2507" y="6572"/>
                  <a:pt x="2507" y="6633"/>
                </a:cubicBezTo>
                <a:cubicBezTo>
                  <a:pt x="2507" y="6694"/>
                  <a:pt x="2532" y="6744"/>
                  <a:pt x="2562" y="6744"/>
                </a:cubicBezTo>
                <a:cubicBezTo>
                  <a:pt x="2592" y="6744"/>
                  <a:pt x="2617" y="6694"/>
                  <a:pt x="2617" y="6633"/>
                </a:cubicBezTo>
                <a:cubicBezTo>
                  <a:pt x="2617" y="6572"/>
                  <a:pt x="2592" y="6522"/>
                  <a:pt x="2562" y="6522"/>
                </a:cubicBezTo>
                <a:close/>
                <a:moveTo>
                  <a:pt x="2383" y="6522"/>
                </a:moveTo>
                <a:cubicBezTo>
                  <a:pt x="2353" y="6522"/>
                  <a:pt x="2328" y="6572"/>
                  <a:pt x="2328" y="6633"/>
                </a:cubicBezTo>
                <a:cubicBezTo>
                  <a:pt x="2328" y="6694"/>
                  <a:pt x="2353" y="6744"/>
                  <a:pt x="2383" y="6744"/>
                </a:cubicBezTo>
                <a:cubicBezTo>
                  <a:pt x="2413" y="6744"/>
                  <a:pt x="2438" y="6694"/>
                  <a:pt x="2438" y="6633"/>
                </a:cubicBezTo>
                <a:cubicBezTo>
                  <a:pt x="2438" y="6572"/>
                  <a:pt x="2413" y="6522"/>
                  <a:pt x="2383" y="6522"/>
                </a:cubicBezTo>
                <a:close/>
                <a:moveTo>
                  <a:pt x="2204" y="6522"/>
                </a:moveTo>
                <a:cubicBezTo>
                  <a:pt x="2174" y="6522"/>
                  <a:pt x="2149" y="6572"/>
                  <a:pt x="2149" y="6633"/>
                </a:cubicBezTo>
                <a:cubicBezTo>
                  <a:pt x="2149" y="6694"/>
                  <a:pt x="2174" y="6744"/>
                  <a:pt x="2204" y="6744"/>
                </a:cubicBezTo>
                <a:cubicBezTo>
                  <a:pt x="2234" y="6744"/>
                  <a:pt x="2259" y="6694"/>
                  <a:pt x="2259" y="6633"/>
                </a:cubicBezTo>
                <a:cubicBezTo>
                  <a:pt x="2259" y="6572"/>
                  <a:pt x="2234" y="6522"/>
                  <a:pt x="2204" y="6522"/>
                </a:cubicBezTo>
                <a:close/>
                <a:moveTo>
                  <a:pt x="2025" y="6522"/>
                </a:moveTo>
                <a:cubicBezTo>
                  <a:pt x="1994" y="6522"/>
                  <a:pt x="1970" y="6572"/>
                  <a:pt x="1970" y="6633"/>
                </a:cubicBezTo>
                <a:cubicBezTo>
                  <a:pt x="1970" y="6694"/>
                  <a:pt x="1994" y="6744"/>
                  <a:pt x="2025" y="6744"/>
                </a:cubicBezTo>
                <a:cubicBezTo>
                  <a:pt x="2055" y="6744"/>
                  <a:pt x="2080" y="6694"/>
                  <a:pt x="2080" y="6633"/>
                </a:cubicBezTo>
                <a:cubicBezTo>
                  <a:pt x="2080" y="6572"/>
                  <a:pt x="2055" y="6522"/>
                  <a:pt x="2025" y="6522"/>
                </a:cubicBezTo>
                <a:close/>
                <a:moveTo>
                  <a:pt x="1846" y="6522"/>
                </a:moveTo>
                <a:cubicBezTo>
                  <a:pt x="1815" y="6522"/>
                  <a:pt x="1791" y="6572"/>
                  <a:pt x="1791" y="6633"/>
                </a:cubicBezTo>
                <a:cubicBezTo>
                  <a:pt x="1791" y="6694"/>
                  <a:pt x="1815" y="6744"/>
                  <a:pt x="1846" y="6744"/>
                </a:cubicBezTo>
                <a:cubicBezTo>
                  <a:pt x="1876" y="6744"/>
                  <a:pt x="1901" y="6694"/>
                  <a:pt x="1901" y="6633"/>
                </a:cubicBezTo>
                <a:cubicBezTo>
                  <a:pt x="1901" y="6572"/>
                  <a:pt x="1876" y="6522"/>
                  <a:pt x="1846" y="6522"/>
                </a:cubicBezTo>
                <a:close/>
                <a:moveTo>
                  <a:pt x="1667" y="6522"/>
                </a:moveTo>
                <a:cubicBezTo>
                  <a:pt x="1636" y="6522"/>
                  <a:pt x="1612" y="6572"/>
                  <a:pt x="1612" y="6633"/>
                </a:cubicBezTo>
                <a:cubicBezTo>
                  <a:pt x="1612" y="6694"/>
                  <a:pt x="1636" y="6744"/>
                  <a:pt x="1667" y="6744"/>
                </a:cubicBezTo>
                <a:cubicBezTo>
                  <a:pt x="1697" y="6744"/>
                  <a:pt x="1721" y="6694"/>
                  <a:pt x="1721" y="6633"/>
                </a:cubicBezTo>
                <a:cubicBezTo>
                  <a:pt x="1721" y="6572"/>
                  <a:pt x="1697" y="6522"/>
                  <a:pt x="1667" y="6522"/>
                </a:cubicBezTo>
                <a:close/>
                <a:moveTo>
                  <a:pt x="19038" y="6160"/>
                </a:moveTo>
                <a:cubicBezTo>
                  <a:pt x="19008" y="6160"/>
                  <a:pt x="18983" y="6209"/>
                  <a:pt x="18983" y="6271"/>
                </a:cubicBezTo>
                <a:cubicBezTo>
                  <a:pt x="18983" y="6332"/>
                  <a:pt x="19008" y="6382"/>
                  <a:pt x="19038" y="6382"/>
                </a:cubicBezTo>
                <a:cubicBezTo>
                  <a:pt x="19068" y="6382"/>
                  <a:pt x="19093" y="6332"/>
                  <a:pt x="19093" y="6271"/>
                </a:cubicBezTo>
                <a:cubicBezTo>
                  <a:pt x="19093" y="6209"/>
                  <a:pt x="19068" y="6160"/>
                  <a:pt x="19038" y="6160"/>
                </a:cubicBezTo>
                <a:close/>
                <a:moveTo>
                  <a:pt x="18859" y="6160"/>
                </a:moveTo>
                <a:cubicBezTo>
                  <a:pt x="18828" y="6160"/>
                  <a:pt x="18804" y="6209"/>
                  <a:pt x="18804" y="6271"/>
                </a:cubicBezTo>
                <a:cubicBezTo>
                  <a:pt x="18804" y="6332"/>
                  <a:pt x="18828" y="6382"/>
                  <a:pt x="18859" y="6382"/>
                </a:cubicBezTo>
                <a:cubicBezTo>
                  <a:pt x="18889" y="6382"/>
                  <a:pt x="18914" y="6332"/>
                  <a:pt x="18914" y="6271"/>
                </a:cubicBezTo>
                <a:cubicBezTo>
                  <a:pt x="18914" y="6209"/>
                  <a:pt x="18889" y="6160"/>
                  <a:pt x="18859" y="6160"/>
                </a:cubicBezTo>
                <a:close/>
                <a:moveTo>
                  <a:pt x="18142" y="6160"/>
                </a:moveTo>
                <a:cubicBezTo>
                  <a:pt x="18112" y="6160"/>
                  <a:pt x="18088" y="6209"/>
                  <a:pt x="18088" y="6271"/>
                </a:cubicBezTo>
                <a:cubicBezTo>
                  <a:pt x="18088" y="6332"/>
                  <a:pt x="18112" y="6382"/>
                  <a:pt x="18142" y="6382"/>
                </a:cubicBezTo>
                <a:cubicBezTo>
                  <a:pt x="18173" y="6382"/>
                  <a:pt x="18197" y="6332"/>
                  <a:pt x="18197" y="6271"/>
                </a:cubicBezTo>
                <a:cubicBezTo>
                  <a:pt x="18197" y="6209"/>
                  <a:pt x="18173" y="6160"/>
                  <a:pt x="18142" y="6160"/>
                </a:cubicBezTo>
                <a:close/>
                <a:moveTo>
                  <a:pt x="17963" y="6160"/>
                </a:moveTo>
                <a:cubicBezTo>
                  <a:pt x="17933" y="6160"/>
                  <a:pt x="17908" y="6209"/>
                  <a:pt x="17908" y="6271"/>
                </a:cubicBezTo>
                <a:cubicBezTo>
                  <a:pt x="17908" y="6332"/>
                  <a:pt x="17933" y="6382"/>
                  <a:pt x="17963" y="6382"/>
                </a:cubicBezTo>
                <a:cubicBezTo>
                  <a:pt x="17994" y="6382"/>
                  <a:pt x="18018" y="6332"/>
                  <a:pt x="18018" y="6271"/>
                </a:cubicBezTo>
                <a:cubicBezTo>
                  <a:pt x="18018" y="6209"/>
                  <a:pt x="17994" y="6160"/>
                  <a:pt x="17963" y="6160"/>
                </a:cubicBezTo>
                <a:close/>
                <a:moveTo>
                  <a:pt x="17784" y="6160"/>
                </a:moveTo>
                <a:cubicBezTo>
                  <a:pt x="17754" y="6160"/>
                  <a:pt x="17729" y="6209"/>
                  <a:pt x="17729" y="6271"/>
                </a:cubicBezTo>
                <a:cubicBezTo>
                  <a:pt x="17729" y="6332"/>
                  <a:pt x="17754" y="6382"/>
                  <a:pt x="17784" y="6382"/>
                </a:cubicBezTo>
                <a:cubicBezTo>
                  <a:pt x="17815" y="6382"/>
                  <a:pt x="17839" y="6332"/>
                  <a:pt x="17839" y="6271"/>
                </a:cubicBezTo>
                <a:cubicBezTo>
                  <a:pt x="17839" y="6209"/>
                  <a:pt x="17815" y="6160"/>
                  <a:pt x="17784" y="6160"/>
                </a:cubicBezTo>
                <a:close/>
                <a:moveTo>
                  <a:pt x="17605" y="6160"/>
                </a:moveTo>
                <a:cubicBezTo>
                  <a:pt x="17575" y="6160"/>
                  <a:pt x="17550" y="6209"/>
                  <a:pt x="17550" y="6271"/>
                </a:cubicBezTo>
                <a:cubicBezTo>
                  <a:pt x="17550" y="6332"/>
                  <a:pt x="17575" y="6382"/>
                  <a:pt x="17605" y="6382"/>
                </a:cubicBezTo>
                <a:cubicBezTo>
                  <a:pt x="17635" y="6382"/>
                  <a:pt x="17660" y="6332"/>
                  <a:pt x="17660" y="6271"/>
                </a:cubicBezTo>
                <a:cubicBezTo>
                  <a:pt x="17660" y="6209"/>
                  <a:pt x="17635" y="6160"/>
                  <a:pt x="17605" y="6160"/>
                </a:cubicBezTo>
                <a:close/>
                <a:moveTo>
                  <a:pt x="17426" y="6160"/>
                </a:moveTo>
                <a:cubicBezTo>
                  <a:pt x="17396" y="6160"/>
                  <a:pt x="17371" y="6209"/>
                  <a:pt x="17371" y="6271"/>
                </a:cubicBezTo>
                <a:cubicBezTo>
                  <a:pt x="17371" y="6332"/>
                  <a:pt x="17396" y="6382"/>
                  <a:pt x="17426" y="6382"/>
                </a:cubicBezTo>
                <a:cubicBezTo>
                  <a:pt x="17456" y="6382"/>
                  <a:pt x="17481" y="6332"/>
                  <a:pt x="17481" y="6271"/>
                </a:cubicBezTo>
                <a:cubicBezTo>
                  <a:pt x="17481" y="6209"/>
                  <a:pt x="17456" y="6160"/>
                  <a:pt x="17426" y="6160"/>
                </a:cubicBezTo>
                <a:close/>
                <a:moveTo>
                  <a:pt x="17247" y="6160"/>
                </a:moveTo>
                <a:cubicBezTo>
                  <a:pt x="17217" y="6160"/>
                  <a:pt x="17192" y="6209"/>
                  <a:pt x="17192" y="6271"/>
                </a:cubicBezTo>
                <a:cubicBezTo>
                  <a:pt x="17192" y="6332"/>
                  <a:pt x="17217" y="6382"/>
                  <a:pt x="17247" y="6382"/>
                </a:cubicBezTo>
                <a:cubicBezTo>
                  <a:pt x="17277" y="6382"/>
                  <a:pt x="17302" y="6332"/>
                  <a:pt x="17302" y="6271"/>
                </a:cubicBezTo>
                <a:cubicBezTo>
                  <a:pt x="17302" y="6209"/>
                  <a:pt x="17277" y="6160"/>
                  <a:pt x="17247" y="6160"/>
                </a:cubicBezTo>
                <a:close/>
                <a:moveTo>
                  <a:pt x="17068" y="6160"/>
                </a:moveTo>
                <a:cubicBezTo>
                  <a:pt x="17038" y="6160"/>
                  <a:pt x="17013" y="6209"/>
                  <a:pt x="17013" y="6271"/>
                </a:cubicBezTo>
                <a:cubicBezTo>
                  <a:pt x="17013" y="6332"/>
                  <a:pt x="17038" y="6382"/>
                  <a:pt x="17068" y="6382"/>
                </a:cubicBezTo>
                <a:cubicBezTo>
                  <a:pt x="17098" y="6382"/>
                  <a:pt x="17123" y="6332"/>
                  <a:pt x="17123" y="6271"/>
                </a:cubicBezTo>
                <a:cubicBezTo>
                  <a:pt x="17123" y="6209"/>
                  <a:pt x="17098" y="6160"/>
                  <a:pt x="17068" y="6160"/>
                </a:cubicBezTo>
                <a:close/>
                <a:moveTo>
                  <a:pt x="16889" y="6160"/>
                </a:moveTo>
                <a:cubicBezTo>
                  <a:pt x="16859" y="6160"/>
                  <a:pt x="16834" y="6209"/>
                  <a:pt x="16834" y="6271"/>
                </a:cubicBezTo>
                <a:cubicBezTo>
                  <a:pt x="16834" y="6332"/>
                  <a:pt x="16859" y="6382"/>
                  <a:pt x="16889" y="6382"/>
                </a:cubicBezTo>
                <a:cubicBezTo>
                  <a:pt x="16919" y="6382"/>
                  <a:pt x="16944" y="6332"/>
                  <a:pt x="16944" y="6271"/>
                </a:cubicBezTo>
                <a:cubicBezTo>
                  <a:pt x="16944" y="6209"/>
                  <a:pt x="16919" y="6160"/>
                  <a:pt x="16889" y="6160"/>
                </a:cubicBezTo>
                <a:close/>
                <a:moveTo>
                  <a:pt x="16710" y="6160"/>
                </a:moveTo>
                <a:cubicBezTo>
                  <a:pt x="16679" y="6160"/>
                  <a:pt x="16655" y="6209"/>
                  <a:pt x="16655" y="6271"/>
                </a:cubicBezTo>
                <a:cubicBezTo>
                  <a:pt x="16655" y="6332"/>
                  <a:pt x="16679" y="6382"/>
                  <a:pt x="16710" y="6382"/>
                </a:cubicBezTo>
                <a:cubicBezTo>
                  <a:pt x="16740" y="6382"/>
                  <a:pt x="16765" y="6332"/>
                  <a:pt x="16765" y="6271"/>
                </a:cubicBezTo>
                <a:cubicBezTo>
                  <a:pt x="16765" y="6209"/>
                  <a:pt x="16740" y="6160"/>
                  <a:pt x="16710" y="6160"/>
                </a:cubicBezTo>
                <a:close/>
                <a:moveTo>
                  <a:pt x="16531" y="6160"/>
                </a:moveTo>
                <a:cubicBezTo>
                  <a:pt x="16500" y="6160"/>
                  <a:pt x="16476" y="6209"/>
                  <a:pt x="16476" y="6271"/>
                </a:cubicBezTo>
                <a:cubicBezTo>
                  <a:pt x="16476" y="6332"/>
                  <a:pt x="16500" y="6382"/>
                  <a:pt x="16531" y="6382"/>
                </a:cubicBezTo>
                <a:cubicBezTo>
                  <a:pt x="16561" y="6382"/>
                  <a:pt x="16585" y="6332"/>
                  <a:pt x="16585" y="6271"/>
                </a:cubicBezTo>
                <a:cubicBezTo>
                  <a:pt x="16585" y="6209"/>
                  <a:pt x="16561" y="6160"/>
                  <a:pt x="16531" y="6160"/>
                </a:cubicBezTo>
                <a:close/>
                <a:moveTo>
                  <a:pt x="16352" y="6160"/>
                </a:moveTo>
                <a:cubicBezTo>
                  <a:pt x="16321" y="6160"/>
                  <a:pt x="16297" y="6209"/>
                  <a:pt x="16297" y="6271"/>
                </a:cubicBezTo>
                <a:cubicBezTo>
                  <a:pt x="16297" y="6332"/>
                  <a:pt x="16321" y="6382"/>
                  <a:pt x="16352" y="6382"/>
                </a:cubicBezTo>
                <a:cubicBezTo>
                  <a:pt x="16382" y="6382"/>
                  <a:pt x="16406" y="6332"/>
                  <a:pt x="16406" y="6271"/>
                </a:cubicBezTo>
                <a:cubicBezTo>
                  <a:pt x="16406" y="6209"/>
                  <a:pt x="16382" y="6160"/>
                  <a:pt x="16352" y="6160"/>
                </a:cubicBezTo>
                <a:close/>
                <a:moveTo>
                  <a:pt x="16172" y="6160"/>
                </a:moveTo>
                <a:cubicBezTo>
                  <a:pt x="16142" y="6160"/>
                  <a:pt x="16118" y="6209"/>
                  <a:pt x="16118" y="6271"/>
                </a:cubicBezTo>
                <a:cubicBezTo>
                  <a:pt x="16118" y="6332"/>
                  <a:pt x="16142" y="6382"/>
                  <a:pt x="16172" y="6382"/>
                </a:cubicBezTo>
                <a:cubicBezTo>
                  <a:pt x="16203" y="6382"/>
                  <a:pt x="16227" y="6332"/>
                  <a:pt x="16227" y="6271"/>
                </a:cubicBezTo>
                <a:cubicBezTo>
                  <a:pt x="16227" y="6209"/>
                  <a:pt x="16203" y="6160"/>
                  <a:pt x="16172" y="6160"/>
                </a:cubicBezTo>
                <a:close/>
                <a:moveTo>
                  <a:pt x="15993" y="6160"/>
                </a:moveTo>
                <a:cubicBezTo>
                  <a:pt x="15963" y="6160"/>
                  <a:pt x="15938" y="6209"/>
                  <a:pt x="15938" y="6271"/>
                </a:cubicBezTo>
                <a:cubicBezTo>
                  <a:pt x="15938" y="6332"/>
                  <a:pt x="15963" y="6382"/>
                  <a:pt x="15993" y="6382"/>
                </a:cubicBezTo>
                <a:cubicBezTo>
                  <a:pt x="16024" y="6382"/>
                  <a:pt x="16048" y="6332"/>
                  <a:pt x="16048" y="6271"/>
                </a:cubicBezTo>
                <a:cubicBezTo>
                  <a:pt x="16048" y="6209"/>
                  <a:pt x="16024" y="6160"/>
                  <a:pt x="15993" y="6160"/>
                </a:cubicBezTo>
                <a:close/>
                <a:moveTo>
                  <a:pt x="15814" y="6160"/>
                </a:moveTo>
                <a:cubicBezTo>
                  <a:pt x="15784" y="6160"/>
                  <a:pt x="15759" y="6209"/>
                  <a:pt x="15759" y="6271"/>
                </a:cubicBezTo>
                <a:cubicBezTo>
                  <a:pt x="15759" y="6332"/>
                  <a:pt x="15784" y="6382"/>
                  <a:pt x="15814" y="6382"/>
                </a:cubicBezTo>
                <a:cubicBezTo>
                  <a:pt x="15845" y="6382"/>
                  <a:pt x="15869" y="6332"/>
                  <a:pt x="15869" y="6271"/>
                </a:cubicBezTo>
                <a:cubicBezTo>
                  <a:pt x="15869" y="6209"/>
                  <a:pt x="15845" y="6160"/>
                  <a:pt x="15814" y="6160"/>
                </a:cubicBezTo>
                <a:close/>
                <a:moveTo>
                  <a:pt x="15635" y="6160"/>
                </a:moveTo>
                <a:cubicBezTo>
                  <a:pt x="15605" y="6160"/>
                  <a:pt x="15580" y="6209"/>
                  <a:pt x="15580" y="6271"/>
                </a:cubicBezTo>
                <a:cubicBezTo>
                  <a:pt x="15580" y="6332"/>
                  <a:pt x="15605" y="6382"/>
                  <a:pt x="15635" y="6382"/>
                </a:cubicBezTo>
                <a:cubicBezTo>
                  <a:pt x="15666" y="6382"/>
                  <a:pt x="15690" y="6332"/>
                  <a:pt x="15690" y="6271"/>
                </a:cubicBezTo>
                <a:cubicBezTo>
                  <a:pt x="15690" y="6209"/>
                  <a:pt x="15666" y="6160"/>
                  <a:pt x="15635" y="6160"/>
                </a:cubicBezTo>
                <a:close/>
                <a:moveTo>
                  <a:pt x="15456" y="6160"/>
                </a:moveTo>
                <a:cubicBezTo>
                  <a:pt x="15426" y="6160"/>
                  <a:pt x="15401" y="6209"/>
                  <a:pt x="15401" y="6271"/>
                </a:cubicBezTo>
                <a:cubicBezTo>
                  <a:pt x="15401" y="6332"/>
                  <a:pt x="15426" y="6382"/>
                  <a:pt x="15456" y="6382"/>
                </a:cubicBezTo>
                <a:cubicBezTo>
                  <a:pt x="15486" y="6382"/>
                  <a:pt x="15511" y="6332"/>
                  <a:pt x="15511" y="6271"/>
                </a:cubicBezTo>
                <a:cubicBezTo>
                  <a:pt x="15511" y="6209"/>
                  <a:pt x="15486" y="6160"/>
                  <a:pt x="15456" y="6160"/>
                </a:cubicBezTo>
                <a:close/>
                <a:moveTo>
                  <a:pt x="15277" y="6160"/>
                </a:moveTo>
                <a:cubicBezTo>
                  <a:pt x="15247" y="6160"/>
                  <a:pt x="15222" y="6209"/>
                  <a:pt x="15222" y="6271"/>
                </a:cubicBezTo>
                <a:cubicBezTo>
                  <a:pt x="15222" y="6332"/>
                  <a:pt x="15247" y="6382"/>
                  <a:pt x="15277" y="6382"/>
                </a:cubicBezTo>
                <a:cubicBezTo>
                  <a:pt x="15307" y="6382"/>
                  <a:pt x="15332" y="6332"/>
                  <a:pt x="15332" y="6271"/>
                </a:cubicBezTo>
                <a:cubicBezTo>
                  <a:pt x="15332" y="6209"/>
                  <a:pt x="15307" y="6160"/>
                  <a:pt x="15277" y="6160"/>
                </a:cubicBezTo>
                <a:close/>
                <a:moveTo>
                  <a:pt x="15098" y="6160"/>
                </a:moveTo>
                <a:cubicBezTo>
                  <a:pt x="15068" y="6160"/>
                  <a:pt x="15043" y="6209"/>
                  <a:pt x="15043" y="6271"/>
                </a:cubicBezTo>
                <a:cubicBezTo>
                  <a:pt x="15043" y="6332"/>
                  <a:pt x="15068" y="6382"/>
                  <a:pt x="15098" y="6382"/>
                </a:cubicBezTo>
                <a:cubicBezTo>
                  <a:pt x="15128" y="6382"/>
                  <a:pt x="15153" y="6332"/>
                  <a:pt x="15153" y="6271"/>
                </a:cubicBezTo>
                <a:cubicBezTo>
                  <a:pt x="15153" y="6209"/>
                  <a:pt x="15128" y="6160"/>
                  <a:pt x="15098" y="6160"/>
                </a:cubicBezTo>
                <a:close/>
                <a:moveTo>
                  <a:pt x="14919" y="6160"/>
                </a:moveTo>
                <a:cubicBezTo>
                  <a:pt x="14889" y="6160"/>
                  <a:pt x="14864" y="6209"/>
                  <a:pt x="14864" y="6271"/>
                </a:cubicBezTo>
                <a:cubicBezTo>
                  <a:pt x="14864" y="6332"/>
                  <a:pt x="14889" y="6382"/>
                  <a:pt x="14919" y="6382"/>
                </a:cubicBezTo>
                <a:cubicBezTo>
                  <a:pt x="14949" y="6382"/>
                  <a:pt x="14974" y="6332"/>
                  <a:pt x="14974" y="6271"/>
                </a:cubicBezTo>
                <a:cubicBezTo>
                  <a:pt x="14974" y="6209"/>
                  <a:pt x="14949" y="6160"/>
                  <a:pt x="14919" y="6160"/>
                </a:cubicBezTo>
                <a:close/>
                <a:moveTo>
                  <a:pt x="14740" y="6160"/>
                </a:moveTo>
                <a:cubicBezTo>
                  <a:pt x="14709" y="6160"/>
                  <a:pt x="14685" y="6209"/>
                  <a:pt x="14685" y="6271"/>
                </a:cubicBezTo>
                <a:cubicBezTo>
                  <a:pt x="14685" y="6332"/>
                  <a:pt x="14709" y="6382"/>
                  <a:pt x="14740" y="6382"/>
                </a:cubicBezTo>
                <a:cubicBezTo>
                  <a:pt x="14770" y="6382"/>
                  <a:pt x="14795" y="6332"/>
                  <a:pt x="14795" y="6271"/>
                </a:cubicBezTo>
                <a:cubicBezTo>
                  <a:pt x="14795" y="6209"/>
                  <a:pt x="14770" y="6160"/>
                  <a:pt x="14740" y="6160"/>
                </a:cubicBezTo>
                <a:close/>
                <a:moveTo>
                  <a:pt x="14561" y="6160"/>
                </a:moveTo>
                <a:cubicBezTo>
                  <a:pt x="14530" y="6160"/>
                  <a:pt x="14506" y="6209"/>
                  <a:pt x="14506" y="6271"/>
                </a:cubicBezTo>
                <a:cubicBezTo>
                  <a:pt x="14506" y="6332"/>
                  <a:pt x="14530" y="6382"/>
                  <a:pt x="14561" y="6382"/>
                </a:cubicBezTo>
                <a:cubicBezTo>
                  <a:pt x="14591" y="6382"/>
                  <a:pt x="14616" y="6332"/>
                  <a:pt x="14616" y="6271"/>
                </a:cubicBezTo>
                <a:cubicBezTo>
                  <a:pt x="14616" y="6209"/>
                  <a:pt x="14591" y="6160"/>
                  <a:pt x="14561" y="6160"/>
                </a:cubicBezTo>
                <a:close/>
                <a:moveTo>
                  <a:pt x="14382" y="6160"/>
                </a:moveTo>
                <a:cubicBezTo>
                  <a:pt x="14351" y="6160"/>
                  <a:pt x="14327" y="6209"/>
                  <a:pt x="14327" y="6271"/>
                </a:cubicBezTo>
                <a:cubicBezTo>
                  <a:pt x="14327" y="6332"/>
                  <a:pt x="14351" y="6382"/>
                  <a:pt x="14382" y="6382"/>
                </a:cubicBezTo>
                <a:cubicBezTo>
                  <a:pt x="14412" y="6382"/>
                  <a:pt x="14436" y="6332"/>
                  <a:pt x="14436" y="6271"/>
                </a:cubicBezTo>
                <a:cubicBezTo>
                  <a:pt x="14436" y="6209"/>
                  <a:pt x="14412" y="6160"/>
                  <a:pt x="14382" y="6160"/>
                </a:cubicBezTo>
                <a:close/>
                <a:moveTo>
                  <a:pt x="14202" y="6160"/>
                </a:moveTo>
                <a:cubicBezTo>
                  <a:pt x="14172" y="6160"/>
                  <a:pt x="14148" y="6209"/>
                  <a:pt x="14148" y="6271"/>
                </a:cubicBezTo>
                <a:cubicBezTo>
                  <a:pt x="14148" y="6332"/>
                  <a:pt x="14172" y="6382"/>
                  <a:pt x="14202" y="6382"/>
                </a:cubicBezTo>
                <a:cubicBezTo>
                  <a:pt x="14233" y="6382"/>
                  <a:pt x="14257" y="6332"/>
                  <a:pt x="14257" y="6271"/>
                </a:cubicBezTo>
                <a:cubicBezTo>
                  <a:pt x="14257" y="6209"/>
                  <a:pt x="14233" y="6160"/>
                  <a:pt x="14202" y="6160"/>
                </a:cubicBezTo>
                <a:close/>
                <a:moveTo>
                  <a:pt x="14023" y="6160"/>
                </a:moveTo>
                <a:cubicBezTo>
                  <a:pt x="13993" y="6160"/>
                  <a:pt x="13969" y="6209"/>
                  <a:pt x="13969" y="6271"/>
                </a:cubicBezTo>
                <a:cubicBezTo>
                  <a:pt x="13969" y="6332"/>
                  <a:pt x="13993" y="6382"/>
                  <a:pt x="14023" y="6382"/>
                </a:cubicBezTo>
                <a:cubicBezTo>
                  <a:pt x="14054" y="6382"/>
                  <a:pt x="14078" y="6332"/>
                  <a:pt x="14078" y="6271"/>
                </a:cubicBezTo>
                <a:cubicBezTo>
                  <a:pt x="14078" y="6209"/>
                  <a:pt x="14054" y="6160"/>
                  <a:pt x="14023" y="6160"/>
                </a:cubicBezTo>
                <a:close/>
                <a:moveTo>
                  <a:pt x="13844" y="6160"/>
                </a:moveTo>
                <a:cubicBezTo>
                  <a:pt x="13814" y="6160"/>
                  <a:pt x="13789" y="6209"/>
                  <a:pt x="13789" y="6271"/>
                </a:cubicBezTo>
                <a:cubicBezTo>
                  <a:pt x="13789" y="6332"/>
                  <a:pt x="13814" y="6382"/>
                  <a:pt x="13844" y="6382"/>
                </a:cubicBezTo>
                <a:cubicBezTo>
                  <a:pt x="13875" y="6382"/>
                  <a:pt x="13899" y="6332"/>
                  <a:pt x="13899" y="6271"/>
                </a:cubicBezTo>
                <a:cubicBezTo>
                  <a:pt x="13899" y="6209"/>
                  <a:pt x="13875" y="6160"/>
                  <a:pt x="13844" y="6160"/>
                </a:cubicBezTo>
                <a:close/>
                <a:moveTo>
                  <a:pt x="13665" y="6160"/>
                </a:moveTo>
                <a:cubicBezTo>
                  <a:pt x="13635" y="6160"/>
                  <a:pt x="13610" y="6209"/>
                  <a:pt x="13610" y="6271"/>
                </a:cubicBezTo>
                <a:cubicBezTo>
                  <a:pt x="13610" y="6332"/>
                  <a:pt x="13635" y="6382"/>
                  <a:pt x="13665" y="6382"/>
                </a:cubicBezTo>
                <a:cubicBezTo>
                  <a:pt x="13696" y="6382"/>
                  <a:pt x="13720" y="6332"/>
                  <a:pt x="13720" y="6271"/>
                </a:cubicBezTo>
                <a:cubicBezTo>
                  <a:pt x="13720" y="6209"/>
                  <a:pt x="13696" y="6160"/>
                  <a:pt x="13665" y="6160"/>
                </a:cubicBezTo>
                <a:close/>
                <a:moveTo>
                  <a:pt x="13486" y="6160"/>
                </a:moveTo>
                <a:cubicBezTo>
                  <a:pt x="13456" y="6160"/>
                  <a:pt x="13431" y="6209"/>
                  <a:pt x="13431" y="6271"/>
                </a:cubicBezTo>
                <a:cubicBezTo>
                  <a:pt x="13431" y="6332"/>
                  <a:pt x="13456" y="6382"/>
                  <a:pt x="13486" y="6382"/>
                </a:cubicBezTo>
                <a:cubicBezTo>
                  <a:pt x="13516" y="6382"/>
                  <a:pt x="13541" y="6332"/>
                  <a:pt x="13541" y="6271"/>
                </a:cubicBezTo>
                <a:cubicBezTo>
                  <a:pt x="13541" y="6209"/>
                  <a:pt x="13516" y="6160"/>
                  <a:pt x="13486" y="6160"/>
                </a:cubicBezTo>
                <a:close/>
                <a:moveTo>
                  <a:pt x="13307" y="6160"/>
                </a:moveTo>
                <a:cubicBezTo>
                  <a:pt x="13277" y="6160"/>
                  <a:pt x="13252" y="6209"/>
                  <a:pt x="13252" y="6271"/>
                </a:cubicBezTo>
                <a:cubicBezTo>
                  <a:pt x="13252" y="6332"/>
                  <a:pt x="13277" y="6382"/>
                  <a:pt x="13307" y="6382"/>
                </a:cubicBezTo>
                <a:cubicBezTo>
                  <a:pt x="13337" y="6382"/>
                  <a:pt x="13362" y="6332"/>
                  <a:pt x="13362" y="6271"/>
                </a:cubicBezTo>
                <a:cubicBezTo>
                  <a:pt x="13362" y="6209"/>
                  <a:pt x="13337" y="6160"/>
                  <a:pt x="13307" y="6160"/>
                </a:cubicBezTo>
                <a:close/>
                <a:moveTo>
                  <a:pt x="12949" y="6160"/>
                </a:moveTo>
                <a:cubicBezTo>
                  <a:pt x="12919" y="6160"/>
                  <a:pt x="12894" y="6209"/>
                  <a:pt x="12894" y="6271"/>
                </a:cubicBezTo>
                <a:cubicBezTo>
                  <a:pt x="12894" y="6332"/>
                  <a:pt x="12919" y="6382"/>
                  <a:pt x="12949" y="6382"/>
                </a:cubicBezTo>
                <a:cubicBezTo>
                  <a:pt x="12979" y="6382"/>
                  <a:pt x="13004" y="6332"/>
                  <a:pt x="13004" y="6271"/>
                </a:cubicBezTo>
                <a:cubicBezTo>
                  <a:pt x="13004" y="6209"/>
                  <a:pt x="12979" y="6160"/>
                  <a:pt x="12949" y="6160"/>
                </a:cubicBezTo>
                <a:close/>
                <a:moveTo>
                  <a:pt x="12770" y="6160"/>
                </a:moveTo>
                <a:cubicBezTo>
                  <a:pt x="12740" y="6160"/>
                  <a:pt x="12715" y="6209"/>
                  <a:pt x="12715" y="6271"/>
                </a:cubicBezTo>
                <a:cubicBezTo>
                  <a:pt x="12715" y="6332"/>
                  <a:pt x="12740" y="6382"/>
                  <a:pt x="12770" y="6382"/>
                </a:cubicBezTo>
                <a:cubicBezTo>
                  <a:pt x="12800" y="6382"/>
                  <a:pt x="12825" y="6332"/>
                  <a:pt x="12825" y="6271"/>
                </a:cubicBezTo>
                <a:cubicBezTo>
                  <a:pt x="12825" y="6209"/>
                  <a:pt x="12800" y="6160"/>
                  <a:pt x="12770" y="6160"/>
                </a:cubicBezTo>
                <a:close/>
                <a:moveTo>
                  <a:pt x="12591" y="6160"/>
                </a:moveTo>
                <a:cubicBezTo>
                  <a:pt x="12560" y="6160"/>
                  <a:pt x="12536" y="6209"/>
                  <a:pt x="12536" y="6271"/>
                </a:cubicBezTo>
                <a:cubicBezTo>
                  <a:pt x="12536" y="6332"/>
                  <a:pt x="12560" y="6382"/>
                  <a:pt x="12591" y="6382"/>
                </a:cubicBezTo>
                <a:cubicBezTo>
                  <a:pt x="12621" y="6382"/>
                  <a:pt x="12646" y="6332"/>
                  <a:pt x="12646" y="6271"/>
                </a:cubicBezTo>
                <a:cubicBezTo>
                  <a:pt x="12646" y="6209"/>
                  <a:pt x="12621" y="6160"/>
                  <a:pt x="12591" y="6160"/>
                </a:cubicBezTo>
                <a:close/>
                <a:moveTo>
                  <a:pt x="12412" y="6160"/>
                </a:moveTo>
                <a:cubicBezTo>
                  <a:pt x="12381" y="6160"/>
                  <a:pt x="12357" y="6209"/>
                  <a:pt x="12357" y="6271"/>
                </a:cubicBezTo>
                <a:cubicBezTo>
                  <a:pt x="12357" y="6332"/>
                  <a:pt x="12381" y="6382"/>
                  <a:pt x="12412" y="6382"/>
                </a:cubicBezTo>
                <a:cubicBezTo>
                  <a:pt x="12442" y="6382"/>
                  <a:pt x="12466" y="6332"/>
                  <a:pt x="12466" y="6271"/>
                </a:cubicBezTo>
                <a:cubicBezTo>
                  <a:pt x="12466" y="6209"/>
                  <a:pt x="12442" y="6160"/>
                  <a:pt x="12412" y="6160"/>
                </a:cubicBezTo>
                <a:close/>
                <a:moveTo>
                  <a:pt x="12233" y="6160"/>
                </a:moveTo>
                <a:cubicBezTo>
                  <a:pt x="12202" y="6160"/>
                  <a:pt x="12178" y="6209"/>
                  <a:pt x="12178" y="6271"/>
                </a:cubicBezTo>
                <a:cubicBezTo>
                  <a:pt x="12178" y="6332"/>
                  <a:pt x="12202" y="6382"/>
                  <a:pt x="12233" y="6382"/>
                </a:cubicBezTo>
                <a:cubicBezTo>
                  <a:pt x="12263" y="6382"/>
                  <a:pt x="12287" y="6332"/>
                  <a:pt x="12287" y="6271"/>
                </a:cubicBezTo>
                <a:cubicBezTo>
                  <a:pt x="12287" y="6209"/>
                  <a:pt x="12263" y="6160"/>
                  <a:pt x="12233" y="6160"/>
                </a:cubicBezTo>
                <a:close/>
                <a:moveTo>
                  <a:pt x="12053" y="6160"/>
                </a:moveTo>
                <a:cubicBezTo>
                  <a:pt x="12023" y="6160"/>
                  <a:pt x="11999" y="6209"/>
                  <a:pt x="11999" y="6271"/>
                </a:cubicBezTo>
                <a:cubicBezTo>
                  <a:pt x="11999" y="6332"/>
                  <a:pt x="12023" y="6382"/>
                  <a:pt x="12053" y="6382"/>
                </a:cubicBezTo>
                <a:cubicBezTo>
                  <a:pt x="12084" y="6382"/>
                  <a:pt x="12108" y="6332"/>
                  <a:pt x="12108" y="6271"/>
                </a:cubicBezTo>
                <a:cubicBezTo>
                  <a:pt x="12108" y="6209"/>
                  <a:pt x="12084" y="6160"/>
                  <a:pt x="12053" y="6160"/>
                </a:cubicBezTo>
                <a:close/>
                <a:moveTo>
                  <a:pt x="11874" y="6160"/>
                </a:moveTo>
                <a:cubicBezTo>
                  <a:pt x="11844" y="6160"/>
                  <a:pt x="11819" y="6209"/>
                  <a:pt x="11819" y="6271"/>
                </a:cubicBezTo>
                <a:cubicBezTo>
                  <a:pt x="11819" y="6332"/>
                  <a:pt x="11844" y="6382"/>
                  <a:pt x="11874" y="6382"/>
                </a:cubicBezTo>
                <a:cubicBezTo>
                  <a:pt x="11905" y="6382"/>
                  <a:pt x="11929" y="6332"/>
                  <a:pt x="11929" y="6271"/>
                </a:cubicBezTo>
                <a:cubicBezTo>
                  <a:pt x="11929" y="6209"/>
                  <a:pt x="11905" y="6160"/>
                  <a:pt x="11874" y="6160"/>
                </a:cubicBezTo>
                <a:close/>
                <a:moveTo>
                  <a:pt x="11695" y="6160"/>
                </a:moveTo>
                <a:cubicBezTo>
                  <a:pt x="11665" y="6160"/>
                  <a:pt x="11640" y="6209"/>
                  <a:pt x="11640" y="6271"/>
                </a:cubicBezTo>
                <a:cubicBezTo>
                  <a:pt x="11640" y="6332"/>
                  <a:pt x="11665" y="6382"/>
                  <a:pt x="11695" y="6382"/>
                </a:cubicBezTo>
                <a:cubicBezTo>
                  <a:pt x="11726" y="6382"/>
                  <a:pt x="11750" y="6332"/>
                  <a:pt x="11750" y="6271"/>
                </a:cubicBezTo>
                <a:cubicBezTo>
                  <a:pt x="11750" y="6209"/>
                  <a:pt x="11726" y="6160"/>
                  <a:pt x="11695" y="6160"/>
                </a:cubicBezTo>
                <a:close/>
                <a:moveTo>
                  <a:pt x="11516" y="6160"/>
                </a:moveTo>
                <a:cubicBezTo>
                  <a:pt x="11486" y="6160"/>
                  <a:pt x="11461" y="6209"/>
                  <a:pt x="11461" y="6271"/>
                </a:cubicBezTo>
                <a:cubicBezTo>
                  <a:pt x="11461" y="6332"/>
                  <a:pt x="11486" y="6382"/>
                  <a:pt x="11516" y="6382"/>
                </a:cubicBezTo>
                <a:cubicBezTo>
                  <a:pt x="11546" y="6382"/>
                  <a:pt x="11571" y="6332"/>
                  <a:pt x="11571" y="6271"/>
                </a:cubicBezTo>
                <a:cubicBezTo>
                  <a:pt x="11571" y="6209"/>
                  <a:pt x="11546" y="6160"/>
                  <a:pt x="11516" y="6160"/>
                </a:cubicBezTo>
                <a:close/>
                <a:moveTo>
                  <a:pt x="11337" y="6160"/>
                </a:moveTo>
                <a:cubicBezTo>
                  <a:pt x="11307" y="6160"/>
                  <a:pt x="11282" y="6209"/>
                  <a:pt x="11282" y="6271"/>
                </a:cubicBezTo>
                <a:cubicBezTo>
                  <a:pt x="11282" y="6332"/>
                  <a:pt x="11307" y="6382"/>
                  <a:pt x="11337" y="6382"/>
                </a:cubicBezTo>
                <a:cubicBezTo>
                  <a:pt x="11367" y="6382"/>
                  <a:pt x="11392" y="6332"/>
                  <a:pt x="11392" y="6271"/>
                </a:cubicBezTo>
                <a:cubicBezTo>
                  <a:pt x="11392" y="6209"/>
                  <a:pt x="11367" y="6160"/>
                  <a:pt x="11337" y="6160"/>
                </a:cubicBezTo>
                <a:close/>
                <a:moveTo>
                  <a:pt x="11158" y="6160"/>
                </a:moveTo>
                <a:cubicBezTo>
                  <a:pt x="11128" y="6160"/>
                  <a:pt x="11103" y="6209"/>
                  <a:pt x="11103" y="6271"/>
                </a:cubicBezTo>
                <a:cubicBezTo>
                  <a:pt x="11103" y="6332"/>
                  <a:pt x="11128" y="6382"/>
                  <a:pt x="11158" y="6382"/>
                </a:cubicBezTo>
                <a:cubicBezTo>
                  <a:pt x="11188" y="6382"/>
                  <a:pt x="11213" y="6332"/>
                  <a:pt x="11213" y="6271"/>
                </a:cubicBezTo>
                <a:cubicBezTo>
                  <a:pt x="11213" y="6209"/>
                  <a:pt x="11188" y="6160"/>
                  <a:pt x="11158" y="6160"/>
                </a:cubicBezTo>
                <a:close/>
                <a:moveTo>
                  <a:pt x="10979" y="6160"/>
                </a:moveTo>
                <a:cubicBezTo>
                  <a:pt x="10949" y="6160"/>
                  <a:pt x="10924" y="6209"/>
                  <a:pt x="10924" y="6271"/>
                </a:cubicBezTo>
                <a:cubicBezTo>
                  <a:pt x="10924" y="6332"/>
                  <a:pt x="10949" y="6382"/>
                  <a:pt x="10979" y="6382"/>
                </a:cubicBezTo>
                <a:cubicBezTo>
                  <a:pt x="11009" y="6382"/>
                  <a:pt x="11034" y="6332"/>
                  <a:pt x="11034" y="6271"/>
                </a:cubicBezTo>
                <a:cubicBezTo>
                  <a:pt x="11034" y="6209"/>
                  <a:pt x="11009" y="6160"/>
                  <a:pt x="10979" y="6160"/>
                </a:cubicBezTo>
                <a:close/>
                <a:moveTo>
                  <a:pt x="10800" y="6160"/>
                </a:moveTo>
                <a:cubicBezTo>
                  <a:pt x="10770" y="6160"/>
                  <a:pt x="10745" y="6209"/>
                  <a:pt x="10745" y="6271"/>
                </a:cubicBezTo>
                <a:cubicBezTo>
                  <a:pt x="10745" y="6332"/>
                  <a:pt x="10770" y="6382"/>
                  <a:pt x="10800" y="6382"/>
                </a:cubicBezTo>
                <a:cubicBezTo>
                  <a:pt x="10830" y="6382"/>
                  <a:pt x="10855" y="6332"/>
                  <a:pt x="10855" y="6271"/>
                </a:cubicBezTo>
                <a:cubicBezTo>
                  <a:pt x="10855" y="6209"/>
                  <a:pt x="10830" y="6160"/>
                  <a:pt x="10800" y="6160"/>
                </a:cubicBezTo>
                <a:close/>
                <a:moveTo>
                  <a:pt x="10442" y="6160"/>
                </a:moveTo>
                <a:cubicBezTo>
                  <a:pt x="10411" y="6160"/>
                  <a:pt x="10387" y="6209"/>
                  <a:pt x="10387" y="6271"/>
                </a:cubicBezTo>
                <a:cubicBezTo>
                  <a:pt x="10387" y="6332"/>
                  <a:pt x="10411" y="6382"/>
                  <a:pt x="10442" y="6382"/>
                </a:cubicBezTo>
                <a:cubicBezTo>
                  <a:pt x="10472" y="6382"/>
                  <a:pt x="10497" y="6332"/>
                  <a:pt x="10497" y="6271"/>
                </a:cubicBezTo>
                <a:cubicBezTo>
                  <a:pt x="10497" y="6209"/>
                  <a:pt x="10472" y="6160"/>
                  <a:pt x="10442" y="6160"/>
                </a:cubicBezTo>
                <a:close/>
                <a:moveTo>
                  <a:pt x="10263" y="6160"/>
                </a:moveTo>
                <a:cubicBezTo>
                  <a:pt x="10232" y="6160"/>
                  <a:pt x="10208" y="6209"/>
                  <a:pt x="10208" y="6271"/>
                </a:cubicBezTo>
                <a:cubicBezTo>
                  <a:pt x="10208" y="6332"/>
                  <a:pt x="10232" y="6382"/>
                  <a:pt x="10263" y="6382"/>
                </a:cubicBezTo>
                <a:cubicBezTo>
                  <a:pt x="10293" y="6382"/>
                  <a:pt x="10317" y="6332"/>
                  <a:pt x="10317" y="6271"/>
                </a:cubicBezTo>
                <a:cubicBezTo>
                  <a:pt x="10317" y="6209"/>
                  <a:pt x="10293" y="6160"/>
                  <a:pt x="10263" y="6160"/>
                </a:cubicBezTo>
                <a:close/>
                <a:moveTo>
                  <a:pt x="9725" y="6160"/>
                </a:moveTo>
                <a:cubicBezTo>
                  <a:pt x="9695" y="6160"/>
                  <a:pt x="9670" y="6209"/>
                  <a:pt x="9670" y="6271"/>
                </a:cubicBezTo>
                <a:cubicBezTo>
                  <a:pt x="9670" y="6332"/>
                  <a:pt x="9695" y="6382"/>
                  <a:pt x="9725" y="6382"/>
                </a:cubicBezTo>
                <a:cubicBezTo>
                  <a:pt x="9756" y="6382"/>
                  <a:pt x="9780" y="6332"/>
                  <a:pt x="9780" y="6271"/>
                </a:cubicBezTo>
                <a:cubicBezTo>
                  <a:pt x="9780" y="6209"/>
                  <a:pt x="9756" y="6160"/>
                  <a:pt x="9725" y="6160"/>
                </a:cubicBezTo>
                <a:close/>
                <a:moveTo>
                  <a:pt x="9546" y="6160"/>
                </a:moveTo>
                <a:cubicBezTo>
                  <a:pt x="9516" y="6160"/>
                  <a:pt x="9491" y="6209"/>
                  <a:pt x="9491" y="6271"/>
                </a:cubicBezTo>
                <a:cubicBezTo>
                  <a:pt x="9491" y="6332"/>
                  <a:pt x="9516" y="6382"/>
                  <a:pt x="9546" y="6382"/>
                </a:cubicBezTo>
                <a:cubicBezTo>
                  <a:pt x="9577" y="6382"/>
                  <a:pt x="9601" y="6332"/>
                  <a:pt x="9601" y="6271"/>
                </a:cubicBezTo>
                <a:cubicBezTo>
                  <a:pt x="9601" y="6209"/>
                  <a:pt x="9577" y="6160"/>
                  <a:pt x="9546" y="6160"/>
                </a:cubicBezTo>
                <a:close/>
                <a:moveTo>
                  <a:pt x="9367" y="6160"/>
                </a:moveTo>
                <a:cubicBezTo>
                  <a:pt x="9337" y="6160"/>
                  <a:pt x="9312" y="6209"/>
                  <a:pt x="9312" y="6271"/>
                </a:cubicBezTo>
                <a:cubicBezTo>
                  <a:pt x="9312" y="6332"/>
                  <a:pt x="9337" y="6382"/>
                  <a:pt x="9367" y="6382"/>
                </a:cubicBezTo>
                <a:cubicBezTo>
                  <a:pt x="9397" y="6382"/>
                  <a:pt x="9422" y="6332"/>
                  <a:pt x="9422" y="6271"/>
                </a:cubicBezTo>
                <a:cubicBezTo>
                  <a:pt x="9422" y="6209"/>
                  <a:pt x="9397" y="6160"/>
                  <a:pt x="9367" y="6160"/>
                </a:cubicBezTo>
                <a:close/>
                <a:moveTo>
                  <a:pt x="9188" y="6160"/>
                </a:moveTo>
                <a:cubicBezTo>
                  <a:pt x="9158" y="6160"/>
                  <a:pt x="9133" y="6209"/>
                  <a:pt x="9133" y="6271"/>
                </a:cubicBezTo>
                <a:cubicBezTo>
                  <a:pt x="9133" y="6332"/>
                  <a:pt x="9158" y="6382"/>
                  <a:pt x="9188" y="6382"/>
                </a:cubicBezTo>
                <a:cubicBezTo>
                  <a:pt x="9218" y="6382"/>
                  <a:pt x="9243" y="6332"/>
                  <a:pt x="9243" y="6271"/>
                </a:cubicBezTo>
                <a:cubicBezTo>
                  <a:pt x="9243" y="6209"/>
                  <a:pt x="9218" y="6160"/>
                  <a:pt x="9188" y="6160"/>
                </a:cubicBezTo>
                <a:close/>
                <a:moveTo>
                  <a:pt x="4890" y="6160"/>
                </a:moveTo>
                <a:cubicBezTo>
                  <a:pt x="4860" y="6160"/>
                  <a:pt x="4835" y="6209"/>
                  <a:pt x="4835" y="6271"/>
                </a:cubicBezTo>
                <a:cubicBezTo>
                  <a:pt x="4835" y="6332"/>
                  <a:pt x="4860" y="6382"/>
                  <a:pt x="4890" y="6382"/>
                </a:cubicBezTo>
                <a:cubicBezTo>
                  <a:pt x="4920" y="6382"/>
                  <a:pt x="4945" y="6332"/>
                  <a:pt x="4945" y="6271"/>
                </a:cubicBezTo>
                <a:cubicBezTo>
                  <a:pt x="4945" y="6209"/>
                  <a:pt x="4920" y="6160"/>
                  <a:pt x="4890" y="6160"/>
                </a:cubicBezTo>
                <a:close/>
                <a:moveTo>
                  <a:pt x="4711" y="6160"/>
                </a:moveTo>
                <a:cubicBezTo>
                  <a:pt x="4681" y="6160"/>
                  <a:pt x="4656" y="6209"/>
                  <a:pt x="4656" y="6271"/>
                </a:cubicBezTo>
                <a:cubicBezTo>
                  <a:pt x="4656" y="6332"/>
                  <a:pt x="4681" y="6382"/>
                  <a:pt x="4711" y="6382"/>
                </a:cubicBezTo>
                <a:cubicBezTo>
                  <a:pt x="4741" y="6382"/>
                  <a:pt x="4766" y="6332"/>
                  <a:pt x="4766" y="6271"/>
                </a:cubicBezTo>
                <a:cubicBezTo>
                  <a:pt x="4766" y="6209"/>
                  <a:pt x="4741" y="6160"/>
                  <a:pt x="4711" y="6160"/>
                </a:cubicBezTo>
                <a:close/>
                <a:moveTo>
                  <a:pt x="4532" y="6160"/>
                </a:moveTo>
                <a:cubicBezTo>
                  <a:pt x="4502" y="6160"/>
                  <a:pt x="4477" y="6209"/>
                  <a:pt x="4477" y="6271"/>
                </a:cubicBezTo>
                <a:cubicBezTo>
                  <a:pt x="4477" y="6332"/>
                  <a:pt x="4502" y="6382"/>
                  <a:pt x="4532" y="6382"/>
                </a:cubicBezTo>
                <a:cubicBezTo>
                  <a:pt x="4562" y="6382"/>
                  <a:pt x="4587" y="6332"/>
                  <a:pt x="4587" y="6271"/>
                </a:cubicBezTo>
                <a:cubicBezTo>
                  <a:pt x="4587" y="6209"/>
                  <a:pt x="4562" y="6160"/>
                  <a:pt x="4532" y="6160"/>
                </a:cubicBezTo>
                <a:close/>
                <a:moveTo>
                  <a:pt x="4353" y="6160"/>
                </a:moveTo>
                <a:cubicBezTo>
                  <a:pt x="4323" y="6160"/>
                  <a:pt x="4298" y="6209"/>
                  <a:pt x="4298" y="6271"/>
                </a:cubicBezTo>
                <a:cubicBezTo>
                  <a:pt x="4298" y="6332"/>
                  <a:pt x="4323" y="6382"/>
                  <a:pt x="4353" y="6382"/>
                </a:cubicBezTo>
                <a:cubicBezTo>
                  <a:pt x="4383" y="6382"/>
                  <a:pt x="4408" y="6332"/>
                  <a:pt x="4408" y="6271"/>
                </a:cubicBezTo>
                <a:cubicBezTo>
                  <a:pt x="4408" y="6209"/>
                  <a:pt x="4383" y="6160"/>
                  <a:pt x="4353" y="6160"/>
                </a:cubicBezTo>
                <a:close/>
                <a:moveTo>
                  <a:pt x="4174" y="6160"/>
                </a:moveTo>
                <a:cubicBezTo>
                  <a:pt x="4143" y="6160"/>
                  <a:pt x="4119" y="6209"/>
                  <a:pt x="4119" y="6271"/>
                </a:cubicBezTo>
                <a:cubicBezTo>
                  <a:pt x="4119" y="6332"/>
                  <a:pt x="4143" y="6382"/>
                  <a:pt x="4174" y="6382"/>
                </a:cubicBezTo>
                <a:cubicBezTo>
                  <a:pt x="4204" y="6382"/>
                  <a:pt x="4229" y="6332"/>
                  <a:pt x="4229" y="6271"/>
                </a:cubicBezTo>
                <a:cubicBezTo>
                  <a:pt x="4229" y="6209"/>
                  <a:pt x="4204" y="6160"/>
                  <a:pt x="4174" y="6160"/>
                </a:cubicBezTo>
                <a:close/>
                <a:moveTo>
                  <a:pt x="3995" y="6160"/>
                </a:moveTo>
                <a:cubicBezTo>
                  <a:pt x="3964" y="6160"/>
                  <a:pt x="3940" y="6209"/>
                  <a:pt x="3940" y="6271"/>
                </a:cubicBezTo>
                <a:cubicBezTo>
                  <a:pt x="3940" y="6332"/>
                  <a:pt x="3964" y="6382"/>
                  <a:pt x="3995" y="6382"/>
                </a:cubicBezTo>
                <a:cubicBezTo>
                  <a:pt x="4025" y="6382"/>
                  <a:pt x="4050" y="6332"/>
                  <a:pt x="4050" y="6271"/>
                </a:cubicBezTo>
                <a:cubicBezTo>
                  <a:pt x="4050" y="6209"/>
                  <a:pt x="4025" y="6160"/>
                  <a:pt x="3995" y="6160"/>
                </a:cubicBezTo>
                <a:close/>
                <a:moveTo>
                  <a:pt x="3816" y="6160"/>
                </a:moveTo>
                <a:cubicBezTo>
                  <a:pt x="3785" y="6160"/>
                  <a:pt x="3761" y="6209"/>
                  <a:pt x="3761" y="6271"/>
                </a:cubicBezTo>
                <a:cubicBezTo>
                  <a:pt x="3761" y="6332"/>
                  <a:pt x="3785" y="6382"/>
                  <a:pt x="3816" y="6382"/>
                </a:cubicBezTo>
                <a:cubicBezTo>
                  <a:pt x="3846" y="6382"/>
                  <a:pt x="3870" y="6332"/>
                  <a:pt x="3870" y="6271"/>
                </a:cubicBezTo>
                <a:cubicBezTo>
                  <a:pt x="3870" y="6209"/>
                  <a:pt x="3846" y="6160"/>
                  <a:pt x="3816" y="6160"/>
                </a:cubicBezTo>
                <a:close/>
                <a:moveTo>
                  <a:pt x="3637" y="6160"/>
                </a:moveTo>
                <a:cubicBezTo>
                  <a:pt x="3606" y="6160"/>
                  <a:pt x="3582" y="6209"/>
                  <a:pt x="3582" y="6271"/>
                </a:cubicBezTo>
                <a:cubicBezTo>
                  <a:pt x="3582" y="6332"/>
                  <a:pt x="3606" y="6382"/>
                  <a:pt x="3637" y="6382"/>
                </a:cubicBezTo>
                <a:cubicBezTo>
                  <a:pt x="3667" y="6382"/>
                  <a:pt x="3691" y="6332"/>
                  <a:pt x="3691" y="6271"/>
                </a:cubicBezTo>
                <a:cubicBezTo>
                  <a:pt x="3691" y="6209"/>
                  <a:pt x="3667" y="6160"/>
                  <a:pt x="3637" y="6160"/>
                </a:cubicBezTo>
                <a:close/>
                <a:moveTo>
                  <a:pt x="3457" y="6160"/>
                </a:moveTo>
                <a:cubicBezTo>
                  <a:pt x="3427" y="6160"/>
                  <a:pt x="3403" y="6209"/>
                  <a:pt x="3403" y="6271"/>
                </a:cubicBezTo>
                <a:cubicBezTo>
                  <a:pt x="3403" y="6332"/>
                  <a:pt x="3427" y="6382"/>
                  <a:pt x="3457" y="6382"/>
                </a:cubicBezTo>
                <a:cubicBezTo>
                  <a:pt x="3488" y="6382"/>
                  <a:pt x="3512" y="6332"/>
                  <a:pt x="3512" y="6271"/>
                </a:cubicBezTo>
                <a:cubicBezTo>
                  <a:pt x="3512" y="6209"/>
                  <a:pt x="3488" y="6160"/>
                  <a:pt x="3457" y="6160"/>
                </a:cubicBezTo>
                <a:close/>
                <a:moveTo>
                  <a:pt x="3278" y="6160"/>
                </a:moveTo>
                <a:cubicBezTo>
                  <a:pt x="3248" y="6160"/>
                  <a:pt x="3223" y="6209"/>
                  <a:pt x="3223" y="6271"/>
                </a:cubicBezTo>
                <a:cubicBezTo>
                  <a:pt x="3223" y="6332"/>
                  <a:pt x="3248" y="6382"/>
                  <a:pt x="3278" y="6382"/>
                </a:cubicBezTo>
                <a:cubicBezTo>
                  <a:pt x="3309" y="6382"/>
                  <a:pt x="3333" y="6332"/>
                  <a:pt x="3333" y="6271"/>
                </a:cubicBezTo>
                <a:cubicBezTo>
                  <a:pt x="3333" y="6209"/>
                  <a:pt x="3309" y="6160"/>
                  <a:pt x="3278" y="6160"/>
                </a:cubicBezTo>
                <a:close/>
                <a:moveTo>
                  <a:pt x="3099" y="6160"/>
                </a:moveTo>
                <a:cubicBezTo>
                  <a:pt x="3069" y="6160"/>
                  <a:pt x="3044" y="6209"/>
                  <a:pt x="3044" y="6271"/>
                </a:cubicBezTo>
                <a:cubicBezTo>
                  <a:pt x="3044" y="6332"/>
                  <a:pt x="3069" y="6382"/>
                  <a:pt x="3099" y="6382"/>
                </a:cubicBezTo>
                <a:cubicBezTo>
                  <a:pt x="3130" y="6382"/>
                  <a:pt x="3154" y="6332"/>
                  <a:pt x="3154" y="6271"/>
                </a:cubicBezTo>
                <a:cubicBezTo>
                  <a:pt x="3154" y="6209"/>
                  <a:pt x="3130" y="6160"/>
                  <a:pt x="3099" y="6160"/>
                </a:cubicBezTo>
                <a:close/>
                <a:moveTo>
                  <a:pt x="2920" y="6160"/>
                </a:moveTo>
                <a:cubicBezTo>
                  <a:pt x="2890" y="6160"/>
                  <a:pt x="2865" y="6209"/>
                  <a:pt x="2865" y="6271"/>
                </a:cubicBezTo>
                <a:cubicBezTo>
                  <a:pt x="2865" y="6332"/>
                  <a:pt x="2890" y="6382"/>
                  <a:pt x="2920" y="6382"/>
                </a:cubicBezTo>
                <a:cubicBezTo>
                  <a:pt x="2950" y="6382"/>
                  <a:pt x="2975" y="6332"/>
                  <a:pt x="2975" y="6271"/>
                </a:cubicBezTo>
                <a:cubicBezTo>
                  <a:pt x="2975" y="6209"/>
                  <a:pt x="2950" y="6160"/>
                  <a:pt x="2920" y="6160"/>
                </a:cubicBezTo>
                <a:close/>
                <a:moveTo>
                  <a:pt x="2741" y="6160"/>
                </a:moveTo>
                <a:cubicBezTo>
                  <a:pt x="2711" y="6160"/>
                  <a:pt x="2686" y="6209"/>
                  <a:pt x="2686" y="6271"/>
                </a:cubicBezTo>
                <a:cubicBezTo>
                  <a:pt x="2686" y="6332"/>
                  <a:pt x="2711" y="6382"/>
                  <a:pt x="2741" y="6382"/>
                </a:cubicBezTo>
                <a:cubicBezTo>
                  <a:pt x="2771" y="6382"/>
                  <a:pt x="2796" y="6332"/>
                  <a:pt x="2796" y="6271"/>
                </a:cubicBezTo>
                <a:cubicBezTo>
                  <a:pt x="2796" y="6209"/>
                  <a:pt x="2771" y="6160"/>
                  <a:pt x="2741" y="6160"/>
                </a:cubicBezTo>
                <a:close/>
                <a:moveTo>
                  <a:pt x="2562" y="6160"/>
                </a:moveTo>
                <a:cubicBezTo>
                  <a:pt x="2532" y="6160"/>
                  <a:pt x="2507" y="6209"/>
                  <a:pt x="2507" y="6271"/>
                </a:cubicBezTo>
                <a:cubicBezTo>
                  <a:pt x="2507" y="6332"/>
                  <a:pt x="2532" y="6382"/>
                  <a:pt x="2562" y="6382"/>
                </a:cubicBezTo>
                <a:cubicBezTo>
                  <a:pt x="2592" y="6382"/>
                  <a:pt x="2617" y="6332"/>
                  <a:pt x="2617" y="6271"/>
                </a:cubicBezTo>
                <a:cubicBezTo>
                  <a:pt x="2617" y="6209"/>
                  <a:pt x="2592" y="6160"/>
                  <a:pt x="2562" y="6160"/>
                </a:cubicBezTo>
                <a:close/>
                <a:moveTo>
                  <a:pt x="2383" y="6160"/>
                </a:moveTo>
                <a:cubicBezTo>
                  <a:pt x="2353" y="6160"/>
                  <a:pt x="2328" y="6209"/>
                  <a:pt x="2328" y="6271"/>
                </a:cubicBezTo>
                <a:cubicBezTo>
                  <a:pt x="2328" y="6332"/>
                  <a:pt x="2353" y="6382"/>
                  <a:pt x="2383" y="6382"/>
                </a:cubicBezTo>
                <a:cubicBezTo>
                  <a:pt x="2413" y="6382"/>
                  <a:pt x="2438" y="6332"/>
                  <a:pt x="2438" y="6271"/>
                </a:cubicBezTo>
                <a:cubicBezTo>
                  <a:pt x="2438" y="6209"/>
                  <a:pt x="2413" y="6160"/>
                  <a:pt x="2383" y="6160"/>
                </a:cubicBezTo>
                <a:close/>
                <a:moveTo>
                  <a:pt x="2204" y="6160"/>
                </a:moveTo>
                <a:cubicBezTo>
                  <a:pt x="2174" y="6160"/>
                  <a:pt x="2149" y="6209"/>
                  <a:pt x="2149" y="6271"/>
                </a:cubicBezTo>
                <a:cubicBezTo>
                  <a:pt x="2149" y="6332"/>
                  <a:pt x="2174" y="6382"/>
                  <a:pt x="2204" y="6382"/>
                </a:cubicBezTo>
                <a:cubicBezTo>
                  <a:pt x="2234" y="6382"/>
                  <a:pt x="2259" y="6332"/>
                  <a:pt x="2259" y="6271"/>
                </a:cubicBezTo>
                <a:cubicBezTo>
                  <a:pt x="2259" y="6209"/>
                  <a:pt x="2234" y="6160"/>
                  <a:pt x="2204" y="6160"/>
                </a:cubicBezTo>
                <a:close/>
                <a:moveTo>
                  <a:pt x="2025" y="6160"/>
                </a:moveTo>
                <a:cubicBezTo>
                  <a:pt x="1994" y="6160"/>
                  <a:pt x="1970" y="6209"/>
                  <a:pt x="1970" y="6271"/>
                </a:cubicBezTo>
                <a:cubicBezTo>
                  <a:pt x="1970" y="6332"/>
                  <a:pt x="1994" y="6382"/>
                  <a:pt x="2025" y="6382"/>
                </a:cubicBezTo>
                <a:cubicBezTo>
                  <a:pt x="2055" y="6382"/>
                  <a:pt x="2080" y="6332"/>
                  <a:pt x="2080" y="6271"/>
                </a:cubicBezTo>
                <a:cubicBezTo>
                  <a:pt x="2080" y="6209"/>
                  <a:pt x="2055" y="6160"/>
                  <a:pt x="2025" y="6160"/>
                </a:cubicBezTo>
                <a:close/>
                <a:moveTo>
                  <a:pt x="1846" y="6160"/>
                </a:moveTo>
                <a:cubicBezTo>
                  <a:pt x="1815" y="6160"/>
                  <a:pt x="1791" y="6209"/>
                  <a:pt x="1791" y="6271"/>
                </a:cubicBezTo>
                <a:cubicBezTo>
                  <a:pt x="1791" y="6332"/>
                  <a:pt x="1815" y="6382"/>
                  <a:pt x="1846" y="6382"/>
                </a:cubicBezTo>
                <a:cubicBezTo>
                  <a:pt x="1876" y="6382"/>
                  <a:pt x="1901" y="6332"/>
                  <a:pt x="1901" y="6271"/>
                </a:cubicBezTo>
                <a:cubicBezTo>
                  <a:pt x="1901" y="6209"/>
                  <a:pt x="1876" y="6160"/>
                  <a:pt x="1846" y="6160"/>
                </a:cubicBezTo>
                <a:close/>
                <a:moveTo>
                  <a:pt x="1667" y="6160"/>
                </a:moveTo>
                <a:cubicBezTo>
                  <a:pt x="1636" y="6160"/>
                  <a:pt x="1612" y="6209"/>
                  <a:pt x="1612" y="6271"/>
                </a:cubicBezTo>
                <a:cubicBezTo>
                  <a:pt x="1612" y="6332"/>
                  <a:pt x="1636" y="6382"/>
                  <a:pt x="1667" y="6382"/>
                </a:cubicBezTo>
                <a:cubicBezTo>
                  <a:pt x="1697" y="6382"/>
                  <a:pt x="1721" y="6332"/>
                  <a:pt x="1721" y="6271"/>
                </a:cubicBezTo>
                <a:cubicBezTo>
                  <a:pt x="1721" y="6209"/>
                  <a:pt x="1697" y="6160"/>
                  <a:pt x="1667" y="6160"/>
                </a:cubicBezTo>
                <a:close/>
                <a:moveTo>
                  <a:pt x="19038" y="5797"/>
                </a:moveTo>
                <a:cubicBezTo>
                  <a:pt x="19008" y="5797"/>
                  <a:pt x="18983" y="5847"/>
                  <a:pt x="18983" y="5908"/>
                </a:cubicBezTo>
                <a:cubicBezTo>
                  <a:pt x="18983" y="5970"/>
                  <a:pt x="19008" y="6019"/>
                  <a:pt x="19038" y="6019"/>
                </a:cubicBezTo>
                <a:cubicBezTo>
                  <a:pt x="19068" y="6019"/>
                  <a:pt x="19093" y="5970"/>
                  <a:pt x="19093" y="5908"/>
                </a:cubicBezTo>
                <a:cubicBezTo>
                  <a:pt x="19093" y="5847"/>
                  <a:pt x="19068" y="5797"/>
                  <a:pt x="19038" y="5797"/>
                </a:cubicBezTo>
                <a:close/>
                <a:moveTo>
                  <a:pt x="18859" y="5797"/>
                </a:moveTo>
                <a:cubicBezTo>
                  <a:pt x="18828" y="5797"/>
                  <a:pt x="18804" y="5847"/>
                  <a:pt x="18804" y="5908"/>
                </a:cubicBezTo>
                <a:cubicBezTo>
                  <a:pt x="18804" y="5970"/>
                  <a:pt x="18828" y="6019"/>
                  <a:pt x="18859" y="6019"/>
                </a:cubicBezTo>
                <a:cubicBezTo>
                  <a:pt x="18889" y="6019"/>
                  <a:pt x="18914" y="5970"/>
                  <a:pt x="18914" y="5908"/>
                </a:cubicBezTo>
                <a:cubicBezTo>
                  <a:pt x="18914" y="5847"/>
                  <a:pt x="18889" y="5797"/>
                  <a:pt x="18859" y="5797"/>
                </a:cubicBezTo>
                <a:close/>
                <a:moveTo>
                  <a:pt x="18142" y="5797"/>
                </a:moveTo>
                <a:cubicBezTo>
                  <a:pt x="18112" y="5797"/>
                  <a:pt x="18088" y="5847"/>
                  <a:pt x="18088" y="5908"/>
                </a:cubicBezTo>
                <a:cubicBezTo>
                  <a:pt x="18088" y="5970"/>
                  <a:pt x="18112" y="6019"/>
                  <a:pt x="18142" y="6019"/>
                </a:cubicBezTo>
                <a:cubicBezTo>
                  <a:pt x="18173" y="6019"/>
                  <a:pt x="18197" y="5970"/>
                  <a:pt x="18197" y="5908"/>
                </a:cubicBezTo>
                <a:cubicBezTo>
                  <a:pt x="18197" y="5847"/>
                  <a:pt x="18173" y="5797"/>
                  <a:pt x="18142" y="5797"/>
                </a:cubicBezTo>
                <a:close/>
                <a:moveTo>
                  <a:pt x="17963" y="5797"/>
                </a:moveTo>
                <a:cubicBezTo>
                  <a:pt x="17933" y="5797"/>
                  <a:pt x="17908" y="5847"/>
                  <a:pt x="17908" y="5908"/>
                </a:cubicBezTo>
                <a:cubicBezTo>
                  <a:pt x="17908" y="5970"/>
                  <a:pt x="17933" y="6019"/>
                  <a:pt x="17963" y="6019"/>
                </a:cubicBezTo>
                <a:cubicBezTo>
                  <a:pt x="17994" y="6019"/>
                  <a:pt x="18018" y="5970"/>
                  <a:pt x="18018" y="5908"/>
                </a:cubicBezTo>
                <a:cubicBezTo>
                  <a:pt x="18018" y="5847"/>
                  <a:pt x="17994" y="5797"/>
                  <a:pt x="17963" y="5797"/>
                </a:cubicBezTo>
                <a:close/>
                <a:moveTo>
                  <a:pt x="17784" y="5797"/>
                </a:moveTo>
                <a:cubicBezTo>
                  <a:pt x="17754" y="5797"/>
                  <a:pt x="17729" y="5847"/>
                  <a:pt x="17729" y="5908"/>
                </a:cubicBezTo>
                <a:cubicBezTo>
                  <a:pt x="17729" y="5970"/>
                  <a:pt x="17754" y="6019"/>
                  <a:pt x="17784" y="6019"/>
                </a:cubicBezTo>
                <a:cubicBezTo>
                  <a:pt x="17815" y="6019"/>
                  <a:pt x="17839" y="5970"/>
                  <a:pt x="17839" y="5908"/>
                </a:cubicBezTo>
                <a:cubicBezTo>
                  <a:pt x="17839" y="5847"/>
                  <a:pt x="17815" y="5797"/>
                  <a:pt x="17784" y="5797"/>
                </a:cubicBezTo>
                <a:close/>
                <a:moveTo>
                  <a:pt x="17605" y="5797"/>
                </a:moveTo>
                <a:cubicBezTo>
                  <a:pt x="17575" y="5797"/>
                  <a:pt x="17550" y="5847"/>
                  <a:pt x="17550" y="5908"/>
                </a:cubicBezTo>
                <a:cubicBezTo>
                  <a:pt x="17550" y="5970"/>
                  <a:pt x="17575" y="6019"/>
                  <a:pt x="17605" y="6019"/>
                </a:cubicBezTo>
                <a:cubicBezTo>
                  <a:pt x="17635" y="6019"/>
                  <a:pt x="17660" y="5970"/>
                  <a:pt x="17660" y="5908"/>
                </a:cubicBezTo>
                <a:cubicBezTo>
                  <a:pt x="17660" y="5847"/>
                  <a:pt x="17635" y="5797"/>
                  <a:pt x="17605" y="5797"/>
                </a:cubicBezTo>
                <a:close/>
                <a:moveTo>
                  <a:pt x="17426" y="5797"/>
                </a:moveTo>
                <a:cubicBezTo>
                  <a:pt x="17396" y="5797"/>
                  <a:pt x="17371" y="5847"/>
                  <a:pt x="17371" y="5908"/>
                </a:cubicBezTo>
                <a:cubicBezTo>
                  <a:pt x="17371" y="5970"/>
                  <a:pt x="17396" y="6019"/>
                  <a:pt x="17426" y="6019"/>
                </a:cubicBezTo>
                <a:cubicBezTo>
                  <a:pt x="17456" y="6019"/>
                  <a:pt x="17481" y="5970"/>
                  <a:pt x="17481" y="5908"/>
                </a:cubicBezTo>
                <a:cubicBezTo>
                  <a:pt x="17481" y="5847"/>
                  <a:pt x="17456" y="5797"/>
                  <a:pt x="17426" y="5797"/>
                </a:cubicBezTo>
                <a:close/>
                <a:moveTo>
                  <a:pt x="17247" y="5797"/>
                </a:moveTo>
                <a:cubicBezTo>
                  <a:pt x="17217" y="5797"/>
                  <a:pt x="17192" y="5847"/>
                  <a:pt x="17192" y="5908"/>
                </a:cubicBezTo>
                <a:cubicBezTo>
                  <a:pt x="17192" y="5970"/>
                  <a:pt x="17217" y="6019"/>
                  <a:pt x="17247" y="6019"/>
                </a:cubicBezTo>
                <a:cubicBezTo>
                  <a:pt x="17277" y="6019"/>
                  <a:pt x="17302" y="5970"/>
                  <a:pt x="17302" y="5908"/>
                </a:cubicBezTo>
                <a:cubicBezTo>
                  <a:pt x="17302" y="5847"/>
                  <a:pt x="17277" y="5797"/>
                  <a:pt x="17247" y="5797"/>
                </a:cubicBezTo>
                <a:close/>
                <a:moveTo>
                  <a:pt x="17068" y="5797"/>
                </a:moveTo>
                <a:cubicBezTo>
                  <a:pt x="17038" y="5797"/>
                  <a:pt x="17013" y="5847"/>
                  <a:pt x="17013" y="5908"/>
                </a:cubicBezTo>
                <a:cubicBezTo>
                  <a:pt x="17013" y="5970"/>
                  <a:pt x="17038" y="6019"/>
                  <a:pt x="17068" y="6019"/>
                </a:cubicBezTo>
                <a:cubicBezTo>
                  <a:pt x="17098" y="6019"/>
                  <a:pt x="17123" y="5970"/>
                  <a:pt x="17123" y="5908"/>
                </a:cubicBezTo>
                <a:cubicBezTo>
                  <a:pt x="17123" y="5847"/>
                  <a:pt x="17098" y="5797"/>
                  <a:pt x="17068" y="5797"/>
                </a:cubicBezTo>
                <a:close/>
                <a:moveTo>
                  <a:pt x="16889" y="5797"/>
                </a:moveTo>
                <a:cubicBezTo>
                  <a:pt x="16859" y="5797"/>
                  <a:pt x="16834" y="5847"/>
                  <a:pt x="16834" y="5908"/>
                </a:cubicBezTo>
                <a:cubicBezTo>
                  <a:pt x="16834" y="5970"/>
                  <a:pt x="16859" y="6019"/>
                  <a:pt x="16889" y="6019"/>
                </a:cubicBezTo>
                <a:cubicBezTo>
                  <a:pt x="16919" y="6019"/>
                  <a:pt x="16944" y="5970"/>
                  <a:pt x="16944" y="5908"/>
                </a:cubicBezTo>
                <a:cubicBezTo>
                  <a:pt x="16944" y="5847"/>
                  <a:pt x="16919" y="5797"/>
                  <a:pt x="16889" y="5797"/>
                </a:cubicBezTo>
                <a:close/>
                <a:moveTo>
                  <a:pt x="16710" y="5797"/>
                </a:moveTo>
                <a:cubicBezTo>
                  <a:pt x="16679" y="5797"/>
                  <a:pt x="16655" y="5847"/>
                  <a:pt x="16655" y="5908"/>
                </a:cubicBezTo>
                <a:cubicBezTo>
                  <a:pt x="16655" y="5970"/>
                  <a:pt x="16679" y="6019"/>
                  <a:pt x="16710" y="6019"/>
                </a:cubicBezTo>
                <a:cubicBezTo>
                  <a:pt x="16740" y="6019"/>
                  <a:pt x="16765" y="5970"/>
                  <a:pt x="16765" y="5908"/>
                </a:cubicBezTo>
                <a:cubicBezTo>
                  <a:pt x="16765" y="5847"/>
                  <a:pt x="16740" y="5797"/>
                  <a:pt x="16710" y="5797"/>
                </a:cubicBezTo>
                <a:close/>
                <a:moveTo>
                  <a:pt x="16531" y="5797"/>
                </a:moveTo>
                <a:cubicBezTo>
                  <a:pt x="16500" y="5797"/>
                  <a:pt x="16476" y="5847"/>
                  <a:pt x="16476" y="5908"/>
                </a:cubicBezTo>
                <a:cubicBezTo>
                  <a:pt x="16476" y="5970"/>
                  <a:pt x="16500" y="6019"/>
                  <a:pt x="16531" y="6019"/>
                </a:cubicBezTo>
                <a:cubicBezTo>
                  <a:pt x="16561" y="6019"/>
                  <a:pt x="16585" y="5970"/>
                  <a:pt x="16585" y="5908"/>
                </a:cubicBezTo>
                <a:cubicBezTo>
                  <a:pt x="16585" y="5847"/>
                  <a:pt x="16561" y="5797"/>
                  <a:pt x="16531" y="5797"/>
                </a:cubicBezTo>
                <a:close/>
                <a:moveTo>
                  <a:pt x="16352" y="5797"/>
                </a:moveTo>
                <a:cubicBezTo>
                  <a:pt x="16321" y="5797"/>
                  <a:pt x="16297" y="5847"/>
                  <a:pt x="16297" y="5908"/>
                </a:cubicBezTo>
                <a:cubicBezTo>
                  <a:pt x="16297" y="5970"/>
                  <a:pt x="16321" y="6019"/>
                  <a:pt x="16352" y="6019"/>
                </a:cubicBezTo>
                <a:cubicBezTo>
                  <a:pt x="16382" y="6019"/>
                  <a:pt x="16406" y="5970"/>
                  <a:pt x="16406" y="5908"/>
                </a:cubicBezTo>
                <a:cubicBezTo>
                  <a:pt x="16406" y="5847"/>
                  <a:pt x="16382" y="5797"/>
                  <a:pt x="16352" y="5797"/>
                </a:cubicBezTo>
                <a:close/>
                <a:moveTo>
                  <a:pt x="16172" y="5797"/>
                </a:moveTo>
                <a:cubicBezTo>
                  <a:pt x="16142" y="5797"/>
                  <a:pt x="16118" y="5847"/>
                  <a:pt x="16118" y="5908"/>
                </a:cubicBezTo>
                <a:cubicBezTo>
                  <a:pt x="16118" y="5970"/>
                  <a:pt x="16142" y="6019"/>
                  <a:pt x="16172" y="6019"/>
                </a:cubicBezTo>
                <a:cubicBezTo>
                  <a:pt x="16203" y="6019"/>
                  <a:pt x="16227" y="5970"/>
                  <a:pt x="16227" y="5908"/>
                </a:cubicBezTo>
                <a:cubicBezTo>
                  <a:pt x="16227" y="5847"/>
                  <a:pt x="16203" y="5797"/>
                  <a:pt x="16172" y="5797"/>
                </a:cubicBezTo>
                <a:close/>
                <a:moveTo>
                  <a:pt x="15993" y="5797"/>
                </a:moveTo>
                <a:cubicBezTo>
                  <a:pt x="15963" y="5797"/>
                  <a:pt x="15938" y="5847"/>
                  <a:pt x="15938" y="5908"/>
                </a:cubicBezTo>
                <a:cubicBezTo>
                  <a:pt x="15938" y="5970"/>
                  <a:pt x="15963" y="6019"/>
                  <a:pt x="15993" y="6019"/>
                </a:cubicBezTo>
                <a:cubicBezTo>
                  <a:pt x="16024" y="6019"/>
                  <a:pt x="16048" y="5970"/>
                  <a:pt x="16048" y="5908"/>
                </a:cubicBezTo>
                <a:cubicBezTo>
                  <a:pt x="16048" y="5847"/>
                  <a:pt x="16024" y="5797"/>
                  <a:pt x="15993" y="5797"/>
                </a:cubicBezTo>
                <a:close/>
                <a:moveTo>
                  <a:pt x="15814" y="5797"/>
                </a:moveTo>
                <a:cubicBezTo>
                  <a:pt x="15784" y="5797"/>
                  <a:pt x="15759" y="5847"/>
                  <a:pt x="15759" y="5908"/>
                </a:cubicBezTo>
                <a:cubicBezTo>
                  <a:pt x="15759" y="5970"/>
                  <a:pt x="15784" y="6019"/>
                  <a:pt x="15814" y="6019"/>
                </a:cubicBezTo>
                <a:cubicBezTo>
                  <a:pt x="15845" y="6019"/>
                  <a:pt x="15869" y="5970"/>
                  <a:pt x="15869" y="5908"/>
                </a:cubicBezTo>
                <a:cubicBezTo>
                  <a:pt x="15869" y="5847"/>
                  <a:pt x="15845" y="5797"/>
                  <a:pt x="15814" y="5797"/>
                </a:cubicBezTo>
                <a:close/>
                <a:moveTo>
                  <a:pt x="15635" y="5797"/>
                </a:moveTo>
                <a:cubicBezTo>
                  <a:pt x="15605" y="5797"/>
                  <a:pt x="15580" y="5847"/>
                  <a:pt x="15580" y="5908"/>
                </a:cubicBezTo>
                <a:cubicBezTo>
                  <a:pt x="15580" y="5970"/>
                  <a:pt x="15605" y="6019"/>
                  <a:pt x="15635" y="6019"/>
                </a:cubicBezTo>
                <a:cubicBezTo>
                  <a:pt x="15666" y="6019"/>
                  <a:pt x="15690" y="5970"/>
                  <a:pt x="15690" y="5908"/>
                </a:cubicBezTo>
                <a:cubicBezTo>
                  <a:pt x="15690" y="5847"/>
                  <a:pt x="15666" y="5797"/>
                  <a:pt x="15635" y="5797"/>
                </a:cubicBezTo>
                <a:close/>
                <a:moveTo>
                  <a:pt x="15456" y="5797"/>
                </a:moveTo>
                <a:cubicBezTo>
                  <a:pt x="15426" y="5797"/>
                  <a:pt x="15401" y="5847"/>
                  <a:pt x="15401" y="5908"/>
                </a:cubicBezTo>
                <a:cubicBezTo>
                  <a:pt x="15401" y="5970"/>
                  <a:pt x="15426" y="6019"/>
                  <a:pt x="15456" y="6019"/>
                </a:cubicBezTo>
                <a:cubicBezTo>
                  <a:pt x="15486" y="6019"/>
                  <a:pt x="15511" y="5970"/>
                  <a:pt x="15511" y="5908"/>
                </a:cubicBezTo>
                <a:cubicBezTo>
                  <a:pt x="15511" y="5847"/>
                  <a:pt x="15486" y="5797"/>
                  <a:pt x="15456" y="5797"/>
                </a:cubicBezTo>
                <a:close/>
                <a:moveTo>
                  <a:pt x="15277" y="5797"/>
                </a:moveTo>
                <a:cubicBezTo>
                  <a:pt x="15247" y="5797"/>
                  <a:pt x="15222" y="5847"/>
                  <a:pt x="15222" y="5908"/>
                </a:cubicBezTo>
                <a:cubicBezTo>
                  <a:pt x="15222" y="5970"/>
                  <a:pt x="15247" y="6019"/>
                  <a:pt x="15277" y="6019"/>
                </a:cubicBezTo>
                <a:cubicBezTo>
                  <a:pt x="15307" y="6019"/>
                  <a:pt x="15332" y="5970"/>
                  <a:pt x="15332" y="5908"/>
                </a:cubicBezTo>
                <a:cubicBezTo>
                  <a:pt x="15332" y="5847"/>
                  <a:pt x="15307" y="5797"/>
                  <a:pt x="15277" y="5797"/>
                </a:cubicBezTo>
                <a:close/>
                <a:moveTo>
                  <a:pt x="15098" y="5797"/>
                </a:moveTo>
                <a:cubicBezTo>
                  <a:pt x="15068" y="5797"/>
                  <a:pt x="15043" y="5847"/>
                  <a:pt x="15043" y="5908"/>
                </a:cubicBezTo>
                <a:cubicBezTo>
                  <a:pt x="15043" y="5970"/>
                  <a:pt x="15068" y="6019"/>
                  <a:pt x="15098" y="6019"/>
                </a:cubicBezTo>
                <a:cubicBezTo>
                  <a:pt x="15128" y="6019"/>
                  <a:pt x="15153" y="5970"/>
                  <a:pt x="15153" y="5908"/>
                </a:cubicBezTo>
                <a:cubicBezTo>
                  <a:pt x="15153" y="5847"/>
                  <a:pt x="15128" y="5797"/>
                  <a:pt x="15098" y="5797"/>
                </a:cubicBezTo>
                <a:close/>
                <a:moveTo>
                  <a:pt x="14919" y="5797"/>
                </a:moveTo>
                <a:cubicBezTo>
                  <a:pt x="14889" y="5797"/>
                  <a:pt x="14864" y="5847"/>
                  <a:pt x="14864" y="5908"/>
                </a:cubicBezTo>
                <a:cubicBezTo>
                  <a:pt x="14864" y="5970"/>
                  <a:pt x="14889" y="6019"/>
                  <a:pt x="14919" y="6019"/>
                </a:cubicBezTo>
                <a:cubicBezTo>
                  <a:pt x="14949" y="6019"/>
                  <a:pt x="14974" y="5970"/>
                  <a:pt x="14974" y="5908"/>
                </a:cubicBezTo>
                <a:cubicBezTo>
                  <a:pt x="14974" y="5847"/>
                  <a:pt x="14949" y="5797"/>
                  <a:pt x="14919" y="5797"/>
                </a:cubicBezTo>
                <a:close/>
                <a:moveTo>
                  <a:pt x="14740" y="5797"/>
                </a:moveTo>
                <a:cubicBezTo>
                  <a:pt x="14709" y="5797"/>
                  <a:pt x="14685" y="5847"/>
                  <a:pt x="14685" y="5908"/>
                </a:cubicBezTo>
                <a:cubicBezTo>
                  <a:pt x="14685" y="5970"/>
                  <a:pt x="14709" y="6019"/>
                  <a:pt x="14740" y="6019"/>
                </a:cubicBezTo>
                <a:cubicBezTo>
                  <a:pt x="14770" y="6019"/>
                  <a:pt x="14795" y="5970"/>
                  <a:pt x="14795" y="5908"/>
                </a:cubicBezTo>
                <a:cubicBezTo>
                  <a:pt x="14795" y="5847"/>
                  <a:pt x="14770" y="5797"/>
                  <a:pt x="14740" y="5797"/>
                </a:cubicBezTo>
                <a:close/>
                <a:moveTo>
                  <a:pt x="14561" y="5797"/>
                </a:moveTo>
                <a:cubicBezTo>
                  <a:pt x="14530" y="5797"/>
                  <a:pt x="14506" y="5847"/>
                  <a:pt x="14506" y="5908"/>
                </a:cubicBezTo>
                <a:cubicBezTo>
                  <a:pt x="14506" y="5970"/>
                  <a:pt x="14530" y="6019"/>
                  <a:pt x="14561" y="6019"/>
                </a:cubicBezTo>
                <a:cubicBezTo>
                  <a:pt x="14591" y="6019"/>
                  <a:pt x="14616" y="5970"/>
                  <a:pt x="14616" y="5908"/>
                </a:cubicBezTo>
                <a:cubicBezTo>
                  <a:pt x="14616" y="5847"/>
                  <a:pt x="14591" y="5797"/>
                  <a:pt x="14561" y="5797"/>
                </a:cubicBezTo>
                <a:close/>
                <a:moveTo>
                  <a:pt x="14382" y="5797"/>
                </a:moveTo>
                <a:cubicBezTo>
                  <a:pt x="14351" y="5797"/>
                  <a:pt x="14327" y="5847"/>
                  <a:pt x="14327" y="5908"/>
                </a:cubicBezTo>
                <a:cubicBezTo>
                  <a:pt x="14327" y="5970"/>
                  <a:pt x="14351" y="6019"/>
                  <a:pt x="14382" y="6019"/>
                </a:cubicBezTo>
                <a:cubicBezTo>
                  <a:pt x="14412" y="6019"/>
                  <a:pt x="14436" y="5970"/>
                  <a:pt x="14436" y="5908"/>
                </a:cubicBezTo>
                <a:cubicBezTo>
                  <a:pt x="14436" y="5847"/>
                  <a:pt x="14412" y="5797"/>
                  <a:pt x="14382" y="5797"/>
                </a:cubicBezTo>
                <a:close/>
                <a:moveTo>
                  <a:pt x="14202" y="5797"/>
                </a:moveTo>
                <a:cubicBezTo>
                  <a:pt x="14172" y="5797"/>
                  <a:pt x="14148" y="5847"/>
                  <a:pt x="14148" y="5908"/>
                </a:cubicBezTo>
                <a:cubicBezTo>
                  <a:pt x="14148" y="5970"/>
                  <a:pt x="14172" y="6019"/>
                  <a:pt x="14202" y="6019"/>
                </a:cubicBezTo>
                <a:cubicBezTo>
                  <a:pt x="14233" y="6019"/>
                  <a:pt x="14257" y="5970"/>
                  <a:pt x="14257" y="5908"/>
                </a:cubicBezTo>
                <a:cubicBezTo>
                  <a:pt x="14257" y="5847"/>
                  <a:pt x="14233" y="5797"/>
                  <a:pt x="14202" y="5797"/>
                </a:cubicBezTo>
                <a:close/>
                <a:moveTo>
                  <a:pt x="14023" y="5797"/>
                </a:moveTo>
                <a:cubicBezTo>
                  <a:pt x="13993" y="5797"/>
                  <a:pt x="13969" y="5847"/>
                  <a:pt x="13969" y="5908"/>
                </a:cubicBezTo>
                <a:cubicBezTo>
                  <a:pt x="13969" y="5970"/>
                  <a:pt x="13993" y="6019"/>
                  <a:pt x="14023" y="6019"/>
                </a:cubicBezTo>
                <a:cubicBezTo>
                  <a:pt x="14054" y="6019"/>
                  <a:pt x="14078" y="5970"/>
                  <a:pt x="14078" y="5908"/>
                </a:cubicBezTo>
                <a:cubicBezTo>
                  <a:pt x="14078" y="5847"/>
                  <a:pt x="14054" y="5797"/>
                  <a:pt x="14023" y="5797"/>
                </a:cubicBezTo>
                <a:close/>
                <a:moveTo>
                  <a:pt x="13844" y="5797"/>
                </a:moveTo>
                <a:cubicBezTo>
                  <a:pt x="13814" y="5797"/>
                  <a:pt x="13789" y="5847"/>
                  <a:pt x="13789" y="5908"/>
                </a:cubicBezTo>
                <a:cubicBezTo>
                  <a:pt x="13789" y="5970"/>
                  <a:pt x="13814" y="6019"/>
                  <a:pt x="13844" y="6019"/>
                </a:cubicBezTo>
                <a:cubicBezTo>
                  <a:pt x="13875" y="6019"/>
                  <a:pt x="13899" y="5970"/>
                  <a:pt x="13899" y="5908"/>
                </a:cubicBezTo>
                <a:cubicBezTo>
                  <a:pt x="13899" y="5847"/>
                  <a:pt x="13875" y="5797"/>
                  <a:pt x="13844" y="5797"/>
                </a:cubicBezTo>
                <a:close/>
                <a:moveTo>
                  <a:pt x="13665" y="5797"/>
                </a:moveTo>
                <a:cubicBezTo>
                  <a:pt x="13635" y="5797"/>
                  <a:pt x="13610" y="5847"/>
                  <a:pt x="13610" y="5908"/>
                </a:cubicBezTo>
                <a:cubicBezTo>
                  <a:pt x="13610" y="5970"/>
                  <a:pt x="13635" y="6019"/>
                  <a:pt x="13665" y="6019"/>
                </a:cubicBezTo>
                <a:cubicBezTo>
                  <a:pt x="13696" y="6019"/>
                  <a:pt x="13720" y="5970"/>
                  <a:pt x="13720" y="5908"/>
                </a:cubicBezTo>
                <a:cubicBezTo>
                  <a:pt x="13720" y="5847"/>
                  <a:pt x="13696" y="5797"/>
                  <a:pt x="13665" y="5797"/>
                </a:cubicBezTo>
                <a:close/>
                <a:moveTo>
                  <a:pt x="13486" y="5797"/>
                </a:moveTo>
                <a:cubicBezTo>
                  <a:pt x="13456" y="5797"/>
                  <a:pt x="13431" y="5847"/>
                  <a:pt x="13431" y="5908"/>
                </a:cubicBezTo>
                <a:cubicBezTo>
                  <a:pt x="13431" y="5970"/>
                  <a:pt x="13456" y="6019"/>
                  <a:pt x="13486" y="6019"/>
                </a:cubicBezTo>
                <a:cubicBezTo>
                  <a:pt x="13516" y="6019"/>
                  <a:pt x="13541" y="5970"/>
                  <a:pt x="13541" y="5908"/>
                </a:cubicBezTo>
                <a:cubicBezTo>
                  <a:pt x="13541" y="5847"/>
                  <a:pt x="13516" y="5797"/>
                  <a:pt x="13486" y="5797"/>
                </a:cubicBezTo>
                <a:close/>
                <a:moveTo>
                  <a:pt x="13307" y="5797"/>
                </a:moveTo>
                <a:cubicBezTo>
                  <a:pt x="13277" y="5797"/>
                  <a:pt x="13252" y="5847"/>
                  <a:pt x="13252" y="5908"/>
                </a:cubicBezTo>
                <a:cubicBezTo>
                  <a:pt x="13252" y="5970"/>
                  <a:pt x="13277" y="6019"/>
                  <a:pt x="13307" y="6019"/>
                </a:cubicBezTo>
                <a:cubicBezTo>
                  <a:pt x="13337" y="6019"/>
                  <a:pt x="13362" y="5970"/>
                  <a:pt x="13362" y="5908"/>
                </a:cubicBezTo>
                <a:cubicBezTo>
                  <a:pt x="13362" y="5847"/>
                  <a:pt x="13337" y="5797"/>
                  <a:pt x="13307" y="5797"/>
                </a:cubicBezTo>
                <a:close/>
                <a:moveTo>
                  <a:pt x="13128" y="5797"/>
                </a:moveTo>
                <a:cubicBezTo>
                  <a:pt x="13098" y="5797"/>
                  <a:pt x="13073" y="5847"/>
                  <a:pt x="13073" y="5908"/>
                </a:cubicBezTo>
                <a:cubicBezTo>
                  <a:pt x="13073" y="5970"/>
                  <a:pt x="13098" y="6019"/>
                  <a:pt x="13128" y="6019"/>
                </a:cubicBezTo>
                <a:cubicBezTo>
                  <a:pt x="13158" y="6019"/>
                  <a:pt x="13183" y="5970"/>
                  <a:pt x="13183" y="5908"/>
                </a:cubicBezTo>
                <a:cubicBezTo>
                  <a:pt x="13183" y="5847"/>
                  <a:pt x="13158" y="5797"/>
                  <a:pt x="13128" y="5797"/>
                </a:cubicBezTo>
                <a:close/>
                <a:moveTo>
                  <a:pt x="12949" y="5797"/>
                </a:moveTo>
                <a:cubicBezTo>
                  <a:pt x="12919" y="5797"/>
                  <a:pt x="12894" y="5847"/>
                  <a:pt x="12894" y="5908"/>
                </a:cubicBezTo>
                <a:cubicBezTo>
                  <a:pt x="12894" y="5970"/>
                  <a:pt x="12919" y="6019"/>
                  <a:pt x="12949" y="6019"/>
                </a:cubicBezTo>
                <a:cubicBezTo>
                  <a:pt x="12979" y="6019"/>
                  <a:pt x="13004" y="5970"/>
                  <a:pt x="13004" y="5908"/>
                </a:cubicBezTo>
                <a:cubicBezTo>
                  <a:pt x="13004" y="5847"/>
                  <a:pt x="12979" y="5797"/>
                  <a:pt x="12949" y="5797"/>
                </a:cubicBezTo>
                <a:close/>
                <a:moveTo>
                  <a:pt x="12770" y="5797"/>
                </a:moveTo>
                <a:cubicBezTo>
                  <a:pt x="12740" y="5797"/>
                  <a:pt x="12715" y="5847"/>
                  <a:pt x="12715" y="5908"/>
                </a:cubicBezTo>
                <a:cubicBezTo>
                  <a:pt x="12715" y="5970"/>
                  <a:pt x="12740" y="6019"/>
                  <a:pt x="12770" y="6019"/>
                </a:cubicBezTo>
                <a:cubicBezTo>
                  <a:pt x="12800" y="6019"/>
                  <a:pt x="12825" y="5970"/>
                  <a:pt x="12825" y="5908"/>
                </a:cubicBezTo>
                <a:cubicBezTo>
                  <a:pt x="12825" y="5847"/>
                  <a:pt x="12800" y="5797"/>
                  <a:pt x="12770" y="5797"/>
                </a:cubicBezTo>
                <a:close/>
                <a:moveTo>
                  <a:pt x="12591" y="5797"/>
                </a:moveTo>
                <a:cubicBezTo>
                  <a:pt x="12560" y="5797"/>
                  <a:pt x="12536" y="5847"/>
                  <a:pt x="12536" y="5908"/>
                </a:cubicBezTo>
                <a:cubicBezTo>
                  <a:pt x="12536" y="5970"/>
                  <a:pt x="12560" y="6019"/>
                  <a:pt x="12591" y="6019"/>
                </a:cubicBezTo>
                <a:cubicBezTo>
                  <a:pt x="12621" y="6019"/>
                  <a:pt x="12646" y="5970"/>
                  <a:pt x="12646" y="5908"/>
                </a:cubicBezTo>
                <a:cubicBezTo>
                  <a:pt x="12646" y="5847"/>
                  <a:pt x="12621" y="5797"/>
                  <a:pt x="12591" y="5797"/>
                </a:cubicBezTo>
                <a:close/>
                <a:moveTo>
                  <a:pt x="12412" y="5797"/>
                </a:moveTo>
                <a:cubicBezTo>
                  <a:pt x="12381" y="5797"/>
                  <a:pt x="12357" y="5847"/>
                  <a:pt x="12357" y="5908"/>
                </a:cubicBezTo>
                <a:cubicBezTo>
                  <a:pt x="12357" y="5970"/>
                  <a:pt x="12381" y="6019"/>
                  <a:pt x="12412" y="6019"/>
                </a:cubicBezTo>
                <a:cubicBezTo>
                  <a:pt x="12442" y="6019"/>
                  <a:pt x="12466" y="5970"/>
                  <a:pt x="12466" y="5908"/>
                </a:cubicBezTo>
                <a:cubicBezTo>
                  <a:pt x="12466" y="5847"/>
                  <a:pt x="12442" y="5797"/>
                  <a:pt x="12412" y="5797"/>
                </a:cubicBezTo>
                <a:close/>
                <a:moveTo>
                  <a:pt x="12053" y="5797"/>
                </a:moveTo>
                <a:cubicBezTo>
                  <a:pt x="12023" y="5797"/>
                  <a:pt x="11999" y="5847"/>
                  <a:pt x="11999" y="5908"/>
                </a:cubicBezTo>
                <a:cubicBezTo>
                  <a:pt x="11999" y="5970"/>
                  <a:pt x="12023" y="6019"/>
                  <a:pt x="12053" y="6019"/>
                </a:cubicBezTo>
                <a:cubicBezTo>
                  <a:pt x="12084" y="6019"/>
                  <a:pt x="12108" y="5970"/>
                  <a:pt x="12108" y="5908"/>
                </a:cubicBezTo>
                <a:cubicBezTo>
                  <a:pt x="12108" y="5847"/>
                  <a:pt x="12084" y="5797"/>
                  <a:pt x="12053" y="5797"/>
                </a:cubicBezTo>
                <a:close/>
                <a:moveTo>
                  <a:pt x="11874" y="5797"/>
                </a:moveTo>
                <a:cubicBezTo>
                  <a:pt x="11844" y="5797"/>
                  <a:pt x="11819" y="5847"/>
                  <a:pt x="11819" y="5908"/>
                </a:cubicBezTo>
                <a:cubicBezTo>
                  <a:pt x="11819" y="5970"/>
                  <a:pt x="11844" y="6019"/>
                  <a:pt x="11874" y="6019"/>
                </a:cubicBezTo>
                <a:cubicBezTo>
                  <a:pt x="11905" y="6019"/>
                  <a:pt x="11929" y="5970"/>
                  <a:pt x="11929" y="5908"/>
                </a:cubicBezTo>
                <a:cubicBezTo>
                  <a:pt x="11929" y="5847"/>
                  <a:pt x="11905" y="5797"/>
                  <a:pt x="11874" y="5797"/>
                </a:cubicBezTo>
                <a:close/>
                <a:moveTo>
                  <a:pt x="11695" y="5797"/>
                </a:moveTo>
                <a:cubicBezTo>
                  <a:pt x="11665" y="5797"/>
                  <a:pt x="11640" y="5847"/>
                  <a:pt x="11640" y="5908"/>
                </a:cubicBezTo>
                <a:cubicBezTo>
                  <a:pt x="11640" y="5970"/>
                  <a:pt x="11665" y="6019"/>
                  <a:pt x="11695" y="6019"/>
                </a:cubicBezTo>
                <a:cubicBezTo>
                  <a:pt x="11726" y="6019"/>
                  <a:pt x="11750" y="5970"/>
                  <a:pt x="11750" y="5908"/>
                </a:cubicBezTo>
                <a:cubicBezTo>
                  <a:pt x="11750" y="5847"/>
                  <a:pt x="11726" y="5797"/>
                  <a:pt x="11695" y="5797"/>
                </a:cubicBezTo>
                <a:close/>
                <a:moveTo>
                  <a:pt x="11516" y="5797"/>
                </a:moveTo>
                <a:cubicBezTo>
                  <a:pt x="11486" y="5797"/>
                  <a:pt x="11461" y="5847"/>
                  <a:pt x="11461" y="5908"/>
                </a:cubicBezTo>
                <a:cubicBezTo>
                  <a:pt x="11461" y="5970"/>
                  <a:pt x="11486" y="6019"/>
                  <a:pt x="11516" y="6019"/>
                </a:cubicBezTo>
                <a:cubicBezTo>
                  <a:pt x="11546" y="6019"/>
                  <a:pt x="11571" y="5970"/>
                  <a:pt x="11571" y="5908"/>
                </a:cubicBezTo>
                <a:cubicBezTo>
                  <a:pt x="11571" y="5847"/>
                  <a:pt x="11546" y="5797"/>
                  <a:pt x="11516" y="5797"/>
                </a:cubicBezTo>
                <a:close/>
                <a:moveTo>
                  <a:pt x="11337" y="5797"/>
                </a:moveTo>
                <a:cubicBezTo>
                  <a:pt x="11307" y="5797"/>
                  <a:pt x="11282" y="5847"/>
                  <a:pt x="11282" y="5908"/>
                </a:cubicBezTo>
                <a:cubicBezTo>
                  <a:pt x="11282" y="5970"/>
                  <a:pt x="11307" y="6019"/>
                  <a:pt x="11337" y="6019"/>
                </a:cubicBezTo>
                <a:cubicBezTo>
                  <a:pt x="11367" y="6019"/>
                  <a:pt x="11392" y="5970"/>
                  <a:pt x="11392" y="5908"/>
                </a:cubicBezTo>
                <a:cubicBezTo>
                  <a:pt x="11392" y="5847"/>
                  <a:pt x="11367" y="5797"/>
                  <a:pt x="11337" y="5797"/>
                </a:cubicBezTo>
                <a:close/>
                <a:moveTo>
                  <a:pt x="11158" y="5797"/>
                </a:moveTo>
                <a:cubicBezTo>
                  <a:pt x="11128" y="5797"/>
                  <a:pt x="11103" y="5847"/>
                  <a:pt x="11103" y="5908"/>
                </a:cubicBezTo>
                <a:cubicBezTo>
                  <a:pt x="11103" y="5970"/>
                  <a:pt x="11128" y="6019"/>
                  <a:pt x="11158" y="6019"/>
                </a:cubicBezTo>
                <a:cubicBezTo>
                  <a:pt x="11188" y="6019"/>
                  <a:pt x="11213" y="5970"/>
                  <a:pt x="11213" y="5908"/>
                </a:cubicBezTo>
                <a:cubicBezTo>
                  <a:pt x="11213" y="5847"/>
                  <a:pt x="11188" y="5797"/>
                  <a:pt x="11158" y="5797"/>
                </a:cubicBezTo>
                <a:close/>
                <a:moveTo>
                  <a:pt x="10979" y="5797"/>
                </a:moveTo>
                <a:cubicBezTo>
                  <a:pt x="10949" y="5797"/>
                  <a:pt x="10924" y="5847"/>
                  <a:pt x="10924" y="5908"/>
                </a:cubicBezTo>
                <a:cubicBezTo>
                  <a:pt x="10924" y="5970"/>
                  <a:pt x="10949" y="6019"/>
                  <a:pt x="10979" y="6019"/>
                </a:cubicBezTo>
                <a:cubicBezTo>
                  <a:pt x="11009" y="6019"/>
                  <a:pt x="11034" y="5970"/>
                  <a:pt x="11034" y="5908"/>
                </a:cubicBezTo>
                <a:cubicBezTo>
                  <a:pt x="11034" y="5847"/>
                  <a:pt x="11009" y="5797"/>
                  <a:pt x="10979" y="5797"/>
                </a:cubicBezTo>
                <a:close/>
                <a:moveTo>
                  <a:pt x="10800" y="5797"/>
                </a:moveTo>
                <a:cubicBezTo>
                  <a:pt x="10770" y="5797"/>
                  <a:pt x="10745" y="5847"/>
                  <a:pt x="10745" y="5908"/>
                </a:cubicBezTo>
                <a:cubicBezTo>
                  <a:pt x="10745" y="5970"/>
                  <a:pt x="10770" y="6019"/>
                  <a:pt x="10800" y="6019"/>
                </a:cubicBezTo>
                <a:cubicBezTo>
                  <a:pt x="10830" y="6019"/>
                  <a:pt x="10855" y="5970"/>
                  <a:pt x="10855" y="5908"/>
                </a:cubicBezTo>
                <a:cubicBezTo>
                  <a:pt x="10855" y="5847"/>
                  <a:pt x="10830" y="5797"/>
                  <a:pt x="10800" y="5797"/>
                </a:cubicBezTo>
                <a:close/>
                <a:moveTo>
                  <a:pt x="10621" y="5797"/>
                </a:moveTo>
                <a:cubicBezTo>
                  <a:pt x="10590" y="5797"/>
                  <a:pt x="10566" y="5847"/>
                  <a:pt x="10566" y="5908"/>
                </a:cubicBezTo>
                <a:cubicBezTo>
                  <a:pt x="10566" y="5970"/>
                  <a:pt x="10590" y="6019"/>
                  <a:pt x="10621" y="6019"/>
                </a:cubicBezTo>
                <a:cubicBezTo>
                  <a:pt x="10651" y="6019"/>
                  <a:pt x="10676" y="5970"/>
                  <a:pt x="10676" y="5908"/>
                </a:cubicBezTo>
                <a:cubicBezTo>
                  <a:pt x="10676" y="5847"/>
                  <a:pt x="10651" y="5797"/>
                  <a:pt x="10621" y="5797"/>
                </a:cubicBezTo>
                <a:close/>
                <a:moveTo>
                  <a:pt x="10442" y="5797"/>
                </a:moveTo>
                <a:cubicBezTo>
                  <a:pt x="10411" y="5797"/>
                  <a:pt x="10387" y="5847"/>
                  <a:pt x="10387" y="5908"/>
                </a:cubicBezTo>
                <a:cubicBezTo>
                  <a:pt x="10387" y="5970"/>
                  <a:pt x="10411" y="6019"/>
                  <a:pt x="10442" y="6019"/>
                </a:cubicBezTo>
                <a:cubicBezTo>
                  <a:pt x="10472" y="6019"/>
                  <a:pt x="10497" y="5970"/>
                  <a:pt x="10497" y="5908"/>
                </a:cubicBezTo>
                <a:cubicBezTo>
                  <a:pt x="10497" y="5847"/>
                  <a:pt x="10472" y="5797"/>
                  <a:pt x="10442" y="5797"/>
                </a:cubicBezTo>
                <a:close/>
                <a:moveTo>
                  <a:pt x="10263" y="5797"/>
                </a:moveTo>
                <a:cubicBezTo>
                  <a:pt x="10232" y="5797"/>
                  <a:pt x="10208" y="5847"/>
                  <a:pt x="10208" y="5908"/>
                </a:cubicBezTo>
                <a:cubicBezTo>
                  <a:pt x="10208" y="5970"/>
                  <a:pt x="10232" y="6019"/>
                  <a:pt x="10263" y="6019"/>
                </a:cubicBezTo>
                <a:cubicBezTo>
                  <a:pt x="10293" y="6019"/>
                  <a:pt x="10317" y="5970"/>
                  <a:pt x="10317" y="5908"/>
                </a:cubicBezTo>
                <a:cubicBezTo>
                  <a:pt x="10317" y="5847"/>
                  <a:pt x="10293" y="5797"/>
                  <a:pt x="10263" y="5797"/>
                </a:cubicBezTo>
                <a:close/>
                <a:moveTo>
                  <a:pt x="9904" y="5797"/>
                </a:moveTo>
                <a:cubicBezTo>
                  <a:pt x="9874" y="5797"/>
                  <a:pt x="9850" y="5847"/>
                  <a:pt x="9850" y="5908"/>
                </a:cubicBezTo>
                <a:cubicBezTo>
                  <a:pt x="9850" y="5970"/>
                  <a:pt x="9874" y="6019"/>
                  <a:pt x="9904" y="6019"/>
                </a:cubicBezTo>
                <a:cubicBezTo>
                  <a:pt x="9935" y="6019"/>
                  <a:pt x="9959" y="5970"/>
                  <a:pt x="9959" y="5908"/>
                </a:cubicBezTo>
                <a:cubicBezTo>
                  <a:pt x="9959" y="5847"/>
                  <a:pt x="9935" y="5797"/>
                  <a:pt x="9904" y="5797"/>
                </a:cubicBezTo>
                <a:close/>
                <a:moveTo>
                  <a:pt x="9725" y="5797"/>
                </a:moveTo>
                <a:cubicBezTo>
                  <a:pt x="9695" y="5797"/>
                  <a:pt x="9670" y="5847"/>
                  <a:pt x="9670" y="5908"/>
                </a:cubicBezTo>
                <a:cubicBezTo>
                  <a:pt x="9670" y="5970"/>
                  <a:pt x="9695" y="6019"/>
                  <a:pt x="9725" y="6019"/>
                </a:cubicBezTo>
                <a:cubicBezTo>
                  <a:pt x="9756" y="6019"/>
                  <a:pt x="9780" y="5970"/>
                  <a:pt x="9780" y="5908"/>
                </a:cubicBezTo>
                <a:cubicBezTo>
                  <a:pt x="9780" y="5847"/>
                  <a:pt x="9756" y="5797"/>
                  <a:pt x="9725" y="5797"/>
                </a:cubicBezTo>
                <a:close/>
                <a:moveTo>
                  <a:pt x="9546" y="5797"/>
                </a:moveTo>
                <a:cubicBezTo>
                  <a:pt x="9516" y="5797"/>
                  <a:pt x="9491" y="5847"/>
                  <a:pt x="9491" y="5908"/>
                </a:cubicBezTo>
                <a:cubicBezTo>
                  <a:pt x="9491" y="5970"/>
                  <a:pt x="9516" y="6019"/>
                  <a:pt x="9546" y="6019"/>
                </a:cubicBezTo>
                <a:cubicBezTo>
                  <a:pt x="9577" y="6019"/>
                  <a:pt x="9601" y="5970"/>
                  <a:pt x="9601" y="5908"/>
                </a:cubicBezTo>
                <a:cubicBezTo>
                  <a:pt x="9601" y="5847"/>
                  <a:pt x="9577" y="5797"/>
                  <a:pt x="9546" y="5797"/>
                </a:cubicBezTo>
                <a:close/>
                <a:moveTo>
                  <a:pt x="9367" y="5797"/>
                </a:moveTo>
                <a:cubicBezTo>
                  <a:pt x="9337" y="5797"/>
                  <a:pt x="9312" y="5847"/>
                  <a:pt x="9312" y="5908"/>
                </a:cubicBezTo>
                <a:cubicBezTo>
                  <a:pt x="9312" y="5970"/>
                  <a:pt x="9337" y="6019"/>
                  <a:pt x="9367" y="6019"/>
                </a:cubicBezTo>
                <a:cubicBezTo>
                  <a:pt x="9397" y="6019"/>
                  <a:pt x="9422" y="5970"/>
                  <a:pt x="9422" y="5908"/>
                </a:cubicBezTo>
                <a:cubicBezTo>
                  <a:pt x="9422" y="5847"/>
                  <a:pt x="9397" y="5797"/>
                  <a:pt x="9367" y="5797"/>
                </a:cubicBezTo>
                <a:close/>
                <a:moveTo>
                  <a:pt x="9188" y="5797"/>
                </a:moveTo>
                <a:cubicBezTo>
                  <a:pt x="9158" y="5797"/>
                  <a:pt x="9133" y="5847"/>
                  <a:pt x="9133" y="5908"/>
                </a:cubicBezTo>
                <a:cubicBezTo>
                  <a:pt x="9133" y="5970"/>
                  <a:pt x="9158" y="6019"/>
                  <a:pt x="9188" y="6019"/>
                </a:cubicBezTo>
                <a:cubicBezTo>
                  <a:pt x="9218" y="6019"/>
                  <a:pt x="9243" y="5970"/>
                  <a:pt x="9243" y="5908"/>
                </a:cubicBezTo>
                <a:cubicBezTo>
                  <a:pt x="9243" y="5847"/>
                  <a:pt x="9218" y="5797"/>
                  <a:pt x="9188" y="5797"/>
                </a:cubicBezTo>
                <a:close/>
                <a:moveTo>
                  <a:pt x="5248" y="5797"/>
                </a:moveTo>
                <a:cubicBezTo>
                  <a:pt x="5218" y="5797"/>
                  <a:pt x="5193" y="5847"/>
                  <a:pt x="5193" y="5908"/>
                </a:cubicBezTo>
                <a:cubicBezTo>
                  <a:pt x="5193" y="5970"/>
                  <a:pt x="5218" y="6019"/>
                  <a:pt x="5248" y="6019"/>
                </a:cubicBezTo>
                <a:cubicBezTo>
                  <a:pt x="5279" y="6019"/>
                  <a:pt x="5303" y="5970"/>
                  <a:pt x="5303" y="5908"/>
                </a:cubicBezTo>
                <a:cubicBezTo>
                  <a:pt x="5303" y="5847"/>
                  <a:pt x="5279" y="5797"/>
                  <a:pt x="5248" y="5797"/>
                </a:cubicBezTo>
                <a:close/>
                <a:moveTo>
                  <a:pt x="5069" y="5797"/>
                </a:moveTo>
                <a:cubicBezTo>
                  <a:pt x="5039" y="5797"/>
                  <a:pt x="5014" y="5847"/>
                  <a:pt x="5014" y="5908"/>
                </a:cubicBezTo>
                <a:cubicBezTo>
                  <a:pt x="5014" y="5970"/>
                  <a:pt x="5039" y="6019"/>
                  <a:pt x="5069" y="6019"/>
                </a:cubicBezTo>
                <a:cubicBezTo>
                  <a:pt x="5099" y="6019"/>
                  <a:pt x="5124" y="5970"/>
                  <a:pt x="5124" y="5908"/>
                </a:cubicBezTo>
                <a:cubicBezTo>
                  <a:pt x="5124" y="5847"/>
                  <a:pt x="5099" y="5797"/>
                  <a:pt x="5069" y="5797"/>
                </a:cubicBezTo>
                <a:close/>
                <a:moveTo>
                  <a:pt x="4890" y="5797"/>
                </a:moveTo>
                <a:cubicBezTo>
                  <a:pt x="4860" y="5797"/>
                  <a:pt x="4835" y="5847"/>
                  <a:pt x="4835" y="5908"/>
                </a:cubicBezTo>
                <a:cubicBezTo>
                  <a:pt x="4835" y="5970"/>
                  <a:pt x="4860" y="6019"/>
                  <a:pt x="4890" y="6019"/>
                </a:cubicBezTo>
                <a:cubicBezTo>
                  <a:pt x="4920" y="6019"/>
                  <a:pt x="4945" y="5970"/>
                  <a:pt x="4945" y="5908"/>
                </a:cubicBezTo>
                <a:cubicBezTo>
                  <a:pt x="4945" y="5847"/>
                  <a:pt x="4920" y="5797"/>
                  <a:pt x="4890" y="5797"/>
                </a:cubicBezTo>
                <a:close/>
                <a:moveTo>
                  <a:pt x="4711" y="5797"/>
                </a:moveTo>
                <a:cubicBezTo>
                  <a:pt x="4681" y="5797"/>
                  <a:pt x="4656" y="5847"/>
                  <a:pt x="4656" y="5908"/>
                </a:cubicBezTo>
                <a:cubicBezTo>
                  <a:pt x="4656" y="5970"/>
                  <a:pt x="4681" y="6019"/>
                  <a:pt x="4711" y="6019"/>
                </a:cubicBezTo>
                <a:cubicBezTo>
                  <a:pt x="4741" y="6019"/>
                  <a:pt x="4766" y="5970"/>
                  <a:pt x="4766" y="5908"/>
                </a:cubicBezTo>
                <a:cubicBezTo>
                  <a:pt x="4766" y="5847"/>
                  <a:pt x="4741" y="5797"/>
                  <a:pt x="4711" y="5797"/>
                </a:cubicBezTo>
                <a:close/>
                <a:moveTo>
                  <a:pt x="4532" y="5797"/>
                </a:moveTo>
                <a:cubicBezTo>
                  <a:pt x="4502" y="5797"/>
                  <a:pt x="4477" y="5847"/>
                  <a:pt x="4477" y="5908"/>
                </a:cubicBezTo>
                <a:cubicBezTo>
                  <a:pt x="4477" y="5970"/>
                  <a:pt x="4502" y="6019"/>
                  <a:pt x="4532" y="6019"/>
                </a:cubicBezTo>
                <a:cubicBezTo>
                  <a:pt x="4562" y="6019"/>
                  <a:pt x="4587" y="5970"/>
                  <a:pt x="4587" y="5908"/>
                </a:cubicBezTo>
                <a:cubicBezTo>
                  <a:pt x="4587" y="5847"/>
                  <a:pt x="4562" y="5797"/>
                  <a:pt x="4532" y="5797"/>
                </a:cubicBezTo>
                <a:close/>
                <a:moveTo>
                  <a:pt x="4353" y="5797"/>
                </a:moveTo>
                <a:cubicBezTo>
                  <a:pt x="4323" y="5797"/>
                  <a:pt x="4298" y="5847"/>
                  <a:pt x="4298" y="5908"/>
                </a:cubicBezTo>
                <a:cubicBezTo>
                  <a:pt x="4298" y="5970"/>
                  <a:pt x="4323" y="6019"/>
                  <a:pt x="4353" y="6019"/>
                </a:cubicBezTo>
                <a:cubicBezTo>
                  <a:pt x="4383" y="6019"/>
                  <a:pt x="4408" y="5970"/>
                  <a:pt x="4408" y="5908"/>
                </a:cubicBezTo>
                <a:cubicBezTo>
                  <a:pt x="4408" y="5847"/>
                  <a:pt x="4383" y="5797"/>
                  <a:pt x="4353" y="5797"/>
                </a:cubicBezTo>
                <a:close/>
                <a:moveTo>
                  <a:pt x="4174" y="5797"/>
                </a:moveTo>
                <a:cubicBezTo>
                  <a:pt x="4143" y="5797"/>
                  <a:pt x="4119" y="5847"/>
                  <a:pt x="4119" y="5908"/>
                </a:cubicBezTo>
                <a:cubicBezTo>
                  <a:pt x="4119" y="5970"/>
                  <a:pt x="4143" y="6019"/>
                  <a:pt x="4174" y="6019"/>
                </a:cubicBezTo>
                <a:cubicBezTo>
                  <a:pt x="4204" y="6019"/>
                  <a:pt x="4229" y="5970"/>
                  <a:pt x="4229" y="5908"/>
                </a:cubicBezTo>
                <a:cubicBezTo>
                  <a:pt x="4229" y="5847"/>
                  <a:pt x="4204" y="5797"/>
                  <a:pt x="4174" y="5797"/>
                </a:cubicBezTo>
                <a:close/>
                <a:moveTo>
                  <a:pt x="3995" y="5797"/>
                </a:moveTo>
                <a:cubicBezTo>
                  <a:pt x="3964" y="5797"/>
                  <a:pt x="3940" y="5847"/>
                  <a:pt x="3940" y="5908"/>
                </a:cubicBezTo>
                <a:cubicBezTo>
                  <a:pt x="3940" y="5970"/>
                  <a:pt x="3964" y="6019"/>
                  <a:pt x="3995" y="6019"/>
                </a:cubicBezTo>
                <a:cubicBezTo>
                  <a:pt x="4025" y="6019"/>
                  <a:pt x="4050" y="5970"/>
                  <a:pt x="4050" y="5908"/>
                </a:cubicBezTo>
                <a:cubicBezTo>
                  <a:pt x="4050" y="5847"/>
                  <a:pt x="4025" y="5797"/>
                  <a:pt x="3995" y="5797"/>
                </a:cubicBezTo>
                <a:close/>
                <a:moveTo>
                  <a:pt x="3816" y="5797"/>
                </a:moveTo>
                <a:cubicBezTo>
                  <a:pt x="3785" y="5797"/>
                  <a:pt x="3761" y="5847"/>
                  <a:pt x="3761" y="5908"/>
                </a:cubicBezTo>
                <a:cubicBezTo>
                  <a:pt x="3761" y="5970"/>
                  <a:pt x="3785" y="6019"/>
                  <a:pt x="3816" y="6019"/>
                </a:cubicBezTo>
                <a:cubicBezTo>
                  <a:pt x="3846" y="6019"/>
                  <a:pt x="3870" y="5970"/>
                  <a:pt x="3870" y="5908"/>
                </a:cubicBezTo>
                <a:cubicBezTo>
                  <a:pt x="3870" y="5847"/>
                  <a:pt x="3846" y="5797"/>
                  <a:pt x="3816" y="5797"/>
                </a:cubicBezTo>
                <a:close/>
                <a:moveTo>
                  <a:pt x="3637" y="5797"/>
                </a:moveTo>
                <a:cubicBezTo>
                  <a:pt x="3606" y="5797"/>
                  <a:pt x="3582" y="5847"/>
                  <a:pt x="3582" y="5908"/>
                </a:cubicBezTo>
                <a:cubicBezTo>
                  <a:pt x="3582" y="5970"/>
                  <a:pt x="3606" y="6019"/>
                  <a:pt x="3637" y="6019"/>
                </a:cubicBezTo>
                <a:cubicBezTo>
                  <a:pt x="3667" y="6019"/>
                  <a:pt x="3691" y="5970"/>
                  <a:pt x="3691" y="5908"/>
                </a:cubicBezTo>
                <a:cubicBezTo>
                  <a:pt x="3691" y="5847"/>
                  <a:pt x="3667" y="5797"/>
                  <a:pt x="3637" y="5797"/>
                </a:cubicBezTo>
                <a:close/>
                <a:moveTo>
                  <a:pt x="3457" y="5797"/>
                </a:moveTo>
                <a:cubicBezTo>
                  <a:pt x="3427" y="5797"/>
                  <a:pt x="3403" y="5847"/>
                  <a:pt x="3403" y="5908"/>
                </a:cubicBezTo>
                <a:cubicBezTo>
                  <a:pt x="3403" y="5970"/>
                  <a:pt x="3427" y="6019"/>
                  <a:pt x="3457" y="6019"/>
                </a:cubicBezTo>
                <a:cubicBezTo>
                  <a:pt x="3488" y="6019"/>
                  <a:pt x="3512" y="5970"/>
                  <a:pt x="3512" y="5908"/>
                </a:cubicBezTo>
                <a:cubicBezTo>
                  <a:pt x="3512" y="5847"/>
                  <a:pt x="3488" y="5797"/>
                  <a:pt x="3457" y="5797"/>
                </a:cubicBezTo>
                <a:close/>
                <a:moveTo>
                  <a:pt x="3278" y="5797"/>
                </a:moveTo>
                <a:cubicBezTo>
                  <a:pt x="3248" y="5797"/>
                  <a:pt x="3223" y="5847"/>
                  <a:pt x="3223" y="5908"/>
                </a:cubicBezTo>
                <a:cubicBezTo>
                  <a:pt x="3223" y="5970"/>
                  <a:pt x="3248" y="6019"/>
                  <a:pt x="3278" y="6019"/>
                </a:cubicBezTo>
                <a:cubicBezTo>
                  <a:pt x="3309" y="6019"/>
                  <a:pt x="3333" y="5970"/>
                  <a:pt x="3333" y="5908"/>
                </a:cubicBezTo>
                <a:cubicBezTo>
                  <a:pt x="3333" y="5847"/>
                  <a:pt x="3309" y="5797"/>
                  <a:pt x="3278" y="5797"/>
                </a:cubicBezTo>
                <a:close/>
                <a:moveTo>
                  <a:pt x="3099" y="5797"/>
                </a:moveTo>
                <a:cubicBezTo>
                  <a:pt x="3069" y="5797"/>
                  <a:pt x="3044" y="5847"/>
                  <a:pt x="3044" y="5908"/>
                </a:cubicBezTo>
                <a:cubicBezTo>
                  <a:pt x="3044" y="5970"/>
                  <a:pt x="3069" y="6019"/>
                  <a:pt x="3099" y="6019"/>
                </a:cubicBezTo>
                <a:cubicBezTo>
                  <a:pt x="3130" y="6019"/>
                  <a:pt x="3154" y="5970"/>
                  <a:pt x="3154" y="5908"/>
                </a:cubicBezTo>
                <a:cubicBezTo>
                  <a:pt x="3154" y="5847"/>
                  <a:pt x="3130" y="5797"/>
                  <a:pt x="3099" y="5797"/>
                </a:cubicBezTo>
                <a:close/>
                <a:moveTo>
                  <a:pt x="2920" y="5797"/>
                </a:moveTo>
                <a:cubicBezTo>
                  <a:pt x="2890" y="5797"/>
                  <a:pt x="2865" y="5847"/>
                  <a:pt x="2865" y="5908"/>
                </a:cubicBezTo>
                <a:cubicBezTo>
                  <a:pt x="2865" y="5970"/>
                  <a:pt x="2890" y="6019"/>
                  <a:pt x="2920" y="6019"/>
                </a:cubicBezTo>
                <a:cubicBezTo>
                  <a:pt x="2950" y="6019"/>
                  <a:pt x="2975" y="5970"/>
                  <a:pt x="2975" y="5908"/>
                </a:cubicBezTo>
                <a:cubicBezTo>
                  <a:pt x="2975" y="5847"/>
                  <a:pt x="2950" y="5797"/>
                  <a:pt x="2920" y="5797"/>
                </a:cubicBezTo>
                <a:close/>
                <a:moveTo>
                  <a:pt x="2741" y="5797"/>
                </a:moveTo>
                <a:cubicBezTo>
                  <a:pt x="2711" y="5797"/>
                  <a:pt x="2686" y="5847"/>
                  <a:pt x="2686" y="5908"/>
                </a:cubicBezTo>
                <a:cubicBezTo>
                  <a:pt x="2686" y="5970"/>
                  <a:pt x="2711" y="6019"/>
                  <a:pt x="2741" y="6019"/>
                </a:cubicBezTo>
                <a:cubicBezTo>
                  <a:pt x="2771" y="6019"/>
                  <a:pt x="2796" y="5970"/>
                  <a:pt x="2796" y="5908"/>
                </a:cubicBezTo>
                <a:cubicBezTo>
                  <a:pt x="2796" y="5847"/>
                  <a:pt x="2771" y="5797"/>
                  <a:pt x="2741" y="5797"/>
                </a:cubicBezTo>
                <a:close/>
                <a:moveTo>
                  <a:pt x="2562" y="5797"/>
                </a:moveTo>
                <a:cubicBezTo>
                  <a:pt x="2532" y="5797"/>
                  <a:pt x="2507" y="5847"/>
                  <a:pt x="2507" y="5908"/>
                </a:cubicBezTo>
                <a:cubicBezTo>
                  <a:pt x="2507" y="5970"/>
                  <a:pt x="2532" y="6019"/>
                  <a:pt x="2562" y="6019"/>
                </a:cubicBezTo>
                <a:cubicBezTo>
                  <a:pt x="2592" y="6019"/>
                  <a:pt x="2617" y="5970"/>
                  <a:pt x="2617" y="5908"/>
                </a:cubicBezTo>
                <a:cubicBezTo>
                  <a:pt x="2617" y="5847"/>
                  <a:pt x="2592" y="5797"/>
                  <a:pt x="2562" y="5797"/>
                </a:cubicBezTo>
                <a:close/>
                <a:moveTo>
                  <a:pt x="2383" y="5797"/>
                </a:moveTo>
                <a:cubicBezTo>
                  <a:pt x="2353" y="5797"/>
                  <a:pt x="2328" y="5847"/>
                  <a:pt x="2328" y="5908"/>
                </a:cubicBezTo>
                <a:cubicBezTo>
                  <a:pt x="2328" y="5970"/>
                  <a:pt x="2353" y="6019"/>
                  <a:pt x="2383" y="6019"/>
                </a:cubicBezTo>
                <a:cubicBezTo>
                  <a:pt x="2413" y="6019"/>
                  <a:pt x="2438" y="5970"/>
                  <a:pt x="2438" y="5908"/>
                </a:cubicBezTo>
                <a:cubicBezTo>
                  <a:pt x="2438" y="5847"/>
                  <a:pt x="2413" y="5797"/>
                  <a:pt x="2383" y="5797"/>
                </a:cubicBezTo>
                <a:close/>
                <a:moveTo>
                  <a:pt x="2204" y="5797"/>
                </a:moveTo>
                <a:cubicBezTo>
                  <a:pt x="2174" y="5797"/>
                  <a:pt x="2149" y="5847"/>
                  <a:pt x="2149" y="5908"/>
                </a:cubicBezTo>
                <a:cubicBezTo>
                  <a:pt x="2149" y="5970"/>
                  <a:pt x="2174" y="6019"/>
                  <a:pt x="2204" y="6019"/>
                </a:cubicBezTo>
                <a:cubicBezTo>
                  <a:pt x="2234" y="6019"/>
                  <a:pt x="2259" y="5970"/>
                  <a:pt x="2259" y="5908"/>
                </a:cubicBezTo>
                <a:cubicBezTo>
                  <a:pt x="2259" y="5847"/>
                  <a:pt x="2234" y="5797"/>
                  <a:pt x="2204" y="5797"/>
                </a:cubicBezTo>
                <a:close/>
                <a:moveTo>
                  <a:pt x="2025" y="5797"/>
                </a:moveTo>
                <a:cubicBezTo>
                  <a:pt x="1994" y="5797"/>
                  <a:pt x="1970" y="5847"/>
                  <a:pt x="1970" y="5908"/>
                </a:cubicBezTo>
                <a:cubicBezTo>
                  <a:pt x="1970" y="5970"/>
                  <a:pt x="1994" y="6019"/>
                  <a:pt x="2025" y="6019"/>
                </a:cubicBezTo>
                <a:cubicBezTo>
                  <a:pt x="2055" y="6019"/>
                  <a:pt x="2080" y="5970"/>
                  <a:pt x="2080" y="5908"/>
                </a:cubicBezTo>
                <a:cubicBezTo>
                  <a:pt x="2080" y="5847"/>
                  <a:pt x="2055" y="5797"/>
                  <a:pt x="2025" y="5797"/>
                </a:cubicBezTo>
                <a:close/>
                <a:moveTo>
                  <a:pt x="1846" y="5797"/>
                </a:moveTo>
                <a:cubicBezTo>
                  <a:pt x="1815" y="5797"/>
                  <a:pt x="1791" y="5847"/>
                  <a:pt x="1791" y="5908"/>
                </a:cubicBezTo>
                <a:cubicBezTo>
                  <a:pt x="1791" y="5970"/>
                  <a:pt x="1815" y="6019"/>
                  <a:pt x="1846" y="6019"/>
                </a:cubicBezTo>
                <a:cubicBezTo>
                  <a:pt x="1876" y="6019"/>
                  <a:pt x="1901" y="5970"/>
                  <a:pt x="1901" y="5908"/>
                </a:cubicBezTo>
                <a:cubicBezTo>
                  <a:pt x="1901" y="5847"/>
                  <a:pt x="1876" y="5797"/>
                  <a:pt x="1846" y="5797"/>
                </a:cubicBezTo>
                <a:close/>
                <a:moveTo>
                  <a:pt x="1667" y="5797"/>
                </a:moveTo>
                <a:cubicBezTo>
                  <a:pt x="1636" y="5797"/>
                  <a:pt x="1612" y="5847"/>
                  <a:pt x="1612" y="5908"/>
                </a:cubicBezTo>
                <a:cubicBezTo>
                  <a:pt x="1612" y="5970"/>
                  <a:pt x="1636" y="6019"/>
                  <a:pt x="1667" y="6019"/>
                </a:cubicBezTo>
                <a:cubicBezTo>
                  <a:pt x="1697" y="6019"/>
                  <a:pt x="1721" y="5970"/>
                  <a:pt x="1721" y="5908"/>
                </a:cubicBezTo>
                <a:cubicBezTo>
                  <a:pt x="1721" y="5847"/>
                  <a:pt x="1697" y="5797"/>
                  <a:pt x="1667" y="5797"/>
                </a:cubicBezTo>
                <a:close/>
                <a:moveTo>
                  <a:pt x="19038" y="5435"/>
                </a:moveTo>
                <a:cubicBezTo>
                  <a:pt x="19008" y="5435"/>
                  <a:pt x="18983" y="5485"/>
                  <a:pt x="18983" y="5546"/>
                </a:cubicBezTo>
                <a:cubicBezTo>
                  <a:pt x="18983" y="5607"/>
                  <a:pt x="19008" y="5657"/>
                  <a:pt x="19038" y="5657"/>
                </a:cubicBezTo>
                <a:cubicBezTo>
                  <a:pt x="19068" y="5657"/>
                  <a:pt x="19093" y="5607"/>
                  <a:pt x="19093" y="5546"/>
                </a:cubicBezTo>
                <a:cubicBezTo>
                  <a:pt x="19093" y="5485"/>
                  <a:pt x="19068" y="5435"/>
                  <a:pt x="19038" y="5435"/>
                </a:cubicBezTo>
                <a:close/>
                <a:moveTo>
                  <a:pt x="18859" y="5435"/>
                </a:moveTo>
                <a:cubicBezTo>
                  <a:pt x="18828" y="5435"/>
                  <a:pt x="18804" y="5485"/>
                  <a:pt x="18804" y="5546"/>
                </a:cubicBezTo>
                <a:cubicBezTo>
                  <a:pt x="18804" y="5607"/>
                  <a:pt x="18828" y="5657"/>
                  <a:pt x="18859" y="5657"/>
                </a:cubicBezTo>
                <a:cubicBezTo>
                  <a:pt x="18889" y="5657"/>
                  <a:pt x="18914" y="5607"/>
                  <a:pt x="18914" y="5546"/>
                </a:cubicBezTo>
                <a:cubicBezTo>
                  <a:pt x="18914" y="5485"/>
                  <a:pt x="18889" y="5435"/>
                  <a:pt x="18859" y="5435"/>
                </a:cubicBezTo>
                <a:close/>
                <a:moveTo>
                  <a:pt x="18321" y="5435"/>
                </a:moveTo>
                <a:cubicBezTo>
                  <a:pt x="18291" y="5435"/>
                  <a:pt x="18267" y="5485"/>
                  <a:pt x="18267" y="5546"/>
                </a:cubicBezTo>
                <a:cubicBezTo>
                  <a:pt x="18267" y="5607"/>
                  <a:pt x="18291" y="5657"/>
                  <a:pt x="18321" y="5657"/>
                </a:cubicBezTo>
                <a:cubicBezTo>
                  <a:pt x="18352" y="5657"/>
                  <a:pt x="18376" y="5607"/>
                  <a:pt x="18376" y="5546"/>
                </a:cubicBezTo>
                <a:cubicBezTo>
                  <a:pt x="18376" y="5485"/>
                  <a:pt x="18352" y="5435"/>
                  <a:pt x="18321" y="5435"/>
                </a:cubicBezTo>
                <a:close/>
                <a:moveTo>
                  <a:pt x="18142" y="5435"/>
                </a:moveTo>
                <a:cubicBezTo>
                  <a:pt x="18112" y="5435"/>
                  <a:pt x="18088" y="5485"/>
                  <a:pt x="18088" y="5546"/>
                </a:cubicBezTo>
                <a:cubicBezTo>
                  <a:pt x="18088" y="5607"/>
                  <a:pt x="18112" y="5657"/>
                  <a:pt x="18142" y="5657"/>
                </a:cubicBezTo>
                <a:cubicBezTo>
                  <a:pt x="18173" y="5657"/>
                  <a:pt x="18197" y="5607"/>
                  <a:pt x="18197" y="5546"/>
                </a:cubicBezTo>
                <a:cubicBezTo>
                  <a:pt x="18197" y="5485"/>
                  <a:pt x="18173" y="5435"/>
                  <a:pt x="18142" y="5435"/>
                </a:cubicBezTo>
                <a:close/>
                <a:moveTo>
                  <a:pt x="17963" y="5435"/>
                </a:moveTo>
                <a:cubicBezTo>
                  <a:pt x="17933" y="5435"/>
                  <a:pt x="17908" y="5485"/>
                  <a:pt x="17908" y="5546"/>
                </a:cubicBezTo>
                <a:cubicBezTo>
                  <a:pt x="17908" y="5607"/>
                  <a:pt x="17933" y="5657"/>
                  <a:pt x="17963" y="5657"/>
                </a:cubicBezTo>
                <a:cubicBezTo>
                  <a:pt x="17994" y="5657"/>
                  <a:pt x="18018" y="5607"/>
                  <a:pt x="18018" y="5546"/>
                </a:cubicBezTo>
                <a:cubicBezTo>
                  <a:pt x="18018" y="5485"/>
                  <a:pt x="17994" y="5435"/>
                  <a:pt x="17963" y="5435"/>
                </a:cubicBezTo>
                <a:close/>
                <a:moveTo>
                  <a:pt x="17784" y="5435"/>
                </a:moveTo>
                <a:cubicBezTo>
                  <a:pt x="17754" y="5435"/>
                  <a:pt x="17729" y="5485"/>
                  <a:pt x="17729" y="5546"/>
                </a:cubicBezTo>
                <a:cubicBezTo>
                  <a:pt x="17729" y="5607"/>
                  <a:pt x="17754" y="5657"/>
                  <a:pt x="17784" y="5657"/>
                </a:cubicBezTo>
                <a:cubicBezTo>
                  <a:pt x="17815" y="5657"/>
                  <a:pt x="17839" y="5607"/>
                  <a:pt x="17839" y="5546"/>
                </a:cubicBezTo>
                <a:cubicBezTo>
                  <a:pt x="17839" y="5485"/>
                  <a:pt x="17815" y="5435"/>
                  <a:pt x="17784" y="5435"/>
                </a:cubicBezTo>
                <a:close/>
                <a:moveTo>
                  <a:pt x="17605" y="5435"/>
                </a:moveTo>
                <a:cubicBezTo>
                  <a:pt x="17575" y="5435"/>
                  <a:pt x="17550" y="5485"/>
                  <a:pt x="17550" y="5546"/>
                </a:cubicBezTo>
                <a:cubicBezTo>
                  <a:pt x="17550" y="5607"/>
                  <a:pt x="17575" y="5657"/>
                  <a:pt x="17605" y="5657"/>
                </a:cubicBezTo>
                <a:cubicBezTo>
                  <a:pt x="17635" y="5657"/>
                  <a:pt x="17660" y="5607"/>
                  <a:pt x="17660" y="5546"/>
                </a:cubicBezTo>
                <a:cubicBezTo>
                  <a:pt x="17660" y="5485"/>
                  <a:pt x="17635" y="5435"/>
                  <a:pt x="17605" y="5435"/>
                </a:cubicBezTo>
                <a:close/>
                <a:moveTo>
                  <a:pt x="17426" y="5435"/>
                </a:moveTo>
                <a:cubicBezTo>
                  <a:pt x="17396" y="5435"/>
                  <a:pt x="17371" y="5485"/>
                  <a:pt x="17371" y="5546"/>
                </a:cubicBezTo>
                <a:cubicBezTo>
                  <a:pt x="17371" y="5607"/>
                  <a:pt x="17396" y="5657"/>
                  <a:pt x="17426" y="5657"/>
                </a:cubicBezTo>
                <a:cubicBezTo>
                  <a:pt x="17456" y="5657"/>
                  <a:pt x="17481" y="5607"/>
                  <a:pt x="17481" y="5546"/>
                </a:cubicBezTo>
                <a:cubicBezTo>
                  <a:pt x="17481" y="5485"/>
                  <a:pt x="17456" y="5435"/>
                  <a:pt x="17426" y="5435"/>
                </a:cubicBezTo>
                <a:close/>
                <a:moveTo>
                  <a:pt x="17247" y="5435"/>
                </a:moveTo>
                <a:cubicBezTo>
                  <a:pt x="17217" y="5435"/>
                  <a:pt x="17192" y="5485"/>
                  <a:pt x="17192" y="5546"/>
                </a:cubicBezTo>
                <a:cubicBezTo>
                  <a:pt x="17192" y="5607"/>
                  <a:pt x="17217" y="5657"/>
                  <a:pt x="17247" y="5657"/>
                </a:cubicBezTo>
                <a:cubicBezTo>
                  <a:pt x="17277" y="5657"/>
                  <a:pt x="17302" y="5607"/>
                  <a:pt x="17302" y="5546"/>
                </a:cubicBezTo>
                <a:cubicBezTo>
                  <a:pt x="17302" y="5485"/>
                  <a:pt x="17277" y="5435"/>
                  <a:pt x="17247" y="5435"/>
                </a:cubicBezTo>
                <a:close/>
                <a:moveTo>
                  <a:pt x="17068" y="5435"/>
                </a:moveTo>
                <a:cubicBezTo>
                  <a:pt x="17038" y="5435"/>
                  <a:pt x="17013" y="5485"/>
                  <a:pt x="17013" y="5546"/>
                </a:cubicBezTo>
                <a:cubicBezTo>
                  <a:pt x="17013" y="5607"/>
                  <a:pt x="17038" y="5657"/>
                  <a:pt x="17068" y="5657"/>
                </a:cubicBezTo>
                <a:cubicBezTo>
                  <a:pt x="17098" y="5657"/>
                  <a:pt x="17123" y="5607"/>
                  <a:pt x="17123" y="5546"/>
                </a:cubicBezTo>
                <a:cubicBezTo>
                  <a:pt x="17123" y="5485"/>
                  <a:pt x="17098" y="5435"/>
                  <a:pt x="17068" y="5435"/>
                </a:cubicBezTo>
                <a:close/>
                <a:moveTo>
                  <a:pt x="16889" y="5435"/>
                </a:moveTo>
                <a:cubicBezTo>
                  <a:pt x="16859" y="5435"/>
                  <a:pt x="16834" y="5485"/>
                  <a:pt x="16834" y="5546"/>
                </a:cubicBezTo>
                <a:cubicBezTo>
                  <a:pt x="16834" y="5607"/>
                  <a:pt x="16859" y="5657"/>
                  <a:pt x="16889" y="5657"/>
                </a:cubicBezTo>
                <a:cubicBezTo>
                  <a:pt x="16919" y="5657"/>
                  <a:pt x="16944" y="5607"/>
                  <a:pt x="16944" y="5546"/>
                </a:cubicBezTo>
                <a:cubicBezTo>
                  <a:pt x="16944" y="5485"/>
                  <a:pt x="16919" y="5435"/>
                  <a:pt x="16889" y="5435"/>
                </a:cubicBezTo>
                <a:close/>
                <a:moveTo>
                  <a:pt x="16710" y="5435"/>
                </a:moveTo>
                <a:cubicBezTo>
                  <a:pt x="16679" y="5435"/>
                  <a:pt x="16655" y="5485"/>
                  <a:pt x="16655" y="5546"/>
                </a:cubicBezTo>
                <a:cubicBezTo>
                  <a:pt x="16655" y="5607"/>
                  <a:pt x="16679" y="5657"/>
                  <a:pt x="16710" y="5657"/>
                </a:cubicBezTo>
                <a:cubicBezTo>
                  <a:pt x="16740" y="5657"/>
                  <a:pt x="16765" y="5607"/>
                  <a:pt x="16765" y="5546"/>
                </a:cubicBezTo>
                <a:cubicBezTo>
                  <a:pt x="16765" y="5485"/>
                  <a:pt x="16740" y="5435"/>
                  <a:pt x="16710" y="5435"/>
                </a:cubicBezTo>
                <a:close/>
                <a:moveTo>
                  <a:pt x="16531" y="5435"/>
                </a:moveTo>
                <a:cubicBezTo>
                  <a:pt x="16500" y="5435"/>
                  <a:pt x="16476" y="5485"/>
                  <a:pt x="16476" y="5546"/>
                </a:cubicBezTo>
                <a:cubicBezTo>
                  <a:pt x="16476" y="5607"/>
                  <a:pt x="16500" y="5657"/>
                  <a:pt x="16531" y="5657"/>
                </a:cubicBezTo>
                <a:cubicBezTo>
                  <a:pt x="16561" y="5657"/>
                  <a:pt x="16585" y="5607"/>
                  <a:pt x="16585" y="5546"/>
                </a:cubicBezTo>
                <a:cubicBezTo>
                  <a:pt x="16585" y="5485"/>
                  <a:pt x="16561" y="5435"/>
                  <a:pt x="16531" y="5435"/>
                </a:cubicBezTo>
                <a:close/>
                <a:moveTo>
                  <a:pt x="16352" y="5435"/>
                </a:moveTo>
                <a:cubicBezTo>
                  <a:pt x="16321" y="5435"/>
                  <a:pt x="16297" y="5485"/>
                  <a:pt x="16297" y="5546"/>
                </a:cubicBezTo>
                <a:cubicBezTo>
                  <a:pt x="16297" y="5607"/>
                  <a:pt x="16321" y="5657"/>
                  <a:pt x="16352" y="5657"/>
                </a:cubicBezTo>
                <a:cubicBezTo>
                  <a:pt x="16382" y="5657"/>
                  <a:pt x="16406" y="5607"/>
                  <a:pt x="16406" y="5546"/>
                </a:cubicBezTo>
                <a:cubicBezTo>
                  <a:pt x="16406" y="5485"/>
                  <a:pt x="16382" y="5435"/>
                  <a:pt x="16352" y="5435"/>
                </a:cubicBezTo>
                <a:close/>
                <a:moveTo>
                  <a:pt x="16172" y="5435"/>
                </a:moveTo>
                <a:cubicBezTo>
                  <a:pt x="16142" y="5435"/>
                  <a:pt x="16118" y="5485"/>
                  <a:pt x="16118" y="5546"/>
                </a:cubicBezTo>
                <a:cubicBezTo>
                  <a:pt x="16118" y="5607"/>
                  <a:pt x="16142" y="5657"/>
                  <a:pt x="16172" y="5657"/>
                </a:cubicBezTo>
                <a:cubicBezTo>
                  <a:pt x="16203" y="5657"/>
                  <a:pt x="16227" y="5607"/>
                  <a:pt x="16227" y="5546"/>
                </a:cubicBezTo>
                <a:cubicBezTo>
                  <a:pt x="16227" y="5485"/>
                  <a:pt x="16203" y="5435"/>
                  <a:pt x="16172" y="5435"/>
                </a:cubicBezTo>
                <a:close/>
                <a:moveTo>
                  <a:pt x="15993" y="5435"/>
                </a:moveTo>
                <a:cubicBezTo>
                  <a:pt x="15963" y="5435"/>
                  <a:pt x="15938" y="5485"/>
                  <a:pt x="15938" y="5546"/>
                </a:cubicBezTo>
                <a:cubicBezTo>
                  <a:pt x="15938" y="5607"/>
                  <a:pt x="15963" y="5657"/>
                  <a:pt x="15993" y="5657"/>
                </a:cubicBezTo>
                <a:cubicBezTo>
                  <a:pt x="16024" y="5657"/>
                  <a:pt x="16048" y="5607"/>
                  <a:pt x="16048" y="5546"/>
                </a:cubicBezTo>
                <a:cubicBezTo>
                  <a:pt x="16048" y="5485"/>
                  <a:pt x="16024" y="5435"/>
                  <a:pt x="15993" y="5435"/>
                </a:cubicBezTo>
                <a:close/>
                <a:moveTo>
                  <a:pt x="15814" y="5435"/>
                </a:moveTo>
                <a:cubicBezTo>
                  <a:pt x="15784" y="5435"/>
                  <a:pt x="15759" y="5485"/>
                  <a:pt x="15759" y="5546"/>
                </a:cubicBezTo>
                <a:cubicBezTo>
                  <a:pt x="15759" y="5607"/>
                  <a:pt x="15784" y="5657"/>
                  <a:pt x="15814" y="5657"/>
                </a:cubicBezTo>
                <a:cubicBezTo>
                  <a:pt x="15845" y="5657"/>
                  <a:pt x="15869" y="5607"/>
                  <a:pt x="15869" y="5546"/>
                </a:cubicBezTo>
                <a:cubicBezTo>
                  <a:pt x="15869" y="5485"/>
                  <a:pt x="15845" y="5435"/>
                  <a:pt x="15814" y="5435"/>
                </a:cubicBezTo>
                <a:close/>
                <a:moveTo>
                  <a:pt x="15635" y="5435"/>
                </a:moveTo>
                <a:cubicBezTo>
                  <a:pt x="15605" y="5435"/>
                  <a:pt x="15580" y="5485"/>
                  <a:pt x="15580" y="5546"/>
                </a:cubicBezTo>
                <a:cubicBezTo>
                  <a:pt x="15580" y="5607"/>
                  <a:pt x="15605" y="5657"/>
                  <a:pt x="15635" y="5657"/>
                </a:cubicBezTo>
                <a:cubicBezTo>
                  <a:pt x="15666" y="5657"/>
                  <a:pt x="15690" y="5607"/>
                  <a:pt x="15690" y="5546"/>
                </a:cubicBezTo>
                <a:cubicBezTo>
                  <a:pt x="15690" y="5485"/>
                  <a:pt x="15666" y="5435"/>
                  <a:pt x="15635" y="5435"/>
                </a:cubicBezTo>
                <a:close/>
                <a:moveTo>
                  <a:pt x="15456" y="5435"/>
                </a:moveTo>
                <a:cubicBezTo>
                  <a:pt x="15426" y="5435"/>
                  <a:pt x="15401" y="5485"/>
                  <a:pt x="15401" y="5546"/>
                </a:cubicBezTo>
                <a:cubicBezTo>
                  <a:pt x="15401" y="5607"/>
                  <a:pt x="15426" y="5657"/>
                  <a:pt x="15456" y="5657"/>
                </a:cubicBezTo>
                <a:cubicBezTo>
                  <a:pt x="15486" y="5657"/>
                  <a:pt x="15511" y="5607"/>
                  <a:pt x="15511" y="5546"/>
                </a:cubicBezTo>
                <a:cubicBezTo>
                  <a:pt x="15511" y="5485"/>
                  <a:pt x="15486" y="5435"/>
                  <a:pt x="15456" y="5435"/>
                </a:cubicBezTo>
                <a:close/>
                <a:moveTo>
                  <a:pt x="15277" y="5435"/>
                </a:moveTo>
                <a:cubicBezTo>
                  <a:pt x="15247" y="5435"/>
                  <a:pt x="15222" y="5485"/>
                  <a:pt x="15222" y="5546"/>
                </a:cubicBezTo>
                <a:cubicBezTo>
                  <a:pt x="15222" y="5607"/>
                  <a:pt x="15247" y="5657"/>
                  <a:pt x="15277" y="5657"/>
                </a:cubicBezTo>
                <a:cubicBezTo>
                  <a:pt x="15307" y="5657"/>
                  <a:pt x="15332" y="5607"/>
                  <a:pt x="15332" y="5546"/>
                </a:cubicBezTo>
                <a:cubicBezTo>
                  <a:pt x="15332" y="5485"/>
                  <a:pt x="15307" y="5435"/>
                  <a:pt x="15277" y="5435"/>
                </a:cubicBezTo>
                <a:close/>
                <a:moveTo>
                  <a:pt x="15098" y="5435"/>
                </a:moveTo>
                <a:cubicBezTo>
                  <a:pt x="15068" y="5435"/>
                  <a:pt x="15043" y="5485"/>
                  <a:pt x="15043" y="5546"/>
                </a:cubicBezTo>
                <a:cubicBezTo>
                  <a:pt x="15043" y="5607"/>
                  <a:pt x="15068" y="5657"/>
                  <a:pt x="15098" y="5657"/>
                </a:cubicBezTo>
                <a:cubicBezTo>
                  <a:pt x="15128" y="5657"/>
                  <a:pt x="15153" y="5607"/>
                  <a:pt x="15153" y="5546"/>
                </a:cubicBezTo>
                <a:cubicBezTo>
                  <a:pt x="15153" y="5485"/>
                  <a:pt x="15128" y="5435"/>
                  <a:pt x="15098" y="5435"/>
                </a:cubicBezTo>
                <a:close/>
                <a:moveTo>
                  <a:pt x="14919" y="5435"/>
                </a:moveTo>
                <a:cubicBezTo>
                  <a:pt x="14889" y="5435"/>
                  <a:pt x="14864" y="5485"/>
                  <a:pt x="14864" y="5546"/>
                </a:cubicBezTo>
                <a:cubicBezTo>
                  <a:pt x="14864" y="5607"/>
                  <a:pt x="14889" y="5657"/>
                  <a:pt x="14919" y="5657"/>
                </a:cubicBezTo>
                <a:cubicBezTo>
                  <a:pt x="14949" y="5657"/>
                  <a:pt x="14974" y="5607"/>
                  <a:pt x="14974" y="5546"/>
                </a:cubicBezTo>
                <a:cubicBezTo>
                  <a:pt x="14974" y="5485"/>
                  <a:pt x="14949" y="5435"/>
                  <a:pt x="14919" y="5435"/>
                </a:cubicBezTo>
                <a:close/>
                <a:moveTo>
                  <a:pt x="14740" y="5435"/>
                </a:moveTo>
                <a:cubicBezTo>
                  <a:pt x="14709" y="5435"/>
                  <a:pt x="14685" y="5485"/>
                  <a:pt x="14685" y="5546"/>
                </a:cubicBezTo>
                <a:cubicBezTo>
                  <a:pt x="14685" y="5607"/>
                  <a:pt x="14709" y="5657"/>
                  <a:pt x="14740" y="5657"/>
                </a:cubicBezTo>
                <a:cubicBezTo>
                  <a:pt x="14770" y="5657"/>
                  <a:pt x="14795" y="5607"/>
                  <a:pt x="14795" y="5546"/>
                </a:cubicBezTo>
                <a:cubicBezTo>
                  <a:pt x="14795" y="5485"/>
                  <a:pt x="14770" y="5435"/>
                  <a:pt x="14740" y="5435"/>
                </a:cubicBezTo>
                <a:close/>
                <a:moveTo>
                  <a:pt x="14561" y="5435"/>
                </a:moveTo>
                <a:cubicBezTo>
                  <a:pt x="14530" y="5435"/>
                  <a:pt x="14506" y="5485"/>
                  <a:pt x="14506" y="5546"/>
                </a:cubicBezTo>
                <a:cubicBezTo>
                  <a:pt x="14506" y="5607"/>
                  <a:pt x="14530" y="5657"/>
                  <a:pt x="14561" y="5657"/>
                </a:cubicBezTo>
                <a:cubicBezTo>
                  <a:pt x="14591" y="5657"/>
                  <a:pt x="14616" y="5607"/>
                  <a:pt x="14616" y="5546"/>
                </a:cubicBezTo>
                <a:cubicBezTo>
                  <a:pt x="14616" y="5485"/>
                  <a:pt x="14591" y="5435"/>
                  <a:pt x="14561" y="5435"/>
                </a:cubicBezTo>
                <a:close/>
                <a:moveTo>
                  <a:pt x="14382" y="5435"/>
                </a:moveTo>
                <a:cubicBezTo>
                  <a:pt x="14351" y="5435"/>
                  <a:pt x="14327" y="5485"/>
                  <a:pt x="14327" y="5546"/>
                </a:cubicBezTo>
                <a:cubicBezTo>
                  <a:pt x="14327" y="5607"/>
                  <a:pt x="14351" y="5657"/>
                  <a:pt x="14382" y="5657"/>
                </a:cubicBezTo>
                <a:cubicBezTo>
                  <a:pt x="14412" y="5657"/>
                  <a:pt x="14436" y="5607"/>
                  <a:pt x="14436" y="5546"/>
                </a:cubicBezTo>
                <a:cubicBezTo>
                  <a:pt x="14436" y="5485"/>
                  <a:pt x="14412" y="5435"/>
                  <a:pt x="14382" y="5435"/>
                </a:cubicBezTo>
                <a:close/>
                <a:moveTo>
                  <a:pt x="14202" y="5435"/>
                </a:moveTo>
                <a:cubicBezTo>
                  <a:pt x="14172" y="5435"/>
                  <a:pt x="14148" y="5485"/>
                  <a:pt x="14148" y="5546"/>
                </a:cubicBezTo>
                <a:cubicBezTo>
                  <a:pt x="14148" y="5607"/>
                  <a:pt x="14172" y="5657"/>
                  <a:pt x="14202" y="5657"/>
                </a:cubicBezTo>
                <a:cubicBezTo>
                  <a:pt x="14233" y="5657"/>
                  <a:pt x="14257" y="5607"/>
                  <a:pt x="14257" y="5546"/>
                </a:cubicBezTo>
                <a:cubicBezTo>
                  <a:pt x="14257" y="5485"/>
                  <a:pt x="14233" y="5435"/>
                  <a:pt x="14202" y="5435"/>
                </a:cubicBezTo>
                <a:close/>
                <a:moveTo>
                  <a:pt x="14023" y="5435"/>
                </a:moveTo>
                <a:cubicBezTo>
                  <a:pt x="13993" y="5435"/>
                  <a:pt x="13969" y="5485"/>
                  <a:pt x="13969" y="5546"/>
                </a:cubicBezTo>
                <a:cubicBezTo>
                  <a:pt x="13969" y="5607"/>
                  <a:pt x="13993" y="5657"/>
                  <a:pt x="14023" y="5657"/>
                </a:cubicBezTo>
                <a:cubicBezTo>
                  <a:pt x="14054" y="5657"/>
                  <a:pt x="14078" y="5607"/>
                  <a:pt x="14078" y="5546"/>
                </a:cubicBezTo>
                <a:cubicBezTo>
                  <a:pt x="14078" y="5485"/>
                  <a:pt x="14054" y="5435"/>
                  <a:pt x="14023" y="5435"/>
                </a:cubicBezTo>
                <a:close/>
                <a:moveTo>
                  <a:pt x="13844" y="5435"/>
                </a:moveTo>
                <a:cubicBezTo>
                  <a:pt x="13814" y="5435"/>
                  <a:pt x="13789" y="5485"/>
                  <a:pt x="13789" y="5546"/>
                </a:cubicBezTo>
                <a:cubicBezTo>
                  <a:pt x="13789" y="5607"/>
                  <a:pt x="13814" y="5657"/>
                  <a:pt x="13844" y="5657"/>
                </a:cubicBezTo>
                <a:cubicBezTo>
                  <a:pt x="13875" y="5657"/>
                  <a:pt x="13899" y="5607"/>
                  <a:pt x="13899" y="5546"/>
                </a:cubicBezTo>
                <a:cubicBezTo>
                  <a:pt x="13899" y="5485"/>
                  <a:pt x="13875" y="5435"/>
                  <a:pt x="13844" y="5435"/>
                </a:cubicBezTo>
                <a:close/>
                <a:moveTo>
                  <a:pt x="13665" y="5435"/>
                </a:moveTo>
                <a:cubicBezTo>
                  <a:pt x="13635" y="5435"/>
                  <a:pt x="13610" y="5485"/>
                  <a:pt x="13610" y="5546"/>
                </a:cubicBezTo>
                <a:cubicBezTo>
                  <a:pt x="13610" y="5607"/>
                  <a:pt x="13635" y="5657"/>
                  <a:pt x="13665" y="5657"/>
                </a:cubicBezTo>
                <a:cubicBezTo>
                  <a:pt x="13696" y="5657"/>
                  <a:pt x="13720" y="5607"/>
                  <a:pt x="13720" y="5546"/>
                </a:cubicBezTo>
                <a:cubicBezTo>
                  <a:pt x="13720" y="5485"/>
                  <a:pt x="13696" y="5435"/>
                  <a:pt x="13665" y="5435"/>
                </a:cubicBezTo>
                <a:close/>
                <a:moveTo>
                  <a:pt x="13486" y="5435"/>
                </a:moveTo>
                <a:cubicBezTo>
                  <a:pt x="13456" y="5435"/>
                  <a:pt x="13431" y="5485"/>
                  <a:pt x="13431" y="5546"/>
                </a:cubicBezTo>
                <a:cubicBezTo>
                  <a:pt x="13431" y="5607"/>
                  <a:pt x="13456" y="5657"/>
                  <a:pt x="13486" y="5657"/>
                </a:cubicBezTo>
                <a:cubicBezTo>
                  <a:pt x="13516" y="5657"/>
                  <a:pt x="13541" y="5607"/>
                  <a:pt x="13541" y="5546"/>
                </a:cubicBezTo>
                <a:cubicBezTo>
                  <a:pt x="13541" y="5485"/>
                  <a:pt x="13516" y="5435"/>
                  <a:pt x="13486" y="5435"/>
                </a:cubicBezTo>
                <a:close/>
                <a:moveTo>
                  <a:pt x="13307" y="5435"/>
                </a:moveTo>
                <a:cubicBezTo>
                  <a:pt x="13277" y="5435"/>
                  <a:pt x="13252" y="5485"/>
                  <a:pt x="13252" y="5546"/>
                </a:cubicBezTo>
                <a:cubicBezTo>
                  <a:pt x="13252" y="5607"/>
                  <a:pt x="13277" y="5657"/>
                  <a:pt x="13307" y="5657"/>
                </a:cubicBezTo>
                <a:cubicBezTo>
                  <a:pt x="13337" y="5657"/>
                  <a:pt x="13362" y="5607"/>
                  <a:pt x="13362" y="5546"/>
                </a:cubicBezTo>
                <a:cubicBezTo>
                  <a:pt x="13362" y="5485"/>
                  <a:pt x="13337" y="5435"/>
                  <a:pt x="13307" y="5435"/>
                </a:cubicBezTo>
                <a:close/>
                <a:moveTo>
                  <a:pt x="13128" y="5435"/>
                </a:moveTo>
                <a:cubicBezTo>
                  <a:pt x="13098" y="5435"/>
                  <a:pt x="13073" y="5485"/>
                  <a:pt x="13073" y="5546"/>
                </a:cubicBezTo>
                <a:cubicBezTo>
                  <a:pt x="13073" y="5607"/>
                  <a:pt x="13098" y="5657"/>
                  <a:pt x="13128" y="5657"/>
                </a:cubicBezTo>
                <a:cubicBezTo>
                  <a:pt x="13158" y="5657"/>
                  <a:pt x="13183" y="5607"/>
                  <a:pt x="13183" y="5546"/>
                </a:cubicBezTo>
                <a:cubicBezTo>
                  <a:pt x="13183" y="5485"/>
                  <a:pt x="13158" y="5435"/>
                  <a:pt x="13128" y="5435"/>
                </a:cubicBezTo>
                <a:close/>
                <a:moveTo>
                  <a:pt x="12770" y="5435"/>
                </a:moveTo>
                <a:cubicBezTo>
                  <a:pt x="12740" y="5435"/>
                  <a:pt x="12715" y="5485"/>
                  <a:pt x="12715" y="5546"/>
                </a:cubicBezTo>
                <a:cubicBezTo>
                  <a:pt x="12715" y="5607"/>
                  <a:pt x="12740" y="5657"/>
                  <a:pt x="12770" y="5657"/>
                </a:cubicBezTo>
                <a:cubicBezTo>
                  <a:pt x="12800" y="5657"/>
                  <a:pt x="12825" y="5607"/>
                  <a:pt x="12825" y="5546"/>
                </a:cubicBezTo>
                <a:cubicBezTo>
                  <a:pt x="12825" y="5485"/>
                  <a:pt x="12800" y="5435"/>
                  <a:pt x="12770" y="5435"/>
                </a:cubicBezTo>
                <a:close/>
                <a:moveTo>
                  <a:pt x="12591" y="5435"/>
                </a:moveTo>
                <a:cubicBezTo>
                  <a:pt x="12560" y="5435"/>
                  <a:pt x="12536" y="5485"/>
                  <a:pt x="12536" y="5546"/>
                </a:cubicBezTo>
                <a:cubicBezTo>
                  <a:pt x="12536" y="5607"/>
                  <a:pt x="12560" y="5657"/>
                  <a:pt x="12591" y="5657"/>
                </a:cubicBezTo>
                <a:cubicBezTo>
                  <a:pt x="12621" y="5657"/>
                  <a:pt x="12646" y="5607"/>
                  <a:pt x="12646" y="5546"/>
                </a:cubicBezTo>
                <a:cubicBezTo>
                  <a:pt x="12646" y="5485"/>
                  <a:pt x="12621" y="5435"/>
                  <a:pt x="12591" y="5435"/>
                </a:cubicBezTo>
                <a:close/>
                <a:moveTo>
                  <a:pt x="12412" y="5435"/>
                </a:moveTo>
                <a:cubicBezTo>
                  <a:pt x="12381" y="5435"/>
                  <a:pt x="12357" y="5485"/>
                  <a:pt x="12357" y="5546"/>
                </a:cubicBezTo>
                <a:cubicBezTo>
                  <a:pt x="12357" y="5607"/>
                  <a:pt x="12381" y="5657"/>
                  <a:pt x="12412" y="5657"/>
                </a:cubicBezTo>
                <a:cubicBezTo>
                  <a:pt x="12442" y="5657"/>
                  <a:pt x="12466" y="5607"/>
                  <a:pt x="12466" y="5546"/>
                </a:cubicBezTo>
                <a:cubicBezTo>
                  <a:pt x="12466" y="5485"/>
                  <a:pt x="12442" y="5435"/>
                  <a:pt x="12412" y="5435"/>
                </a:cubicBezTo>
                <a:close/>
                <a:moveTo>
                  <a:pt x="12233" y="5435"/>
                </a:moveTo>
                <a:cubicBezTo>
                  <a:pt x="12202" y="5435"/>
                  <a:pt x="12178" y="5485"/>
                  <a:pt x="12178" y="5546"/>
                </a:cubicBezTo>
                <a:cubicBezTo>
                  <a:pt x="12178" y="5607"/>
                  <a:pt x="12202" y="5657"/>
                  <a:pt x="12233" y="5657"/>
                </a:cubicBezTo>
                <a:cubicBezTo>
                  <a:pt x="12263" y="5657"/>
                  <a:pt x="12287" y="5607"/>
                  <a:pt x="12287" y="5546"/>
                </a:cubicBezTo>
                <a:cubicBezTo>
                  <a:pt x="12287" y="5485"/>
                  <a:pt x="12263" y="5435"/>
                  <a:pt x="12233" y="5435"/>
                </a:cubicBezTo>
                <a:close/>
                <a:moveTo>
                  <a:pt x="11516" y="5435"/>
                </a:moveTo>
                <a:cubicBezTo>
                  <a:pt x="11486" y="5435"/>
                  <a:pt x="11461" y="5485"/>
                  <a:pt x="11461" y="5546"/>
                </a:cubicBezTo>
                <a:cubicBezTo>
                  <a:pt x="11461" y="5607"/>
                  <a:pt x="11486" y="5657"/>
                  <a:pt x="11516" y="5657"/>
                </a:cubicBezTo>
                <a:cubicBezTo>
                  <a:pt x="11546" y="5657"/>
                  <a:pt x="11571" y="5607"/>
                  <a:pt x="11571" y="5546"/>
                </a:cubicBezTo>
                <a:cubicBezTo>
                  <a:pt x="11571" y="5485"/>
                  <a:pt x="11546" y="5435"/>
                  <a:pt x="11516" y="5435"/>
                </a:cubicBezTo>
                <a:close/>
                <a:moveTo>
                  <a:pt x="11337" y="5435"/>
                </a:moveTo>
                <a:cubicBezTo>
                  <a:pt x="11307" y="5435"/>
                  <a:pt x="11282" y="5485"/>
                  <a:pt x="11282" y="5546"/>
                </a:cubicBezTo>
                <a:cubicBezTo>
                  <a:pt x="11282" y="5607"/>
                  <a:pt x="11307" y="5657"/>
                  <a:pt x="11337" y="5657"/>
                </a:cubicBezTo>
                <a:cubicBezTo>
                  <a:pt x="11367" y="5657"/>
                  <a:pt x="11392" y="5607"/>
                  <a:pt x="11392" y="5546"/>
                </a:cubicBezTo>
                <a:cubicBezTo>
                  <a:pt x="11392" y="5485"/>
                  <a:pt x="11367" y="5435"/>
                  <a:pt x="11337" y="5435"/>
                </a:cubicBezTo>
                <a:close/>
                <a:moveTo>
                  <a:pt x="11158" y="5435"/>
                </a:moveTo>
                <a:cubicBezTo>
                  <a:pt x="11128" y="5435"/>
                  <a:pt x="11103" y="5485"/>
                  <a:pt x="11103" y="5546"/>
                </a:cubicBezTo>
                <a:cubicBezTo>
                  <a:pt x="11103" y="5607"/>
                  <a:pt x="11128" y="5657"/>
                  <a:pt x="11158" y="5657"/>
                </a:cubicBezTo>
                <a:cubicBezTo>
                  <a:pt x="11188" y="5657"/>
                  <a:pt x="11213" y="5607"/>
                  <a:pt x="11213" y="5546"/>
                </a:cubicBezTo>
                <a:cubicBezTo>
                  <a:pt x="11213" y="5485"/>
                  <a:pt x="11188" y="5435"/>
                  <a:pt x="11158" y="5435"/>
                </a:cubicBezTo>
                <a:close/>
                <a:moveTo>
                  <a:pt x="10979" y="5435"/>
                </a:moveTo>
                <a:cubicBezTo>
                  <a:pt x="10949" y="5435"/>
                  <a:pt x="10924" y="5485"/>
                  <a:pt x="10924" y="5546"/>
                </a:cubicBezTo>
                <a:cubicBezTo>
                  <a:pt x="10924" y="5607"/>
                  <a:pt x="10949" y="5657"/>
                  <a:pt x="10979" y="5657"/>
                </a:cubicBezTo>
                <a:cubicBezTo>
                  <a:pt x="11009" y="5657"/>
                  <a:pt x="11034" y="5607"/>
                  <a:pt x="11034" y="5546"/>
                </a:cubicBezTo>
                <a:cubicBezTo>
                  <a:pt x="11034" y="5485"/>
                  <a:pt x="11009" y="5435"/>
                  <a:pt x="10979" y="5435"/>
                </a:cubicBezTo>
                <a:close/>
                <a:moveTo>
                  <a:pt x="10800" y="5435"/>
                </a:moveTo>
                <a:cubicBezTo>
                  <a:pt x="10770" y="5435"/>
                  <a:pt x="10745" y="5485"/>
                  <a:pt x="10745" y="5546"/>
                </a:cubicBezTo>
                <a:cubicBezTo>
                  <a:pt x="10745" y="5607"/>
                  <a:pt x="10770" y="5657"/>
                  <a:pt x="10800" y="5657"/>
                </a:cubicBezTo>
                <a:cubicBezTo>
                  <a:pt x="10830" y="5657"/>
                  <a:pt x="10855" y="5607"/>
                  <a:pt x="10855" y="5546"/>
                </a:cubicBezTo>
                <a:cubicBezTo>
                  <a:pt x="10855" y="5485"/>
                  <a:pt x="10830" y="5435"/>
                  <a:pt x="10800" y="5435"/>
                </a:cubicBezTo>
                <a:close/>
                <a:moveTo>
                  <a:pt x="10621" y="5435"/>
                </a:moveTo>
                <a:cubicBezTo>
                  <a:pt x="10590" y="5435"/>
                  <a:pt x="10566" y="5485"/>
                  <a:pt x="10566" y="5546"/>
                </a:cubicBezTo>
                <a:cubicBezTo>
                  <a:pt x="10566" y="5607"/>
                  <a:pt x="10590" y="5657"/>
                  <a:pt x="10621" y="5657"/>
                </a:cubicBezTo>
                <a:cubicBezTo>
                  <a:pt x="10651" y="5657"/>
                  <a:pt x="10676" y="5607"/>
                  <a:pt x="10676" y="5546"/>
                </a:cubicBezTo>
                <a:cubicBezTo>
                  <a:pt x="10676" y="5485"/>
                  <a:pt x="10651" y="5435"/>
                  <a:pt x="10621" y="5435"/>
                </a:cubicBezTo>
                <a:close/>
                <a:moveTo>
                  <a:pt x="10442" y="5435"/>
                </a:moveTo>
                <a:cubicBezTo>
                  <a:pt x="10411" y="5435"/>
                  <a:pt x="10387" y="5485"/>
                  <a:pt x="10387" y="5546"/>
                </a:cubicBezTo>
                <a:cubicBezTo>
                  <a:pt x="10387" y="5607"/>
                  <a:pt x="10411" y="5657"/>
                  <a:pt x="10442" y="5657"/>
                </a:cubicBezTo>
                <a:cubicBezTo>
                  <a:pt x="10472" y="5657"/>
                  <a:pt x="10497" y="5607"/>
                  <a:pt x="10497" y="5546"/>
                </a:cubicBezTo>
                <a:cubicBezTo>
                  <a:pt x="10497" y="5485"/>
                  <a:pt x="10472" y="5435"/>
                  <a:pt x="10442" y="5435"/>
                </a:cubicBezTo>
                <a:close/>
                <a:moveTo>
                  <a:pt x="10263" y="5435"/>
                </a:moveTo>
                <a:cubicBezTo>
                  <a:pt x="10232" y="5435"/>
                  <a:pt x="10208" y="5485"/>
                  <a:pt x="10208" y="5546"/>
                </a:cubicBezTo>
                <a:cubicBezTo>
                  <a:pt x="10208" y="5607"/>
                  <a:pt x="10232" y="5657"/>
                  <a:pt x="10263" y="5657"/>
                </a:cubicBezTo>
                <a:cubicBezTo>
                  <a:pt x="10293" y="5657"/>
                  <a:pt x="10317" y="5607"/>
                  <a:pt x="10317" y="5546"/>
                </a:cubicBezTo>
                <a:cubicBezTo>
                  <a:pt x="10317" y="5485"/>
                  <a:pt x="10293" y="5435"/>
                  <a:pt x="10263" y="5435"/>
                </a:cubicBezTo>
                <a:close/>
                <a:moveTo>
                  <a:pt x="10083" y="5435"/>
                </a:moveTo>
                <a:cubicBezTo>
                  <a:pt x="10053" y="5435"/>
                  <a:pt x="10029" y="5485"/>
                  <a:pt x="10029" y="5546"/>
                </a:cubicBezTo>
                <a:cubicBezTo>
                  <a:pt x="10029" y="5607"/>
                  <a:pt x="10053" y="5657"/>
                  <a:pt x="10083" y="5657"/>
                </a:cubicBezTo>
                <a:cubicBezTo>
                  <a:pt x="10114" y="5657"/>
                  <a:pt x="10138" y="5607"/>
                  <a:pt x="10138" y="5546"/>
                </a:cubicBezTo>
                <a:cubicBezTo>
                  <a:pt x="10138" y="5485"/>
                  <a:pt x="10114" y="5435"/>
                  <a:pt x="10083" y="5435"/>
                </a:cubicBezTo>
                <a:close/>
                <a:moveTo>
                  <a:pt x="9904" y="5435"/>
                </a:moveTo>
                <a:cubicBezTo>
                  <a:pt x="9874" y="5435"/>
                  <a:pt x="9850" y="5485"/>
                  <a:pt x="9850" y="5546"/>
                </a:cubicBezTo>
                <a:cubicBezTo>
                  <a:pt x="9850" y="5607"/>
                  <a:pt x="9874" y="5657"/>
                  <a:pt x="9904" y="5657"/>
                </a:cubicBezTo>
                <a:cubicBezTo>
                  <a:pt x="9935" y="5657"/>
                  <a:pt x="9959" y="5607"/>
                  <a:pt x="9959" y="5546"/>
                </a:cubicBezTo>
                <a:cubicBezTo>
                  <a:pt x="9959" y="5485"/>
                  <a:pt x="9935" y="5435"/>
                  <a:pt x="9904" y="5435"/>
                </a:cubicBezTo>
                <a:close/>
                <a:moveTo>
                  <a:pt x="9725" y="5435"/>
                </a:moveTo>
                <a:cubicBezTo>
                  <a:pt x="9695" y="5435"/>
                  <a:pt x="9670" y="5485"/>
                  <a:pt x="9670" y="5546"/>
                </a:cubicBezTo>
                <a:cubicBezTo>
                  <a:pt x="9670" y="5607"/>
                  <a:pt x="9695" y="5657"/>
                  <a:pt x="9725" y="5657"/>
                </a:cubicBezTo>
                <a:cubicBezTo>
                  <a:pt x="9756" y="5657"/>
                  <a:pt x="9780" y="5607"/>
                  <a:pt x="9780" y="5546"/>
                </a:cubicBezTo>
                <a:cubicBezTo>
                  <a:pt x="9780" y="5485"/>
                  <a:pt x="9756" y="5435"/>
                  <a:pt x="9725" y="5435"/>
                </a:cubicBezTo>
                <a:close/>
                <a:moveTo>
                  <a:pt x="9546" y="5435"/>
                </a:moveTo>
                <a:cubicBezTo>
                  <a:pt x="9516" y="5435"/>
                  <a:pt x="9491" y="5485"/>
                  <a:pt x="9491" y="5546"/>
                </a:cubicBezTo>
                <a:cubicBezTo>
                  <a:pt x="9491" y="5607"/>
                  <a:pt x="9516" y="5657"/>
                  <a:pt x="9546" y="5657"/>
                </a:cubicBezTo>
                <a:cubicBezTo>
                  <a:pt x="9577" y="5657"/>
                  <a:pt x="9601" y="5607"/>
                  <a:pt x="9601" y="5546"/>
                </a:cubicBezTo>
                <a:cubicBezTo>
                  <a:pt x="9601" y="5485"/>
                  <a:pt x="9577" y="5435"/>
                  <a:pt x="9546" y="5435"/>
                </a:cubicBezTo>
                <a:close/>
                <a:moveTo>
                  <a:pt x="9367" y="5435"/>
                </a:moveTo>
                <a:cubicBezTo>
                  <a:pt x="9337" y="5435"/>
                  <a:pt x="9312" y="5485"/>
                  <a:pt x="9312" y="5546"/>
                </a:cubicBezTo>
                <a:cubicBezTo>
                  <a:pt x="9312" y="5607"/>
                  <a:pt x="9337" y="5657"/>
                  <a:pt x="9367" y="5657"/>
                </a:cubicBezTo>
                <a:cubicBezTo>
                  <a:pt x="9397" y="5657"/>
                  <a:pt x="9422" y="5607"/>
                  <a:pt x="9422" y="5546"/>
                </a:cubicBezTo>
                <a:cubicBezTo>
                  <a:pt x="9422" y="5485"/>
                  <a:pt x="9397" y="5435"/>
                  <a:pt x="9367" y="5435"/>
                </a:cubicBezTo>
                <a:close/>
                <a:moveTo>
                  <a:pt x="9188" y="5435"/>
                </a:moveTo>
                <a:cubicBezTo>
                  <a:pt x="9158" y="5435"/>
                  <a:pt x="9133" y="5485"/>
                  <a:pt x="9133" y="5546"/>
                </a:cubicBezTo>
                <a:cubicBezTo>
                  <a:pt x="9133" y="5607"/>
                  <a:pt x="9158" y="5657"/>
                  <a:pt x="9188" y="5657"/>
                </a:cubicBezTo>
                <a:cubicBezTo>
                  <a:pt x="9218" y="5657"/>
                  <a:pt x="9243" y="5607"/>
                  <a:pt x="9243" y="5546"/>
                </a:cubicBezTo>
                <a:cubicBezTo>
                  <a:pt x="9243" y="5485"/>
                  <a:pt x="9218" y="5435"/>
                  <a:pt x="9188" y="5435"/>
                </a:cubicBezTo>
                <a:close/>
                <a:moveTo>
                  <a:pt x="5786" y="5435"/>
                </a:moveTo>
                <a:cubicBezTo>
                  <a:pt x="5755" y="5435"/>
                  <a:pt x="5731" y="5485"/>
                  <a:pt x="5731" y="5546"/>
                </a:cubicBezTo>
                <a:cubicBezTo>
                  <a:pt x="5731" y="5607"/>
                  <a:pt x="5755" y="5657"/>
                  <a:pt x="5786" y="5657"/>
                </a:cubicBezTo>
                <a:cubicBezTo>
                  <a:pt x="5816" y="5657"/>
                  <a:pt x="5840" y="5607"/>
                  <a:pt x="5840" y="5546"/>
                </a:cubicBezTo>
                <a:cubicBezTo>
                  <a:pt x="5840" y="5485"/>
                  <a:pt x="5816" y="5435"/>
                  <a:pt x="5786" y="5435"/>
                </a:cubicBezTo>
                <a:close/>
                <a:moveTo>
                  <a:pt x="5606" y="5435"/>
                </a:moveTo>
                <a:cubicBezTo>
                  <a:pt x="5576" y="5435"/>
                  <a:pt x="5552" y="5485"/>
                  <a:pt x="5552" y="5546"/>
                </a:cubicBezTo>
                <a:cubicBezTo>
                  <a:pt x="5552" y="5607"/>
                  <a:pt x="5576" y="5657"/>
                  <a:pt x="5606" y="5657"/>
                </a:cubicBezTo>
                <a:cubicBezTo>
                  <a:pt x="5637" y="5657"/>
                  <a:pt x="5661" y="5607"/>
                  <a:pt x="5661" y="5546"/>
                </a:cubicBezTo>
                <a:cubicBezTo>
                  <a:pt x="5661" y="5485"/>
                  <a:pt x="5637" y="5435"/>
                  <a:pt x="5606" y="5435"/>
                </a:cubicBezTo>
                <a:close/>
                <a:moveTo>
                  <a:pt x="5427" y="5435"/>
                </a:moveTo>
                <a:cubicBezTo>
                  <a:pt x="5397" y="5435"/>
                  <a:pt x="5372" y="5485"/>
                  <a:pt x="5372" y="5546"/>
                </a:cubicBezTo>
                <a:cubicBezTo>
                  <a:pt x="5372" y="5607"/>
                  <a:pt x="5397" y="5657"/>
                  <a:pt x="5427" y="5657"/>
                </a:cubicBezTo>
                <a:cubicBezTo>
                  <a:pt x="5458" y="5657"/>
                  <a:pt x="5482" y="5607"/>
                  <a:pt x="5482" y="5546"/>
                </a:cubicBezTo>
                <a:cubicBezTo>
                  <a:pt x="5482" y="5485"/>
                  <a:pt x="5458" y="5435"/>
                  <a:pt x="5427" y="5435"/>
                </a:cubicBezTo>
                <a:close/>
                <a:moveTo>
                  <a:pt x="5248" y="5435"/>
                </a:moveTo>
                <a:cubicBezTo>
                  <a:pt x="5218" y="5435"/>
                  <a:pt x="5193" y="5485"/>
                  <a:pt x="5193" y="5546"/>
                </a:cubicBezTo>
                <a:cubicBezTo>
                  <a:pt x="5193" y="5607"/>
                  <a:pt x="5218" y="5657"/>
                  <a:pt x="5248" y="5657"/>
                </a:cubicBezTo>
                <a:cubicBezTo>
                  <a:pt x="5279" y="5657"/>
                  <a:pt x="5303" y="5607"/>
                  <a:pt x="5303" y="5546"/>
                </a:cubicBezTo>
                <a:cubicBezTo>
                  <a:pt x="5303" y="5485"/>
                  <a:pt x="5279" y="5435"/>
                  <a:pt x="5248" y="5435"/>
                </a:cubicBezTo>
                <a:close/>
                <a:moveTo>
                  <a:pt x="5069" y="5435"/>
                </a:moveTo>
                <a:cubicBezTo>
                  <a:pt x="5039" y="5435"/>
                  <a:pt x="5014" y="5485"/>
                  <a:pt x="5014" y="5546"/>
                </a:cubicBezTo>
                <a:cubicBezTo>
                  <a:pt x="5014" y="5607"/>
                  <a:pt x="5039" y="5657"/>
                  <a:pt x="5069" y="5657"/>
                </a:cubicBezTo>
                <a:cubicBezTo>
                  <a:pt x="5099" y="5657"/>
                  <a:pt x="5124" y="5607"/>
                  <a:pt x="5124" y="5546"/>
                </a:cubicBezTo>
                <a:cubicBezTo>
                  <a:pt x="5124" y="5485"/>
                  <a:pt x="5099" y="5435"/>
                  <a:pt x="5069" y="5435"/>
                </a:cubicBezTo>
                <a:close/>
                <a:moveTo>
                  <a:pt x="4890" y="5435"/>
                </a:moveTo>
                <a:cubicBezTo>
                  <a:pt x="4860" y="5435"/>
                  <a:pt x="4835" y="5485"/>
                  <a:pt x="4835" y="5546"/>
                </a:cubicBezTo>
                <a:cubicBezTo>
                  <a:pt x="4835" y="5607"/>
                  <a:pt x="4860" y="5657"/>
                  <a:pt x="4890" y="5657"/>
                </a:cubicBezTo>
                <a:cubicBezTo>
                  <a:pt x="4920" y="5657"/>
                  <a:pt x="4945" y="5607"/>
                  <a:pt x="4945" y="5546"/>
                </a:cubicBezTo>
                <a:cubicBezTo>
                  <a:pt x="4945" y="5485"/>
                  <a:pt x="4920" y="5435"/>
                  <a:pt x="4890" y="5435"/>
                </a:cubicBezTo>
                <a:close/>
                <a:moveTo>
                  <a:pt x="4711" y="5435"/>
                </a:moveTo>
                <a:cubicBezTo>
                  <a:pt x="4681" y="5435"/>
                  <a:pt x="4656" y="5485"/>
                  <a:pt x="4656" y="5546"/>
                </a:cubicBezTo>
                <a:cubicBezTo>
                  <a:pt x="4656" y="5607"/>
                  <a:pt x="4681" y="5657"/>
                  <a:pt x="4711" y="5657"/>
                </a:cubicBezTo>
                <a:cubicBezTo>
                  <a:pt x="4741" y="5657"/>
                  <a:pt x="4766" y="5607"/>
                  <a:pt x="4766" y="5546"/>
                </a:cubicBezTo>
                <a:cubicBezTo>
                  <a:pt x="4766" y="5485"/>
                  <a:pt x="4741" y="5435"/>
                  <a:pt x="4711" y="5435"/>
                </a:cubicBezTo>
                <a:close/>
                <a:moveTo>
                  <a:pt x="4532" y="5435"/>
                </a:moveTo>
                <a:cubicBezTo>
                  <a:pt x="4502" y="5435"/>
                  <a:pt x="4477" y="5485"/>
                  <a:pt x="4477" y="5546"/>
                </a:cubicBezTo>
                <a:cubicBezTo>
                  <a:pt x="4477" y="5607"/>
                  <a:pt x="4502" y="5657"/>
                  <a:pt x="4532" y="5657"/>
                </a:cubicBezTo>
                <a:cubicBezTo>
                  <a:pt x="4562" y="5657"/>
                  <a:pt x="4587" y="5607"/>
                  <a:pt x="4587" y="5546"/>
                </a:cubicBezTo>
                <a:cubicBezTo>
                  <a:pt x="4587" y="5485"/>
                  <a:pt x="4562" y="5435"/>
                  <a:pt x="4532" y="5435"/>
                </a:cubicBezTo>
                <a:close/>
                <a:moveTo>
                  <a:pt x="4353" y="5435"/>
                </a:moveTo>
                <a:cubicBezTo>
                  <a:pt x="4323" y="5435"/>
                  <a:pt x="4298" y="5485"/>
                  <a:pt x="4298" y="5546"/>
                </a:cubicBezTo>
                <a:cubicBezTo>
                  <a:pt x="4298" y="5607"/>
                  <a:pt x="4323" y="5657"/>
                  <a:pt x="4353" y="5657"/>
                </a:cubicBezTo>
                <a:cubicBezTo>
                  <a:pt x="4383" y="5657"/>
                  <a:pt x="4408" y="5607"/>
                  <a:pt x="4408" y="5546"/>
                </a:cubicBezTo>
                <a:cubicBezTo>
                  <a:pt x="4408" y="5485"/>
                  <a:pt x="4383" y="5435"/>
                  <a:pt x="4353" y="5435"/>
                </a:cubicBezTo>
                <a:close/>
                <a:moveTo>
                  <a:pt x="4174" y="5435"/>
                </a:moveTo>
                <a:cubicBezTo>
                  <a:pt x="4143" y="5435"/>
                  <a:pt x="4119" y="5485"/>
                  <a:pt x="4119" y="5546"/>
                </a:cubicBezTo>
                <a:cubicBezTo>
                  <a:pt x="4119" y="5607"/>
                  <a:pt x="4143" y="5657"/>
                  <a:pt x="4174" y="5657"/>
                </a:cubicBezTo>
                <a:cubicBezTo>
                  <a:pt x="4204" y="5657"/>
                  <a:pt x="4229" y="5607"/>
                  <a:pt x="4229" y="5546"/>
                </a:cubicBezTo>
                <a:cubicBezTo>
                  <a:pt x="4229" y="5485"/>
                  <a:pt x="4204" y="5435"/>
                  <a:pt x="4174" y="5435"/>
                </a:cubicBezTo>
                <a:close/>
                <a:moveTo>
                  <a:pt x="3995" y="5435"/>
                </a:moveTo>
                <a:cubicBezTo>
                  <a:pt x="3964" y="5435"/>
                  <a:pt x="3940" y="5485"/>
                  <a:pt x="3940" y="5546"/>
                </a:cubicBezTo>
                <a:cubicBezTo>
                  <a:pt x="3940" y="5607"/>
                  <a:pt x="3964" y="5657"/>
                  <a:pt x="3995" y="5657"/>
                </a:cubicBezTo>
                <a:cubicBezTo>
                  <a:pt x="4025" y="5657"/>
                  <a:pt x="4050" y="5607"/>
                  <a:pt x="4050" y="5546"/>
                </a:cubicBezTo>
                <a:cubicBezTo>
                  <a:pt x="4050" y="5485"/>
                  <a:pt x="4025" y="5435"/>
                  <a:pt x="3995" y="5435"/>
                </a:cubicBezTo>
                <a:close/>
                <a:moveTo>
                  <a:pt x="3816" y="5435"/>
                </a:moveTo>
                <a:cubicBezTo>
                  <a:pt x="3785" y="5435"/>
                  <a:pt x="3761" y="5485"/>
                  <a:pt x="3761" y="5546"/>
                </a:cubicBezTo>
                <a:cubicBezTo>
                  <a:pt x="3761" y="5607"/>
                  <a:pt x="3785" y="5657"/>
                  <a:pt x="3816" y="5657"/>
                </a:cubicBezTo>
                <a:cubicBezTo>
                  <a:pt x="3846" y="5657"/>
                  <a:pt x="3870" y="5607"/>
                  <a:pt x="3870" y="5546"/>
                </a:cubicBezTo>
                <a:cubicBezTo>
                  <a:pt x="3870" y="5485"/>
                  <a:pt x="3846" y="5435"/>
                  <a:pt x="3816" y="5435"/>
                </a:cubicBezTo>
                <a:close/>
                <a:moveTo>
                  <a:pt x="3637" y="5435"/>
                </a:moveTo>
                <a:cubicBezTo>
                  <a:pt x="3606" y="5435"/>
                  <a:pt x="3582" y="5485"/>
                  <a:pt x="3582" y="5546"/>
                </a:cubicBezTo>
                <a:cubicBezTo>
                  <a:pt x="3582" y="5607"/>
                  <a:pt x="3606" y="5657"/>
                  <a:pt x="3637" y="5657"/>
                </a:cubicBezTo>
                <a:cubicBezTo>
                  <a:pt x="3667" y="5657"/>
                  <a:pt x="3691" y="5607"/>
                  <a:pt x="3691" y="5546"/>
                </a:cubicBezTo>
                <a:cubicBezTo>
                  <a:pt x="3691" y="5485"/>
                  <a:pt x="3667" y="5435"/>
                  <a:pt x="3637" y="5435"/>
                </a:cubicBezTo>
                <a:close/>
                <a:moveTo>
                  <a:pt x="3457" y="5435"/>
                </a:moveTo>
                <a:cubicBezTo>
                  <a:pt x="3427" y="5435"/>
                  <a:pt x="3403" y="5485"/>
                  <a:pt x="3403" y="5546"/>
                </a:cubicBezTo>
                <a:cubicBezTo>
                  <a:pt x="3403" y="5607"/>
                  <a:pt x="3427" y="5657"/>
                  <a:pt x="3457" y="5657"/>
                </a:cubicBezTo>
                <a:cubicBezTo>
                  <a:pt x="3488" y="5657"/>
                  <a:pt x="3512" y="5607"/>
                  <a:pt x="3512" y="5546"/>
                </a:cubicBezTo>
                <a:cubicBezTo>
                  <a:pt x="3512" y="5485"/>
                  <a:pt x="3488" y="5435"/>
                  <a:pt x="3457" y="5435"/>
                </a:cubicBezTo>
                <a:close/>
                <a:moveTo>
                  <a:pt x="3278" y="5435"/>
                </a:moveTo>
                <a:cubicBezTo>
                  <a:pt x="3248" y="5435"/>
                  <a:pt x="3223" y="5485"/>
                  <a:pt x="3223" y="5546"/>
                </a:cubicBezTo>
                <a:cubicBezTo>
                  <a:pt x="3223" y="5607"/>
                  <a:pt x="3248" y="5657"/>
                  <a:pt x="3278" y="5657"/>
                </a:cubicBezTo>
                <a:cubicBezTo>
                  <a:pt x="3309" y="5657"/>
                  <a:pt x="3333" y="5607"/>
                  <a:pt x="3333" y="5546"/>
                </a:cubicBezTo>
                <a:cubicBezTo>
                  <a:pt x="3333" y="5485"/>
                  <a:pt x="3309" y="5435"/>
                  <a:pt x="3278" y="5435"/>
                </a:cubicBezTo>
                <a:close/>
                <a:moveTo>
                  <a:pt x="3099" y="5435"/>
                </a:moveTo>
                <a:cubicBezTo>
                  <a:pt x="3069" y="5435"/>
                  <a:pt x="3044" y="5485"/>
                  <a:pt x="3044" y="5546"/>
                </a:cubicBezTo>
                <a:cubicBezTo>
                  <a:pt x="3044" y="5607"/>
                  <a:pt x="3069" y="5657"/>
                  <a:pt x="3099" y="5657"/>
                </a:cubicBezTo>
                <a:cubicBezTo>
                  <a:pt x="3130" y="5657"/>
                  <a:pt x="3154" y="5607"/>
                  <a:pt x="3154" y="5546"/>
                </a:cubicBezTo>
                <a:cubicBezTo>
                  <a:pt x="3154" y="5485"/>
                  <a:pt x="3130" y="5435"/>
                  <a:pt x="3099" y="5435"/>
                </a:cubicBezTo>
                <a:close/>
                <a:moveTo>
                  <a:pt x="2920" y="5435"/>
                </a:moveTo>
                <a:cubicBezTo>
                  <a:pt x="2890" y="5435"/>
                  <a:pt x="2865" y="5485"/>
                  <a:pt x="2865" y="5546"/>
                </a:cubicBezTo>
                <a:cubicBezTo>
                  <a:pt x="2865" y="5607"/>
                  <a:pt x="2890" y="5657"/>
                  <a:pt x="2920" y="5657"/>
                </a:cubicBezTo>
                <a:cubicBezTo>
                  <a:pt x="2950" y="5657"/>
                  <a:pt x="2975" y="5607"/>
                  <a:pt x="2975" y="5546"/>
                </a:cubicBezTo>
                <a:cubicBezTo>
                  <a:pt x="2975" y="5485"/>
                  <a:pt x="2950" y="5435"/>
                  <a:pt x="2920" y="5435"/>
                </a:cubicBezTo>
                <a:close/>
                <a:moveTo>
                  <a:pt x="2741" y="5435"/>
                </a:moveTo>
                <a:cubicBezTo>
                  <a:pt x="2711" y="5435"/>
                  <a:pt x="2686" y="5485"/>
                  <a:pt x="2686" y="5546"/>
                </a:cubicBezTo>
                <a:cubicBezTo>
                  <a:pt x="2686" y="5607"/>
                  <a:pt x="2711" y="5657"/>
                  <a:pt x="2741" y="5657"/>
                </a:cubicBezTo>
                <a:cubicBezTo>
                  <a:pt x="2771" y="5657"/>
                  <a:pt x="2796" y="5607"/>
                  <a:pt x="2796" y="5546"/>
                </a:cubicBezTo>
                <a:cubicBezTo>
                  <a:pt x="2796" y="5485"/>
                  <a:pt x="2771" y="5435"/>
                  <a:pt x="2741" y="5435"/>
                </a:cubicBezTo>
                <a:close/>
                <a:moveTo>
                  <a:pt x="2562" y="5435"/>
                </a:moveTo>
                <a:cubicBezTo>
                  <a:pt x="2532" y="5435"/>
                  <a:pt x="2507" y="5485"/>
                  <a:pt x="2507" y="5546"/>
                </a:cubicBezTo>
                <a:cubicBezTo>
                  <a:pt x="2507" y="5607"/>
                  <a:pt x="2532" y="5657"/>
                  <a:pt x="2562" y="5657"/>
                </a:cubicBezTo>
                <a:cubicBezTo>
                  <a:pt x="2592" y="5657"/>
                  <a:pt x="2617" y="5607"/>
                  <a:pt x="2617" y="5546"/>
                </a:cubicBezTo>
                <a:cubicBezTo>
                  <a:pt x="2617" y="5485"/>
                  <a:pt x="2592" y="5435"/>
                  <a:pt x="2562" y="5435"/>
                </a:cubicBezTo>
                <a:close/>
                <a:moveTo>
                  <a:pt x="2383" y="5435"/>
                </a:moveTo>
                <a:cubicBezTo>
                  <a:pt x="2353" y="5435"/>
                  <a:pt x="2328" y="5485"/>
                  <a:pt x="2328" y="5546"/>
                </a:cubicBezTo>
                <a:cubicBezTo>
                  <a:pt x="2328" y="5607"/>
                  <a:pt x="2353" y="5657"/>
                  <a:pt x="2383" y="5657"/>
                </a:cubicBezTo>
                <a:cubicBezTo>
                  <a:pt x="2413" y="5657"/>
                  <a:pt x="2438" y="5607"/>
                  <a:pt x="2438" y="5546"/>
                </a:cubicBezTo>
                <a:cubicBezTo>
                  <a:pt x="2438" y="5485"/>
                  <a:pt x="2413" y="5435"/>
                  <a:pt x="2383" y="5435"/>
                </a:cubicBezTo>
                <a:close/>
                <a:moveTo>
                  <a:pt x="2204" y="5435"/>
                </a:moveTo>
                <a:cubicBezTo>
                  <a:pt x="2174" y="5435"/>
                  <a:pt x="2149" y="5485"/>
                  <a:pt x="2149" y="5546"/>
                </a:cubicBezTo>
                <a:cubicBezTo>
                  <a:pt x="2149" y="5607"/>
                  <a:pt x="2174" y="5657"/>
                  <a:pt x="2204" y="5657"/>
                </a:cubicBezTo>
                <a:cubicBezTo>
                  <a:pt x="2234" y="5657"/>
                  <a:pt x="2259" y="5607"/>
                  <a:pt x="2259" y="5546"/>
                </a:cubicBezTo>
                <a:cubicBezTo>
                  <a:pt x="2259" y="5485"/>
                  <a:pt x="2234" y="5435"/>
                  <a:pt x="2204" y="5435"/>
                </a:cubicBezTo>
                <a:close/>
                <a:moveTo>
                  <a:pt x="2025" y="5435"/>
                </a:moveTo>
                <a:cubicBezTo>
                  <a:pt x="1994" y="5435"/>
                  <a:pt x="1970" y="5485"/>
                  <a:pt x="1970" y="5546"/>
                </a:cubicBezTo>
                <a:cubicBezTo>
                  <a:pt x="1970" y="5607"/>
                  <a:pt x="1994" y="5657"/>
                  <a:pt x="2025" y="5657"/>
                </a:cubicBezTo>
                <a:cubicBezTo>
                  <a:pt x="2055" y="5657"/>
                  <a:pt x="2080" y="5607"/>
                  <a:pt x="2080" y="5546"/>
                </a:cubicBezTo>
                <a:cubicBezTo>
                  <a:pt x="2080" y="5485"/>
                  <a:pt x="2055" y="5435"/>
                  <a:pt x="2025" y="5435"/>
                </a:cubicBezTo>
                <a:close/>
                <a:moveTo>
                  <a:pt x="1846" y="5435"/>
                </a:moveTo>
                <a:cubicBezTo>
                  <a:pt x="1815" y="5435"/>
                  <a:pt x="1791" y="5485"/>
                  <a:pt x="1791" y="5546"/>
                </a:cubicBezTo>
                <a:cubicBezTo>
                  <a:pt x="1791" y="5607"/>
                  <a:pt x="1815" y="5657"/>
                  <a:pt x="1846" y="5657"/>
                </a:cubicBezTo>
                <a:cubicBezTo>
                  <a:pt x="1876" y="5657"/>
                  <a:pt x="1901" y="5607"/>
                  <a:pt x="1901" y="5546"/>
                </a:cubicBezTo>
                <a:cubicBezTo>
                  <a:pt x="1901" y="5485"/>
                  <a:pt x="1876" y="5435"/>
                  <a:pt x="1846" y="5435"/>
                </a:cubicBezTo>
                <a:close/>
                <a:moveTo>
                  <a:pt x="18680" y="5073"/>
                </a:moveTo>
                <a:cubicBezTo>
                  <a:pt x="18649" y="5073"/>
                  <a:pt x="18625" y="5122"/>
                  <a:pt x="18625" y="5184"/>
                </a:cubicBezTo>
                <a:cubicBezTo>
                  <a:pt x="18625" y="5245"/>
                  <a:pt x="18649" y="5295"/>
                  <a:pt x="18680" y="5295"/>
                </a:cubicBezTo>
                <a:cubicBezTo>
                  <a:pt x="18710" y="5295"/>
                  <a:pt x="18735" y="5245"/>
                  <a:pt x="18735" y="5184"/>
                </a:cubicBezTo>
                <a:cubicBezTo>
                  <a:pt x="18735" y="5122"/>
                  <a:pt x="18710" y="5073"/>
                  <a:pt x="18680" y="5073"/>
                </a:cubicBezTo>
                <a:close/>
                <a:moveTo>
                  <a:pt x="18501" y="5073"/>
                </a:moveTo>
                <a:cubicBezTo>
                  <a:pt x="18470" y="5073"/>
                  <a:pt x="18446" y="5122"/>
                  <a:pt x="18446" y="5184"/>
                </a:cubicBezTo>
                <a:cubicBezTo>
                  <a:pt x="18446" y="5245"/>
                  <a:pt x="18470" y="5295"/>
                  <a:pt x="18501" y="5295"/>
                </a:cubicBezTo>
                <a:cubicBezTo>
                  <a:pt x="18531" y="5295"/>
                  <a:pt x="18555" y="5245"/>
                  <a:pt x="18555" y="5184"/>
                </a:cubicBezTo>
                <a:cubicBezTo>
                  <a:pt x="18555" y="5122"/>
                  <a:pt x="18531" y="5073"/>
                  <a:pt x="18501" y="5073"/>
                </a:cubicBezTo>
                <a:close/>
                <a:moveTo>
                  <a:pt x="18321" y="5073"/>
                </a:moveTo>
                <a:cubicBezTo>
                  <a:pt x="18291" y="5073"/>
                  <a:pt x="18267" y="5122"/>
                  <a:pt x="18267" y="5184"/>
                </a:cubicBezTo>
                <a:cubicBezTo>
                  <a:pt x="18267" y="5245"/>
                  <a:pt x="18291" y="5295"/>
                  <a:pt x="18321" y="5295"/>
                </a:cubicBezTo>
                <a:cubicBezTo>
                  <a:pt x="18352" y="5295"/>
                  <a:pt x="18376" y="5245"/>
                  <a:pt x="18376" y="5184"/>
                </a:cubicBezTo>
                <a:cubicBezTo>
                  <a:pt x="18376" y="5122"/>
                  <a:pt x="18352" y="5073"/>
                  <a:pt x="18321" y="5073"/>
                </a:cubicBezTo>
                <a:close/>
                <a:moveTo>
                  <a:pt x="18142" y="5073"/>
                </a:moveTo>
                <a:cubicBezTo>
                  <a:pt x="18112" y="5073"/>
                  <a:pt x="18088" y="5122"/>
                  <a:pt x="18088" y="5184"/>
                </a:cubicBezTo>
                <a:cubicBezTo>
                  <a:pt x="18088" y="5245"/>
                  <a:pt x="18112" y="5295"/>
                  <a:pt x="18142" y="5295"/>
                </a:cubicBezTo>
                <a:cubicBezTo>
                  <a:pt x="18173" y="5295"/>
                  <a:pt x="18197" y="5245"/>
                  <a:pt x="18197" y="5184"/>
                </a:cubicBezTo>
                <a:cubicBezTo>
                  <a:pt x="18197" y="5122"/>
                  <a:pt x="18173" y="5073"/>
                  <a:pt x="18142" y="5073"/>
                </a:cubicBezTo>
                <a:close/>
                <a:moveTo>
                  <a:pt x="17963" y="5073"/>
                </a:moveTo>
                <a:cubicBezTo>
                  <a:pt x="17933" y="5073"/>
                  <a:pt x="17908" y="5122"/>
                  <a:pt x="17908" y="5184"/>
                </a:cubicBezTo>
                <a:cubicBezTo>
                  <a:pt x="17908" y="5245"/>
                  <a:pt x="17933" y="5295"/>
                  <a:pt x="17963" y="5295"/>
                </a:cubicBezTo>
                <a:cubicBezTo>
                  <a:pt x="17994" y="5295"/>
                  <a:pt x="18018" y="5245"/>
                  <a:pt x="18018" y="5184"/>
                </a:cubicBezTo>
                <a:cubicBezTo>
                  <a:pt x="18018" y="5122"/>
                  <a:pt x="17994" y="5073"/>
                  <a:pt x="17963" y="5073"/>
                </a:cubicBezTo>
                <a:close/>
                <a:moveTo>
                  <a:pt x="17784" y="5073"/>
                </a:moveTo>
                <a:cubicBezTo>
                  <a:pt x="17754" y="5073"/>
                  <a:pt x="17729" y="5122"/>
                  <a:pt x="17729" y="5184"/>
                </a:cubicBezTo>
                <a:cubicBezTo>
                  <a:pt x="17729" y="5245"/>
                  <a:pt x="17754" y="5295"/>
                  <a:pt x="17784" y="5295"/>
                </a:cubicBezTo>
                <a:cubicBezTo>
                  <a:pt x="17815" y="5295"/>
                  <a:pt x="17839" y="5245"/>
                  <a:pt x="17839" y="5184"/>
                </a:cubicBezTo>
                <a:cubicBezTo>
                  <a:pt x="17839" y="5122"/>
                  <a:pt x="17815" y="5073"/>
                  <a:pt x="17784" y="5073"/>
                </a:cubicBezTo>
                <a:close/>
                <a:moveTo>
                  <a:pt x="17605" y="5073"/>
                </a:moveTo>
                <a:cubicBezTo>
                  <a:pt x="17575" y="5073"/>
                  <a:pt x="17550" y="5122"/>
                  <a:pt x="17550" y="5184"/>
                </a:cubicBezTo>
                <a:cubicBezTo>
                  <a:pt x="17550" y="5245"/>
                  <a:pt x="17575" y="5295"/>
                  <a:pt x="17605" y="5295"/>
                </a:cubicBezTo>
                <a:cubicBezTo>
                  <a:pt x="17635" y="5295"/>
                  <a:pt x="17660" y="5245"/>
                  <a:pt x="17660" y="5184"/>
                </a:cubicBezTo>
                <a:cubicBezTo>
                  <a:pt x="17660" y="5122"/>
                  <a:pt x="17635" y="5073"/>
                  <a:pt x="17605" y="5073"/>
                </a:cubicBezTo>
                <a:close/>
                <a:moveTo>
                  <a:pt x="17426" y="5073"/>
                </a:moveTo>
                <a:cubicBezTo>
                  <a:pt x="17396" y="5073"/>
                  <a:pt x="17371" y="5122"/>
                  <a:pt x="17371" y="5184"/>
                </a:cubicBezTo>
                <a:cubicBezTo>
                  <a:pt x="17371" y="5245"/>
                  <a:pt x="17396" y="5295"/>
                  <a:pt x="17426" y="5295"/>
                </a:cubicBezTo>
                <a:cubicBezTo>
                  <a:pt x="17456" y="5295"/>
                  <a:pt x="17481" y="5245"/>
                  <a:pt x="17481" y="5184"/>
                </a:cubicBezTo>
                <a:cubicBezTo>
                  <a:pt x="17481" y="5122"/>
                  <a:pt x="17456" y="5073"/>
                  <a:pt x="17426" y="5073"/>
                </a:cubicBezTo>
                <a:close/>
                <a:moveTo>
                  <a:pt x="17247" y="5073"/>
                </a:moveTo>
                <a:cubicBezTo>
                  <a:pt x="17217" y="5073"/>
                  <a:pt x="17192" y="5122"/>
                  <a:pt x="17192" y="5184"/>
                </a:cubicBezTo>
                <a:cubicBezTo>
                  <a:pt x="17192" y="5245"/>
                  <a:pt x="17217" y="5295"/>
                  <a:pt x="17247" y="5295"/>
                </a:cubicBezTo>
                <a:cubicBezTo>
                  <a:pt x="17277" y="5295"/>
                  <a:pt x="17302" y="5245"/>
                  <a:pt x="17302" y="5184"/>
                </a:cubicBezTo>
                <a:cubicBezTo>
                  <a:pt x="17302" y="5122"/>
                  <a:pt x="17277" y="5073"/>
                  <a:pt x="17247" y="5073"/>
                </a:cubicBezTo>
                <a:close/>
                <a:moveTo>
                  <a:pt x="17068" y="5073"/>
                </a:moveTo>
                <a:cubicBezTo>
                  <a:pt x="17038" y="5073"/>
                  <a:pt x="17013" y="5122"/>
                  <a:pt x="17013" y="5184"/>
                </a:cubicBezTo>
                <a:cubicBezTo>
                  <a:pt x="17013" y="5245"/>
                  <a:pt x="17038" y="5295"/>
                  <a:pt x="17068" y="5295"/>
                </a:cubicBezTo>
                <a:cubicBezTo>
                  <a:pt x="17098" y="5295"/>
                  <a:pt x="17123" y="5245"/>
                  <a:pt x="17123" y="5184"/>
                </a:cubicBezTo>
                <a:cubicBezTo>
                  <a:pt x="17123" y="5122"/>
                  <a:pt x="17098" y="5073"/>
                  <a:pt x="17068" y="5073"/>
                </a:cubicBezTo>
                <a:close/>
                <a:moveTo>
                  <a:pt x="16889" y="5073"/>
                </a:moveTo>
                <a:cubicBezTo>
                  <a:pt x="16859" y="5073"/>
                  <a:pt x="16834" y="5122"/>
                  <a:pt x="16834" y="5184"/>
                </a:cubicBezTo>
                <a:cubicBezTo>
                  <a:pt x="16834" y="5245"/>
                  <a:pt x="16859" y="5295"/>
                  <a:pt x="16889" y="5295"/>
                </a:cubicBezTo>
                <a:cubicBezTo>
                  <a:pt x="16919" y="5295"/>
                  <a:pt x="16944" y="5245"/>
                  <a:pt x="16944" y="5184"/>
                </a:cubicBezTo>
                <a:cubicBezTo>
                  <a:pt x="16944" y="5122"/>
                  <a:pt x="16919" y="5073"/>
                  <a:pt x="16889" y="5073"/>
                </a:cubicBezTo>
                <a:close/>
                <a:moveTo>
                  <a:pt x="16710" y="5073"/>
                </a:moveTo>
                <a:cubicBezTo>
                  <a:pt x="16679" y="5073"/>
                  <a:pt x="16655" y="5122"/>
                  <a:pt x="16655" y="5184"/>
                </a:cubicBezTo>
                <a:cubicBezTo>
                  <a:pt x="16655" y="5245"/>
                  <a:pt x="16679" y="5295"/>
                  <a:pt x="16710" y="5295"/>
                </a:cubicBezTo>
                <a:cubicBezTo>
                  <a:pt x="16740" y="5295"/>
                  <a:pt x="16765" y="5245"/>
                  <a:pt x="16765" y="5184"/>
                </a:cubicBezTo>
                <a:cubicBezTo>
                  <a:pt x="16765" y="5122"/>
                  <a:pt x="16740" y="5073"/>
                  <a:pt x="16710" y="5073"/>
                </a:cubicBezTo>
                <a:close/>
                <a:moveTo>
                  <a:pt x="16531" y="5073"/>
                </a:moveTo>
                <a:cubicBezTo>
                  <a:pt x="16500" y="5073"/>
                  <a:pt x="16476" y="5122"/>
                  <a:pt x="16476" y="5184"/>
                </a:cubicBezTo>
                <a:cubicBezTo>
                  <a:pt x="16476" y="5245"/>
                  <a:pt x="16500" y="5295"/>
                  <a:pt x="16531" y="5295"/>
                </a:cubicBezTo>
                <a:cubicBezTo>
                  <a:pt x="16561" y="5295"/>
                  <a:pt x="16585" y="5245"/>
                  <a:pt x="16585" y="5184"/>
                </a:cubicBezTo>
                <a:cubicBezTo>
                  <a:pt x="16585" y="5122"/>
                  <a:pt x="16561" y="5073"/>
                  <a:pt x="16531" y="5073"/>
                </a:cubicBezTo>
                <a:close/>
                <a:moveTo>
                  <a:pt x="16352" y="5073"/>
                </a:moveTo>
                <a:cubicBezTo>
                  <a:pt x="16321" y="5073"/>
                  <a:pt x="16297" y="5122"/>
                  <a:pt x="16297" y="5184"/>
                </a:cubicBezTo>
                <a:cubicBezTo>
                  <a:pt x="16297" y="5245"/>
                  <a:pt x="16321" y="5295"/>
                  <a:pt x="16352" y="5295"/>
                </a:cubicBezTo>
                <a:cubicBezTo>
                  <a:pt x="16382" y="5295"/>
                  <a:pt x="16406" y="5245"/>
                  <a:pt x="16406" y="5184"/>
                </a:cubicBezTo>
                <a:cubicBezTo>
                  <a:pt x="16406" y="5122"/>
                  <a:pt x="16382" y="5073"/>
                  <a:pt x="16352" y="5073"/>
                </a:cubicBezTo>
                <a:close/>
                <a:moveTo>
                  <a:pt x="16172" y="5073"/>
                </a:moveTo>
                <a:cubicBezTo>
                  <a:pt x="16142" y="5073"/>
                  <a:pt x="16118" y="5122"/>
                  <a:pt x="16118" y="5184"/>
                </a:cubicBezTo>
                <a:cubicBezTo>
                  <a:pt x="16118" y="5245"/>
                  <a:pt x="16142" y="5295"/>
                  <a:pt x="16172" y="5295"/>
                </a:cubicBezTo>
                <a:cubicBezTo>
                  <a:pt x="16203" y="5295"/>
                  <a:pt x="16227" y="5245"/>
                  <a:pt x="16227" y="5184"/>
                </a:cubicBezTo>
                <a:cubicBezTo>
                  <a:pt x="16227" y="5122"/>
                  <a:pt x="16203" y="5073"/>
                  <a:pt x="16172" y="5073"/>
                </a:cubicBezTo>
                <a:close/>
                <a:moveTo>
                  <a:pt x="15993" y="5073"/>
                </a:moveTo>
                <a:cubicBezTo>
                  <a:pt x="15963" y="5073"/>
                  <a:pt x="15938" y="5122"/>
                  <a:pt x="15938" y="5184"/>
                </a:cubicBezTo>
                <a:cubicBezTo>
                  <a:pt x="15938" y="5245"/>
                  <a:pt x="15963" y="5295"/>
                  <a:pt x="15993" y="5295"/>
                </a:cubicBezTo>
                <a:cubicBezTo>
                  <a:pt x="16024" y="5295"/>
                  <a:pt x="16048" y="5245"/>
                  <a:pt x="16048" y="5184"/>
                </a:cubicBezTo>
                <a:cubicBezTo>
                  <a:pt x="16048" y="5122"/>
                  <a:pt x="16024" y="5073"/>
                  <a:pt x="15993" y="5073"/>
                </a:cubicBezTo>
                <a:close/>
                <a:moveTo>
                  <a:pt x="15814" y="5073"/>
                </a:moveTo>
                <a:cubicBezTo>
                  <a:pt x="15784" y="5073"/>
                  <a:pt x="15759" y="5122"/>
                  <a:pt x="15759" y="5184"/>
                </a:cubicBezTo>
                <a:cubicBezTo>
                  <a:pt x="15759" y="5245"/>
                  <a:pt x="15784" y="5295"/>
                  <a:pt x="15814" y="5295"/>
                </a:cubicBezTo>
                <a:cubicBezTo>
                  <a:pt x="15845" y="5295"/>
                  <a:pt x="15869" y="5245"/>
                  <a:pt x="15869" y="5184"/>
                </a:cubicBezTo>
                <a:cubicBezTo>
                  <a:pt x="15869" y="5122"/>
                  <a:pt x="15845" y="5073"/>
                  <a:pt x="15814" y="5073"/>
                </a:cubicBezTo>
                <a:close/>
                <a:moveTo>
                  <a:pt x="15635" y="5073"/>
                </a:moveTo>
                <a:cubicBezTo>
                  <a:pt x="15605" y="5073"/>
                  <a:pt x="15580" y="5122"/>
                  <a:pt x="15580" y="5184"/>
                </a:cubicBezTo>
                <a:cubicBezTo>
                  <a:pt x="15580" y="5245"/>
                  <a:pt x="15605" y="5295"/>
                  <a:pt x="15635" y="5295"/>
                </a:cubicBezTo>
                <a:cubicBezTo>
                  <a:pt x="15666" y="5295"/>
                  <a:pt x="15690" y="5245"/>
                  <a:pt x="15690" y="5184"/>
                </a:cubicBezTo>
                <a:cubicBezTo>
                  <a:pt x="15690" y="5122"/>
                  <a:pt x="15666" y="5073"/>
                  <a:pt x="15635" y="5073"/>
                </a:cubicBezTo>
                <a:close/>
                <a:moveTo>
                  <a:pt x="15456" y="5073"/>
                </a:moveTo>
                <a:cubicBezTo>
                  <a:pt x="15426" y="5073"/>
                  <a:pt x="15401" y="5122"/>
                  <a:pt x="15401" y="5184"/>
                </a:cubicBezTo>
                <a:cubicBezTo>
                  <a:pt x="15401" y="5245"/>
                  <a:pt x="15426" y="5295"/>
                  <a:pt x="15456" y="5295"/>
                </a:cubicBezTo>
                <a:cubicBezTo>
                  <a:pt x="15486" y="5295"/>
                  <a:pt x="15511" y="5245"/>
                  <a:pt x="15511" y="5184"/>
                </a:cubicBezTo>
                <a:cubicBezTo>
                  <a:pt x="15511" y="5122"/>
                  <a:pt x="15486" y="5073"/>
                  <a:pt x="15456" y="5073"/>
                </a:cubicBezTo>
                <a:close/>
                <a:moveTo>
                  <a:pt x="15277" y="5073"/>
                </a:moveTo>
                <a:cubicBezTo>
                  <a:pt x="15247" y="5073"/>
                  <a:pt x="15222" y="5122"/>
                  <a:pt x="15222" y="5184"/>
                </a:cubicBezTo>
                <a:cubicBezTo>
                  <a:pt x="15222" y="5245"/>
                  <a:pt x="15247" y="5295"/>
                  <a:pt x="15277" y="5295"/>
                </a:cubicBezTo>
                <a:cubicBezTo>
                  <a:pt x="15307" y="5295"/>
                  <a:pt x="15332" y="5245"/>
                  <a:pt x="15332" y="5184"/>
                </a:cubicBezTo>
                <a:cubicBezTo>
                  <a:pt x="15332" y="5122"/>
                  <a:pt x="15307" y="5073"/>
                  <a:pt x="15277" y="5073"/>
                </a:cubicBezTo>
                <a:close/>
                <a:moveTo>
                  <a:pt x="15098" y="5073"/>
                </a:moveTo>
                <a:cubicBezTo>
                  <a:pt x="15068" y="5073"/>
                  <a:pt x="15043" y="5122"/>
                  <a:pt x="15043" y="5184"/>
                </a:cubicBezTo>
                <a:cubicBezTo>
                  <a:pt x="15043" y="5245"/>
                  <a:pt x="15068" y="5295"/>
                  <a:pt x="15098" y="5295"/>
                </a:cubicBezTo>
                <a:cubicBezTo>
                  <a:pt x="15128" y="5295"/>
                  <a:pt x="15153" y="5245"/>
                  <a:pt x="15153" y="5184"/>
                </a:cubicBezTo>
                <a:cubicBezTo>
                  <a:pt x="15153" y="5122"/>
                  <a:pt x="15128" y="5073"/>
                  <a:pt x="15098" y="5073"/>
                </a:cubicBezTo>
                <a:close/>
                <a:moveTo>
                  <a:pt x="14919" y="5073"/>
                </a:moveTo>
                <a:cubicBezTo>
                  <a:pt x="14889" y="5073"/>
                  <a:pt x="14864" y="5122"/>
                  <a:pt x="14864" y="5184"/>
                </a:cubicBezTo>
                <a:cubicBezTo>
                  <a:pt x="14864" y="5245"/>
                  <a:pt x="14889" y="5295"/>
                  <a:pt x="14919" y="5295"/>
                </a:cubicBezTo>
                <a:cubicBezTo>
                  <a:pt x="14949" y="5295"/>
                  <a:pt x="14974" y="5245"/>
                  <a:pt x="14974" y="5184"/>
                </a:cubicBezTo>
                <a:cubicBezTo>
                  <a:pt x="14974" y="5122"/>
                  <a:pt x="14949" y="5073"/>
                  <a:pt x="14919" y="5073"/>
                </a:cubicBezTo>
                <a:close/>
                <a:moveTo>
                  <a:pt x="14740" y="5073"/>
                </a:moveTo>
                <a:cubicBezTo>
                  <a:pt x="14709" y="5073"/>
                  <a:pt x="14685" y="5122"/>
                  <a:pt x="14685" y="5184"/>
                </a:cubicBezTo>
                <a:cubicBezTo>
                  <a:pt x="14685" y="5245"/>
                  <a:pt x="14709" y="5295"/>
                  <a:pt x="14740" y="5295"/>
                </a:cubicBezTo>
                <a:cubicBezTo>
                  <a:pt x="14770" y="5295"/>
                  <a:pt x="14795" y="5245"/>
                  <a:pt x="14795" y="5184"/>
                </a:cubicBezTo>
                <a:cubicBezTo>
                  <a:pt x="14795" y="5122"/>
                  <a:pt x="14770" y="5073"/>
                  <a:pt x="14740" y="5073"/>
                </a:cubicBezTo>
                <a:close/>
                <a:moveTo>
                  <a:pt x="14561" y="5073"/>
                </a:moveTo>
                <a:cubicBezTo>
                  <a:pt x="14530" y="5073"/>
                  <a:pt x="14506" y="5122"/>
                  <a:pt x="14506" y="5184"/>
                </a:cubicBezTo>
                <a:cubicBezTo>
                  <a:pt x="14506" y="5245"/>
                  <a:pt x="14530" y="5295"/>
                  <a:pt x="14561" y="5295"/>
                </a:cubicBezTo>
                <a:cubicBezTo>
                  <a:pt x="14591" y="5295"/>
                  <a:pt x="14616" y="5245"/>
                  <a:pt x="14616" y="5184"/>
                </a:cubicBezTo>
                <a:cubicBezTo>
                  <a:pt x="14616" y="5122"/>
                  <a:pt x="14591" y="5073"/>
                  <a:pt x="14561" y="5073"/>
                </a:cubicBezTo>
                <a:close/>
                <a:moveTo>
                  <a:pt x="14382" y="5073"/>
                </a:moveTo>
                <a:cubicBezTo>
                  <a:pt x="14351" y="5073"/>
                  <a:pt x="14327" y="5122"/>
                  <a:pt x="14327" y="5184"/>
                </a:cubicBezTo>
                <a:cubicBezTo>
                  <a:pt x="14327" y="5245"/>
                  <a:pt x="14351" y="5295"/>
                  <a:pt x="14382" y="5295"/>
                </a:cubicBezTo>
                <a:cubicBezTo>
                  <a:pt x="14412" y="5295"/>
                  <a:pt x="14436" y="5245"/>
                  <a:pt x="14436" y="5184"/>
                </a:cubicBezTo>
                <a:cubicBezTo>
                  <a:pt x="14436" y="5122"/>
                  <a:pt x="14412" y="5073"/>
                  <a:pt x="14382" y="5073"/>
                </a:cubicBezTo>
                <a:close/>
                <a:moveTo>
                  <a:pt x="14202" y="5073"/>
                </a:moveTo>
                <a:cubicBezTo>
                  <a:pt x="14172" y="5073"/>
                  <a:pt x="14148" y="5122"/>
                  <a:pt x="14148" y="5184"/>
                </a:cubicBezTo>
                <a:cubicBezTo>
                  <a:pt x="14148" y="5245"/>
                  <a:pt x="14172" y="5295"/>
                  <a:pt x="14202" y="5295"/>
                </a:cubicBezTo>
                <a:cubicBezTo>
                  <a:pt x="14233" y="5295"/>
                  <a:pt x="14257" y="5245"/>
                  <a:pt x="14257" y="5184"/>
                </a:cubicBezTo>
                <a:cubicBezTo>
                  <a:pt x="14257" y="5122"/>
                  <a:pt x="14233" y="5073"/>
                  <a:pt x="14202" y="5073"/>
                </a:cubicBezTo>
                <a:close/>
                <a:moveTo>
                  <a:pt x="14023" y="5073"/>
                </a:moveTo>
                <a:cubicBezTo>
                  <a:pt x="13993" y="5073"/>
                  <a:pt x="13969" y="5122"/>
                  <a:pt x="13969" y="5184"/>
                </a:cubicBezTo>
                <a:cubicBezTo>
                  <a:pt x="13969" y="5245"/>
                  <a:pt x="13993" y="5295"/>
                  <a:pt x="14023" y="5295"/>
                </a:cubicBezTo>
                <a:cubicBezTo>
                  <a:pt x="14054" y="5295"/>
                  <a:pt x="14078" y="5245"/>
                  <a:pt x="14078" y="5184"/>
                </a:cubicBezTo>
                <a:cubicBezTo>
                  <a:pt x="14078" y="5122"/>
                  <a:pt x="14054" y="5073"/>
                  <a:pt x="14023" y="5073"/>
                </a:cubicBezTo>
                <a:close/>
                <a:moveTo>
                  <a:pt x="13844" y="5073"/>
                </a:moveTo>
                <a:cubicBezTo>
                  <a:pt x="13814" y="5073"/>
                  <a:pt x="13789" y="5122"/>
                  <a:pt x="13789" y="5184"/>
                </a:cubicBezTo>
                <a:cubicBezTo>
                  <a:pt x="13789" y="5245"/>
                  <a:pt x="13814" y="5295"/>
                  <a:pt x="13844" y="5295"/>
                </a:cubicBezTo>
                <a:cubicBezTo>
                  <a:pt x="13875" y="5295"/>
                  <a:pt x="13899" y="5245"/>
                  <a:pt x="13899" y="5184"/>
                </a:cubicBezTo>
                <a:cubicBezTo>
                  <a:pt x="13899" y="5122"/>
                  <a:pt x="13875" y="5073"/>
                  <a:pt x="13844" y="5073"/>
                </a:cubicBezTo>
                <a:close/>
                <a:moveTo>
                  <a:pt x="13665" y="5073"/>
                </a:moveTo>
                <a:cubicBezTo>
                  <a:pt x="13635" y="5073"/>
                  <a:pt x="13610" y="5122"/>
                  <a:pt x="13610" y="5184"/>
                </a:cubicBezTo>
                <a:cubicBezTo>
                  <a:pt x="13610" y="5245"/>
                  <a:pt x="13635" y="5295"/>
                  <a:pt x="13665" y="5295"/>
                </a:cubicBezTo>
                <a:cubicBezTo>
                  <a:pt x="13696" y="5295"/>
                  <a:pt x="13720" y="5245"/>
                  <a:pt x="13720" y="5184"/>
                </a:cubicBezTo>
                <a:cubicBezTo>
                  <a:pt x="13720" y="5122"/>
                  <a:pt x="13696" y="5073"/>
                  <a:pt x="13665" y="5073"/>
                </a:cubicBezTo>
                <a:close/>
                <a:moveTo>
                  <a:pt x="13486" y="5073"/>
                </a:moveTo>
                <a:cubicBezTo>
                  <a:pt x="13456" y="5073"/>
                  <a:pt x="13431" y="5122"/>
                  <a:pt x="13431" y="5184"/>
                </a:cubicBezTo>
                <a:cubicBezTo>
                  <a:pt x="13431" y="5245"/>
                  <a:pt x="13456" y="5295"/>
                  <a:pt x="13486" y="5295"/>
                </a:cubicBezTo>
                <a:cubicBezTo>
                  <a:pt x="13516" y="5295"/>
                  <a:pt x="13541" y="5245"/>
                  <a:pt x="13541" y="5184"/>
                </a:cubicBezTo>
                <a:cubicBezTo>
                  <a:pt x="13541" y="5122"/>
                  <a:pt x="13516" y="5073"/>
                  <a:pt x="13486" y="5073"/>
                </a:cubicBezTo>
                <a:close/>
                <a:moveTo>
                  <a:pt x="13307" y="5073"/>
                </a:moveTo>
                <a:cubicBezTo>
                  <a:pt x="13277" y="5073"/>
                  <a:pt x="13252" y="5122"/>
                  <a:pt x="13252" y="5184"/>
                </a:cubicBezTo>
                <a:cubicBezTo>
                  <a:pt x="13252" y="5245"/>
                  <a:pt x="13277" y="5295"/>
                  <a:pt x="13307" y="5295"/>
                </a:cubicBezTo>
                <a:cubicBezTo>
                  <a:pt x="13337" y="5295"/>
                  <a:pt x="13362" y="5245"/>
                  <a:pt x="13362" y="5184"/>
                </a:cubicBezTo>
                <a:cubicBezTo>
                  <a:pt x="13362" y="5122"/>
                  <a:pt x="13337" y="5073"/>
                  <a:pt x="13307" y="5073"/>
                </a:cubicBezTo>
                <a:close/>
                <a:moveTo>
                  <a:pt x="13128" y="5073"/>
                </a:moveTo>
                <a:cubicBezTo>
                  <a:pt x="13098" y="5073"/>
                  <a:pt x="13073" y="5122"/>
                  <a:pt x="13073" y="5184"/>
                </a:cubicBezTo>
                <a:cubicBezTo>
                  <a:pt x="13073" y="5245"/>
                  <a:pt x="13098" y="5295"/>
                  <a:pt x="13128" y="5295"/>
                </a:cubicBezTo>
                <a:cubicBezTo>
                  <a:pt x="13158" y="5295"/>
                  <a:pt x="13183" y="5245"/>
                  <a:pt x="13183" y="5184"/>
                </a:cubicBezTo>
                <a:cubicBezTo>
                  <a:pt x="13183" y="5122"/>
                  <a:pt x="13158" y="5073"/>
                  <a:pt x="13128" y="5073"/>
                </a:cubicBezTo>
                <a:close/>
                <a:moveTo>
                  <a:pt x="12949" y="5073"/>
                </a:moveTo>
                <a:cubicBezTo>
                  <a:pt x="12919" y="5073"/>
                  <a:pt x="12894" y="5122"/>
                  <a:pt x="12894" y="5184"/>
                </a:cubicBezTo>
                <a:cubicBezTo>
                  <a:pt x="12894" y="5245"/>
                  <a:pt x="12919" y="5295"/>
                  <a:pt x="12949" y="5295"/>
                </a:cubicBezTo>
                <a:cubicBezTo>
                  <a:pt x="12979" y="5295"/>
                  <a:pt x="13004" y="5245"/>
                  <a:pt x="13004" y="5184"/>
                </a:cubicBezTo>
                <a:cubicBezTo>
                  <a:pt x="13004" y="5122"/>
                  <a:pt x="12979" y="5073"/>
                  <a:pt x="12949" y="5073"/>
                </a:cubicBezTo>
                <a:close/>
                <a:moveTo>
                  <a:pt x="12770" y="5073"/>
                </a:moveTo>
                <a:cubicBezTo>
                  <a:pt x="12740" y="5073"/>
                  <a:pt x="12715" y="5122"/>
                  <a:pt x="12715" y="5184"/>
                </a:cubicBezTo>
                <a:cubicBezTo>
                  <a:pt x="12715" y="5245"/>
                  <a:pt x="12740" y="5295"/>
                  <a:pt x="12770" y="5295"/>
                </a:cubicBezTo>
                <a:cubicBezTo>
                  <a:pt x="12800" y="5295"/>
                  <a:pt x="12825" y="5245"/>
                  <a:pt x="12825" y="5184"/>
                </a:cubicBezTo>
                <a:cubicBezTo>
                  <a:pt x="12825" y="5122"/>
                  <a:pt x="12800" y="5073"/>
                  <a:pt x="12770" y="5073"/>
                </a:cubicBezTo>
                <a:close/>
                <a:moveTo>
                  <a:pt x="12591" y="5073"/>
                </a:moveTo>
                <a:cubicBezTo>
                  <a:pt x="12560" y="5073"/>
                  <a:pt x="12536" y="5122"/>
                  <a:pt x="12536" y="5184"/>
                </a:cubicBezTo>
                <a:cubicBezTo>
                  <a:pt x="12536" y="5245"/>
                  <a:pt x="12560" y="5295"/>
                  <a:pt x="12591" y="5295"/>
                </a:cubicBezTo>
                <a:cubicBezTo>
                  <a:pt x="12621" y="5295"/>
                  <a:pt x="12646" y="5245"/>
                  <a:pt x="12646" y="5184"/>
                </a:cubicBezTo>
                <a:cubicBezTo>
                  <a:pt x="12646" y="5122"/>
                  <a:pt x="12621" y="5073"/>
                  <a:pt x="12591" y="5073"/>
                </a:cubicBezTo>
                <a:close/>
                <a:moveTo>
                  <a:pt x="12412" y="5073"/>
                </a:moveTo>
                <a:cubicBezTo>
                  <a:pt x="12381" y="5073"/>
                  <a:pt x="12357" y="5122"/>
                  <a:pt x="12357" y="5184"/>
                </a:cubicBezTo>
                <a:cubicBezTo>
                  <a:pt x="12357" y="5245"/>
                  <a:pt x="12381" y="5295"/>
                  <a:pt x="12412" y="5295"/>
                </a:cubicBezTo>
                <a:cubicBezTo>
                  <a:pt x="12442" y="5295"/>
                  <a:pt x="12466" y="5245"/>
                  <a:pt x="12466" y="5184"/>
                </a:cubicBezTo>
                <a:cubicBezTo>
                  <a:pt x="12466" y="5122"/>
                  <a:pt x="12442" y="5073"/>
                  <a:pt x="12412" y="5073"/>
                </a:cubicBezTo>
                <a:close/>
                <a:moveTo>
                  <a:pt x="12233" y="5073"/>
                </a:moveTo>
                <a:cubicBezTo>
                  <a:pt x="12202" y="5073"/>
                  <a:pt x="12178" y="5122"/>
                  <a:pt x="12178" y="5184"/>
                </a:cubicBezTo>
                <a:cubicBezTo>
                  <a:pt x="12178" y="5245"/>
                  <a:pt x="12202" y="5295"/>
                  <a:pt x="12233" y="5295"/>
                </a:cubicBezTo>
                <a:cubicBezTo>
                  <a:pt x="12263" y="5295"/>
                  <a:pt x="12287" y="5245"/>
                  <a:pt x="12287" y="5184"/>
                </a:cubicBezTo>
                <a:cubicBezTo>
                  <a:pt x="12287" y="5122"/>
                  <a:pt x="12263" y="5073"/>
                  <a:pt x="12233" y="5073"/>
                </a:cubicBezTo>
                <a:close/>
                <a:moveTo>
                  <a:pt x="12053" y="5073"/>
                </a:moveTo>
                <a:cubicBezTo>
                  <a:pt x="12023" y="5073"/>
                  <a:pt x="11999" y="5122"/>
                  <a:pt x="11999" y="5184"/>
                </a:cubicBezTo>
                <a:cubicBezTo>
                  <a:pt x="11999" y="5245"/>
                  <a:pt x="12023" y="5295"/>
                  <a:pt x="12053" y="5295"/>
                </a:cubicBezTo>
                <a:cubicBezTo>
                  <a:pt x="12084" y="5295"/>
                  <a:pt x="12108" y="5245"/>
                  <a:pt x="12108" y="5184"/>
                </a:cubicBezTo>
                <a:cubicBezTo>
                  <a:pt x="12108" y="5122"/>
                  <a:pt x="12084" y="5073"/>
                  <a:pt x="12053" y="5073"/>
                </a:cubicBezTo>
                <a:close/>
                <a:moveTo>
                  <a:pt x="11874" y="5073"/>
                </a:moveTo>
                <a:cubicBezTo>
                  <a:pt x="11844" y="5073"/>
                  <a:pt x="11819" y="5122"/>
                  <a:pt x="11819" y="5184"/>
                </a:cubicBezTo>
                <a:cubicBezTo>
                  <a:pt x="11819" y="5245"/>
                  <a:pt x="11844" y="5295"/>
                  <a:pt x="11874" y="5295"/>
                </a:cubicBezTo>
                <a:cubicBezTo>
                  <a:pt x="11905" y="5295"/>
                  <a:pt x="11929" y="5245"/>
                  <a:pt x="11929" y="5184"/>
                </a:cubicBezTo>
                <a:cubicBezTo>
                  <a:pt x="11929" y="5122"/>
                  <a:pt x="11905" y="5073"/>
                  <a:pt x="11874" y="5073"/>
                </a:cubicBezTo>
                <a:close/>
                <a:moveTo>
                  <a:pt x="11695" y="5073"/>
                </a:moveTo>
                <a:cubicBezTo>
                  <a:pt x="11665" y="5073"/>
                  <a:pt x="11640" y="5122"/>
                  <a:pt x="11640" y="5184"/>
                </a:cubicBezTo>
                <a:cubicBezTo>
                  <a:pt x="11640" y="5245"/>
                  <a:pt x="11665" y="5295"/>
                  <a:pt x="11695" y="5295"/>
                </a:cubicBezTo>
                <a:cubicBezTo>
                  <a:pt x="11726" y="5295"/>
                  <a:pt x="11750" y="5245"/>
                  <a:pt x="11750" y="5184"/>
                </a:cubicBezTo>
                <a:cubicBezTo>
                  <a:pt x="11750" y="5122"/>
                  <a:pt x="11726" y="5073"/>
                  <a:pt x="11695" y="5073"/>
                </a:cubicBezTo>
                <a:close/>
                <a:moveTo>
                  <a:pt x="11516" y="5073"/>
                </a:moveTo>
                <a:cubicBezTo>
                  <a:pt x="11486" y="5073"/>
                  <a:pt x="11461" y="5122"/>
                  <a:pt x="11461" y="5184"/>
                </a:cubicBezTo>
                <a:cubicBezTo>
                  <a:pt x="11461" y="5245"/>
                  <a:pt x="11486" y="5295"/>
                  <a:pt x="11516" y="5295"/>
                </a:cubicBezTo>
                <a:cubicBezTo>
                  <a:pt x="11546" y="5295"/>
                  <a:pt x="11571" y="5245"/>
                  <a:pt x="11571" y="5184"/>
                </a:cubicBezTo>
                <a:cubicBezTo>
                  <a:pt x="11571" y="5122"/>
                  <a:pt x="11546" y="5073"/>
                  <a:pt x="11516" y="5073"/>
                </a:cubicBezTo>
                <a:close/>
                <a:moveTo>
                  <a:pt x="11337" y="5073"/>
                </a:moveTo>
                <a:cubicBezTo>
                  <a:pt x="11307" y="5073"/>
                  <a:pt x="11282" y="5122"/>
                  <a:pt x="11282" y="5184"/>
                </a:cubicBezTo>
                <a:cubicBezTo>
                  <a:pt x="11282" y="5245"/>
                  <a:pt x="11307" y="5295"/>
                  <a:pt x="11337" y="5295"/>
                </a:cubicBezTo>
                <a:cubicBezTo>
                  <a:pt x="11367" y="5295"/>
                  <a:pt x="11392" y="5245"/>
                  <a:pt x="11392" y="5184"/>
                </a:cubicBezTo>
                <a:cubicBezTo>
                  <a:pt x="11392" y="5122"/>
                  <a:pt x="11367" y="5073"/>
                  <a:pt x="11337" y="5073"/>
                </a:cubicBezTo>
                <a:close/>
                <a:moveTo>
                  <a:pt x="11158" y="5073"/>
                </a:moveTo>
                <a:cubicBezTo>
                  <a:pt x="11128" y="5073"/>
                  <a:pt x="11103" y="5122"/>
                  <a:pt x="11103" y="5184"/>
                </a:cubicBezTo>
                <a:cubicBezTo>
                  <a:pt x="11103" y="5245"/>
                  <a:pt x="11128" y="5295"/>
                  <a:pt x="11158" y="5295"/>
                </a:cubicBezTo>
                <a:cubicBezTo>
                  <a:pt x="11188" y="5295"/>
                  <a:pt x="11213" y="5245"/>
                  <a:pt x="11213" y="5184"/>
                </a:cubicBezTo>
                <a:cubicBezTo>
                  <a:pt x="11213" y="5122"/>
                  <a:pt x="11188" y="5073"/>
                  <a:pt x="11158" y="5073"/>
                </a:cubicBezTo>
                <a:close/>
                <a:moveTo>
                  <a:pt x="10979" y="5073"/>
                </a:moveTo>
                <a:cubicBezTo>
                  <a:pt x="10949" y="5073"/>
                  <a:pt x="10924" y="5122"/>
                  <a:pt x="10924" y="5184"/>
                </a:cubicBezTo>
                <a:cubicBezTo>
                  <a:pt x="10924" y="5245"/>
                  <a:pt x="10949" y="5295"/>
                  <a:pt x="10979" y="5295"/>
                </a:cubicBezTo>
                <a:cubicBezTo>
                  <a:pt x="11009" y="5295"/>
                  <a:pt x="11034" y="5245"/>
                  <a:pt x="11034" y="5184"/>
                </a:cubicBezTo>
                <a:cubicBezTo>
                  <a:pt x="11034" y="5122"/>
                  <a:pt x="11009" y="5073"/>
                  <a:pt x="10979" y="5073"/>
                </a:cubicBezTo>
                <a:close/>
                <a:moveTo>
                  <a:pt x="10800" y="5073"/>
                </a:moveTo>
                <a:cubicBezTo>
                  <a:pt x="10770" y="5073"/>
                  <a:pt x="10745" y="5122"/>
                  <a:pt x="10745" y="5184"/>
                </a:cubicBezTo>
                <a:cubicBezTo>
                  <a:pt x="10745" y="5245"/>
                  <a:pt x="10770" y="5295"/>
                  <a:pt x="10800" y="5295"/>
                </a:cubicBezTo>
                <a:cubicBezTo>
                  <a:pt x="10830" y="5295"/>
                  <a:pt x="10855" y="5245"/>
                  <a:pt x="10855" y="5184"/>
                </a:cubicBezTo>
                <a:cubicBezTo>
                  <a:pt x="10855" y="5122"/>
                  <a:pt x="10830" y="5073"/>
                  <a:pt x="10800" y="5073"/>
                </a:cubicBezTo>
                <a:close/>
                <a:moveTo>
                  <a:pt x="10621" y="5073"/>
                </a:moveTo>
                <a:cubicBezTo>
                  <a:pt x="10590" y="5073"/>
                  <a:pt x="10566" y="5122"/>
                  <a:pt x="10566" y="5184"/>
                </a:cubicBezTo>
                <a:cubicBezTo>
                  <a:pt x="10566" y="5245"/>
                  <a:pt x="10590" y="5295"/>
                  <a:pt x="10621" y="5295"/>
                </a:cubicBezTo>
                <a:cubicBezTo>
                  <a:pt x="10651" y="5295"/>
                  <a:pt x="10676" y="5245"/>
                  <a:pt x="10676" y="5184"/>
                </a:cubicBezTo>
                <a:cubicBezTo>
                  <a:pt x="10676" y="5122"/>
                  <a:pt x="10651" y="5073"/>
                  <a:pt x="10621" y="5073"/>
                </a:cubicBezTo>
                <a:close/>
                <a:moveTo>
                  <a:pt x="10442" y="5073"/>
                </a:moveTo>
                <a:cubicBezTo>
                  <a:pt x="10411" y="5073"/>
                  <a:pt x="10387" y="5122"/>
                  <a:pt x="10387" y="5184"/>
                </a:cubicBezTo>
                <a:cubicBezTo>
                  <a:pt x="10387" y="5245"/>
                  <a:pt x="10411" y="5295"/>
                  <a:pt x="10442" y="5295"/>
                </a:cubicBezTo>
                <a:cubicBezTo>
                  <a:pt x="10472" y="5295"/>
                  <a:pt x="10497" y="5245"/>
                  <a:pt x="10497" y="5184"/>
                </a:cubicBezTo>
                <a:cubicBezTo>
                  <a:pt x="10497" y="5122"/>
                  <a:pt x="10472" y="5073"/>
                  <a:pt x="10442" y="5073"/>
                </a:cubicBezTo>
                <a:close/>
                <a:moveTo>
                  <a:pt x="10263" y="5073"/>
                </a:moveTo>
                <a:cubicBezTo>
                  <a:pt x="10232" y="5073"/>
                  <a:pt x="10208" y="5122"/>
                  <a:pt x="10208" y="5184"/>
                </a:cubicBezTo>
                <a:cubicBezTo>
                  <a:pt x="10208" y="5245"/>
                  <a:pt x="10232" y="5295"/>
                  <a:pt x="10263" y="5295"/>
                </a:cubicBezTo>
                <a:cubicBezTo>
                  <a:pt x="10293" y="5295"/>
                  <a:pt x="10317" y="5245"/>
                  <a:pt x="10317" y="5184"/>
                </a:cubicBezTo>
                <a:cubicBezTo>
                  <a:pt x="10317" y="5122"/>
                  <a:pt x="10293" y="5073"/>
                  <a:pt x="10263" y="5073"/>
                </a:cubicBezTo>
                <a:close/>
                <a:moveTo>
                  <a:pt x="10083" y="5073"/>
                </a:moveTo>
                <a:cubicBezTo>
                  <a:pt x="10053" y="5073"/>
                  <a:pt x="10029" y="5122"/>
                  <a:pt x="10029" y="5184"/>
                </a:cubicBezTo>
                <a:cubicBezTo>
                  <a:pt x="10029" y="5245"/>
                  <a:pt x="10053" y="5295"/>
                  <a:pt x="10083" y="5295"/>
                </a:cubicBezTo>
                <a:cubicBezTo>
                  <a:pt x="10114" y="5295"/>
                  <a:pt x="10138" y="5245"/>
                  <a:pt x="10138" y="5184"/>
                </a:cubicBezTo>
                <a:cubicBezTo>
                  <a:pt x="10138" y="5122"/>
                  <a:pt x="10114" y="5073"/>
                  <a:pt x="10083" y="5073"/>
                </a:cubicBezTo>
                <a:close/>
                <a:moveTo>
                  <a:pt x="9904" y="5073"/>
                </a:moveTo>
                <a:cubicBezTo>
                  <a:pt x="9874" y="5073"/>
                  <a:pt x="9850" y="5122"/>
                  <a:pt x="9850" y="5184"/>
                </a:cubicBezTo>
                <a:cubicBezTo>
                  <a:pt x="9850" y="5245"/>
                  <a:pt x="9874" y="5295"/>
                  <a:pt x="9904" y="5295"/>
                </a:cubicBezTo>
                <a:cubicBezTo>
                  <a:pt x="9935" y="5295"/>
                  <a:pt x="9959" y="5245"/>
                  <a:pt x="9959" y="5184"/>
                </a:cubicBezTo>
                <a:cubicBezTo>
                  <a:pt x="9959" y="5122"/>
                  <a:pt x="9935" y="5073"/>
                  <a:pt x="9904" y="5073"/>
                </a:cubicBezTo>
                <a:close/>
                <a:moveTo>
                  <a:pt x="9725" y="5073"/>
                </a:moveTo>
                <a:cubicBezTo>
                  <a:pt x="9695" y="5073"/>
                  <a:pt x="9670" y="5122"/>
                  <a:pt x="9670" y="5184"/>
                </a:cubicBezTo>
                <a:cubicBezTo>
                  <a:pt x="9670" y="5245"/>
                  <a:pt x="9695" y="5295"/>
                  <a:pt x="9725" y="5295"/>
                </a:cubicBezTo>
                <a:cubicBezTo>
                  <a:pt x="9756" y="5295"/>
                  <a:pt x="9780" y="5245"/>
                  <a:pt x="9780" y="5184"/>
                </a:cubicBezTo>
                <a:cubicBezTo>
                  <a:pt x="9780" y="5122"/>
                  <a:pt x="9756" y="5073"/>
                  <a:pt x="9725" y="5073"/>
                </a:cubicBezTo>
                <a:close/>
                <a:moveTo>
                  <a:pt x="6502" y="5073"/>
                </a:moveTo>
                <a:cubicBezTo>
                  <a:pt x="6472" y="5073"/>
                  <a:pt x="6447" y="5122"/>
                  <a:pt x="6447" y="5184"/>
                </a:cubicBezTo>
                <a:cubicBezTo>
                  <a:pt x="6447" y="5245"/>
                  <a:pt x="6472" y="5295"/>
                  <a:pt x="6502" y="5295"/>
                </a:cubicBezTo>
                <a:cubicBezTo>
                  <a:pt x="6532" y="5295"/>
                  <a:pt x="6557" y="5245"/>
                  <a:pt x="6557" y="5184"/>
                </a:cubicBezTo>
                <a:cubicBezTo>
                  <a:pt x="6557" y="5122"/>
                  <a:pt x="6532" y="5073"/>
                  <a:pt x="6502" y="5073"/>
                </a:cubicBezTo>
                <a:close/>
                <a:moveTo>
                  <a:pt x="6323" y="5073"/>
                </a:moveTo>
                <a:cubicBezTo>
                  <a:pt x="6292" y="5073"/>
                  <a:pt x="6268" y="5122"/>
                  <a:pt x="6268" y="5184"/>
                </a:cubicBezTo>
                <a:cubicBezTo>
                  <a:pt x="6268" y="5245"/>
                  <a:pt x="6292" y="5295"/>
                  <a:pt x="6323" y="5295"/>
                </a:cubicBezTo>
                <a:cubicBezTo>
                  <a:pt x="6353" y="5295"/>
                  <a:pt x="6378" y="5245"/>
                  <a:pt x="6378" y="5184"/>
                </a:cubicBezTo>
                <a:cubicBezTo>
                  <a:pt x="6378" y="5122"/>
                  <a:pt x="6353" y="5073"/>
                  <a:pt x="6323" y="5073"/>
                </a:cubicBezTo>
                <a:close/>
                <a:moveTo>
                  <a:pt x="5965" y="5073"/>
                </a:moveTo>
                <a:cubicBezTo>
                  <a:pt x="5934" y="5073"/>
                  <a:pt x="5910" y="5122"/>
                  <a:pt x="5910" y="5184"/>
                </a:cubicBezTo>
                <a:cubicBezTo>
                  <a:pt x="5910" y="5245"/>
                  <a:pt x="5934" y="5295"/>
                  <a:pt x="5965" y="5295"/>
                </a:cubicBezTo>
                <a:cubicBezTo>
                  <a:pt x="5995" y="5295"/>
                  <a:pt x="6019" y="5245"/>
                  <a:pt x="6019" y="5184"/>
                </a:cubicBezTo>
                <a:cubicBezTo>
                  <a:pt x="6019" y="5122"/>
                  <a:pt x="5995" y="5073"/>
                  <a:pt x="5965" y="5073"/>
                </a:cubicBezTo>
                <a:close/>
                <a:moveTo>
                  <a:pt x="5786" y="5073"/>
                </a:moveTo>
                <a:cubicBezTo>
                  <a:pt x="5755" y="5073"/>
                  <a:pt x="5731" y="5122"/>
                  <a:pt x="5731" y="5184"/>
                </a:cubicBezTo>
                <a:cubicBezTo>
                  <a:pt x="5731" y="5245"/>
                  <a:pt x="5755" y="5295"/>
                  <a:pt x="5786" y="5295"/>
                </a:cubicBezTo>
                <a:cubicBezTo>
                  <a:pt x="5816" y="5295"/>
                  <a:pt x="5840" y="5245"/>
                  <a:pt x="5840" y="5184"/>
                </a:cubicBezTo>
                <a:cubicBezTo>
                  <a:pt x="5840" y="5122"/>
                  <a:pt x="5816" y="5073"/>
                  <a:pt x="5786" y="5073"/>
                </a:cubicBezTo>
                <a:close/>
                <a:moveTo>
                  <a:pt x="5606" y="5073"/>
                </a:moveTo>
                <a:cubicBezTo>
                  <a:pt x="5576" y="5073"/>
                  <a:pt x="5552" y="5122"/>
                  <a:pt x="5552" y="5184"/>
                </a:cubicBezTo>
                <a:cubicBezTo>
                  <a:pt x="5552" y="5245"/>
                  <a:pt x="5576" y="5295"/>
                  <a:pt x="5606" y="5295"/>
                </a:cubicBezTo>
                <a:cubicBezTo>
                  <a:pt x="5637" y="5295"/>
                  <a:pt x="5661" y="5245"/>
                  <a:pt x="5661" y="5184"/>
                </a:cubicBezTo>
                <a:cubicBezTo>
                  <a:pt x="5661" y="5122"/>
                  <a:pt x="5637" y="5073"/>
                  <a:pt x="5606" y="5073"/>
                </a:cubicBezTo>
                <a:close/>
                <a:moveTo>
                  <a:pt x="5427" y="5073"/>
                </a:moveTo>
                <a:cubicBezTo>
                  <a:pt x="5397" y="5073"/>
                  <a:pt x="5372" y="5122"/>
                  <a:pt x="5372" y="5184"/>
                </a:cubicBezTo>
                <a:cubicBezTo>
                  <a:pt x="5372" y="5245"/>
                  <a:pt x="5397" y="5295"/>
                  <a:pt x="5427" y="5295"/>
                </a:cubicBezTo>
                <a:cubicBezTo>
                  <a:pt x="5458" y="5295"/>
                  <a:pt x="5482" y="5245"/>
                  <a:pt x="5482" y="5184"/>
                </a:cubicBezTo>
                <a:cubicBezTo>
                  <a:pt x="5482" y="5122"/>
                  <a:pt x="5458" y="5073"/>
                  <a:pt x="5427" y="5073"/>
                </a:cubicBezTo>
                <a:close/>
                <a:moveTo>
                  <a:pt x="5248" y="5073"/>
                </a:moveTo>
                <a:cubicBezTo>
                  <a:pt x="5218" y="5073"/>
                  <a:pt x="5193" y="5122"/>
                  <a:pt x="5193" y="5184"/>
                </a:cubicBezTo>
                <a:cubicBezTo>
                  <a:pt x="5193" y="5245"/>
                  <a:pt x="5218" y="5295"/>
                  <a:pt x="5248" y="5295"/>
                </a:cubicBezTo>
                <a:cubicBezTo>
                  <a:pt x="5279" y="5295"/>
                  <a:pt x="5303" y="5245"/>
                  <a:pt x="5303" y="5184"/>
                </a:cubicBezTo>
                <a:cubicBezTo>
                  <a:pt x="5303" y="5122"/>
                  <a:pt x="5279" y="5073"/>
                  <a:pt x="5248" y="5073"/>
                </a:cubicBezTo>
                <a:close/>
                <a:moveTo>
                  <a:pt x="5069" y="5073"/>
                </a:moveTo>
                <a:cubicBezTo>
                  <a:pt x="5039" y="5073"/>
                  <a:pt x="5014" y="5122"/>
                  <a:pt x="5014" y="5184"/>
                </a:cubicBezTo>
                <a:cubicBezTo>
                  <a:pt x="5014" y="5245"/>
                  <a:pt x="5039" y="5295"/>
                  <a:pt x="5069" y="5295"/>
                </a:cubicBezTo>
                <a:cubicBezTo>
                  <a:pt x="5099" y="5295"/>
                  <a:pt x="5124" y="5245"/>
                  <a:pt x="5124" y="5184"/>
                </a:cubicBezTo>
                <a:cubicBezTo>
                  <a:pt x="5124" y="5122"/>
                  <a:pt x="5099" y="5073"/>
                  <a:pt x="5069" y="5073"/>
                </a:cubicBezTo>
                <a:close/>
                <a:moveTo>
                  <a:pt x="4890" y="5073"/>
                </a:moveTo>
                <a:cubicBezTo>
                  <a:pt x="4860" y="5073"/>
                  <a:pt x="4835" y="5122"/>
                  <a:pt x="4835" y="5184"/>
                </a:cubicBezTo>
                <a:cubicBezTo>
                  <a:pt x="4835" y="5245"/>
                  <a:pt x="4860" y="5295"/>
                  <a:pt x="4890" y="5295"/>
                </a:cubicBezTo>
                <a:cubicBezTo>
                  <a:pt x="4920" y="5295"/>
                  <a:pt x="4945" y="5245"/>
                  <a:pt x="4945" y="5184"/>
                </a:cubicBezTo>
                <a:cubicBezTo>
                  <a:pt x="4945" y="5122"/>
                  <a:pt x="4920" y="5073"/>
                  <a:pt x="4890" y="5073"/>
                </a:cubicBezTo>
                <a:close/>
                <a:moveTo>
                  <a:pt x="4711" y="5073"/>
                </a:moveTo>
                <a:cubicBezTo>
                  <a:pt x="4681" y="5073"/>
                  <a:pt x="4656" y="5122"/>
                  <a:pt x="4656" y="5184"/>
                </a:cubicBezTo>
                <a:cubicBezTo>
                  <a:pt x="4656" y="5245"/>
                  <a:pt x="4681" y="5295"/>
                  <a:pt x="4711" y="5295"/>
                </a:cubicBezTo>
                <a:cubicBezTo>
                  <a:pt x="4741" y="5295"/>
                  <a:pt x="4766" y="5245"/>
                  <a:pt x="4766" y="5184"/>
                </a:cubicBezTo>
                <a:cubicBezTo>
                  <a:pt x="4766" y="5122"/>
                  <a:pt x="4741" y="5073"/>
                  <a:pt x="4711" y="5073"/>
                </a:cubicBezTo>
                <a:close/>
                <a:moveTo>
                  <a:pt x="4532" y="5073"/>
                </a:moveTo>
                <a:cubicBezTo>
                  <a:pt x="4502" y="5073"/>
                  <a:pt x="4477" y="5122"/>
                  <a:pt x="4477" y="5184"/>
                </a:cubicBezTo>
                <a:cubicBezTo>
                  <a:pt x="4477" y="5245"/>
                  <a:pt x="4502" y="5295"/>
                  <a:pt x="4532" y="5295"/>
                </a:cubicBezTo>
                <a:cubicBezTo>
                  <a:pt x="4562" y="5295"/>
                  <a:pt x="4587" y="5245"/>
                  <a:pt x="4587" y="5184"/>
                </a:cubicBezTo>
                <a:cubicBezTo>
                  <a:pt x="4587" y="5122"/>
                  <a:pt x="4562" y="5073"/>
                  <a:pt x="4532" y="5073"/>
                </a:cubicBezTo>
                <a:close/>
                <a:moveTo>
                  <a:pt x="4353" y="5073"/>
                </a:moveTo>
                <a:cubicBezTo>
                  <a:pt x="4323" y="5073"/>
                  <a:pt x="4298" y="5122"/>
                  <a:pt x="4298" y="5184"/>
                </a:cubicBezTo>
                <a:cubicBezTo>
                  <a:pt x="4298" y="5245"/>
                  <a:pt x="4323" y="5295"/>
                  <a:pt x="4353" y="5295"/>
                </a:cubicBezTo>
                <a:cubicBezTo>
                  <a:pt x="4383" y="5295"/>
                  <a:pt x="4408" y="5245"/>
                  <a:pt x="4408" y="5184"/>
                </a:cubicBezTo>
                <a:cubicBezTo>
                  <a:pt x="4408" y="5122"/>
                  <a:pt x="4383" y="5073"/>
                  <a:pt x="4353" y="5073"/>
                </a:cubicBezTo>
                <a:close/>
                <a:moveTo>
                  <a:pt x="4174" y="5073"/>
                </a:moveTo>
                <a:cubicBezTo>
                  <a:pt x="4143" y="5073"/>
                  <a:pt x="4119" y="5122"/>
                  <a:pt x="4119" y="5184"/>
                </a:cubicBezTo>
                <a:cubicBezTo>
                  <a:pt x="4119" y="5245"/>
                  <a:pt x="4143" y="5295"/>
                  <a:pt x="4174" y="5295"/>
                </a:cubicBezTo>
                <a:cubicBezTo>
                  <a:pt x="4204" y="5295"/>
                  <a:pt x="4229" y="5245"/>
                  <a:pt x="4229" y="5184"/>
                </a:cubicBezTo>
                <a:cubicBezTo>
                  <a:pt x="4229" y="5122"/>
                  <a:pt x="4204" y="5073"/>
                  <a:pt x="4174" y="5073"/>
                </a:cubicBezTo>
                <a:close/>
                <a:moveTo>
                  <a:pt x="3995" y="5073"/>
                </a:moveTo>
                <a:cubicBezTo>
                  <a:pt x="3964" y="5073"/>
                  <a:pt x="3940" y="5122"/>
                  <a:pt x="3940" y="5184"/>
                </a:cubicBezTo>
                <a:cubicBezTo>
                  <a:pt x="3940" y="5245"/>
                  <a:pt x="3964" y="5295"/>
                  <a:pt x="3995" y="5295"/>
                </a:cubicBezTo>
                <a:cubicBezTo>
                  <a:pt x="4025" y="5295"/>
                  <a:pt x="4050" y="5245"/>
                  <a:pt x="4050" y="5184"/>
                </a:cubicBezTo>
                <a:cubicBezTo>
                  <a:pt x="4050" y="5122"/>
                  <a:pt x="4025" y="5073"/>
                  <a:pt x="3995" y="5073"/>
                </a:cubicBezTo>
                <a:close/>
                <a:moveTo>
                  <a:pt x="3816" y="5073"/>
                </a:moveTo>
                <a:cubicBezTo>
                  <a:pt x="3785" y="5073"/>
                  <a:pt x="3761" y="5122"/>
                  <a:pt x="3761" y="5184"/>
                </a:cubicBezTo>
                <a:cubicBezTo>
                  <a:pt x="3761" y="5245"/>
                  <a:pt x="3785" y="5295"/>
                  <a:pt x="3816" y="5295"/>
                </a:cubicBezTo>
                <a:cubicBezTo>
                  <a:pt x="3846" y="5295"/>
                  <a:pt x="3870" y="5245"/>
                  <a:pt x="3870" y="5184"/>
                </a:cubicBezTo>
                <a:cubicBezTo>
                  <a:pt x="3870" y="5122"/>
                  <a:pt x="3846" y="5073"/>
                  <a:pt x="3816" y="5073"/>
                </a:cubicBezTo>
                <a:close/>
                <a:moveTo>
                  <a:pt x="3637" y="5073"/>
                </a:moveTo>
                <a:cubicBezTo>
                  <a:pt x="3606" y="5073"/>
                  <a:pt x="3582" y="5122"/>
                  <a:pt x="3582" y="5184"/>
                </a:cubicBezTo>
                <a:cubicBezTo>
                  <a:pt x="3582" y="5245"/>
                  <a:pt x="3606" y="5295"/>
                  <a:pt x="3637" y="5295"/>
                </a:cubicBezTo>
                <a:cubicBezTo>
                  <a:pt x="3667" y="5295"/>
                  <a:pt x="3691" y="5245"/>
                  <a:pt x="3691" y="5184"/>
                </a:cubicBezTo>
                <a:cubicBezTo>
                  <a:pt x="3691" y="5122"/>
                  <a:pt x="3667" y="5073"/>
                  <a:pt x="3637" y="5073"/>
                </a:cubicBezTo>
                <a:close/>
                <a:moveTo>
                  <a:pt x="3457" y="5073"/>
                </a:moveTo>
                <a:cubicBezTo>
                  <a:pt x="3427" y="5073"/>
                  <a:pt x="3403" y="5122"/>
                  <a:pt x="3403" y="5184"/>
                </a:cubicBezTo>
                <a:cubicBezTo>
                  <a:pt x="3403" y="5245"/>
                  <a:pt x="3427" y="5295"/>
                  <a:pt x="3457" y="5295"/>
                </a:cubicBezTo>
                <a:cubicBezTo>
                  <a:pt x="3488" y="5295"/>
                  <a:pt x="3512" y="5245"/>
                  <a:pt x="3512" y="5184"/>
                </a:cubicBezTo>
                <a:cubicBezTo>
                  <a:pt x="3512" y="5122"/>
                  <a:pt x="3488" y="5073"/>
                  <a:pt x="3457" y="5073"/>
                </a:cubicBezTo>
                <a:close/>
                <a:moveTo>
                  <a:pt x="3278" y="5073"/>
                </a:moveTo>
                <a:cubicBezTo>
                  <a:pt x="3248" y="5073"/>
                  <a:pt x="3223" y="5122"/>
                  <a:pt x="3223" y="5184"/>
                </a:cubicBezTo>
                <a:cubicBezTo>
                  <a:pt x="3223" y="5245"/>
                  <a:pt x="3248" y="5295"/>
                  <a:pt x="3278" y="5295"/>
                </a:cubicBezTo>
                <a:cubicBezTo>
                  <a:pt x="3309" y="5295"/>
                  <a:pt x="3333" y="5245"/>
                  <a:pt x="3333" y="5184"/>
                </a:cubicBezTo>
                <a:cubicBezTo>
                  <a:pt x="3333" y="5122"/>
                  <a:pt x="3309" y="5073"/>
                  <a:pt x="3278" y="5073"/>
                </a:cubicBezTo>
                <a:close/>
                <a:moveTo>
                  <a:pt x="3099" y="5073"/>
                </a:moveTo>
                <a:cubicBezTo>
                  <a:pt x="3069" y="5073"/>
                  <a:pt x="3044" y="5122"/>
                  <a:pt x="3044" y="5184"/>
                </a:cubicBezTo>
                <a:cubicBezTo>
                  <a:pt x="3044" y="5245"/>
                  <a:pt x="3069" y="5295"/>
                  <a:pt x="3099" y="5295"/>
                </a:cubicBezTo>
                <a:cubicBezTo>
                  <a:pt x="3130" y="5295"/>
                  <a:pt x="3154" y="5245"/>
                  <a:pt x="3154" y="5184"/>
                </a:cubicBezTo>
                <a:cubicBezTo>
                  <a:pt x="3154" y="5122"/>
                  <a:pt x="3130" y="5073"/>
                  <a:pt x="3099" y="5073"/>
                </a:cubicBezTo>
                <a:close/>
                <a:moveTo>
                  <a:pt x="2920" y="5073"/>
                </a:moveTo>
                <a:cubicBezTo>
                  <a:pt x="2890" y="5073"/>
                  <a:pt x="2865" y="5122"/>
                  <a:pt x="2865" y="5184"/>
                </a:cubicBezTo>
                <a:cubicBezTo>
                  <a:pt x="2865" y="5245"/>
                  <a:pt x="2890" y="5295"/>
                  <a:pt x="2920" y="5295"/>
                </a:cubicBezTo>
                <a:cubicBezTo>
                  <a:pt x="2950" y="5295"/>
                  <a:pt x="2975" y="5245"/>
                  <a:pt x="2975" y="5184"/>
                </a:cubicBezTo>
                <a:cubicBezTo>
                  <a:pt x="2975" y="5122"/>
                  <a:pt x="2950" y="5073"/>
                  <a:pt x="2920" y="5073"/>
                </a:cubicBezTo>
                <a:close/>
                <a:moveTo>
                  <a:pt x="2741" y="5073"/>
                </a:moveTo>
                <a:cubicBezTo>
                  <a:pt x="2711" y="5073"/>
                  <a:pt x="2686" y="5122"/>
                  <a:pt x="2686" y="5184"/>
                </a:cubicBezTo>
                <a:cubicBezTo>
                  <a:pt x="2686" y="5245"/>
                  <a:pt x="2711" y="5295"/>
                  <a:pt x="2741" y="5295"/>
                </a:cubicBezTo>
                <a:cubicBezTo>
                  <a:pt x="2771" y="5295"/>
                  <a:pt x="2796" y="5245"/>
                  <a:pt x="2796" y="5184"/>
                </a:cubicBezTo>
                <a:cubicBezTo>
                  <a:pt x="2796" y="5122"/>
                  <a:pt x="2771" y="5073"/>
                  <a:pt x="2741" y="5073"/>
                </a:cubicBezTo>
                <a:close/>
                <a:moveTo>
                  <a:pt x="2562" y="5073"/>
                </a:moveTo>
                <a:cubicBezTo>
                  <a:pt x="2532" y="5073"/>
                  <a:pt x="2507" y="5122"/>
                  <a:pt x="2507" y="5184"/>
                </a:cubicBezTo>
                <a:cubicBezTo>
                  <a:pt x="2507" y="5245"/>
                  <a:pt x="2532" y="5295"/>
                  <a:pt x="2562" y="5295"/>
                </a:cubicBezTo>
                <a:cubicBezTo>
                  <a:pt x="2592" y="5295"/>
                  <a:pt x="2617" y="5245"/>
                  <a:pt x="2617" y="5184"/>
                </a:cubicBezTo>
                <a:cubicBezTo>
                  <a:pt x="2617" y="5122"/>
                  <a:pt x="2592" y="5073"/>
                  <a:pt x="2562" y="5073"/>
                </a:cubicBezTo>
                <a:close/>
                <a:moveTo>
                  <a:pt x="2383" y="5073"/>
                </a:moveTo>
                <a:cubicBezTo>
                  <a:pt x="2353" y="5073"/>
                  <a:pt x="2328" y="5122"/>
                  <a:pt x="2328" y="5184"/>
                </a:cubicBezTo>
                <a:cubicBezTo>
                  <a:pt x="2328" y="5245"/>
                  <a:pt x="2353" y="5295"/>
                  <a:pt x="2383" y="5295"/>
                </a:cubicBezTo>
                <a:cubicBezTo>
                  <a:pt x="2413" y="5295"/>
                  <a:pt x="2438" y="5245"/>
                  <a:pt x="2438" y="5184"/>
                </a:cubicBezTo>
                <a:cubicBezTo>
                  <a:pt x="2438" y="5122"/>
                  <a:pt x="2413" y="5073"/>
                  <a:pt x="2383" y="5073"/>
                </a:cubicBezTo>
                <a:close/>
                <a:moveTo>
                  <a:pt x="2204" y="5073"/>
                </a:moveTo>
                <a:cubicBezTo>
                  <a:pt x="2174" y="5073"/>
                  <a:pt x="2149" y="5122"/>
                  <a:pt x="2149" y="5184"/>
                </a:cubicBezTo>
                <a:cubicBezTo>
                  <a:pt x="2149" y="5245"/>
                  <a:pt x="2174" y="5295"/>
                  <a:pt x="2204" y="5295"/>
                </a:cubicBezTo>
                <a:cubicBezTo>
                  <a:pt x="2234" y="5295"/>
                  <a:pt x="2259" y="5245"/>
                  <a:pt x="2259" y="5184"/>
                </a:cubicBezTo>
                <a:cubicBezTo>
                  <a:pt x="2259" y="5122"/>
                  <a:pt x="2234" y="5073"/>
                  <a:pt x="2204" y="5073"/>
                </a:cubicBezTo>
                <a:close/>
                <a:moveTo>
                  <a:pt x="2025" y="5073"/>
                </a:moveTo>
                <a:cubicBezTo>
                  <a:pt x="1994" y="5073"/>
                  <a:pt x="1970" y="5122"/>
                  <a:pt x="1970" y="5184"/>
                </a:cubicBezTo>
                <a:cubicBezTo>
                  <a:pt x="1970" y="5245"/>
                  <a:pt x="1994" y="5295"/>
                  <a:pt x="2025" y="5295"/>
                </a:cubicBezTo>
                <a:cubicBezTo>
                  <a:pt x="2055" y="5295"/>
                  <a:pt x="2080" y="5245"/>
                  <a:pt x="2080" y="5184"/>
                </a:cubicBezTo>
                <a:cubicBezTo>
                  <a:pt x="2080" y="5122"/>
                  <a:pt x="2055" y="5073"/>
                  <a:pt x="2025" y="5073"/>
                </a:cubicBezTo>
                <a:close/>
                <a:moveTo>
                  <a:pt x="18680" y="4710"/>
                </a:moveTo>
                <a:cubicBezTo>
                  <a:pt x="18649" y="4710"/>
                  <a:pt x="18625" y="4760"/>
                  <a:pt x="18625" y="4821"/>
                </a:cubicBezTo>
                <a:cubicBezTo>
                  <a:pt x="18625" y="4883"/>
                  <a:pt x="18649" y="4932"/>
                  <a:pt x="18680" y="4932"/>
                </a:cubicBezTo>
                <a:cubicBezTo>
                  <a:pt x="18710" y="4932"/>
                  <a:pt x="18735" y="4883"/>
                  <a:pt x="18735" y="4821"/>
                </a:cubicBezTo>
                <a:cubicBezTo>
                  <a:pt x="18735" y="4760"/>
                  <a:pt x="18710" y="4710"/>
                  <a:pt x="18680" y="4710"/>
                </a:cubicBezTo>
                <a:close/>
                <a:moveTo>
                  <a:pt x="18501" y="4710"/>
                </a:moveTo>
                <a:cubicBezTo>
                  <a:pt x="18470" y="4710"/>
                  <a:pt x="18446" y="4760"/>
                  <a:pt x="18446" y="4821"/>
                </a:cubicBezTo>
                <a:cubicBezTo>
                  <a:pt x="18446" y="4883"/>
                  <a:pt x="18470" y="4932"/>
                  <a:pt x="18501" y="4932"/>
                </a:cubicBezTo>
                <a:cubicBezTo>
                  <a:pt x="18531" y="4932"/>
                  <a:pt x="18555" y="4883"/>
                  <a:pt x="18555" y="4821"/>
                </a:cubicBezTo>
                <a:cubicBezTo>
                  <a:pt x="18555" y="4760"/>
                  <a:pt x="18531" y="4710"/>
                  <a:pt x="18501" y="4710"/>
                </a:cubicBezTo>
                <a:close/>
                <a:moveTo>
                  <a:pt x="18321" y="4710"/>
                </a:moveTo>
                <a:cubicBezTo>
                  <a:pt x="18291" y="4710"/>
                  <a:pt x="18267" y="4760"/>
                  <a:pt x="18267" y="4821"/>
                </a:cubicBezTo>
                <a:cubicBezTo>
                  <a:pt x="18267" y="4883"/>
                  <a:pt x="18291" y="4932"/>
                  <a:pt x="18321" y="4932"/>
                </a:cubicBezTo>
                <a:cubicBezTo>
                  <a:pt x="18352" y="4932"/>
                  <a:pt x="18376" y="4883"/>
                  <a:pt x="18376" y="4821"/>
                </a:cubicBezTo>
                <a:cubicBezTo>
                  <a:pt x="18376" y="4760"/>
                  <a:pt x="18352" y="4710"/>
                  <a:pt x="18321" y="4710"/>
                </a:cubicBezTo>
                <a:close/>
                <a:moveTo>
                  <a:pt x="18142" y="4710"/>
                </a:moveTo>
                <a:cubicBezTo>
                  <a:pt x="18112" y="4710"/>
                  <a:pt x="18088" y="4760"/>
                  <a:pt x="18088" y="4821"/>
                </a:cubicBezTo>
                <a:cubicBezTo>
                  <a:pt x="18088" y="4883"/>
                  <a:pt x="18112" y="4932"/>
                  <a:pt x="18142" y="4932"/>
                </a:cubicBezTo>
                <a:cubicBezTo>
                  <a:pt x="18173" y="4932"/>
                  <a:pt x="18197" y="4883"/>
                  <a:pt x="18197" y="4821"/>
                </a:cubicBezTo>
                <a:cubicBezTo>
                  <a:pt x="18197" y="4760"/>
                  <a:pt x="18173" y="4710"/>
                  <a:pt x="18142" y="4710"/>
                </a:cubicBezTo>
                <a:close/>
                <a:moveTo>
                  <a:pt x="17963" y="4710"/>
                </a:moveTo>
                <a:cubicBezTo>
                  <a:pt x="17933" y="4710"/>
                  <a:pt x="17908" y="4760"/>
                  <a:pt x="17908" y="4821"/>
                </a:cubicBezTo>
                <a:cubicBezTo>
                  <a:pt x="17908" y="4883"/>
                  <a:pt x="17933" y="4932"/>
                  <a:pt x="17963" y="4932"/>
                </a:cubicBezTo>
                <a:cubicBezTo>
                  <a:pt x="17994" y="4932"/>
                  <a:pt x="18018" y="4883"/>
                  <a:pt x="18018" y="4821"/>
                </a:cubicBezTo>
                <a:cubicBezTo>
                  <a:pt x="18018" y="4760"/>
                  <a:pt x="17994" y="4710"/>
                  <a:pt x="17963" y="4710"/>
                </a:cubicBezTo>
                <a:close/>
                <a:moveTo>
                  <a:pt x="17784" y="4710"/>
                </a:moveTo>
                <a:cubicBezTo>
                  <a:pt x="17754" y="4710"/>
                  <a:pt x="17729" y="4760"/>
                  <a:pt x="17729" y="4821"/>
                </a:cubicBezTo>
                <a:cubicBezTo>
                  <a:pt x="17729" y="4883"/>
                  <a:pt x="17754" y="4932"/>
                  <a:pt x="17784" y="4932"/>
                </a:cubicBezTo>
                <a:cubicBezTo>
                  <a:pt x="17815" y="4932"/>
                  <a:pt x="17839" y="4883"/>
                  <a:pt x="17839" y="4821"/>
                </a:cubicBezTo>
                <a:cubicBezTo>
                  <a:pt x="17839" y="4760"/>
                  <a:pt x="17815" y="4710"/>
                  <a:pt x="17784" y="4710"/>
                </a:cubicBezTo>
                <a:close/>
                <a:moveTo>
                  <a:pt x="17605" y="4710"/>
                </a:moveTo>
                <a:cubicBezTo>
                  <a:pt x="17575" y="4710"/>
                  <a:pt x="17550" y="4760"/>
                  <a:pt x="17550" y="4821"/>
                </a:cubicBezTo>
                <a:cubicBezTo>
                  <a:pt x="17550" y="4883"/>
                  <a:pt x="17575" y="4932"/>
                  <a:pt x="17605" y="4932"/>
                </a:cubicBezTo>
                <a:cubicBezTo>
                  <a:pt x="17635" y="4932"/>
                  <a:pt x="17660" y="4883"/>
                  <a:pt x="17660" y="4821"/>
                </a:cubicBezTo>
                <a:cubicBezTo>
                  <a:pt x="17660" y="4760"/>
                  <a:pt x="17635" y="4710"/>
                  <a:pt x="17605" y="4710"/>
                </a:cubicBezTo>
                <a:close/>
                <a:moveTo>
                  <a:pt x="17426" y="4710"/>
                </a:moveTo>
                <a:cubicBezTo>
                  <a:pt x="17396" y="4710"/>
                  <a:pt x="17371" y="4760"/>
                  <a:pt x="17371" y="4821"/>
                </a:cubicBezTo>
                <a:cubicBezTo>
                  <a:pt x="17371" y="4883"/>
                  <a:pt x="17396" y="4932"/>
                  <a:pt x="17426" y="4932"/>
                </a:cubicBezTo>
                <a:cubicBezTo>
                  <a:pt x="17456" y="4932"/>
                  <a:pt x="17481" y="4883"/>
                  <a:pt x="17481" y="4821"/>
                </a:cubicBezTo>
                <a:cubicBezTo>
                  <a:pt x="17481" y="4760"/>
                  <a:pt x="17456" y="4710"/>
                  <a:pt x="17426" y="4710"/>
                </a:cubicBezTo>
                <a:close/>
                <a:moveTo>
                  <a:pt x="17247" y="4710"/>
                </a:moveTo>
                <a:cubicBezTo>
                  <a:pt x="17217" y="4710"/>
                  <a:pt x="17192" y="4760"/>
                  <a:pt x="17192" y="4821"/>
                </a:cubicBezTo>
                <a:cubicBezTo>
                  <a:pt x="17192" y="4883"/>
                  <a:pt x="17217" y="4932"/>
                  <a:pt x="17247" y="4932"/>
                </a:cubicBezTo>
                <a:cubicBezTo>
                  <a:pt x="17277" y="4932"/>
                  <a:pt x="17302" y="4883"/>
                  <a:pt x="17302" y="4821"/>
                </a:cubicBezTo>
                <a:cubicBezTo>
                  <a:pt x="17302" y="4760"/>
                  <a:pt x="17277" y="4710"/>
                  <a:pt x="17247" y="4710"/>
                </a:cubicBezTo>
                <a:close/>
                <a:moveTo>
                  <a:pt x="17068" y="4710"/>
                </a:moveTo>
                <a:cubicBezTo>
                  <a:pt x="17038" y="4710"/>
                  <a:pt x="17013" y="4760"/>
                  <a:pt x="17013" y="4821"/>
                </a:cubicBezTo>
                <a:cubicBezTo>
                  <a:pt x="17013" y="4883"/>
                  <a:pt x="17038" y="4932"/>
                  <a:pt x="17068" y="4932"/>
                </a:cubicBezTo>
                <a:cubicBezTo>
                  <a:pt x="17098" y="4932"/>
                  <a:pt x="17123" y="4883"/>
                  <a:pt x="17123" y="4821"/>
                </a:cubicBezTo>
                <a:cubicBezTo>
                  <a:pt x="17123" y="4760"/>
                  <a:pt x="17098" y="4710"/>
                  <a:pt x="17068" y="4710"/>
                </a:cubicBezTo>
                <a:close/>
                <a:moveTo>
                  <a:pt x="16889" y="4710"/>
                </a:moveTo>
                <a:cubicBezTo>
                  <a:pt x="16859" y="4710"/>
                  <a:pt x="16834" y="4760"/>
                  <a:pt x="16834" y="4821"/>
                </a:cubicBezTo>
                <a:cubicBezTo>
                  <a:pt x="16834" y="4883"/>
                  <a:pt x="16859" y="4932"/>
                  <a:pt x="16889" y="4932"/>
                </a:cubicBezTo>
                <a:cubicBezTo>
                  <a:pt x="16919" y="4932"/>
                  <a:pt x="16944" y="4883"/>
                  <a:pt x="16944" y="4821"/>
                </a:cubicBezTo>
                <a:cubicBezTo>
                  <a:pt x="16944" y="4760"/>
                  <a:pt x="16919" y="4710"/>
                  <a:pt x="16889" y="4710"/>
                </a:cubicBezTo>
                <a:close/>
                <a:moveTo>
                  <a:pt x="16710" y="4710"/>
                </a:moveTo>
                <a:cubicBezTo>
                  <a:pt x="16679" y="4710"/>
                  <a:pt x="16655" y="4760"/>
                  <a:pt x="16655" y="4821"/>
                </a:cubicBezTo>
                <a:cubicBezTo>
                  <a:pt x="16655" y="4883"/>
                  <a:pt x="16679" y="4932"/>
                  <a:pt x="16710" y="4932"/>
                </a:cubicBezTo>
                <a:cubicBezTo>
                  <a:pt x="16740" y="4932"/>
                  <a:pt x="16765" y="4883"/>
                  <a:pt x="16765" y="4821"/>
                </a:cubicBezTo>
                <a:cubicBezTo>
                  <a:pt x="16765" y="4760"/>
                  <a:pt x="16740" y="4710"/>
                  <a:pt x="16710" y="4710"/>
                </a:cubicBezTo>
                <a:close/>
                <a:moveTo>
                  <a:pt x="16531" y="4710"/>
                </a:moveTo>
                <a:cubicBezTo>
                  <a:pt x="16500" y="4710"/>
                  <a:pt x="16476" y="4760"/>
                  <a:pt x="16476" y="4821"/>
                </a:cubicBezTo>
                <a:cubicBezTo>
                  <a:pt x="16476" y="4883"/>
                  <a:pt x="16500" y="4932"/>
                  <a:pt x="16531" y="4932"/>
                </a:cubicBezTo>
                <a:cubicBezTo>
                  <a:pt x="16561" y="4932"/>
                  <a:pt x="16585" y="4883"/>
                  <a:pt x="16585" y="4821"/>
                </a:cubicBezTo>
                <a:cubicBezTo>
                  <a:pt x="16585" y="4760"/>
                  <a:pt x="16561" y="4710"/>
                  <a:pt x="16531" y="4710"/>
                </a:cubicBezTo>
                <a:close/>
                <a:moveTo>
                  <a:pt x="16352" y="4710"/>
                </a:moveTo>
                <a:cubicBezTo>
                  <a:pt x="16321" y="4710"/>
                  <a:pt x="16297" y="4760"/>
                  <a:pt x="16297" y="4821"/>
                </a:cubicBezTo>
                <a:cubicBezTo>
                  <a:pt x="16297" y="4883"/>
                  <a:pt x="16321" y="4932"/>
                  <a:pt x="16352" y="4932"/>
                </a:cubicBezTo>
                <a:cubicBezTo>
                  <a:pt x="16382" y="4932"/>
                  <a:pt x="16406" y="4883"/>
                  <a:pt x="16406" y="4821"/>
                </a:cubicBezTo>
                <a:cubicBezTo>
                  <a:pt x="16406" y="4760"/>
                  <a:pt x="16382" y="4710"/>
                  <a:pt x="16352" y="4710"/>
                </a:cubicBezTo>
                <a:close/>
                <a:moveTo>
                  <a:pt x="16172" y="4710"/>
                </a:moveTo>
                <a:cubicBezTo>
                  <a:pt x="16142" y="4710"/>
                  <a:pt x="16118" y="4760"/>
                  <a:pt x="16118" y="4821"/>
                </a:cubicBezTo>
                <a:cubicBezTo>
                  <a:pt x="16118" y="4883"/>
                  <a:pt x="16142" y="4932"/>
                  <a:pt x="16172" y="4932"/>
                </a:cubicBezTo>
                <a:cubicBezTo>
                  <a:pt x="16203" y="4932"/>
                  <a:pt x="16227" y="4883"/>
                  <a:pt x="16227" y="4821"/>
                </a:cubicBezTo>
                <a:cubicBezTo>
                  <a:pt x="16227" y="4760"/>
                  <a:pt x="16203" y="4710"/>
                  <a:pt x="16172" y="4710"/>
                </a:cubicBezTo>
                <a:close/>
                <a:moveTo>
                  <a:pt x="15993" y="4710"/>
                </a:moveTo>
                <a:cubicBezTo>
                  <a:pt x="15963" y="4710"/>
                  <a:pt x="15938" y="4760"/>
                  <a:pt x="15938" y="4821"/>
                </a:cubicBezTo>
                <a:cubicBezTo>
                  <a:pt x="15938" y="4883"/>
                  <a:pt x="15963" y="4932"/>
                  <a:pt x="15993" y="4932"/>
                </a:cubicBezTo>
                <a:cubicBezTo>
                  <a:pt x="16024" y="4932"/>
                  <a:pt x="16048" y="4883"/>
                  <a:pt x="16048" y="4821"/>
                </a:cubicBezTo>
                <a:cubicBezTo>
                  <a:pt x="16048" y="4760"/>
                  <a:pt x="16024" y="4710"/>
                  <a:pt x="15993" y="4710"/>
                </a:cubicBezTo>
                <a:close/>
                <a:moveTo>
                  <a:pt x="15814" y="4710"/>
                </a:moveTo>
                <a:cubicBezTo>
                  <a:pt x="15784" y="4710"/>
                  <a:pt x="15759" y="4760"/>
                  <a:pt x="15759" y="4821"/>
                </a:cubicBezTo>
                <a:cubicBezTo>
                  <a:pt x="15759" y="4883"/>
                  <a:pt x="15784" y="4932"/>
                  <a:pt x="15814" y="4932"/>
                </a:cubicBezTo>
                <a:cubicBezTo>
                  <a:pt x="15845" y="4932"/>
                  <a:pt x="15869" y="4883"/>
                  <a:pt x="15869" y="4821"/>
                </a:cubicBezTo>
                <a:cubicBezTo>
                  <a:pt x="15869" y="4760"/>
                  <a:pt x="15845" y="4710"/>
                  <a:pt x="15814" y="4710"/>
                </a:cubicBezTo>
                <a:close/>
                <a:moveTo>
                  <a:pt x="15635" y="4710"/>
                </a:moveTo>
                <a:cubicBezTo>
                  <a:pt x="15605" y="4710"/>
                  <a:pt x="15580" y="4760"/>
                  <a:pt x="15580" y="4821"/>
                </a:cubicBezTo>
                <a:cubicBezTo>
                  <a:pt x="15580" y="4883"/>
                  <a:pt x="15605" y="4932"/>
                  <a:pt x="15635" y="4932"/>
                </a:cubicBezTo>
                <a:cubicBezTo>
                  <a:pt x="15666" y="4932"/>
                  <a:pt x="15690" y="4883"/>
                  <a:pt x="15690" y="4821"/>
                </a:cubicBezTo>
                <a:cubicBezTo>
                  <a:pt x="15690" y="4760"/>
                  <a:pt x="15666" y="4710"/>
                  <a:pt x="15635" y="4710"/>
                </a:cubicBezTo>
                <a:close/>
                <a:moveTo>
                  <a:pt x="15456" y="4710"/>
                </a:moveTo>
                <a:cubicBezTo>
                  <a:pt x="15426" y="4710"/>
                  <a:pt x="15401" y="4760"/>
                  <a:pt x="15401" y="4821"/>
                </a:cubicBezTo>
                <a:cubicBezTo>
                  <a:pt x="15401" y="4883"/>
                  <a:pt x="15426" y="4932"/>
                  <a:pt x="15456" y="4932"/>
                </a:cubicBezTo>
                <a:cubicBezTo>
                  <a:pt x="15486" y="4932"/>
                  <a:pt x="15511" y="4883"/>
                  <a:pt x="15511" y="4821"/>
                </a:cubicBezTo>
                <a:cubicBezTo>
                  <a:pt x="15511" y="4760"/>
                  <a:pt x="15486" y="4710"/>
                  <a:pt x="15456" y="4710"/>
                </a:cubicBezTo>
                <a:close/>
                <a:moveTo>
                  <a:pt x="15277" y="4710"/>
                </a:moveTo>
                <a:cubicBezTo>
                  <a:pt x="15247" y="4710"/>
                  <a:pt x="15222" y="4760"/>
                  <a:pt x="15222" y="4821"/>
                </a:cubicBezTo>
                <a:cubicBezTo>
                  <a:pt x="15222" y="4883"/>
                  <a:pt x="15247" y="4932"/>
                  <a:pt x="15277" y="4932"/>
                </a:cubicBezTo>
                <a:cubicBezTo>
                  <a:pt x="15307" y="4932"/>
                  <a:pt x="15332" y="4883"/>
                  <a:pt x="15332" y="4821"/>
                </a:cubicBezTo>
                <a:cubicBezTo>
                  <a:pt x="15332" y="4760"/>
                  <a:pt x="15307" y="4710"/>
                  <a:pt x="15277" y="4710"/>
                </a:cubicBezTo>
                <a:close/>
                <a:moveTo>
                  <a:pt x="15098" y="4710"/>
                </a:moveTo>
                <a:cubicBezTo>
                  <a:pt x="15068" y="4710"/>
                  <a:pt x="15043" y="4760"/>
                  <a:pt x="15043" y="4821"/>
                </a:cubicBezTo>
                <a:cubicBezTo>
                  <a:pt x="15043" y="4883"/>
                  <a:pt x="15068" y="4932"/>
                  <a:pt x="15098" y="4932"/>
                </a:cubicBezTo>
                <a:cubicBezTo>
                  <a:pt x="15128" y="4932"/>
                  <a:pt x="15153" y="4883"/>
                  <a:pt x="15153" y="4821"/>
                </a:cubicBezTo>
                <a:cubicBezTo>
                  <a:pt x="15153" y="4760"/>
                  <a:pt x="15128" y="4710"/>
                  <a:pt x="15098" y="4710"/>
                </a:cubicBezTo>
                <a:close/>
                <a:moveTo>
                  <a:pt x="14919" y="4710"/>
                </a:moveTo>
                <a:cubicBezTo>
                  <a:pt x="14889" y="4710"/>
                  <a:pt x="14864" y="4760"/>
                  <a:pt x="14864" y="4821"/>
                </a:cubicBezTo>
                <a:cubicBezTo>
                  <a:pt x="14864" y="4883"/>
                  <a:pt x="14889" y="4932"/>
                  <a:pt x="14919" y="4932"/>
                </a:cubicBezTo>
                <a:cubicBezTo>
                  <a:pt x="14949" y="4932"/>
                  <a:pt x="14974" y="4883"/>
                  <a:pt x="14974" y="4821"/>
                </a:cubicBezTo>
                <a:cubicBezTo>
                  <a:pt x="14974" y="4760"/>
                  <a:pt x="14949" y="4710"/>
                  <a:pt x="14919" y="4710"/>
                </a:cubicBezTo>
                <a:close/>
                <a:moveTo>
                  <a:pt x="14740" y="4710"/>
                </a:moveTo>
                <a:cubicBezTo>
                  <a:pt x="14709" y="4710"/>
                  <a:pt x="14685" y="4760"/>
                  <a:pt x="14685" y="4821"/>
                </a:cubicBezTo>
                <a:cubicBezTo>
                  <a:pt x="14685" y="4883"/>
                  <a:pt x="14709" y="4932"/>
                  <a:pt x="14740" y="4932"/>
                </a:cubicBezTo>
                <a:cubicBezTo>
                  <a:pt x="14770" y="4932"/>
                  <a:pt x="14795" y="4883"/>
                  <a:pt x="14795" y="4821"/>
                </a:cubicBezTo>
                <a:cubicBezTo>
                  <a:pt x="14795" y="4760"/>
                  <a:pt x="14770" y="4710"/>
                  <a:pt x="14740" y="4710"/>
                </a:cubicBezTo>
                <a:close/>
                <a:moveTo>
                  <a:pt x="14561" y="4710"/>
                </a:moveTo>
                <a:cubicBezTo>
                  <a:pt x="14530" y="4710"/>
                  <a:pt x="14506" y="4760"/>
                  <a:pt x="14506" y="4821"/>
                </a:cubicBezTo>
                <a:cubicBezTo>
                  <a:pt x="14506" y="4883"/>
                  <a:pt x="14530" y="4932"/>
                  <a:pt x="14561" y="4932"/>
                </a:cubicBezTo>
                <a:cubicBezTo>
                  <a:pt x="14591" y="4932"/>
                  <a:pt x="14616" y="4883"/>
                  <a:pt x="14616" y="4821"/>
                </a:cubicBezTo>
                <a:cubicBezTo>
                  <a:pt x="14616" y="4760"/>
                  <a:pt x="14591" y="4710"/>
                  <a:pt x="14561" y="4710"/>
                </a:cubicBezTo>
                <a:close/>
                <a:moveTo>
                  <a:pt x="14382" y="4710"/>
                </a:moveTo>
                <a:cubicBezTo>
                  <a:pt x="14351" y="4710"/>
                  <a:pt x="14327" y="4760"/>
                  <a:pt x="14327" y="4821"/>
                </a:cubicBezTo>
                <a:cubicBezTo>
                  <a:pt x="14327" y="4883"/>
                  <a:pt x="14351" y="4932"/>
                  <a:pt x="14382" y="4932"/>
                </a:cubicBezTo>
                <a:cubicBezTo>
                  <a:pt x="14412" y="4932"/>
                  <a:pt x="14436" y="4883"/>
                  <a:pt x="14436" y="4821"/>
                </a:cubicBezTo>
                <a:cubicBezTo>
                  <a:pt x="14436" y="4760"/>
                  <a:pt x="14412" y="4710"/>
                  <a:pt x="14382" y="4710"/>
                </a:cubicBezTo>
                <a:close/>
                <a:moveTo>
                  <a:pt x="14202" y="4710"/>
                </a:moveTo>
                <a:cubicBezTo>
                  <a:pt x="14172" y="4710"/>
                  <a:pt x="14148" y="4760"/>
                  <a:pt x="14148" y="4821"/>
                </a:cubicBezTo>
                <a:cubicBezTo>
                  <a:pt x="14148" y="4883"/>
                  <a:pt x="14172" y="4932"/>
                  <a:pt x="14202" y="4932"/>
                </a:cubicBezTo>
                <a:cubicBezTo>
                  <a:pt x="14233" y="4932"/>
                  <a:pt x="14257" y="4883"/>
                  <a:pt x="14257" y="4821"/>
                </a:cubicBezTo>
                <a:cubicBezTo>
                  <a:pt x="14257" y="4760"/>
                  <a:pt x="14233" y="4710"/>
                  <a:pt x="14202" y="4710"/>
                </a:cubicBezTo>
                <a:close/>
                <a:moveTo>
                  <a:pt x="14023" y="4710"/>
                </a:moveTo>
                <a:cubicBezTo>
                  <a:pt x="13993" y="4710"/>
                  <a:pt x="13969" y="4760"/>
                  <a:pt x="13969" y="4821"/>
                </a:cubicBezTo>
                <a:cubicBezTo>
                  <a:pt x="13969" y="4883"/>
                  <a:pt x="13993" y="4932"/>
                  <a:pt x="14023" y="4932"/>
                </a:cubicBezTo>
                <a:cubicBezTo>
                  <a:pt x="14054" y="4932"/>
                  <a:pt x="14078" y="4883"/>
                  <a:pt x="14078" y="4821"/>
                </a:cubicBezTo>
                <a:cubicBezTo>
                  <a:pt x="14078" y="4760"/>
                  <a:pt x="14054" y="4710"/>
                  <a:pt x="14023" y="4710"/>
                </a:cubicBezTo>
                <a:close/>
                <a:moveTo>
                  <a:pt x="13844" y="4710"/>
                </a:moveTo>
                <a:cubicBezTo>
                  <a:pt x="13814" y="4710"/>
                  <a:pt x="13789" y="4760"/>
                  <a:pt x="13789" y="4821"/>
                </a:cubicBezTo>
                <a:cubicBezTo>
                  <a:pt x="13789" y="4883"/>
                  <a:pt x="13814" y="4932"/>
                  <a:pt x="13844" y="4932"/>
                </a:cubicBezTo>
                <a:cubicBezTo>
                  <a:pt x="13875" y="4932"/>
                  <a:pt x="13899" y="4883"/>
                  <a:pt x="13899" y="4821"/>
                </a:cubicBezTo>
                <a:cubicBezTo>
                  <a:pt x="13899" y="4760"/>
                  <a:pt x="13875" y="4710"/>
                  <a:pt x="13844" y="4710"/>
                </a:cubicBezTo>
                <a:close/>
                <a:moveTo>
                  <a:pt x="13665" y="4710"/>
                </a:moveTo>
                <a:cubicBezTo>
                  <a:pt x="13635" y="4710"/>
                  <a:pt x="13610" y="4760"/>
                  <a:pt x="13610" y="4821"/>
                </a:cubicBezTo>
                <a:cubicBezTo>
                  <a:pt x="13610" y="4883"/>
                  <a:pt x="13635" y="4932"/>
                  <a:pt x="13665" y="4932"/>
                </a:cubicBezTo>
                <a:cubicBezTo>
                  <a:pt x="13696" y="4932"/>
                  <a:pt x="13720" y="4883"/>
                  <a:pt x="13720" y="4821"/>
                </a:cubicBezTo>
                <a:cubicBezTo>
                  <a:pt x="13720" y="4760"/>
                  <a:pt x="13696" y="4710"/>
                  <a:pt x="13665" y="4710"/>
                </a:cubicBezTo>
                <a:close/>
                <a:moveTo>
                  <a:pt x="13486" y="4710"/>
                </a:moveTo>
                <a:cubicBezTo>
                  <a:pt x="13456" y="4710"/>
                  <a:pt x="13431" y="4760"/>
                  <a:pt x="13431" y="4821"/>
                </a:cubicBezTo>
                <a:cubicBezTo>
                  <a:pt x="13431" y="4883"/>
                  <a:pt x="13456" y="4932"/>
                  <a:pt x="13486" y="4932"/>
                </a:cubicBezTo>
                <a:cubicBezTo>
                  <a:pt x="13516" y="4932"/>
                  <a:pt x="13541" y="4883"/>
                  <a:pt x="13541" y="4821"/>
                </a:cubicBezTo>
                <a:cubicBezTo>
                  <a:pt x="13541" y="4760"/>
                  <a:pt x="13516" y="4710"/>
                  <a:pt x="13486" y="4710"/>
                </a:cubicBezTo>
                <a:close/>
                <a:moveTo>
                  <a:pt x="13307" y="4710"/>
                </a:moveTo>
                <a:cubicBezTo>
                  <a:pt x="13277" y="4710"/>
                  <a:pt x="13252" y="4760"/>
                  <a:pt x="13252" y="4821"/>
                </a:cubicBezTo>
                <a:cubicBezTo>
                  <a:pt x="13252" y="4883"/>
                  <a:pt x="13277" y="4932"/>
                  <a:pt x="13307" y="4932"/>
                </a:cubicBezTo>
                <a:cubicBezTo>
                  <a:pt x="13337" y="4932"/>
                  <a:pt x="13362" y="4883"/>
                  <a:pt x="13362" y="4821"/>
                </a:cubicBezTo>
                <a:cubicBezTo>
                  <a:pt x="13362" y="4760"/>
                  <a:pt x="13337" y="4710"/>
                  <a:pt x="13307" y="4710"/>
                </a:cubicBezTo>
                <a:close/>
                <a:moveTo>
                  <a:pt x="13128" y="4710"/>
                </a:moveTo>
                <a:cubicBezTo>
                  <a:pt x="13098" y="4710"/>
                  <a:pt x="13073" y="4760"/>
                  <a:pt x="13073" y="4821"/>
                </a:cubicBezTo>
                <a:cubicBezTo>
                  <a:pt x="13073" y="4883"/>
                  <a:pt x="13098" y="4932"/>
                  <a:pt x="13128" y="4932"/>
                </a:cubicBezTo>
                <a:cubicBezTo>
                  <a:pt x="13158" y="4932"/>
                  <a:pt x="13183" y="4883"/>
                  <a:pt x="13183" y="4821"/>
                </a:cubicBezTo>
                <a:cubicBezTo>
                  <a:pt x="13183" y="4760"/>
                  <a:pt x="13158" y="4710"/>
                  <a:pt x="13128" y="4710"/>
                </a:cubicBezTo>
                <a:close/>
                <a:moveTo>
                  <a:pt x="12949" y="4710"/>
                </a:moveTo>
                <a:cubicBezTo>
                  <a:pt x="12919" y="4710"/>
                  <a:pt x="12894" y="4760"/>
                  <a:pt x="12894" y="4821"/>
                </a:cubicBezTo>
                <a:cubicBezTo>
                  <a:pt x="12894" y="4883"/>
                  <a:pt x="12919" y="4932"/>
                  <a:pt x="12949" y="4932"/>
                </a:cubicBezTo>
                <a:cubicBezTo>
                  <a:pt x="12979" y="4932"/>
                  <a:pt x="13004" y="4883"/>
                  <a:pt x="13004" y="4821"/>
                </a:cubicBezTo>
                <a:cubicBezTo>
                  <a:pt x="13004" y="4760"/>
                  <a:pt x="12979" y="4710"/>
                  <a:pt x="12949" y="4710"/>
                </a:cubicBezTo>
                <a:close/>
                <a:moveTo>
                  <a:pt x="12770" y="4710"/>
                </a:moveTo>
                <a:cubicBezTo>
                  <a:pt x="12740" y="4710"/>
                  <a:pt x="12715" y="4760"/>
                  <a:pt x="12715" y="4821"/>
                </a:cubicBezTo>
                <a:cubicBezTo>
                  <a:pt x="12715" y="4883"/>
                  <a:pt x="12740" y="4932"/>
                  <a:pt x="12770" y="4932"/>
                </a:cubicBezTo>
                <a:cubicBezTo>
                  <a:pt x="12800" y="4932"/>
                  <a:pt x="12825" y="4883"/>
                  <a:pt x="12825" y="4821"/>
                </a:cubicBezTo>
                <a:cubicBezTo>
                  <a:pt x="12825" y="4760"/>
                  <a:pt x="12800" y="4710"/>
                  <a:pt x="12770" y="4710"/>
                </a:cubicBezTo>
                <a:close/>
                <a:moveTo>
                  <a:pt x="12591" y="4710"/>
                </a:moveTo>
                <a:cubicBezTo>
                  <a:pt x="12560" y="4710"/>
                  <a:pt x="12536" y="4760"/>
                  <a:pt x="12536" y="4821"/>
                </a:cubicBezTo>
                <a:cubicBezTo>
                  <a:pt x="12536" y="4883"/>
                  <a:pt x="12560" y="4932"/>
                  <a:pt x="12591" y="4932"/>
                </a:cubicBezTo>
                <a:cubicBezTo>
                  <a:pt x="12621" y="4932"/>
                  <a:pt x="12646" y="4883"/>
                  <a:pt x="12646" y="4821"/>
                </a:cubicBezTo>
                <a:cubicBezTo>
                  <a:pt x="12646" y="4760"/>
                  <a:pt x="12621" y="4710"/>
                  <a:pt x="12591" y="4710"/>
                </a:cubicBezTo>
                <a:close/>
                <a:moveTo>
                  <a:pt x="12412" y="4710"/>
                </a:moveTo>
                <a:cubicBezTo>
                  <a:pt x="12381" y="4710"/>
                  <a:pt x="12357" y="4760"/>
                  <a:pt x="12357" y="4821"/>
                </a:cubicBezTo>
                <a:cubicBezTo>
                  <a:pt x="12357" y="4883"/>
                  <a:pt x="12381" y="4932"/>
                  <a:pt x="12412" y="4932"/>
                </a:cubicBezTo>
                <a:cubicBezTo>
                  <a:pt x="12442" y="4932"/>
                  <a:pt x="12466" y="4883"/>
                  <a:pt x="12466" y="4821"/>
                </a:cubicBezTo>
                <a:cubicBezTo>
                  <a:pt x="12466" y="4760"/>
                  <a:pt x="12442" y="4710"/>
                  <a:pt x="12412" y="4710"/>
                </a:cubicBezTo>
                <a:close/>
                <a:moveTo>
                  <a:pt x="12233" y="4710"/>
                </a:moveTo>
                <a:cubicBezTo>
                  <a:pt x="12202" y="4710"/>
                  <a:pt x="12178" y="4760"/>
                  <a:pt x="12178" y="4821"/>
                </a:cubicBezTo>
                <a:cubicBezTo>
                  <a:pt x="12178" y="4883"/>
                  <a:pt x="12202" y="4932"/>
                  <a:pt x="12233" y="4932"/>
                </a:cubicBezTo>
                <a:cubicBezTo>
                  <a:pt x="12263" y="4932"/>
                  <a:pt x="12287" y="4883"/>
                  <a:pt x="12287" y="4821"/>
                </a:cubicBezTo>
                <a:cubicBezTo>
                  <a:pt x="12287" y="4760"/>
                  <a:pt x="12263" y="4710"/>
                  <a:pt x="12233" y="4710"/>
                </a:cubicBezTo>
                <a:close/>
                <a:moveTo>
                  <a:pt x="12053" y="4710"/>
                </a:moveTo>
                <a:cubicBezTo>
                  <a:pt x="12023" y="4710"/>
                  <a:pt x="11999" y="4760"/>
                  <a:pt x="11999" y="4821"/>
                </a:cubicBezTo>
                <a:cubicBezTo>
                  <a:pt x="11999" y="4883"/>
                  <a:pt x="12023" y="4932"/>
                  <a:pt x="12053" y="4932"/>
                </a:cubicBezTo>
                <a:cubicBezTo>
                  <a:pt x="12084" y="4932"/>
                  <a:pt x="12108" y="4883"/>
                  <a:pt x="12108" y="4821"/>
                </a:cubicBezTo>
                <a:cubicBezTo>
                  <a:pt x="12108" y="4760"/>
                  <a:pt x="12084" y="4710"/>
                  <a:pt x="12053" y="4710"/>
                </a:cubicBezTo>
                <a:close/>
                <a:moveTo>
                  <a:pt x="11874" y="4710"/>
                </a:moveTo>
                <a:cubicBezTo>
                  <a:pt x="11844" y="4710"/>
                  <a:pt x="11819" y="4760"/>
                  <a:pt x="11819" y="4821"/>
                </a:cubicBezTo>
                <a:cubicBezTo>
                  <a:pt x="11819" y="4883"/>
                  <a:pt x="11844" y="4932"/>
                  <a:pt x="11874" y="4932"/>
                </a:cubicBezTo>
                <a:cubicBezTo>
                  <a:pt x="11905" y="4932"/>
                  <a:pt x="11929" y="4883"/>
                  <a:pt x="11929" y="4821"/>
                </a:cubicBezTo>
                <a:cubicBezTo>
                  <a:pt x="11929" y="4760"/>
                  <a:pt x="11905" y="4710"/>
                  <a:pt x="11874" y="4710"/>
                </a:cubicBezTo>
                <a:close/>
                <a:moveTo>
                  <a:pt x="11695" y="4710"/>
                </a:moveTo>
                <a:cubicBezTo>
                  <a:pt x="11665" y="4710"/>
                  <a:pt x="11640" y="4760"/>
                  <a:pt x="11640" y="4821"/>
                </a:cubicBezTo>
                <a:cubicBezTo>
                  <a:pt x="11640" y="4883"/>
                  <a:pt x="11665" y="4932"/>
                  <a:pt x="11695" y="4932"/>
                </a:cubicBezTo>
                <a:cubicBezTo>
                  <a:pt x="11726" y="4932"/>
                  <a:pt x="11750" y="4883"/>
                  <a:pt x="11750" y="4821"/>
                </a:cubicBezTo>
                <a:cubicBezTo>
                  <a:pt x="11750" y="4760"/>
                  <a:pt x="11726" y="4710"/>
                  <a:pt x="11695" y="4710"/>
                </a:cubicBezTo>
                <a:close/>
                <a:moveTo>
                  <a:pt x="11516" y="4710"/>
                </a:moveTo>
                <a:cubicBezTo>
                  <a:pt x="11486" y="4710"/>
                  <a:pt x="11461" y="4760"/>
                  <a:pt x="11461" y="4821"/>
                </a:cubicBezTo>
                <a:cubicBezTo>
                  <a:pt x="11461" y="4883"/>
                  <a:pt x="11486" y="4932"/>
                  <a:pt x="11516" y="4932"/>
                </a:cubicBezTo>
                <a:cubicBezTo>
                  <a:pt x="11546" y="4932"/>
                  <a:pt x="11571" y="4883"/>
                  <a:pt x="11571" y="4821"/>
                </a:cubicBezTo>
                <a:cubicBezTo>
                  <a:pt x="11571" y="4760"/>
                  <a:pt x="11546" y="4710"/>
                  <a:pt x="11516" y="4710"/>
                </a:cubicBezTo>
                <a:close/>
                <a:moveTo>
                  <a:pt x="11337" y="4710"/>
                </a:moveTo>
                <a:cubicBezTo>
                  <a:pt x="11307" y="4710"/>
                  <a:pt x="11282" y="4760"/>
                  <a:pt x="11282" y="4821"/>
                </a:cubicBezTo>
                <a:cubicBezTo>
                  <a:pt x="11282" y="4883"/>
                  <a:pt x="11307" y="4932"/>
                  <a:pt x="11337" y="4932"/>
                </a:cubicBezTo>
                <a:cubicBezTo>
                  <a:pt x="11367" y="4932"/>
                  <a:pt x="11392" y="4883"/>
                  <a:pt x="11392" y="4821"/>
                </a:cubicBezTo>
                <a:cubicBezTo>
                  <a:pt x="11392" y="4760"/>
                  <a:pt x="11367" y="4710"/>
                  <a:pt x="11337" y="4710"/>
                </a:cubicBezTo>
                <a:close/>
                <a:moveTo>
                  <a:pt x="11158" y="4710"/>
                </a:moveTo>
                <a:cubicBezTo>
                  <a:pt x="11128" y="4710"/>
                  <a:pt x="11103" y="4760"/>
                  <a:pt x="11103" y="4821"/>
                </a:cubicBezTo>
                <a:cubicBezTo>
                  <a:pt x="11103" y="4883"/>
                  <a:pt x="11128" y="4932"/>
                  <a:pt x="11158" y="4932"/>
                </a:cubicBezTo>
                <a:cubicBezTo>
                  <a:pt x="11188" y="4932"/>
                  <a:pt x="11213" y="4883"/>
                  <a:pt x="11213" y="4821"/>
                </a:cubicBezTo>
                <a:cubicBezTo>
                  <a:pt x="11213" y="4760"/>
                  <a:pt x="11188" y="4710"/>
                  <a:pt x="11158" y="4710"/>
                </a:cubicBezTo>
                <a:close/>
                <a:moveTo>
                  <a:pt x="10979" y="4710"/>
                </a:moveTo>
                <a:cubicBezTo>
                  <a:pt x="10949" y="4710"/>
                  <a:pt x="10924" y="4760"/>
                  <a:pt x="10924" y="4821"/>
                </a:cubicBezTo>
                <a:cubicBezTo>
                  <a:pt x="10924" y="4883"/>
                  <a:pt x="10949" y="4932"/>
                  <a:pt x="10979" y="4932"/>
                </a:cubicBezTo>
                <a:cubicBezTo>
                  <a:pt x="11009" y="4932"/>
                  <a:pt x="11034" y="4883"/>
                  <a:pt x="11034" y="4821"/>
                </a:cubicBezTo>
                <a:cubicBezTo>
                  <a:pt x="11034" y="4760"/>
                  <a:pt x="11009" y="4710"/>
                  <a:pt x="10979" y="4710"/>
                </a:cubicBezTo>
                <a:close/>
                <a:moveTo>
                  <a:pt x="10800" y="4710"/>
                </a:moveTo>
                <a:cubicBezTo>
                  <a:pt x="10770" y="4710"/>
                  <a:pt x="10745" y="4760"/>
                  <a:pt x="10745" y="4821"/>
                </a:cubicBezTo>
                <a:cubicBezTo>
                  <a:pt x="10745" y="4883"/>
                  <a:pt x="10770" y="4932"/>
                  <a:pt x="10800" y="4932"/>
                </a:cubicBezTo>
                <a:cubicBezTo>
                  <a:pt x="10830" y="4932"/>
                  <a:pt x="10855" y="4883"/>
                  <a:pt x="10855" y="4821"/>
                </a:cubicBezTo>
                <a:cubicBezTo>
                  <a:pt x="10855" y="4760"/>
                  <a:pt x="10830" y="4710"/>
                  <a:pt x="10800" y="4710"/>
                </a:cubicBezTo>
                <a:close/>
                <a:moveTo>
                  <a:pt x="10621" y="4710"/>
                </a:moveTo>
                <a:cubicBezTo>
                  <a:pt x="10590" y="4710"/>
                  <a:pt x="10566" y="4760"/>
                  <a:pt x="10566" y="4821"/>
                </a:cubicBezTo>
                <a:cubicBezTo>
                  <a:pt x="10566" y="4883"/>
                  <a:pt x="10590" y="4932"/>
                  <a:pt x="10621" y="4932"/>
                </a:cubicBezTo>
                <a:cubicBezTo>
                  <a:pt x="10651" y="4932"/>
                  <a:pt x="10676" y="4883"/>
                  <a:pt x="10676" y="4821"/>
                </a:cubicBezTo>
                <a:cubicBezTo>
                  <a:pt x="10676" y="4760"/>
                  <a:pt x="10651" y="4710"/>
                  <a:pt x="10621" y="4710"/>
                </a:cubicBezTo>
                <a:close/>
                <a:moveTo>
                  <a:pt x="10442" y="4710"/>
                </a:moveTo>
                <a:cubicBezTo>
                  <a:pt x="10411" y="4710"/>
                  <a:pt x="10387" y="4760"/>
                  <a:pt x="10387" y="4821"/>
                </a:cubicBezTo>
                <a:cubicBezTo>
                  <a:pt x="10387" y="4883"/>
                  <a:pt x="10411" y="4932"/>
                  <a:pt x="10442" y="4932"/>
                </a:cubicBezTo>
                <a:cubicBezTo>
                  <a:pt x="10472" y="4932"/>
                  <a:pt x="10497" y="4883"/>
                  <a:pt x="10497" y="4821"/>
                </a:cubicBezTo>
                <a:cubicBezTo>
                  <a:pt x="10497" y="4760"/>
                  <a:pt x="10472" y="4710"/>
                  <a:pt x="10442" y="4710"/>
                </a:cubicBezTo>
                <a:close/>
                <a:moveTo>
                  <a:pt x="10263" y="4710"/>
                </a:moveTo>
                <a:cubicBezTo>
                  <a:pt x="10232" y="4710"/>
                  <a:pt x="10208" y="4760"/>
                  <a:pt x="10208" y="4821"/>
                </a:cubicBezTo>
                <a:cubicBezTo>
                  <a:pt x="10208" y="4883"/>
                  <a:pt x="10232" y="4932"/>
                  <a:pt x="10263" y="4932"/>
                </a:cubicBezTo>
                <a:cubicBezTo>
                  <a:pt x="10293" y="4932"/>
                  <a:pt x="10317" y="4883"/>
                  <a:pt x="10317" y="4821"/>
                </a:cubicBezTo>
                <a:cubicBezTo>
                  <a:pt x="10317" y="4760"/>
                  <a:pt x="10293" y="4710"/>
                  <a:pt x="10263" y="4710"/>
                </a:cubicBezTo>
                <a:close/>
                <a:moveTo>
                  <a:pt x="10083" y="4710"/>
                </a:moveTo>
                <a:cubicBezTo>
                  <a:pt x="10053" y="4710"/>
                  <a:pt x="10029" y="4760"/>
                  <a:pt x="10029" y="4821"/>
                </a:cubicBezTo>
                <a:cubicBezTo>
                  <a:pt x="10029" y="4883"/>
                  <a:pt x="10053" y="4932"/>
                  <a:pt x="10083" y="4932"/>
                </a:cubicBezTo>
                <a:cubicBezTo>
                  <a:pt x="10114" y="4932"/>
                  <a:pt x="10138" y="4883"/>
                  <a:pt x="10138" y="4821"/>
                </a:cubicBezTo>
                <a:cubicBezTo>
                  <a:pt x="10138" y="4760"/>
                  <a:pt x="10114" y="4710"/>
                  <a:pt x="10083" y="4710"/>
                </a:cubicBezTo>
                <a:close/>
                <a:moveTo>
                  <a:pt x="9904" y="4710"/>
                </a:moveTo>
                <a:cubicBezTo>
                  <a:pt x="9874" y="4710"/>
                  <a:pt x="9850" y="4760"/>
                  <a:pt x="9850" y="4821"/>
                </a:cubicBezTo>
                <a:cubicBezTo>
                  <a:pt x="9850" y="4883"/>
                  <a:pt x="9874" y="4932"/>
                  <a:pt x="9904" y="4932"/>
                </a:cubicBezTo>
                <a:cubicBezTo>
                  <a:pt x="9935" y="4932"/>
                  <a:pt x="9959" y="4883"/>
                  <a:pt x="9959" y="4821"/>
                </a:cubicBezTo>
                <a:cubicBezTo>
                  <a:pt x="9959" y="4760"/>
                  <a:pt x="9935" y="4710"/>
                  <a:pt x="9904" y="4710"/>
                </a:cubicBezTo>
                <a:close/>
                <a:moveTo>
                  <a:pt x="9725" y="4710"/>
                </a:moveTo>
                <a:cubicBezTo>
                  <a:pt x="9695" y="4710"/>
                  <a:pt x="9670" y="4760"/>
                  <a:pt x="9670" y="4821"/>
                </a:cubicBezTo>
                <a:cubicBezTo>
                  <a:pt x="9670" y="4883"/>
                  <a:pt x="9695" y="4932"/>
                  <a:pt x="9725" y="4932"/>
                </a:cubicBezTo>
                <a:cubicBezTo>
                  <a:pt x="9756" y="4932"/>
                  <a:pt x="9780" y="4883"/>
                  <a:pt x="9780" y="4821"/>
                </a:cubicBezTo>
                <a:cubicBezTo>
                  <a:pt x="9780" y="4760"/>
                  <a:pt x="9756" y="4710"/>
                  <a:pt x="9725" y="4710"/>
                </a:cubicBezTo>
                <a:close/>
                <a:moveTo>
                  <a:pt x="9546" y="4710"/>
                </a:moveTo>
                <a:cubicBezTo>
                  <a:pt x="9516" y="4710"/>
                  <a:pt x="9491" y="4760"/>
                  <a:pt x="9491" y="4821"/>
                </a:cubicBezTo>
                <a:cubicBezTo>
                  <a:pt x="9491" y="4883"/>
                  <a:pt x="9516" y="4932"/>
                  <a:pt x="9546" y="4932"/>
                </a:cubicBezTo>
                <a:cubicBezTo>
                  <a:pt x="9577" y="4932"/>
                  <a:pt x="9601" y="4883"/>
                  <a:pt x="9601" y="4821"/>
                </a:cubicBezTo>
                <a:cubicBezTo>
                  <a:pt x="9601" y="4760"/>
                  <a:pt x="9577" y="4710"/>
                  <a:pt x="9546" y="4710"/>
                </a:cubicBezTo>
                <a:close/>
                <a:moveTo>
                  <a:pt x="6502" y="4710"/>
                </a:moveTo>
                <a:cubicBezTo>
                  <a:pt x="6472" y="4710"/>
                  <a:pt x="6447" y="4760"/>
                  <a:pt x="6447" y="4821"/>
                </a:cubicBezTo>
                <a:cubicBezTo>
                  <a:pt x="6447" y="4883"/>
                  <a:pt x="6472" y="4932"/>
                  <a:pt x="6502" y="4932"/>
                </a:cubicBezTo>
                <a:cubicBezTo>
                  <a:pt x="6532" y="4932"/>
                  <a:pt x="6557" y="4883"/>
                  <a:pt x="6557" y="4821"/>
                </a:cubicBezTo>
                <a:cubicBezTo>
                  <a:pt x="6557" y="4760"/>
                  <a:pt x="6532" y="4710"/>
                  <a:pt x="6502" y="4710"/>
                </a:cubicBezTo>
                <a:close/>
                <a:moveTo>
                  <a:pt x="6323" y="4710"/>
                </a:moveTo>
                <a:cubicBezTo>
                  <a:pt x="6292" y="4710"/>
                  <a:pt x="6268" y="4760"/>
                  <a:pt x="6268" y="4821"/>
                </a:cubicBezTo>
                <a:cubicBezTo>
                  <a:pt x="6268" y="4883"/>
                  <a:pt x="6292" y="4932"/>
                  <a:pt x="6323" y="4932"/>
                </a:cubicBezTo>
                <a:cubicBezTo>
                  <a:pt x="6353" y="4932"/>
                  <a:pt x="6378" y="4883"/>
                  <a:pt x="6378" y="4821"/>
                </a:cubicBezTo>
                <a:cubicBezTo>
                  <a:pt x="6378" y="4760"/>
                  <a:pt x="6353" y="4710"/>
                  <a:pt x="6323" y="4710"/>
                </a:cubicBezTo>
                <a:close/>
                <a:moveTo>
                  <a:pt x="6144" y="4710"/>
                </a:moveTo>
                <a:cubicBezTo>
                  <a:pt x="6113" y="4710"/>
                  <a:pt x="6089" y="4760"/>
                  <a:pt x="6089" y="4821"/>
                </a:cubicBezTo>
                <a:cubicBezTo>
                  <a:pt x="6089" y="4883"/>
                  <a:pt x="6113" y="4932"/>
                  <a:pt x="6144" y="4932"/>
                </a:cubicBezTo>
                <a:cubicBezTo>
                  <a:pt x="6174" y="4932"/>
                  <a:pt x="6199" y="4883"/>
                  <a:pt x="6199" y="4821"/>
                </a:cubicBezTo>
                <a:cubicBezTo>
                  <a:pt x="6199" y="4760"/>
                  <a:pt x="6174" y="4710"/>
                  <a:pt x="6144" y="4710"/>
                </a:cubicBezTo>
                <a:close/>
                <a:moveTo>
                  <a:pt x="5786" y="4710"/>
                </a:moveTo>
                <a:cubicBezTo>
                  <a:pt x="5755" y="4710"/>
                  <a:pt x="5731" y="4760"/>
                  <a:pt x="5731" y="4821"/>
                </a:cubicBezTo>
                <a:cubicBezTo>
                  <a:pt x="5731" y="4883"/>
                  <a:pt x="5755" y="4932"/>
                  <a:pt x="5786" y="4932"/>
                </a:cubicBezTo>
                <a:cubicBezTo>
                  <a:pt x="5816" y="4932"/>
                  <a:pt x="5840" y="4883"/>
                  <a:pt x="5840" y="4821"/>
                </a:cubicBezTo>
                <a:cubicBezTo>
                  <a:pt x="5840" y="4760"/>
                  <a:pt x="5816" y="4710"/>
                  <a:pt x="5786" y="4710"/>
                </a:cubicBezTo>
                <a:close/>
                <a:moveTo>
                  <a:pt x="5606" y="4710"/>
                </a:moveTo>
                <a:cubicBezTo>
                  <a:pt x="5576" y="4710"/>
                  <a:pt x="5552" y="4760"/>
                  <a:pt x="5552" y="4821"/>
                </a:cubicBezTo>
                <a:cubicBezTo>
                  <a:pt x="5552" y="4883"/>
                  <a:pt x="5576" y="4932"/>
                  <a:pt x="5606" y="4932"/>
                </a:cubicBezTo>
                <a:cubicBezTo>
                  <a:pt x="5637" y="4932"/>
                  <a:pt x="5661" y="4883"/>
                  <a:pt x="5661" y="4821"/>
                </a:cubicBezTo>
                <a:cubicBezTo>
                  <a:pt x="5661" y="4760"/>
                  <a:pt x="5637" y="4710"/>
                  <a:pt x="5606" y="4710"/>
                </a:cubicBezTo>
                <a:close/>
                <a:moveTo>
                  <a:pt x="5427" y="4710"/>
                </a:moveTo>
                <a:cubicBezTo>
                  <a:pt x="5397" y="4710"/>
                  <a:pt x="5372" y="4760"/>
                  <a:pt x="5372" y="4821"/>
                </a:cubicBezTo>
                <a:cubicBezTo>
                  <a:pt x="5372" y="4883"/>
                  <a:pt x="5397" y="4932"/>
                  <a:pt x="5427" y="4932"/>
                </a:cubicBezTo>
                <a:cubicBezTo>
                  <a:pt x="5458" y="4932"/>
                  <a:pt x="5482" y="4883"/>
                  <a:pt x="5482" y="4821"/>
                </a:cubicBezTo>
                <a:cubicBezTo>
                  <a:pt x="5482" y="4760"/>
                  <a:pt x="5458" y="4710"/>
                  <a:pt x="5427" y="4710"/>
                </a:cubicBezTo>
                <a:close/>
                <a:moveTo>
                  <a:pt x="5248" y="4710"/>
                </a:moveTo>
                <a:cubicBezTo>
                  <a:pt x="5218" y="4710"/>
                  <a:pt x="5193" y="4760"/>
                  <a:pt x="5193" y="4821"/>
                </a:cubicBezTo>
                <a:cubicBezTo>
                  <a:pt x="5193" y="4883"/>
                  <a:pt x="5218" y="4932"/>
                  <a:pt x="5248" y="4932"/>
                </a:cubicBezTo>
                <a:cubicBezTo>
                  <a:pt x="5279" y="4932"/>
                  <a:pt x="5303" y="4883"/>
                  <a:pt x="5303" y="4821"/>
                </a:cubicBezTo>
                <a:cubicBezTo>
                  <a:pt x="5303" y="4760"/>
                  <a:pt x="5279" y="4710"/>
                  <a:pt x="5248" y="4710"/>
                </a:cubicBezTo>
                <a:close/>
                <a:moveTo>
                  <a:pt x="5069" y="4710"/>
                </a:moveTo>
                <a:cubicBezTo>
                  <a:pt x="5039" y="4710"/>
                  <a:pt x="5014" y="4760"/>
                  <a:pt x="5014" y="4821"/>
                </a:cubicBezTo>
                <a:cubicBezTo>
                  <a:pt x="5014" y="4883"/>
                  <a:pt x="5039" y="4932"/>
                  <a:pt x="5069" y="4932"/>
                </a:cubicBezTo>
                <a:cubicBezTo>
                  <a:pt x="5099" y="4932"/>
                  <a:pt x="5124" y="4883"/>
                  <a:pt x="5124" y="4821"/>
                </a:cubicBezTo>
                <a:cubicBezTo>
                  <a:pt x="5124" y="4760"/>
                  <a:pt x="5099" y="4710"/>
                  <a:pt x="5069" y="4710"/>
                </a:cubicBezTo>
                <a:close/>
                <a:moveTo>
                  <a:pt x="4890" y="4710"/>
                </a:moveTo>
                <a:cubicBezTo>
                  <a:pt x="4860" y="4710"/>
                  <a:pt x="4835" y="4760"/>
                  <a:pt x="4835" y="4821"/>
                </a:cubicBezTo>
                <a:cubicBezTo>
                  <a:pt x="4835" y="4883"/>
                  <a:pt x="4860" y="4932"/>
                  <a:pt x="4890" y="4932"/>
                </a:cubicBezTo>
                <a:cubicBezTo>
                  <a:pt x="4920" y="4932"/>
                  <a:pt x="4945" y="4883"/>
                  <a:pt x="4945" y="4821"/>
                </a:cubicBezTo>
                <a:cubicBezTo>
                  <a:pt x="4945" y="4760"/>
                  <a:pt x="4920" y="4710"/>
                  <a:pt x="4890" y="4710"/>
                </a:cubicBezTo>
                <a:close/>
                <a:moveTo>
                  <a:pt x="4711" y="4710"/>
                </a:moveTo>
                <a:cubicBezTo>
                  <a:pt x="4681" y="4710"/>
                  <a:pt x="4656" y="4760"/>
                  <a:pt x="4656" y="4821"/>
                </a:cubicBezTo>
                <a:cubicBezTo>
                  <a:pt x="4656" y="4883"/>
                  <a:pt x="4681" y="4932"/>
                  <a:pt x="4711" y="4932"/>
                </a:cubicBezTo>
                <a:cubicBezTo>
                  <a:pt x="4741" y="4932"/>
                  <a:pt x="4766" y="4883"/>
                  <a:pt x="4766" y="4821"/>
                </a:cubicBezTo>
                <a:cubicBezTo>
                  <a:pt x="4766" y="4760"/>
                  <a:pt x="4741" y="4710"/>
                  <a:pt x="4711" y="4710"/>
                </a:cubicBezTo>
                <a:close/>
                <a:moveTo>
                  <a:pt x="4532" y="4710"/>
                </a:moveTo>
                <a:cubicBezTo>
                  <a:pt x="4502" y="4710"/>
                  <a:pt x="4477" y="4760"/>
                  <a:pt x="4477" y="4821"/>
                </a:cubicBezTo>
                <a:cubicBezTo>
                  <a:pt x="4477" y="4883"/>
                  <a:pt x="4502" y="4932"/>
                  <a:pt x="4532" y="4932"/>
                </a:cubicBezTo>
                <a:cubicBezTo>
                  <a:pt x="4562" y="4932"/>
                  <a:pt x="4587" y="4883"/>
                  <a:pt x="4587" y="4821"/>
                </a:cubicBezTo>
                <a:cubicBezTo>
                  <a:pt x="4587" y="4760"/>
                  <a:pt x="4562" y="4710"/>
                  <a:pt x="4532" y="4710"/>
                </a:cubicBezTo>
                <a:close/>
                <a:moveTo>
                  <a:pt x="4353" y="4710"/>
                </a:moveTo>
                <a:cubicBezTo>
                  <a:pt x="4323" y="4710"/>
                  <a:pt x="4298" y="4760"/>
                  <a:pt x="4298" y="4821"/>
                </a:cubicBezTo>
                <a:cubicBezTo>
                  <a:pt x="4298" y="4883"/>
                  <a:pt x="4323" y="4932"/>
                  <a:pt x="4353" y="4932"/>
                </a:cubicBezTo>
                <a:cubicBezTo>
                  <a:pt x="4383" y="4932"/>
                  <a:pt x="4408" y="4883"/>
                  <a:pt x="4408" y="4821"/>
                </a:cubicBezTo>
                <a:cubicBezTo>
                  <a:pt x="4408" y="4760"/>
                  <a:pt x="4383" y="4710"/>
                  <a:pt x="4353" y="4710"/>
                </a:cubicBezTo>
                <a:close/>
                <a:moveTo>
                  <a:pt x="4174" y="4710"/>
                </a:moveTo>
                <a:cubicBezTo>
                  <a:pt x="4143" y="4710"/>
                  <a:pt x="4119" y="4760"/>
                  <a:pt x="4119" y="4821"/>
                </a:cubicBezTo>
                <a:cubicBezTo>
                  <a:pt x="4119" y="4883"/>
                  <a:pt x="4143" y="4932"/>
                  <a:pt x="4174" y="4932"/>
                </a:cubicBezTo>
                <a:cubicBezTo>
                  <a:pt x="4204" y="4932"/>
                  <a:pt x="4229" y="4883"/>
                  <a:pt x="4229" y="4821"/>
                </a:cubicBezTo>
                <a:cubicBezTo>
                  <a:pt x="4229" y="4760"/>
                  <a:pt x="4204" y="4710"/>
                  <a:pt x="4174" y="4710"/>
                </a:cubicBezTo>
                <a:close/>
                <a:moveTo>
                  <a:pt x="3995" y="4710"/>
                </a:moveTo>
                <a:cubicBezTo>
                  <a:pt x="3964" y="4710"/>
                  <a:pt x="3940" y="4760"/>
                  <a:pt x="3940" y="4821"/>
                </a:cubicBezTo>
                <a:cubicBezTo>
                  <a:pt x="3940" y="4883"/>
                  <a:pt x="3964" y="4932"/>
                  <a:pt x="3995" y="4932"/>
                </a:cubicBezTo>
                <a:cubicBezTo>
                  <a:pt x="4025" y="4932"/>
                  <a:pt x="4050" y="4883"/>
                  <a:pt x="4050" y="4821"/>
                </a:cubicBezTo>
                <a:cubicBezTo>
                  <a:pt x="4050" y="4760"/>
                  <a:pt x="4025" y="4710"/>
                  <a:pt x="3995" y="4710"/>
                </a:cubicBezTo>
                <a:close/>
                <a:moveTo>
                  <a:pt x="3816" y="4710"/>
                </a:moveTo>
                <a:cubicBezTo>
                  <a:pt x="3785" y="4710"/>
                  <a:pt x="3761" y="4760"/>
                  <a:pt x="3761" y="4821"/>
                </a:cubicBezTo>
                <a:cubicBezTo>
                  <a:pt x="3761" y="4883"/>
                  <a:pt x="3785" y="4932"/>
                  <a:pt x="3816" y="4932"/>
                </a:cubicBezTo>
                <a:cubicBezTo>
                  <a:pt x="3846" y="4932"/>
                  <a:pt x="3870" y="4883"/>
                  <a:pt x="3870" y="4821"/>
                </a:cubicBezTo>
                <a:cubicBezTo>
                  <a:pt x="3870" y="4760"/>
                  <a:pt x="3846" y="4710"/>
                  <a:pt x="3816" y="4710"/>
                </a:cubicBezTo>
                <a:close/>
                <a:moveTo>
                  <a:pt x="3637" y="4710"/>
                </a:moveTo>
                <a:cubicBezTo>
                  <a:pt x="3606" y="4710"/>
                  <a:pt x="3582" y="4760"/>
                  <a:pt x="3582" y="4821"/>
                </a:cubicBezTo>
                <a:cubicBezTo>
                  <a:pt x="3582" y="4883"/>
                  <a:pt x="3606" y="4932"/>
                  <a:pt x="3637" y="4932"/>
                </a:cubicBezTo>
                <a:cubicBezTo>
                  <a:pt x="3667" y="4932"/>
                  <a:pt x="3691" y="4883"/>
                  <a:pt x="3691" y="4821"/>
                </a:cubicBezTo>
                <a:cubicBezTo>
                  <a:pt x="3691" y="4760"/>
                  <a:pt x="3667" y="4710"/>
                  <a:pt x="3637" y="4710"/>
                </a:cubicBezTo>
                <a:close/>
                <a:moveTo>
                  <a:pt x="3457" y="4710"/>
                </a:moveTo>
                <a:cubicBezTo>
                  <a:pt x="3427" y="4710"/>
                  <a:pt x="3403" y="4760"/>
                  <a:pt x="3403" y="4821"/>
                </a:cubicBezTo>
                <a:cubicBezTo>
                  <a:pt x="3403" y="4883"/>
                  <a:pt x="3427" y="4932"/>
                  <a:pt x="3457" y="4932"/>
                </a:cubicBezTo>
                <a:cubicBezTo>
                  <a:pt x="3488" y="4932"/>
                  <a:pt x="3512" y="4883"/>
                  <a:pt x="3512" y="4821"/>
                </a:cubicBezTo>
                <a:cubicBezTo>
                  <a:pt x="3512" y="4760"/>
                  <a:pt x="3488" y="4710"/>
                  <a:pt x="3457" y="4710"/>
                </a:cubicBezTo>
                <a:close/>
                <a:moveTo>
                  <a:pt x="3278" y="4710"/>
                </a:moveTo>
                <a:cubicBezTo>
                  <a:pt x="3248" y="4710"/>
                  <a:pt x="3223" y="4760"/>
                  <a:pt x="3223" y="4821"/>
                </a:cubicBezTo>
                <a:cubicBezTo>
                  <a:pt x="3223" y="4883"/>
                  <a:pt x="3248" y="4932"/>
                  <a:pt x="3278" y="4932"/>
                </a:cubicBezTo>
                <a:cubicBezTo>
                  <a:pt x="3309" y="4932"/>
                  <a:pt x="3333" y="4883"/>
                  <a:pt x="3333" y="4821"/>
                </a:cubicBezTo>
                <a:cubicBezTo>
                  <a:pt x="3333" y="4760"/>
                  <a:pt x="3309" y="4710"/>
                  <a:pt x="3278" y="4710"/>
                </a:cubicBezTo>
                <a:close/>
                <a:moveTo>
                  <a:pt x="3099" y="4710"/>
                </a:moveTo>
                <a:cubicBezTo>
                  <a:pt x="3069" y="4710"/>
                  <a:pt x="3044" y="4760"/>
                  <a:pt x="3044" y="4821"/>
                </a:cubicBezTo>
                <a:cubicBezTo>
                  <a:pt x="3044" y="4883"/>
                  <a:pt x="3069" y="4932"/>
                  <a:pt x="3099" y="4932"/>
                </a:cubicBezTo>
                <a:cubicBezTo>
                  <a:pt x="3130" y="4932"/>
                  <a:pt x="3154" y="4883"/>
                  <a:pt x="3154" y="4821"/>
                </a:cubicBezTo>
                <a:cubicBezTo>
                  <a:pt x="3154" y="4760"/>
                  <a:pt x="3130" y="4710"/>
                  <a:pt x="3099" y="4710"/>
                </a:cubicBezTo>
                <a:close/>
                <a:moveTo>
                  <a:pt x="2920" y="4710"/>
                </a:moveTo>
                <a:cubicBezTo>
                  <a:pt x="2890" y="4710"/>
                  <a:pt x="2865" y="4760"/>
                  <a:pt x="2865" y="4821"/>
                </a:cubicBezTo>
                <a:cubicBezTo>
                  <a:pt x="2865" y="4883"/>
                  <a:pt x="2890" y="4932"/>
                  <a:pt x="2920" y="4932"/>
                </a:cubicBezTo>
                <a:cubicBezTo>
                  <a:pt x="2950" y="4932"/>
                  <a:pt x="2975" y="4883"/>
                  <a:pt x="2975" y="4821"/>
                </a:cubicBezTo>
                <a:cubicBezTo>
                  <a:pt x="2975" y="4760"/>
                  <a:pt x="2950" y="4710"/>
                  <a:pt x="2920" y="4710"/>
                </a:cubicBezTo>
                <a:close/>
                <a:moveTo>
                  <a:pt x="2741" y="4710"/>
                </a:moveTo>
                <a:cubicBezTo>
                  <a:pt x="2711" y="4710"/>
                  <a:pt x="2686" y="4760"/>
                  <a:pt x="2686" y="4821"/>
                </a:cubicBezTo>
                <a:cubicBezTo>
                  <a:pt x="2686" y="4883"/>
                  <a:pt x="2711" y="4932"/>
                  <a:pt x="2741" y="4932"/>
                </a:cubicBezTo>
                <a:cubicBezTo>
                  <a:pt x="2771" y="4932"/>
                  <a:pt x="2796" y="4883"/>
                  <a:pt x="2796" y="4821"/>
                </a:cubicBezTo>
                <a:cubicBezTo>
                  <a:pt x="2796" y="4760"/>
                  <a:pt x="2771" y="4710"/>
                  <a:pt x="2741" y="4710"/>
                </a:cubicBezTo>
                <a:close/>
                <a:moveTo>
                  <a:pt x="2562" y="4710"/>
                </a:moveTo>
                <a:cubicBezTo>
                  <a:pt x="2532" y="4710"/>
                  <a:pt x="2507" y="4760"/>
                  <a:pt x="2507" y="4821"/>
                </a:cubicBezTo>
                <a:cubicBezTo>
                  <a:pt x="2507" y="4883"/>
                  <a:pt x="2532" y="4932"/>
                  <a:pt x="2562" y="4932"/>
                </a:cubicBezTo>
                <a:cubicBezTo>
                  <a:pt x="2592" y="4932"/>
                  <a:pt x="2617" y="4883"/>
                  <a:pt x="2617" y="4821"/>
                </a:cubicBezTo>
                <a:cubicBezTo>
                  <a:pt x="2617" y="4760"/>
                  <a:pt x="2592" y="4710"/>
                  <a:pt x="2562" y="4710"/>
                </a:cubicBezTo>
                <a:close/>
                <a:moveTo>
                  <a:pt x="2383" y="4710"/>
                </a:moveTo>
                <a:cubicBezTo>
                  <a:pt x="2353" y="4710"/>
                  <a:pt x="2328" y="4760"/>
                  <a:pt x="2328" y="4821"/>
                </a:cubicBezTo>
                <a:cubicBezTo>
                  <a:pt x="2328" y="4883"/>
                  <a:pt x="2353" y="4932"/>
                  <a:pt x="2383" y="4932"/>
                </a:cubicBezTo>
                <a:cubicBezTo>
                  <a:pt x="2413" y="4932"/>
                  <a:pt x="2438" y="4883"/>
                  <a:pt x="2438" y="4821"/>
                </a:cubicBezTo>
                <a:cubicBezTo>
                  <a:pt x="2438" y="4760"/>
                  <a:pt x="2413" y="4710"/>
                  <a:pt x="2383" y="4710"/>
                </a:cubicBezTo>
                <a:close/>
                <a:moveTo>
                  <a:pt x="2204" y="4710"/>
                </a:moveTo>
                <a:cubicBezTo>
                  <a:pt x="2174" y="4710"/>
                  <a:pt x="2149" y="4760"/>
                  <a:pt x="2149" y="4821"/>
                </a:cubicBezTo>
                <a:cubicBezTo>
                  <a:pt x="2149" y="4883"/>
                  <a:pt x="2174" y="4932"/>
                  <a:pt x="2204" y="4932"/>
                </a:cubicBezTo>
                <a:cubicBezTo>
                  <a:pt x="2234" y="4932"/>
                  <a:pt x="2259" y="4883"/>
                  <a:pt x="2259" y="4821"/>
                </a:cubicBezTo>
                <a:cubicBezTo>
                  <a:pt x="2259" y="4760"/>
                  <a:pt x="2234" y="4710"/>
                  <a:pt x="2204" y="4710"/>
                </a:cubicBezTo>
                <a:close/>
                <a:moveTo>
                  <a:pt x="2025" y="4710"/>
                </a:moveTo>
                <a:cubicBezTo>
                  <a:pt x="1994" y="4710"/>
                  <a:pt x="1970" y="4760"/>
                  <a:pt x="1970" y="4821"/>
                </a:cubicBezTo>
                <a:cubicBezTo>
                  <a:pt x="1970" y="4883"/>
                  <a:pt x="1994" y="4932"/>
                  <a:pt x="2025" y="4932"/>
                </a:cubicBezTo>
                <a:cubicBezTo>
                  <a:pt x="2055" y="4932"/>
                  <a:pt x="2080" y="4883"/>
                  <a:pt x="2080" y="4821"/>
                </a:cubicBezTo>
                <a:cubicBezTo>
                  <a:pt x="2080" y="4760"/>
                  <a:pt x="2055" y="4710"/>
                  <a:pt x="2025" y="4710"/>
                </a:cubicBezTo>
                <a:close/>
                <a:moveTo>
                  <a:pt x="19396" y="4348"/>
                </a:moveTo>
                <a:cubicBezTo>
                  <a:pt x="19366" y="4348"/>
                  <a:pt x="19341" y="4398"/>
                  <a:pt x="19341" y="4459"/>
                </a:cubicBezTo>
                <a:cubicBezTo>
                  <a:pt x="19341" y="4520"/>
                  <a:pt x="19366" y="4570"/>
                  <a:pt x="19396" y="4570"/>
                </a:cubicBezTo>
                <a:cubicBezTo>
                  <a:pt x="19426" y="4570"/>
                  <a:pt x="19451" y="4520"/>
                  <a:pt x="19451" y="4459"/>
                </a:cubicBezTo>
                <a:cubicBezTo>
                  <a:pt x="19451" y="4398"/>
                  <a:pt x="19426" y="4348"/>
                  <a:pt x="19396" y="4348"/>
                </a:cubicBezTo>
                <a:close/>
                <a:moveTo>
                  <a:pt x="18501" y="4348"/>
                </a:moveTo>
                <a:cubicBezTo>
                  <a:pt x="18470" y="4348"/>
                  <a:pt x="18446" y="4398"/>
                  <a:pt x="18446" y="4459"/>
                </a:cubicBezTo>
                <a:cubicBezTo>
                  <a:pt x="18446" y="4520"/>
                  <a:pt x="18470" y="4570"/>
                  <a:pt x="18501" y="4570"/>
                </a:cubicBezTo>
                <a:cubicBezTo>
                  <a:pt x="18531" y="4570"/>
                  <a:pt x="18555" y="4520"/>
                  <a:pt x="18555" y="4459"/>
                </a:cubicBezTo>
                <a:cubicBezTo>
                  <a:pt x="18555" y="4398"/>
                  <a:pt x="18531" y="4348"/>
                  <a:pt x="18501" y="4348"/>
                </a:cubicBezTo>
                <a:close/>
                <a:moveTo>
                  <a:pt x="18321" y="4348"/>
                </a:moveTo>
                <a:cubicBezTo>
                  <a:pt x="18291" y="4348"/>
                  <a:pt x="18267" y="4398"/>
                  <a:pt x="18267" y="4459"/>
                </a:cubicBezTo>
                <a:cubicBezTo>
                  <a:pt x="18267" y="4520"/>
                  <a:pt x="18291" y="4570"/>
                  <a:pt x="18321" y="4570"/>
                </a:cubicBezTo>
                <a:cubicBezTo>
                  <a:pt x="18352" y="4570"/>
                  <a:pt x="18376" y="4520"/>
                  <a:pt x="18376" y="4459"/>
                </a:cubicBezTo>
                <a:cubicBezTo>
                  <a:pt x="18376" y="4398"/>
                  <a:pt x="18352" y="4348"/>
                  <a:pt x="18321" y="4348"/>
                </a:cubicBezTo>
                <a:close/>
                <a:moveTo>
                  <a:pt x="18142" y="4348"/>
                </a:moveTo>
                <a:cubicBezTo>
                  <a:pt x="18112" y="4348"/>
                  <a:pt x="18088" y="4398"/>
                  <a:pt x="18088" y="4459"/>
                </a:cubicBezTo>
                <a:cubicBezTo>
                  <a:pt x="18088" y="4520"/>
                  <a:pt x="18112" y="4570"/>
                  <a:pt x="18142" y="4570"/>
                </a:cubicBezTo>
                <a:cubicBezTo>
                  <a:pt x="18173" y="4570"/>
                  <a:pt x="18197" y="4520"/>
                  <a:pt x="18197" y="4459"/>
                </a:cubicBezTo>
                <a:cubicBezTo>
                  <a:pt x="18197" y="4398"/>
                  <a:pt x="18173" y="4348"/>
                  <a:pt x="18142" y="4348"/>
                </a:cubicBezTo>
                <a:close/>
                <a:moveTo>
                  <a:pt x="17963" y="4348"/>
                </a:moveTo>
                <a:cubicBezTo>
                  <a:pt x="17933" y="4348"/>
                  <a:pt x="17908" y="4398"/>
                  <a:pt x="17908" y="4459"/>
                </a:cubicBezTo>
                <a:cubicBezTo>
                  <a:pt x="17908" y="4520"/>
                  <a:pt x="17933" y="4570"/>
                  <a:pt x="17963" y="4570"/>
                </a:cubicBezTo>
                <a:cubicBezTo>
                  <a:pt x="17994" y="4570"/>
                  <a:pt x="18018" y="4520"/>
                  <a:pt x="18018" y="4459"/>
                </a:cubicBezTo>
                <a:cubicBezTo>
                  <a:pt x="18018" y="4398"/>
                  <a:pt x="17994" y="4348"/>
                  <a:pt x="17963" y="4348"/>
                </a:cubicBezTo>
                <a:close/>
                <a:moveTo>
                  <a:pt x="17784" y="4348"/>
                </a:moveTo>
                <a:cubicBezTo>
                  <a:pt x="17754" y="4348"/>
                  <a:pt x="17729" y="4398"/>
                  <a:pt x="17729" y="4459"/>
                </a:cubicBezTo>
                <a:cubicBezTo>
                  <a:pt x="17729" y="4520"/>
                  <a:pt x="17754" y="4570"/>
                  <a:pt x="17784" y="4570"/>
                </a:cubicBezTo>
                <a:cubicBezTo>
                  <a:pt x="17815" y="4570"/>
                  <a:pt x="17839" y="4520"/>
                  <a:pt x="17839" y="4459"/>
                </a:cubicBezTo>
                <a:cubicBezTo>
                  <a:pt x="17839" y="4398"/>
                  <a:pt x="17815" y="4348"/>
                  <a:pt x="17784" y="4348"/>
                </a:cubicBezTo>
                <a:close/>
                <a:moveTo>
                  <a:pt x="17605" y="4348"/>
                </a:moveTo>
                <a:cubicBezTo>
                  <a:pt x="17575" y="4348"/>
                  <a:pt x="17550" y="4398"/>
                  <a:pt x="17550" y="4459"/>
                </a:cubicBezTo>
                <a:cubicBezTo>
                  <a:pt x="17550" y="4520"/>
                  <a:pt x="17575" y="4570"/>
                  <a:pt x="17605" y="4570"/>
                </a:cubicBezTo>
                <a:cubicBezTo>
                  <a:pt x="17635" y="4570"/>
                  <a:pt x="17660" y="4520"/>
                  <a:pt x="17660" y="4459"/>
                </a:cubicBezTo>
                <a:cubicBezTo>
                  <a:pt x="17660" y="4398"/>
                  <a:pt x="17635" y="4348"/>
                  <a:pt x="17605" y="4348"/>
                </a:cubicBezTo>
                <a:close/>
                <a:moveTo>
                  <a:pt x="17426" y="4348"/>
                </a:moveTo>
                <a:cubicBezTo>
                  <a:pt x="17396" y="4348"/>
                  <a:pt x="17371" y="4398"/>
                  <a:pt x="17371" y="4459"/>
                </a:cubicBezTo>
                <a:cubicBezTo>
                  <a:pt x="17371" y="4520"/>
                  <a:pt x="17396" y="4570"/>
                  <a:pt x="17426" y="4570"/>
                </a:cubicBezTo>
                <a:cubicBezTo>
                  <a:pt x="17456" y="4570"/>
                  <a:pt x="17481" y="4520"/>
                  <a:pt x="17481" y="4459"/>
                </a:cubicBezTo>
                <a:cubicBezTo>
                  <a:pt x="17481" y="4398"/>
                  <a:pt x="17456" y="4348"/>
                  <a:pt x="17426" y="4348"/>
                </a:cubicBezTo>
                <a:close/>
                <a:moveTo>
                  <a:pt x="17247" y="4348"/>
                </a:moveTo>
                <a:cubicBezTo>
                  <a:pt x="17217" y="4348"/>
                  <a:pt x="17192" y="4398"/>
                  <a:pt x="17192" y="4459"/>
                </a:cubicBezTo>
                <a:cubicBezTo>
                  <a:pt x="17192" y="4520"/>
                  <a:pt x="17217" y="4570"/>
                  <a:pt x="17247" y="4570"/>
                </a:cubicBezTo>
                <a:cubicBezTo>
                  <a:pt x="17277" y="4570"/>
                  <a:pt x="17302" y="4520"/>
                  <a:pt x="17302" y="4459"/>
                </a:cubicBezTo>
                <a:cubicBezTo>
                  <a:pt x="17302" y="4398"/>
                  <a:pt x="17277" y="4348"/>
                  <a:pt x="17247" y="4348"/>
                </a:cubicBezTo>
                <a:close/>
                <a:moveTo>
                  <a:pt x="17068" y="4348"/>
                </a:moveTo>
                <a:cubicBezTo>
                  <a:pt x="17038" y="4348"/>
                  <a:pt x="17013" y="4398"/>
                  <a:pt x="17013" y="4459"/>
                </a:cubicBezTo>
                <a:cubicBezTo>
                  <a:pt x="17013" y="4520"/>
                  <a:pt x="17038" y="4570"/>
                  <a:pt x="17068" y="4570"/>
                </a:cubicBezTo>
                <a:cubicBezTo>
                  <a:pt x="17098" y="4570"/>
                  <a:pt x="17123" y="4520"/>
                  <a:pt x="17123" y="4459"/>
                </a:cubicBezTo>
                <a:cubicBezTo>
                  <a:pt x="17123" y="4398"/>
                  <a:pt x="17098" y="4348"/>
                  <a:pt x="17068" y="4348"/>
                </a:cubicBezTo>
                <a:close/>
                <a:moveTo>
                  <a:pt x="16889" y="4348"/>
                </a:moveTo>
                <a:cubicBezTo>
                  <a:pt x="16859" y="4348"/>
                  <a:pt x="16834" y="4398"/>
                  <a:pt x="16834" y="4459"/>
                </a:cubicBezTo>
                <a:cubicBezTo>
                  <a:pt x="16834" y="4520"/>
                  <a:pt x="16859" y="4570"/>
                  <a:pt x="16889" y="4570"/>
                </a:cubicBezTo>
                <a:cubicBezTo>
                  <a:pt x="16919" y="4570"/>
                  <a:pt x="16944" y="4520"/>
                  <a:pt x="16944" y="4459"/>
                </a:cubicBezTo>
                <a:cubicBezTo>
                  <a:pt x="16944" y="4398"/>
                  <a:pt x="16919" y="4348"/>
                  <a:pt x="16889" y="4348"/>
                </a:cubicBezTo>
                <a:close/>
                <a:moveTo>
                  <a:pt x="16710" y="4348"/>
                </a:moveTo>
                <a:cubicBezTo>
                  <a:pt x="16679" y="4348"/>
                  <a:pt x="16655" y="4398"/>
                  <a:pt x="16655" y="4459"/>
                </a:cubicBezTo>
                <a:cubicBezTo>
                  <a:pt x="16655" y="4520"/>
                  <a:pt x="16679" y="4570"/>
                  <a:pt x="16710" y="4570"/>
                </a:cubicBezTo>
                <a:cubicBezTo>
                  <a:pt x="16740" y="4570"/>
                  <a:pt x="16765" y="4520"/>
                  <a:pt x="16765" y="4459"/>
                </a:cubicBezTo>
                <a:cubicBezTo>
                  <a:pt x="16765" y="4398"/>
                  <a:pt x="16740" y="4348"/>
                  <a:pt x="16710" y="4348"/>
                </a:cubicBezTo>
                <a:close/>
                <a:moveTo>
                  <a:pt x="16531" y="4348"/>
                </a:moveTo>
                <a:cubicBezTo>
                  <a:pt x="16500" y="4348"/>
                  <a:pt x="16476" y="4398"/>
                  <a:pt x="16476" y="4459"/>
                </a:cubicBezTo>
                <a:cubicBezTo>
                  <a:pt x="16476" y="4520"/>
                  <a:pt x="16500" y="4570"/>
                  <a:pt x="16531" y="4570"/>
                </a:cubicBezTo>
                <a:cubicBezTo>
                  <a:pt x="16561" y="4570"/>
                  <a:pt x="16585" y="4520"/>
                  <a:pt x="16585" y="4459"/>
                </a:cubicBezTo>
                <a:cubicBezTo>
                  <a:pt x="16585" y="4398"/>
                  <a:pt x="16561" y="4348"/>
                  <a:pt x="16531" y="4348"/>
                </a:cubicBezTo>
                <a:close/>
                <a:moveTo>
                  <a:pt x="16352" y="4348"/>
                </a:moveTo>
                <a:cubicBezTo>
                  <a:pt x="16321" y="4348"/>
                  <a:pt x="16297" y="4398"/>
                  <a:pt x="16297" y="4459"/>
                </a:cubicBezTo>
                <a:cubicBezTo>
                  <a:pt x="16297" y="4520"/>
                  <a:pt x="16321" y="4570"/>
                  <a:pt x="16352" y="4570"/>
                </a:cubicBezTo>
                <a:cubicBezTo>
                  <a:pt x="16382" y="4570"/>
                  <a:pt x="16406" y="4520"/>
                  <a:pt x="16406" y="4459"/>
                </a:cubicBezTo>
                <a:cubicBezTo>
                  <a:pt x="16406" y="4398"/>
                  <a:pt x="16382" y="4348"/>
                  <a:pt x="16352" y="4348"/>
                </a:cubicBezTo>
                <a:close/>
                <a:moveTo>
                  <a:pt x="16172" y="4348"/>
                </a:moveTo>
                <a:cubicBezTo>
                  <a:pt x="16142" y="4348"/>
                  <a:pt x="16118" y="4398"/>
                  <a:pt x="16118" y="4459"/>
                </a:cubicBezTo>
                <a:cubicBezTo>
                  <a:pt x="16118" y="4520"/>
                  <a:pt x="16142" y="4570"/>
                  <a:pt x="16172" y="4570"/>
                </a:cubicBezTo>
                <a:cubicBezTo>
                  <a:pt x="16203" y="4570"/>
                  <a:pt x="16227" y="4520"/>
                  <a:pt x="16227" y="4459"/>
                </a:cubicBezTo>
                <a:cubicBezTo>
                  <a:pt x="16227" y="4398"/>
                  <a:pt x="16203" y="4348"/>
                  <a:pt x="16172" y="4348"/>
                </a:cubicBezTo>
                <a:close/>
                <a:moveTo>
                  <a:pt x="15993" y="4348"/>
                </a:moveTo>
                <a:cubicBezTo>
                  <a:pt x="15963" y="4348"/>
                  <a:pt x="15938" y="4398"/>
                  <a:pt x="15938" y="4459"/>
                </a:cubicBezTo>
                <a:cubicBezTo>
                  <a:pt x="15938" y="4520"/>
                  <a:pt x="15963" y="4570"/>
                  <a:pt x="15993" y="4570"/>
                </a:cubicBezTo>
                <a:cubicBezTo>
                  <a:pt x="16024" y="4570"/>
                  <a:pt x="16048" y="4520"/>
                  <a:pt x="16048" y="4459"/>
                </a:cubicBezTo>
                <a:cubicBezTo>
                  <a:pt x="16048" y="4398"/>
                  <a:pt x="16024" y="4348"/>
                  <a:pt x="15993" y="4348"/>
                </a:cubicBezTo>
                <a:close/>
                <a:moveTo>
                  <a:pt x="15814" y="4348"/>
                </a:moveTo>
                <a:cubicBezTo>
                  <a:pt x="15784" y="4348"/>
                  <a:pt x="15759" y="4398"/>
                  <a:pt x="15759" y="4459"/>
                </a:cubicBezTo>
                <a:cubicBezTo>
                  <a:pt x="15759" y="4520"/>
                  <a:pt x="15784" y="4570"/>
                  <a:pt x="15814" y="4570"/>
                </a:cubicBezTo>
                <a:cubicBezTo>
                  <a:pt x="15845" y="4570"/>
                  <a:pt x="15869" y="4520"/>
                  <a:pt x="15869" y="4459"/>
                </a:cubicBezTo>
                <a:cubicBezTo>
                  <a:pt x="15869" y="4398"/>
                  <a:pt x="15845" y="4348"/>
                  <a:pt x="15814" y="4348"/>
                </a:cubicBezTo>
                <a:close/>
                <a:moveTo>
                  <a:pt x="15635" y="4348"/>
                </a:moveTo>
                <a:cubicBezTo>
                  <a:pt x="15605" y="4348"/>
                  <a:pt x="15580" y="4398"/>
                  <a:pt x="15580" y="4459"/>
                </a:cubicBezTo>
                <a:cubicBezTo>
                  <a:pt x="15580" y="4520"/>
                  <a:pt x="15605" y="4570"/>
                  <a:pt x="15635" y="4570"/>
                </a:cubicBezTo>
                <a:cubicBezTo>
                  <a:pt x="15666" y="4570"/>
                  <a:pt x="15690" y="4520"/>
                  <a:pt x="15690" y="4459"/>
                </a:cubicBezTo>
                <a:cubicBezTo>
                  <a:pt x="15690" y="4398"/>
                  <a:pt x="15666" y="4348"/>
                  <a:pt x="15635" y="4348"/>
                </a:cubicBezTo>
                <a:close/>
                <a:moveTo>
                  <a:pt x="15456" y="4348"/>
                </a:moveTo>
                <a:cubicBezTo>
                  <a:pt x="15426" y="4348"/>
                  <a:pt x="15401" y="4398"/>
                  <a:pt x="15401" y="4459"/>
                </a:cubicBezTo>
                <a:cubicBezTo>
                  <a:pt x="15401" y="4520"/>
                  <a:pt x="15426" y="4570"/>
                  <a:pt x="15456" y="4570"/>
                </a:cubicBezTo>
                <a:cubicBezTo>
                  <a:pt x="15486" y="4570"/>
                  <a:pt x="15511" y="4520"/>
                  <a:pt x="15511" y="4459"/>
                </a:cubicBezTo>
                <a:cubicBezTo>
                  <a:pt x="15511" y="4398"/>
                  <a:pt x="15486" y="4348"/>
                  <a:pt x="15456" y="4348"/>
                </a:cubicBezTo>
                <a:close/>
                <a:moveTo>
                  <a:pt x="15277" y="4348"/>
                </a:moveTo>
                <a:cubicBezTo>
                  <a:pt x="15247" y="4348"/>
                  <a:pt x="15222" y="4398"/>
                  <a:pt x="15222" y="4459"/>
                </a:cubicBezTo>
                <a:cubicBezTo>
                  <a:pt x="15222" y="4520"/>
                  <a:pt x="15247" y="4570"/>
                  <a:pt x="15277" y="4570"/>
                </a:cubicBezTo>
                <a:cubicBezTo>
                  <a:pt x="15307" y="4570"/>
                  <a:pt x="15332" y="4520"/>
                  <a:pt x="15332" y="4459"/>
                </a:cubicBezTo>
                <a:cubicBezTo>
                  <a:pt x="15332" y="4398"/>
                  <a:pt x="15307" y="4348"/>
                  <a:pt x="15277" y="4348"/>
                </a:cubicBezTo>
                <a:close/>
                <a:moveTo>
                  <a:pt x="15098" y="4348"/>
                </a:moveTo>
                <a:cubicBezTo>
                  <a:pt x="15068" y="4348"/>
                  <a:pt x="15043" y="4398"/>
                  <a:pt x="15043" y="4459"/>
                </a:cubicBezTo>
                <a:cubicBezTo>
                  <a:pt x="15043" y="4520"/>
                  <a:pt x="15068" y="4570"/>
                  <a:pt x="15098" y="4570"/>
                </a:cubicBezTo>
                <a:cubicBezTo>
                  <a:pt x="15128" y="4570"/>
                  <a:pt x="15153" y="4520"/>
                  <a:pt x="15153" y="4459"/>
                </a:cubicBezTo>
                <a:cubicBezTo>
                  <a:pt x="15153" y="4398"/>
                  <a:pt x="15128" y="4348"/>
                  <a:pt x="15098" y="4348"/>
                </a:cubicBezTo>
                <a:close/>
                <a:moveTo>
                  <a:pt x="14919" y="4348"/>
                </a:moveTo>
                <a:cubicBezTo>
                  <a:pt x="14889" y="4348"/>
                  <a:pt x="14864" y="4398"/>
                  <a:pt x="14864" y="4459"/>
                </a:cubicBezTo>
                <a:cubicBezTo>
                  <a:pt x="14864" y="4520"/>
                  <a:pt x="14889" y="4570"/>
                  <a:pt x="14919" y="4570"/>
                </a:cubicBezTo>
                <a:cubicBezTo>
                  <a:pt x="14949" y="4570"/>
                  <a:pt x="14974" y="4520"/>
                  <a:pt x="14974" y="4459"/>
                </a:cubicBezTo>
                <a:cubicBezTo>
                  <a:pt x="14974" y="4398"/>
                  <a:pt x="14949" y="4348"/>
                  <a:pt x="14919" y="4348"/>
                </a:cubicBezTo>
                <a:close/>
                <a:moveTo>
                  <a:pt x="14740" y="4348"/>
                </a:moveTo>
                <a:cubicBezTo>
                  <a:pt x="14709" y="4348"/>
                  <a:pt x="14685" y="4398"/>
                  <a:pt x="14685" y="4459"/>
                </a:cubicBezTo>
                <a:cubicBezTo>
                  <a:pt x="14685" y="4520"/>
                  <a:pt x="14709" y="4570"/>
                  <a:pt x="14740" y="4570"/>
                </a:cubicBezTo>
                <a:cubicBezTo>
                  <a:pt x="14770" y="4570"/>
                  <a:pt x="14795" y="4520"/>
                  <a:pt x="14795" y="4459"/>
                </a:cubicBezTo>
                <a:cubicBezTo>
                  <a:pt x="14795" y="4398"/>
                  <a:pt x="14770" y="4348"/>
                  <a:pt x="14740" y="4348"/>
                </a:cubicBezTo>
                <a:close/>
                <a:moveTo>
                  <a:pt x="14561" y="4348"/>
                </a:moveTo>
                <a:cubicBezTo>
                  <a:pt x="14530" y="4348"/>
                  <a:pt x="14506" y="4398"/>
                  <a:pt x="14506" y="4459"/>
                </a:cubicBezTo>
                <a:cubicBezTo>
                  <a:pt x="14506" y="4520"/>
                  <a:pt x="14530" y="4570"/>
                  <a:pt x="14561" y="4570"/>
                </a:cubicBezTo>
                <a:cubicBezTo>
                  <a:pt x="14591" y="4570"/>
                  <a:pt x="14616" y="4520"/>
                  <a:pt x="14616" y="4459"/>
                </a:cubicBezTo>
                <a:cubicBezTo>
                  <a:pt x="14616" y="4398"/>
                  <a:pt x="14591" y="4348"/>
                  <a:pt x="14561" y="4348"/>
                </a:cubicBezTo>
                <a:close/>
                <a:moveTo>
                  <a:pt x="14382" y="4348"/>
                </a:moveTo>
                <a:cubicBezTo>
                  <a:pt x="14351" y="4348"/>
                  <a:pt x="14327" y="4398"/>
                  <a:pt x="14327" y="4459"/>
                </a:cubicBezTo>
                <a:cubicBezTo>
                  <a:pt x="14327" y="4520"/>
                  <a:pt x="14351" y="4570"/>
                  <a:pt x="14382" y="4570"/>
                </a:cubicBezTo>
                <a:cubicBezTo>
                  <a:pt x="14412" y="4570"/>
                  <a:pt x="14436" y="4520"/>
                  <a:pt x="14436" y="4459"/>
                </a:cubicBezTo>
                <a:cubicBezTo>
                  <a:pt x="14436" y="4398"/>
                  <a:pt x="14412" y="4348"/>
                  <a:pt x="14382" y="4348"/>
                </a:cubicBezTo>
                <a:close/>
                <a:moveTo>
                  <a:pt x="14202" y="4348"/>
                </a:moveTo>
                <a:cubicBezTo>
                  <a:pt x="14172" y="4348"/>
                  <a:pt x="14148" y="4398"/>
                  <a:pt x="14148" y="4459"/>
                </a:cubicBezTo>
                <a:cubicBezTo>
                  <a:pt x="14148" y="4520"/>
                  <a:pt x="14172" y="4570"/>
                  <a:pt x="14202" y="4570"/>
                </a:cubicBezTo>
                <a:cubicBezTo>
                  <a:pt x="14233" y="4570"/>
                  <a:pt x="14257" y="4520"/>
                  <a:pt x="14257" y="4459"/>
                </a:cubicBezTo>
                <a:cubicBezTo>
                  <a:pt x="14257" y="4398"/>
                  <a:pt x="14233" y="4348"/>
                  <a:pt x="14202" y="4348"/>
                </a:cubicBezTo>
                <a:close/>
                <a:moveTo>
                  <a:pt x="14023" y="4348"/>
                </a:moveTo>
                <a:cubicBezTo>
                  <a:pt x="13993" y="4348"/>
                  <a:pt x="13969" y="4398"/>
                  <a:pt x="13969" y="4459"/>
                </a:cubicBezTo>
                <a:cubicBezTo>
                  <a:pt x="13969" y="4520"/>
                  <a:pt x="13993" y="4570"/>
                  <a:pt x="14023" y="4570"/>
                </a:cubicBezTo>
                <a:cubicBezTo>
                  <a:pt x="14054" y="4570"/>
                  <a:pt x="14078" y="4520"/>
                  <a:pt x="14078" y="4459"/>
                </a:cubicBezTo>
                <a:cubicBezTo>
                  <a:pt x="14078" y="4398"/>
                  <a:pt x="14054" y="4348"/>
                  <a:pt x="14023" y="4348"/>
                </a:cubicBezTo>
                <a:close/>
                <a:moveTo>
                  <a:pt x="13844" y="4348"/>
                </a:moveTo>
                <a:cubicBezTo>
                  <a:pt x="13814" y="4348"/>
                  <a:pt x="13789" y="4398"/>
                  <a:pt x="13789" y="4459"/>
                </a:cubicBezTo>
                <a:cubicBezTo>
                  <a:pt x="13789" y="4520"/>
                  <a:pt x="13814" y="4570"/>
                  <a:pt x="13844" y="4570"/>
                </a:cubicBezTo>
                <a:cubicBezTo>
                  <a:pt x="13875" y="4570"/>
                  <a:pt x="13899" y="4520"/>
                  <a:pt x="13899" y="4459"/>
                </a:cubicBezTo>
                <a:cubicBezTo>
                  <a:pt x="13899" y="4398"/>
                  <a:pt x="13875" y="4348"/>
                  <a:pt x="13844" y="4348"/>
                </a:cubicBezTo>
                <a:close/>
                <a:moveTo>
                  <a:pt x="13665" y="4348"/>
                </a:moveTo>
                <a:cubicBezTo>
                  <a:pt x="13635" y="4348"/>
                  <a:pt x="13610" y="4398"/>
                  <a:pt x="13610" y="4459"/>
                </a:cubicBezTo>
                <a:cubicBezTo>
                  <a:pt x="13610" y="4520"/>
                  <a:pt x="13635" y="4570"/>
                  <a:pt x="13665" y="4570"/>
                </a:cubicBezTo>
                <a:cubicBezTo>
                  <a:pt x="13696" y="4570"/>
                  <a:pt x="13720" y="4520"/>
                  <a:pt x="13720" y="4459"/>
                </a:cubicBezTo>
                <a:cubicBezTo>
                  <a:pt x="13720" y="4398"/>
                  <a:pt x="13696" y="4348"/>
                  <a:pt x="13665" y="4348"/>
                </a:cubicBezTo>
                <a:close/>
                <a:moveTo>
                  <a:pt x="13486" y="4348"/>
                </a:moveTo>
                <a:cubicBezTo>
                  <a:pt x="13456" y="4348"/>
                  <a:pt x="13431" y="4398"/>
                  <a:pt x="13431" y="4459"/>
                </a:cubicBezTo>
                <a:cubicBezTo>
                  <a:pt x="13431" y="4520"/>
                  <a:pt x="13456" y="4570"/>
                  <a:pt x="13486" y="4570"/>
                </a:cubicBezTo>
                <a:cubicBezTo>
                  <a:pt x="13516" y="4570"/>
                  <a:pt x="13541" y="4520"/>
                  <a:pt x="13541" y="4459"/>
                </a:cubicBezTo>
                <a:cubicBezTo>
                  <a:pt x="13541" y="4398"/>
                  <a:pt x="13516" y="4348"/>
                  <a:pt x="13486" y="4348"/>
                </a:cubicBezTo>
                <a:close/>
                <a:moveTo>
                  <a:pt x="13307" y="4348"/>
                </a:moveTo>
                <a:cubicBezTo>
                  <a:pt x="13277" y="4348"/>
                  <a:pt x="13252" y="4398"/>
                  <a:pt x="13252" y="4459"/>
                </a:cubicBezTo>
                <a:cubicBezTo>
                  <a:pt x="13252" y="4520"/>
                  <a:pt x="13277" y="4570"/>
                  <a:pt x="13307" y="4570"/>
                </a:cubicBezTo>
                <a:cubicBezTo>
                  <a:pt x="13337" y="4570"/>
                  <a:pt x="13362" y="4520"/>
                  <a:pt x="13362" y="4459"/>
                </a:cubicBezTo>
                <a:cubicBezTo>
                  <a:pt x="13362" y="4398"/>
                  <a:pt x="13337" y="4348"/>
                  <a:pt x="13307" y="4348"/>
                </a:cubicBezTo>
                <a:close/>
                <a:moveTo>
                  <a:pt x="13128" y="4348"/>
                </a:moveTo>
                <a:cubicBezTo>
                  <a:pt x="13098" y="4348"/>
                  <a:pt x="13073" y="4398"/>
                  <a:pt x="13073" y="4459"/>
                </a:cubicBezTo>
                <a:cubicBezTo>
                  <a:pt x="13073" y="4520"/>
                  <a:pt x="13098" y="4570"/>
                  <a:pt x="13128" y="4570"/>
                </a:cubicBezTo>
                <a:cubicBezTo>
                  <a:pt x="13158" y="4570"/>
                  <a:pt x="13183" y="4520"/>
                  <a:pt x="13183" y="4459"/>
                </a:cubicBezTo>
                <a:cubicBezTo>
                  <a:pt x="13183" y="4398"/>
                  <a:pt x="13158" y="4348"/>
                  <a:pt x="13128" y="4348"/>
                </a:cubicBezTo>
                <a:close/>
                <a:moveTo>
                  <a:pt x="12949" y="4348"/>
                </a:moveTo>
                <a:cubicBezTo>
                  <a:pt x="12919" y="4348"/>
                  <a:pt x="12894" y="4398"/>
                  <a:pt x="12894" y="4459"/>
                </a:cubicBezTo>
                <a:cubicBezTo>
                  <a:pt x="12894" y="4520"/>
                  <a:pt x="12919" y="4570"/>
                  <a:pt x="12949" y="4570"/>
                </a:cubicBezTo>
                <a:cubicBezTo>
                  <a:pt x="12979" y="4570"/>
                  <a:pt x="13004" y="4520"/>
                  <a:pt x="13004" y="4459"/>
                </a:cubicBezTo>
                <a:cubicBezTo>
                  <a:pt x="13004" y="4398"/>
                  <a:pt x="12979" y="4348"/>
                  <a:pt x="12949" y="4348"/>
                </a:cubicBezTo>
                <a:close/>
                <a:moveTo>
                  <a:pt x="12770" y="4348"/>
                </a:moveTo>
                <a:cubicBezTo>
                  <a:pt x="12740" y="4348"/>
                  <a:pt x="12715" y="4398"/>
                  <a:pt x="12715" y="4459"/>
                </a:cubicBezTo>
                <a:cubicBezTo>
                  <a:pt x="12715" y="4520"/>
                  <a:pt x="12740" y="4570"/>
                  <a:pt x="12770" y="4570"/>
                </a:cubicBezTo>
                <a:cubicBezTo>
                  <a:pt x="12800" y="4570"/>
                  <a:pt x="12825" y="4520"/>
                  <a:pt x="12825" y="4459"/>
                </a:cubicBezTo>
                <a:cubicBezTo>
                  <a:pt x="12825" y="4398"/>
                  <a:pt x="12800" y="4348"/>
                  <a:pt x="12770" y="4348"/>
                </a:cubicBezTo>
                <a:close/>
                <a:moveTo>
                  <a:pt x="12591" y="4348"/>
                </a:moveTo>
                <a:cubicBezTo>
                  <a:pt x="12560" y="4348"/>
                  <a:pt x="12536" y="4398"/>
                  <a:pt x="12536" y="4459"/>
                </a:cubicBezTo>
                <a:cubicBezTo>
                  <a:pt x="12536" y="4520"/>
                  <a:pt x="12560" y="4570"/>
                  <a:pt x="12591" y="4570"/>
                </a:cubicBezTo>
                <a:cubicBezTo>
                  <a:pt x="12621" y="4570"/>
                  <a:pt x="12646" y="4520"/>
                  <a:pt x="12646" y="4459"/>
                </a:cubicBezTo>
                <a:cubicBezTo>
                  <a:pt x="12646" y="4398"/>
                  <a:pt x="12621" y="4348"/>
                  <a:pt x="12591" y="4348"/>
                </a:cubicBezTo>
                <a:close/>
                <a:moveTo>
                  <a:pt x="12412" y="4348"/>
                </a:moveTo>
                <a:cubicBezTo>
                  <a:pt x="12381" y="4348"/>
                  <a:pt x="12357" y="4398"/>
                  <a:pt x="12357" y="4459"/>
                </a:cubicBezTo>
                <a:cubicBezTo>
                  <a:pt x="12357" y="4520"/>
                  <a:pt x="12381" y="4570"/>
                  <a:pt x="12412" y="4570"/>
                </a:cubicBezTo>
                <a:cubicBezTo>
                  <a:pt x="12442" y="4570"/>
                  <a:pt x="12466" y="4520"/>
                  <a:pt x="12466" y="4459"/>
                </a:cubicBezTo>
                <a:cubicBezTo>
                  <a:pt x="12466" y="4398"/>
                  <a:pt x="12442" y="4348"/>
                  <a:pt x="12412" y="4348"/>
                </a:cubicBezTo>
                <a:close/>
                <a:moveTo>
                  <a:pt x="12233" y="4348"/>
                </a:moveTo>
                <a:cubicBezTo>
                  <a:pt x="12202" y="4348"/>
                  <a:pt x="12178" y="4398"/>
                  <a:pt x="12178" y="4459"/>
                </a:cubicBezTo>
                <a:cubicBezTo>
                  <a:pt x="12178" y="4520"/>
                  <a:pt x="12202" y="4570"/>
                  <a:pt x="12233" y="4570"/>
                </a:cubicBezTo>
                <a:cubicBezTo>
                  <a:pt x="12263" y="4570"/>
                  <a:pt x="12287" y="4520"/>
                  <a:pt x="12287" y="4459"/>
                </a:cubicBezTo>
                <a:cubicBezTo>
                  <a:pt x="12287" y="4398"/>
                  <a:pt x="12263" y="4348"/>
                  <a:pt x="12233" y="4348"/>
                </a:cubicBezTo>
                <a:close/>
                <a:moveTo>
                  <a:pt x="12053" y="4348"/>
                </a:moveTo>
                <a:cubicBezTo>
                  <a:pt x="12023" y="4348"/>
                  <a:pt x="11999" y="4398"/>
                  <a:pt x="11999" y="4459"/>
                </a:cubicBezTo>
                <a:cubicBezTo>
                  <a:pt x="11999" y="4520"/>
                  <a:pt x="12023" y="4570"/>
                  <a:pt x="12053" y="4570"/>
                </a:cubicBezTo>
                <a:cubicBezTo>
                  <a:pt x="12084" y="4570"/>
                  <a:pt x="12108" y="4520"/>
                  <a:pt x="12108" y="4459"/>
                </a:cubicBezTo>
                <a:cubicBezTo>
                  <a:pt x="12108" y="4398"/>
                  <a:pt x="12084" y="4348"/>
                  <a:pt x="12053" y="4348"/>
                </a:cubicBezTo>
                <a:close/>
                <a:moveTo>
                  <a:pt x="11874" y="4348"/>
                </a:moveTo>
                <a:cubicBezTo>
                  <a:pt x="11844" y="4348"/>
                  <a:pt x="11819" y="4398"/>
                  <a:pt x="11819" y="4459"/>
                </a:cubicBezTo>
                <a:cubicBezTo>
                  <a:pt x="11819" y="4520"/>
                  <a:pt x="11844" y="4570"/>
                  <a:pt x="11874" y="4570"/>
                </a:cubicBezTo>
                <a:cubicBezTo>
                  <a:pt x="11905" y="4570"/>
                  <a:pt x="11929" y="4520"/>
                  <a:pt x="11929" y="4459"/>
                </a:cubicBezTo>
                <a:cubicBezTo>
                  <a:pt x="11929" y="4398"/>
                  <a:pt x="11905" y="4348"/>
                  <a:pt x="11874" y="4348"/>
                </a:cubicBezTo>
                <a:close/>
                <a:moveTo>
                  <a:pt x="11695" y="4348"/>
                </a:moveTo>
                <a:cubicBezTo>
                  <a:pt x="11665" y="4348"/>
                  <a:pt x="11640" y="4398"/>
                  <a:pt x="11640" y="4459"/>
                </a:cubicBezTo>
                <a:cubicBezTo>
                  <a:pt x="11640" y="4520"/>
                  <a:pt x="11665" y="4570"/>
                  <a:pt x="11695" y="4570"/>
                </a:cubicBezTo>
                <a:cubicBezTo>
                  <a:pt x="11726" y="4570"/>
                  <a:pt x="11750" y="4520"/>
                  <a:pt x="11750" y="4459"/>
                </a:cubicBezTo>
                <a:cubicBezTo>
                  <a:pt x="11750" y="4398"/>
                  <a:pt x="11726" y="4348"/>
                  <a:pt x="11695" y="4348"/>
                </a:cubicBezTo>
                <a:close/>
                <a:moveTo>
                  <a:pt x="11516" y="4348"/>
                </a:moveTo>
                <a:cubicBezTo>
                  <a:pt x="11486" y="4348"/>
                  <a:pt x="11461" y="4398"/>
                  <a:pt x="11461" y="4459"/>
                </a:cubicBezTo>
                <a:cubicBezTo>
                  <a:pt x="11461" y="4520"/>
                  <a:pt x="11486" y="4570"/>
                  <a:pt x="11516" y="4570"/>
                </a:cubicBezTo>
                <a:cubicBezTo>
                  <a:pt x="11546" y="4570"/>
                  <a:pt x="11571" y="4520"/>
                  <a:pt x="11571" y="4459"/>
                </a:cubicBezTo>
                <a:cubicBezTo>
                  <a:pt x="11571" y="4398"/>
                  <a:pt x="11546" y="4348"/>
                  <a:pt x="11516" y="4348"/>
                </a:cubicBezTo>
                <a:close/>
                <a:moveTo>
                  <a:pt x="11337" y="4348"/>
                </a:moveTo>
                <a:cubicBezTo>
                  <a:pt x="11307" y="4348"/>
                  <a:pt x="11282" y="4398"/>
                  <a:pt x="11282" y="4459"/>
                </a:cubicBezTo>
                <a:cubicBezTo>
                  <a:pt x="11282" y="4520"/>
                  <a:pt x="11307" y="4570"/>
                  <a:pt x="11337" y="4570"/>
                </a:cubicBezTo>
                <a:cubicBezTo>
                  <a:pt x="11367" y="4570"/>
                  <a:pt x="11392" y="4520"/>
                  <a:pt x="11392" y="4459"/>
                </a:cubicBezTo>
                <a:cubicBezTo>
                  <a:pt x="11392" y="4398"/>
                  <a:pt x="11367" y="4348"/>
                  <a:pt x="11337" y="4348"/>
                </a:cubicBezTo>
                <a:close/>
                <a:moveTo>
                  <a:pt x="11158" y="4348"/>
                </a:moveTo>
                <a:cubicBezTo>
                  <a:pt x="11128" y="4348"/>
                  <a:pt x="11103" y="4398"/>
                  <a:pt x="11103" y="4459"/>
                </a:cubicBezTo>
                <a:cubicBezTo>
                  <a:pt x="11103" y="4520"/>
                  <a:pt x="11128" y="4570"/>
                  <a:pt x="11158" y="4570"/>
                </a:cubicBezTo>
                <a:cubicBezTo>
                  <a:pt x="11188" y="4570"/>
                  <a:pt x="11213" y="4520"/>
                  <a:pt x="11213" y="4459"/>
                </a:cubicBezTo>
                <a:cubicBezTo>
                  <a:pt x="11213" y="4398"/>
                  <a:pt x="11188" y="4348"/>
                  <a:pt x="11158" y="4348"/>
                </a:cubicBezTo>
                <a:close/>
                <a:moveTo>
                  <a:pt x="10979" y="4348"/>
                </a:moveTo>
                <a:cubicBezTo>
                  <a:pt x="10949" y="4348"/>
                  <a:pt x="10924" y="4398"/>
                  <a:pt x="10924" y="4459"/>
                </a:cubicBezTo>
                <a:cubicBezTo>
                  <a:pt x="10924" y="4520"/>
                  <a:pt x="10949" y="4570"/>
                  <a:pt x="10979" y="4570"/>
                </a:cubicBezTo>
                <a:cubicBezTo>
                  <a:pt x="11009" y="4570"/>
                  <a:pt x="11034" y="4520"/>
                  <a:pt x="11034" y="4459"/>
                </a:cubicBezTo>
                <a:cubicBezTo>
                  <a:pt x="11034" y="4398"/>
                  <a:pt x="11009" y="4348"/>
                  <a:pt x="10979" y="4348"/>
                </a:cubicBezTo>
                <a:close/>
                <a:moveTo>
                  <a:pt x="10800" y="4348"/>
                </a:moveTo>
                <a:cubicBezTo>
                  <a:pt x="10770" y="4348"/>
                  <a:pt x="10745" y="4398"/>
                  <a:pt x="10745" y="4459"/>
                </a:cubicBezTo>
                <a:cubicBezTo>
                  <a:pt x="10745" y="4520"/>
                  <a:pt x="10770" y="4570"/>
                  <a:pt x="10800" y="4570"/>
                </a:cubicBezTo>
                <a:cubicBezTo>
                  <a:pt x="10830" y="4570"/>
                  <a:pt x="10855" y="4520"/>
                  <a:pt x="10855" y="4459"/>
                </a:cubicBezTo>
                <a:cubicBezTo>
                  <a:pt x="10855" y="4398"/>
                  <a:pt x="10830" y="4348"/>
                  <a:pt x="10800" y="4348"/>
                </a:cubicBezTo>
                <a:close/>
                <a:moveTo>
                  <a:pt x="10621" y="4348"/>
                </a:moveTo>
                <a:cubicBezTo>
                  <a:pt x="10590" y="4348"/>
                  <a:pt x="10566" y="4398"/>
                  <a:pt x="10566" y="4459"/>
                </a:cubicBezTo>
                <a:cubicBezTo>
                  <a:pt x="10566" y="4520"/>
                  <a:pt x="10590" y="4570"/>
                  <a:pt x="10621" y="4570"/>
                </a:cubicBezTo>
                <a:cubicBezTo>
                  <a:pt x="10651" y="4570"/>
                  <a:pt x="10676" y="4520"/>
                  <a:pt x="10676" y="4459"/>
                </a:cubicBezTo>
                <a:cubicBezTo>
                  <a:pt x="10676" y="4398"/>
                  <a:pt x="10651" y="4348"/>
                  <a:pt x="10621" y="4348"/>
                </a:cubicBezTo>
                <a:close/>
                <a:moveTo>
                  <a:pt x="10442" y="4348"/>
                </a:moveTo>
                <a:cubicBezTo>
                  <a:pt x="10411" y="4348"/>
                  <a:pt x="10387" y="4398"/>
                  <a:pt x="10387" y="4459"/>
                </a:cubicBezTo>
                <a:cubicBezTo>
                  <a:pt x="10387" y="4520"/>
                  <a:pt x="10411" y="4570"/>
                  <a:pt x="10442" y="4570"/>
                </a:cubicBezTo>
                <a:cubicBezTo>
                  <a:pt x="10472" y="4570"/>
                  <a:pt x="10497" y="4520"/>
                  <a:pt x="10497" y="4459"/>
                </a:cubicBezTo>
                <a:cubicBezTo>
                  <a:pt x="10497" y="4398"/>
                  <a:pt x="10472" y="4348"/>
                  <a:pt x="10442" y="4348"/>
                </a:cubicBezTo>
                <a:close/>
                <a:moveTo>
                  <a:pt x="10263" y="4348"/>
                </a:moveTo>
                <a:cubicBezTo>
                  <a:pt x="10232" y="4348"/>
                  <a:pt x="10208" y="4398"/>
                  <a:pt x="10208" y="4459"/>
                </a:cubicBezTo>
                <a:cubicBezTo>
                  <a:pt x="10208" y="4520"/>
                  <a:pt x="10232" y="4570"/>
                  <a:pt x="10263" y="4570"/>
                </a:cubicBezTo>
                <a:cubicBezTo>
                  <a:pt x="10293" y="4570"/>
                  <a:pt x="10317" y="4520"/>
                  <a:pt x="10317" y="4459"/>
                </a:cubicBezTo>
                <a:cubicBezTo>
                  <a:pt x="10317" y="4398"/>
                  <a:pt x="10293" y="4348"/>
                  <a:pt x="10263" y="4348"/>
                </a:cubicBezTo>
                <a:close/>
                <a:moveTo>
                  <a:pt x="10083" y="4348"/>
                </a:moveTo>
                <a:cubicBezTo>
                  <a:pt x="10053" y="4348"/>
                  <a:pt x="10029" y="4398"/>
                  <a:pt x="10029" y="4459"/>
                </a:cubicBezTo>
                <a:cubicBezTo>
                  <a:pt x="10029" y="4520"/>
                  <a:pt x="10053" y="4570"/>
                  <a:pt x="10083" y="4570"/>
                </a:cubicBezTo>
                <a:cubicBezTo>
                  <a:pt x="10114" y="4570"/>
                  <a:pt x="10138" y="4520"/>
                  <a:pt x="10138" y="4459"/>
                </a:cubicBezTo>
                <a:cubicBezTo>
                  <a:pt x="10138" y="4398"/>
                  <a:pt x="10114" y="4348"/>
                  <a:pt x="10083" y="4348"/>
                </a:cubicBezTo>
                <a:close/>
                <a:moveTo>
                  <a:pt x="9904" y="4348"/>
                </a:moveTo>
                <a:cubicBezTo>
                  <a:pt x="9874" y="4348"/>
                  <a:pt x="9850" y="4398"/>
                  <a:pt x="9850" y="4459"/>
                </a:cubicBezTo>
                <a:cubicBezTo>
                  <a:pt x="9850" y="4520"/>
                  <a:pt x="9874" y="4570"/>
                  <a:pt x="9904" y="4570"/>
                </a:cubicBezTo>
                <a:cubicBezTo>
                  <a:pt x="9935" y="4570"/>
                  <a:pt x="9959" y="4520"/>
                  <a:pt x="9959" y="4459"/>
                </a:cubicBezTo>
                <a:cubicBezTo>
                  <a:pt x="9959" y="4398"/>
                  <a:pt x="9935" y="4348"/>
                  <a:pt x="9904" y="4348"/>
                </a:cubicBezTo>
                <a:close/>
                <a:moveTo>
                  <a:pt x="9725" y="4348"/>
                </a:moveTo>
                <a:cubicBezTo>
                  <a:pt x="9695" y="4348"/>
                  <a:pt x="9670" y="4398"/>
                  <a:pt x="9670" y="4459"/>
                </a:cubicBezTo>
                <a:cubicBezTo>
                  <a:pt x="9670" y="4520"/>
                  <a:pt x="9695" y="4570"/>
                  <a:pt x="9725" y="4570"/>
                </a:cubicBezTo>
                <a:cubicBezTo>
                  <a:pt x="9756" y="4570"/>
                  <a:pt x="9780" y="4520"/>
                  <a:pt x="9780" y="4459"/>
                </a:cubicBezTo>
                <a:cubicBezTo>
                  <a:pt x="9780" y="4398"/>
                  <a:pt x="9756" y="4348"/>
                  <a:pt x="9725" y="4348"/>
                </a:cubicBezTo>
                <a:close/>
                <a:moveTo>
                  <a:pt x="9546" y="4348"/>
                </a:moveTo>
                <a:cubicBezTo>
                  <a:pt x="9516" y="4348"/>
                  <a:pt x="9491" y="4398"/>
                  <a:pt x="9491" y="4459"/>
                </a:cubicBezTo>
                <a:cubicBezTo>
                  <a:pt x="9491" y="4520"/>
                  <a:pt x="9516" y="4570"/>
                  <a:pt x="9546" y="4570"/>
                </a:cubicBezTo>
                <a:cubicBezTo>
                  <a:pt x="9577" y="4570"/>
                  <a:pt x="9601" y="4520"/>
                  <a:pt x="9601" y="4459"/>
                </a:cubicBezTo>
                <a:cubicBezTo>
                  <a:pt x="9601" y="4398"/>
                  <a:pt x="9577" y="4348"/>
                  <a:pt x="9546" y="4348"/>
                </a:cubicBezTo>
                <a:close/>
                <a:moveTo>
                  <a:pt x="9188" y="4348"/>
                </a:moveTo>
                <a:cubicBezTo>
                  <a:pt x="9158" y="4348"/>
                  <a:pt x="9133" y="4398"/>
                  <a:pt x="9133" y="4459"/>
                </a:cubicBezTo>
                <a:cubicBezTo>
                  <a:pt x="9133" y="4520"/>
                  <a:pt x="9158" y="4570"/>
                  <a:pt x="9188" y="4570"/>
                </a:cubicBezTo>
                <a:cubicBezTo>
                  <a:pt x="9218" y="4570"/>
                  <a:pt x="9243" y="4520"/>
                  <a:pt x="9243" y="4459"/>
                </a:cubicBezTo>
                <a:cubicBezTo>
                  <a:pt x="9243" y="4398"/>
                  <a:pt x="9218" y="4348"/>
                  <a:pt x="9188" y="4348"/>
                </a:cubicBezTo>
                <a:close/>
                <a:moveTo>
                  <a:pt x="6323" y="4348"/>
                </a:moveTo>
                <a:cubicBezTo>
                  <a:pt x="6292" y="4348"/>
                  <a:pt x="6268" y="4398"/>
                  <a:pt x="6268" y="4459"/>
                </a:cubicBezTo>
                <a:cubicBezTo>
                  <a:pt x="6268" y="4520"/>
                  <a:pt x="6292" y="4570"/>
                  <a:pt x="6323" y="4570"/>
                </a:cubicBezTo>
                <a:cubicBezTo>
                  <a:pt x="6353" y="4570"/>
                  <a:pt x="6378" y="4520"/>
                  <a:pt x="6378" y="4459"/>
                </a:cubicBezTo>
                <a:cubicBezTo>
                  <a:pt x="6378" y="4398"/>
                  <a:pt x="6353" y="4348"/>
                  <a:pt x="6323" y="4348"/>
                </a:cubicBezTo>
                <a:close/>
                <a:moveTo>
                  <a:pt x="6144" y="4348"/>
                </a:moveTo>
                <a:cubicBezTo>
                  <a:pt x="6113" y="4348"/>
                  <a:pt x="6089" y="4398"/>
                  <a:pt x="6089" y="4459"/>
                </a:cubicBezTo>
                <a:cubicBezTo>
                  <a:pt x="6089" y="4520"/>
                  <a:pt x="6113" y="4570"/>
                  <a:pt x="6144" y="4570"/>
                </a:cubicBezTo>
                <a:cubicBezTo>
                  <a:pt x="6174" y="4570"/>
                  <a:pt x="6199" y="4520"/>
                  <a:pt x="6199" y="4459"/>
                </a:cubicBezTo>
                <a:cubicBezTo>
                  <a:pt x="6199" y="4398"/>
                  <a:pt x="6174" y="4348"/>
                  <a:pt x="6144" y="4348"/>
                </a:cubicBezTo>
                <a:close/>
                <a:moveTo>
                  <a:pt x="5965" y="4348"/>
                </a:moveTo>
                <a:cubicBezTo>
                  <a:pt x="5934" y="4348"/>
                  <a:pt x="5910" y="4398"/>
                  <a:pt x="5910" y="4459"/>
                </a:cubicBezTo>
                <a:cubicBezTo>
                  <a:pt x="5910" y="4520"/>
                  <a:pt x="5934" y="4570"/>
                  <a:pt x="5965" y="4570"/>
                </a:cubicBezTo>
                <a:cubicBezTo>
                  <a:pt x="5995" y="4570"/>
                  <a:pt x="6019" y="4520"/>
                  <a:pt x="6019" y="4459"/>
                </a:cubicBezTo>
                <a:cubicBezTo>
                  <a:pt x="6019" y="4398"/>
                  <a:pt x="5995" y="4348"/>
                  <a:pt x="5965" y="4348"/>
                </a:cubicBezTo>
                <a:close/>
                <a:moveTo>
                  <a:pt x="5786" y="4348"/>
                </a:moveTo>
                <a:cubicBezTo>
                  <a:pt x="5755" y="4348"/>
                  <a:pt x="5731" y="4398"/>
                  <a:pt x="5731" y="4459"/>
                </a:cubicBezTo>
                <a:cubicBezTo>
                  <a:pt x="5731" y="4520"/>
                  <a:pt x="5755" y="4570"/>
                  <a:pt x="5786" y="4570"/>
                </a:cubicBezTo>
                <a:cubicBezTo>
                  <a:pt x="5816" y="4570"/>
                  <a:pt x="5840" y="4520"/>
                  <a:pt x="5840" y="4459"/>
                </a:cubicBezTo>
                <a:cubicBezTo>
                  <a:pt x="5840" y="4398"/>
                  <a:pt x="5816" y="4348"/>
                  <a:pt x="5786" y="4348"/>
                </a:cubicBezTo>
                <a:close/>
                <a:moveTo>
                  <a:pt x="5606" y="4348"/>
                </a:moveTo>
                <a:cubicBezTo>
                  <a:pt x="5576" y="4348"/>
                  <a:pt x="5552" y="4398"/>
                  <a:pt x="5552" y="4459"/>
                </a:cubicBezTo>
                <a:cubicBezTo>
                  <a:pt x="5552" y="4520"/>
                  <a:pt x="5576" y="4570"/>
                  <a:pt x="5606" y="4570"/>
                </a:cubicBezTo>
                <a:cubicBezTo>
                  <a:pt x="5637" y="4570"/>
                  <a:pt x="5661" y="4520"/>
                  <a:pt x="5661" y="4459"/>
                </a:cubicBezTo>
                <a:cubicBezTo>
                  <a:pt x="5661" y="4398"/>
                  <a:pt x="5637" y="4348"/>
                  <a:pt x="5606" y="4348"/>
                </a:cubicBezTo>
                <a:close/>
                <a:moveTo>
                  <a:pt x="5427" y="4348"/>
                </a:moveTo>
                <a:cubicBezTo>
                  <a:pt x="5397" y="4348"/>
                  <a:pt x="5372" y="4398"/>
                  <a:pt x="5372" y="4459"/>
                </a:cubicBezTo>
                <a:cubicBezTo>
                  <a:pt x="5372" y="4520"/>
                  <a:pt x="5397" y="4570"/>
                  <a:pt x="5427" y="4570"/>
                </a:cubicBezTo>
                <a:cubicBezTo>
                  <a:pt x="5458" y="4570"/>
                  <a:pt x="5482" y="4520"/>
                  <a:pt x="5482" y="4459"/>
                </a:cubicBezTo>
                <a:cubicBezTo>
                  <a:pt x="5482" y="4398"/>
                  <a:pt x="5458" y="4348"/>
                  <a:pt x="5427" y="4348"/>
                </a:cubicBezTo>
                <a:close/>
                <a:moveTo>
                  <a:pt x="5248" y="4348"/>
                </a:moveTo>
                <a:cubicBezTo>
                  <a:pt x="5218" y="4348"/>
                  <a:pt x="5193" y="4398"/>
                  <a:pt x="5193" y="4459"/>
                </a:cubicBezTo>
                <a:cubicBezTo>
                  <a:pt x="5193" y="4520"/>
                  <a:pt x="5218" y="4570"/>
                  <a:pt x="5248" y="4570"/>
                </a:cubicBezTo>
                <a:cubicBezTo>
                  <a:pt x="5279" y="4570"/>
                  <a:pt x="5303" y="4520"/>
                  <a:pt x="5303" y="4459"/>
                </a:cubicBezTo>
                <a:cubicBezTo>
                  <a:pt x="5303" y="4398"/>
                  <a:pt x="5279" y="4348"/>
                  <a:pt x="5248" y="4348"/>
                </a:cubicBezTo>
                <a:close/>
                <a:moveTo>
                  <a:pt x="5069" y="4348"/>
                </a:moveTo>
                <a:cubicBezTo>
                  <a:pt x="5039" y="4348"/>
                  <a:pt x="5014" y="4398"/>
                  <a:pt x="5014" y="4459"/>
                </a:cubicBezTo>
                <a:cubicBezTo>
                  <a:pt x="5014" y="4520"/>
                  <a:pt x="5039" y="4570"/>
                  <a:pt x="5069" y="4570"/>
                </a:cubicBezTo>
                <a:cubicBezTo>
                  <a:pt x="5099" y="4570"/>
                  <a:pt x="5124" y="4520"/>
                  <a:pt x="5124" y="4459"/>
                </a:cubicBezTo>
                <a:cubicBezTo>
                  <a:pt x="5124" y="4398"/>
                  <a:pt x="5099" y="4348"/>
                  <a:pt x="5069" y="4348"/>
                </a:cubicBezTo>
                <a:close/>
                <a:moveTo>
                  <a:pt x="4890" y="4348"/>
                </a:moveTo>
                <a:cubicBezTo>
                  <a:pt x="4860" y="4348"/>
                  <a:pt x="4835" y="4398"/>
                  <a:pt x="4835" y="4459"/>
                </a:cubicBezTo>
                <a:cubicBezTo>
                  <a:pt x="4835" y="4520"/>
                  <a:pt x="4860" y="4570"/>
                  <a:pt x="4890" y="4570"/>
                </a:cubicBezTo>
                <a:cubicBezTo>
                  <a:pt x="4920" y="4570"/>
                  <a:pt x="4945" y="4520"/>
                  <a:pt x="4945" y="4459"/>
                </a:cubicBezTo>
                <a:cubicBezTo>
                  <a:pt x="4945" y="4398"/>
                  <a:pt x="4920" y="4348"/>
                  <a:pt x="4890" y="4348"/>
                </a:cubicBezTo>
                <a:close/>
                <a:moveTo>
                  <a:pt x="4711" y="4348"/>
                </a:moveTo>
                <a:cubicBezTo>
                  <a:pt x="4681" y="4348"/>
                  <a:pt x="4656" y="4398"/>
                  <a:pt x="4656" y="4459"/>
                </a:cubicBezTo>
                <a:cubicBezTo>
                  <a:pt x="4656" y="4520"/>
                  <a:pt x="4681" y="4570"/>
                  <a:pt x="4711" y="4570"/>
                </a:cubicBezTo>
                <a:cubicBezTo>
                  <a:pt x="4741" y="4570"/>
                  <a:pt x="4766" y="4520"/>
                  <a:pt x="4766" y="4459"/>
                </a:cubicBezTo>
                <a:cubicBezTo>
                  <a:pt x="4766" y="4398"/>
                  <a:pt x="4741" y="4348"/>
                  <a:pt x="4711" y="4348"/>
                </a:cubicBezTo>
                <a:close/>
                <a:moveTo>
                  <a:pt x="4532" y="4348"/>
                </a:moveTo>
                <a:cubicBezTo>
                  <a:pt x="4502" y="4348"/>
                  <a:pt x="4477" y="4398"/>
                  <a:pt x="4477" y="4459"/>
                </a:cubicBezTo>
                <a:cubicBezTo>
                  <a:pt x="4477" y="4520"/>
                  <a:pt x="4502" y="4570"/>
                  <a:pt x="4532" y="4570"/>
                </a:cubicBezTo>
                <a:cubicBezTo>
                  <a:pt x="4562" y="4570"/>
                  <a:pt x="4587" y="4520"/>
                  <a:pt x="4587" y="4459"/>
                </a:cubicBezTo>
                <a:cubicBezTo>
                  <a:pt x="4587" y="4398"/>
                  <a:pt x="4562" y="4348"/>
                  <a:pt x="4532" y="4348"/>
                </a:cubicBezTo>
                <a:close/>
                <a:moveTo>
                  <a:pt x="4353" y="4348"/>
                </a:moveTo>
                <a:cubicBezTo>
                  <a:pt x="4323" y="4348"/>
                  <a:pt x="4298" y="4398"/>
                  <a:pt x="4298" y="4459"/>
                </a:cubicBezTo>
                <a:cubicBezTo>
                  <a:pt x="4298" y="4520"/>
                  <a:pt x="4323" y="4570"/>
                  <a:pt x="4353" y="4570"/>
                </a:cubicBezTo>
                <a:cubicBezTo>
                  <a:pt x="4383" y="4570"/>
                  <a:pt x="4408" y="4520"/>
                  <a:pt x="4408" y="4459"/>
                </a:cubicBezTo>
                <a:cubicBezTo>
                  <a:pt x="4408" y="4398"/>
                  <a:pt x="4383" y="4348"/>
                  <a:pt x="4353" y="4348"/>
                </a:cubicBezTo>
                <a:close/>
                <a:moveTo>
                  <a:pt x="4174" y="4348"/>
                </a:moveTo>
                <a:cubicBezTo>
                  <a:pt x="4143" y="4348"/>
                  <a:pt x="4119" y="4398"/>
                  <a:pt x="4119" y="4459"/>
                </a:cubicBezTo>
                <a:cubicBezTo>
                  <a:pt x="4119" y="4520"/>
                  <a:pt x="4143" y="4570"/>
                  <a:pt x="4174" y="4570"/>
                </a:cubicBezTo>
                <a:cubicBezTo>
                  <a:pt x="4204" y="4570"/>
                  <a:pt x="4229" y="4520"/>
                  <a:pt x="4229" y="4459"/>
                </a:cubicBezTo>
                <a:cubicBezTo>
                  <a:pt x="4229" y="4398"/>
                  <a:pt x="4204" y="4348"/>
                  <a:pt x="4174" y="4348"/>
                </a:cubicBezTo>
                <a:close/>
                <a:moveTo>
                  <a:pt x="3995" y="4348"/>
                </a:moveTo>
                <a:cubicBezTo>
                  <a:pt x="3964" y="4348"/>
                  <a:pt x="3940" y="4398"/>
                  <a:pt x="3940" y="4459"/>
                </a:cubicBezTo>
                <a:cubicBezTo>
                  <a:pt x="3940" y="4520"/>
                  <a:pt x="3964" y="4570"/>
                  <a:pt x="3995" y="4570"/>
                </a:cubicBezTo>
                <a:cubicBezTo>
                  <a:pt x="4025" y="4570"/>
                  <a:pt x="4050" y="4520"/>
                  <a:pt x="4050" y="4459"/>
                </a:cubicBezTo>
                <a:cubicBezTo>
                  <a:pt x="4050" y="4398"/>
                  <a:pt x="4025" y="4348"/>
                  <a:pt x="3995" y="4348"/>
                </a:cubicBezTo>
                <a:close/>
                <a:moveTo>
                  <a:pt x="3816" y="4348"/>
                </a:moveTo>
                <a:cubicBezTo>
                  <a:pt x="3785" y="4348"/>
                  <a:pt x="3761" y="4398"/>
                  <a:pt x="3761" y="4459"/>
                </a:cubicBezTo>
                <a:cubicBezTo>
                  <a:pt x="3761" y="4520"/>
                  <a:pt x="3785" y="4570"/>
                  <a:pt x="3816" y="4570"/>
                </a:cubicBezTo>
                <a:cubicBezTo>
                  <a:pt x="3846" y="4570"/>
                  <a:pt x="3870" y="4520"/>
                  <a:pt x="3870" y="4459"/>
                </a:cubicBezTo>
                <a:cubicBezTo>
                  <a:pt x="3870" y="4398"/>
                  <a:pt x="3846" y="4348"/>
                  <a:pt x="3816" y="4348"/>
                </a:cubicBezTo>
                <a:close/>
                <a:moveTo>
                  <a:pt x="3637" y="4348"/>
                </a:moveTo>
                <a:cubicBezTo>
                  <a:pt x="3606" y="4348"/>
                  <a:pt x="3582" y="4398"/>
                  <a:pt x="3582" y="4459"/>
                </a:cubicBezTo>
                <a:cubicBezTo>
                  <a:pt x="3582" y="4520"/>
                  <a:pt x="3606" y="4570"/>
                  <a:pt x="3637" y="4570"/>
                </a:cubicBezTo>
                <a:cubicBezTo>
                  <a:pt x="3667" y="4570"/>
                  <a:pt x="3691" y="4520"/>
                  <a:pt x="3691" y="4459"/>
                </a:cubicBezTo>
                <a:cubicBezTo>
                  <a:pt x="3691" y="4398"/>
                  <a:pt x="3667" y="4348"/>
                  <a:pt x="3637" y="4348"/>
                </a:cubicBezTo>
                <a:close/>
                <a:moveTo>
                  <a:pt x="3457" y="4348"/>
                </a:moveTo>
                <a:cubicBezTo>
                  <a:pt x="3427" y="4348"/>
                  <a:pt x="3403" y="4398"/>
                  <a:pt x="3403" y="4459"/>
                </a:cubicBezTo>
                <a:cubicBezTo>
                  <a:pt x="3403" y="4520"/>
                  <a:pt x="3427" y="4570"/>
                  <a:pt x="3457" y="4570"/>
                </a:cubicBezTo>
                <a:cubicBezTo>
                  <a:pt x="3488" y="4570"/>
                  <a:pt x="3512" y="4520"/>
                  <a:pt x="3512" y="4459"/>
                </a:cubicBezTo>
                <a:cubicBezTo>
                  <a:pt x="3512" y="4398"/>
                  <a:pt x="3488" y="4348"/>
                  <a:pt x="3457" y="4348"/>
                </a:cubicBezTo>
                <a:close/>
                <a:moveTo>
                  <a:pt x="3278" y="4348"/>
                </a:moveTo>
                <a:cubicBezTo>
                  <a:pt x="3248" y="4348"/>
                  <a:pt x="3223" y="4398"/>
                  <a:pt x="3223" y="4459"/>
                </a:cubicBezTo>
                <a:cubicBezTo>
                  <a:pt x="3223" y="4520"/>
                  <a:pt x="3248" y="4570"/>
                  <a:pt x="3278" y="4570"/>
                </a:cubicBezTo>
                <a:cubicBezTo>
                  <a:pt x="3309" y="4570"/>
                  <a:pt x="3333" y="4520"/>
                  <a:pt x="3333" y="4459"/>
                </a:cubicBezTo>
                <a:cubicBezTo>
                  <a:pt x="3333" y="4398"/>
                  <a:pt x="3309" y="4348"/>
                  <a:pt x="3278" y="4348"/>
                </a:cubicBezTo>
                <a:close/>
                <a:moveTo>
                  <a:pt x="3099" y="4348"/>
                </a:moveTo>
                <a:cubicBezTo>
                  <a:pt x="3069" y="4348"/>
                  <a:pt x="3044" y="4398"/>
                  <a:pt x="3044" y="4459"/>
                </a:cubicBezTo>
                <a:cubicBezTo>
                  <a:pt x="3044" y="4520"/>
                  <a:pt x="3069" y="4570"/>
                  <a:pt x="3099" y="4570"/>
                </a:cubicBezTo>
                <a:cubicBezTo>
                  <a:pt x="3130" y="4570"/>
                  <a:pt x="3154" y="4520"/>
                  <a:pt x="3154" y="4459"/>
                </a:cubicBezTo>
                <a:cubicBezTo>
                  <a:pt x="3154" y="4398"/>
                  <a:pt x="3130" y="4348"/>
                  <a:pt x="3099" y="4348"/>
                </a:cubicBezTo>
                <a:close/>
                <a:moveTo>
                  <a:pt x="2920" y="4348"/>
                </a:moveTo>
                <a:cubicBezTo>
                  <a:pt x="2890" y="4348"/>
                  <a:pt x="2865" y="4398"/>
                  <a:pt x="2865" y="4459"/>
                </a:cubicBezTo>
                <a:cubicBezTo>
                  <a:pt x="2865" y="4520"/>
                  <a:pt x="2890" y="4570"/>
                  <a:pt x="2920" y="4570"/>
                </a:cubicBezTo>
                <a:cubicBezTo>
                  <a:pt x="2950" y="4570"/>
                  <a:pt x="2975" y="4520"/>
                  <a:pt x="2975" y="4459"/>
                </a:cubicBezTo>
                <a:cubicBezTo>
                  <a:pt x="2975" y="4398"/>
                  <a:pt x="2950" y="4348"/>
                  <a:pt x="2920" y="4348"/>
                </a:cubicBezTo>
                <a:close/>
                <a:moveTo>
                  <a:pt x="2741" y="4348"/>
                </a:moveTo>
                <a:cubicBezTo>
                  <a:pt x="2711" y="4348"/>
                  <a:pt x="2686" y="4398"/>
                  <a:pt x="2686" y="4459"/>
                </a:cubicBezTo>
                <a:cubicBezTo>
                  <a:pt x="2686" y="4520"/>
                  <a:pt x="2711" y="4570"/>
                  <a:pt x="2741" y="4570"/>
                </a:cubicBezTo>
                <a:cubicBezTo>
                  <a:pt x="2771" y="4570"/>
                  <a:pt x="2796" y="4520"/>
                  <a:pt x="2796" y="4459"/>
                </a:cubicBezTo>
                <a:cubicBezTo>
                  <a:pt x="2796" y="4398"/>
                  <a:pt x="2771" y="4348"/>
                  <a:pt x="2741" y="4348"/>
                </a:cubicBezTo>
                <a:close/>
                <a:moveTo>
                  <a:pt x="2562" y="4348"/>
                </a:moveTo>
                <a:cubicBezTo>
                  <a:pt x="2532" y="4348"/>
                  <a:pt x="2507" y="4398"/>
                  <a:pt x="2507" y="4459"/>
                </a:cubicBezTo>
                <a:cubicBezTo>
                  <a:pt x="2507" y="4520"/>
                  <a:pt x="2532" y="4570"/>
                  <a:pt x="2562" y="4570"/>
                </a:cubicBezTo>
                <a:cubicBezTo>
                  <a:pt x="2592" y="4570"/>
                  <a:pt x="2617" y="4520"/>
                  <a:pt x="2617" y="4459"/>
                </a:cubicBezTo>
                <a:cubicBezTo>
                  <a:pt x="2617" y="4398"/>
                  <a:pt x="2592" y="4348"/>
                  <a:pt x="2562" y="4348"/>
                </a:cubicBezTo>
                <a:close/>
                <a:moveTo>
                  <a:pt x="2383" y="4348"/>
                </a:moveTo>
                <a:cubicBezTo>
                  <a:pt x="2353" y="4348"/>
                  <a:pt x="2328" y="4398"/>
                  <a:pt x="2328" y="4459"/>
                </a:cubicBezTo>
                <a:cubicBezTo>
                  <a:pt x="2328" y="4520"/>
                  <a:pt x="2353" y="4570"/>
                  <a:pt x="2383" y="4570"/>
                </a:cubicBezTo>
                <a:cubicBezTo>
                  <a:pt x="2413" y="4570"/>
                  <a:pt x="2438" y="4520"/>
                  <a:pt x="2438" y="4459"/>
                </a:cubicBezTo>
                <a:cubicBezTo>
                  <a:pt x="2438" y="4398"/>
                  <a:pt x="2413" y="4348"/>
                  <a:pt x="2383" y="4348"/>
                </a:cubicBezTo>
                <a:close/>
                <a:moveTo>
                  <a:pt x="2204" y="4348"/>
                </a:moveTo>
                <a:cubicBezTo>
                  <a:pt x="2174" y="4348"/>
                  <a:pt x="2149" y="4398"/>
                  <a:pt x="2149" y="4459"/>
                </a:cubicBezTo>
                <a:cubicBezTo>
                  <a:pt x="2149" y="4520"/>
                  <a:pt x="2174" y="4570"/>
                  <a:pt x="2204" y="4570"/>
                </a:cubicBezTo>
                <a:cubicBezTo>
                  <a:pt x="2234" y="4570"/>
                  <a:pt x="2259" y="4520"/>
                  <a:pt x="2259" y="4459"/>
                </a:cubicBezTo>
                <a:cubicBezTo>
                  <a:pt x="2259" y="4398"/>
                  <a:pt x="2234" y="4348"/>
                  <a:pt x="2204" y="4348"/>
                </a:cubicBezTo>
                <a:close/>
                <a:moveTo>
                  <a:pt x="2025" y="4348"/>
                </a:moveTo>
                <a:cubicBezTo>
                  <a:pt x="1994" y="4348"/>
                  <a:pt x="1970" y="4398"/>
                  <a:pt x="1970" y="4459"/>
                </a:cubicBezTo>
                <a:cubicBezTo>
                  <a:pt x="1970" y="4520"/>
                  <a:pt x="1994" y="4570"/>
                  <a:pt x="2025" y="4570"/>
                </a:cubicBezTo>
                <a:cubicBezTo>
                  <a:pt x="2055" y="4570"/>
                  <a:pt x="2080" y="4520"/>
                  <a:pt x="2080" y="4459"/>
                </a:cubicBezTo>
                <a:cubicBezTo>
                  <a:pt x="2080" y="4398"/>
                  <a:pt x="2055" y="4348"/>
                  <a:pt x="2025" y="4348"/>
                </a:cubicBezTo>
                <a:close/>
                <a:moveTo>
                  <a:pt x="19396" y="3986"/>
                </a:moveTo>
                <a:cubicBezTo>
                  <a:pt x="19366" y="3986"/>
                  <a:pt x="19341" y="4035"/>
                  <a:pt x="19341" y="4097"/>
                </a:cubicBezTo>
                <a:cubicBezTo>
                  <a:pt x="19341" y="4158"/>
                  <a:pt x="19366" y="4208"/>
                  <a:pt x="19396" y="4208"/>
                </a:cubicBezTo>
                <a:cubicBezTo>
                  <a:pt x="19426" y="4208"/>
                  <a:pt x="19451" y="4158"/>
                  <a:pt x="19451" y="4097"/>
                </a:cubicBezTo>
                <a:cubicBezTo>
                  <a:pt x="19451" y="4035"/>
                  <a:pt x="19426" y="3986"/>
                  <a:pt x="19396" y="3986"/>
                </a:cubicBezTo>
                <a:close/>
                <a:moveTo>
                  <a:pt x="19217" y="3986"/>
                </a:moveTo>
                <a:cubicBezTo>
                  <a:pt x="19187" y="3986"/>
                  <a:pt x="19162" y="4035"/>
                  <a:pt x="19162" y="4097"/>
                </a:cubicBezTo>
                <a:cubicBezTo>
                  <a:pt x="19162" y="4158"/>
                  <a:pt x="19187" y="4208"/>
                  <a:pt x="19217" y="4208"/>
                </a:cubicBezTo>
                <a:cubicBezTo>
                  <a:pt x="19247" y="4208"/>
                  <a:pt x="19272" y="4158"/>
                  <a:pt x="19272" y="4097"/>
                </a:cubicBezTo>
                <a:cubicBezTo>
                  <a:pt x="19272" y="4035"/>
                  <a:pt x="19247" y="3986"/>
                  <a:pt x="19217" y="3986"/>
                </a:cubicBezTo>
                <a:close/>
                <a:moveTo>
                  <a:pt x="18321" y="3986"/>
                </a:moveTo>
                <a:cubicBezTo>
                  <a:pt x="18291" y="3986"/>
                  <a:pt x="18267" y="4035"/>
                  <a:pt x="18267" y="4097"/>
                </a:cubicBezTo>
                <a:cubicBezTo>
                  <a:pt x="18267" y="4158"/>
                  <a:pt x="18291" y="4208"/>
                  <a:pt x="18321" y="4208"/>
                </a:cubicBezTo>
                <a:cubicBezTo>
                  <a:pt x="18352" y="4208"/>
                  <a:pt x="18376" y="4158"/>
                  <a:pt x="18376" y="4097"/>
                </a:cubicBezTo>
                <a:cubicBezTo>
                  <a:pt x="18376" y="4035"/>
                  <a:pt x="18352" y="3986"/>
                  <a:pt x="18321" y="3986"/>
                </a:cubicBezTo>
                <a:close/>
                <a:moveTo>
                  <a:pt x="18142" y="3986"/>
                </a:moveTo>
                <a:cubicBezTo>
                  <a:pt x="18112" y="3986"/>
                  <a:pt x="18088" y="4035"/>
                  <a:pt x="18088" y="4097"/>
                </a:cubicBezTo>
                <a:cubicBezTo>
                  <a:pt x="18088" y="4158"/>
                  <a:pt x="18112" y="4208"/>
                  <a:pt x="18142" y="4208"/>
                </a:cubicBezTo>
                <a:cubicBezTo>
                  <a:pt x="18173" y="4208"/>
                  <a:pt x="18197" y="4158"/>
                  <a:pt x="18197" y="4097"/>
                </a:cubicBezTo>
                <a:cubicBezTo>
                  <a:pt x="18197" y="4035"/>
                  <a:pt x="18173" y="3986"/>
                  <a:pt x="18142" y="3986"/>
                </a:cubicBezTo>
                <a:close/>
                <a:moveTo>
                  <a:pt x="17963" y="3986"/>
                </a:moveTo>
                <a:cubicBezTo>
                  <a:pt x="17933" y="3986"/>
                  <a:pt x="17908" y="4035"/>
                  <a:pt x="17908" y="4097"/>
                </a:cubicBezTo>
                <a:cubicBezTo>
                  <a:pt x="17908" y="4158"/>
                  <a:pt x="17933" y="4208"/>
                  <a:pt x="17963" y="4208"/>
                </a:cubicBezTo>
                <a:cubicBezTo>
                  <a:pt x="17994" y="4208"/>
                  <a:pt x="18018" y="4158"/>
                  <a:pt x="18018" y="4097"/>
                </a:cubicBezTo>
                <a:cubicBezTo>
                  <a:pt x="18018" y="4035"/>
                  <a:pt x="17994" y="3986"/>
                  <a:pt x="17963" y="3986"/>
                </a:cubicBezTo>
                <a:close/>
                <a:moveTo>
                  <a:pt x="17784" y="3986"/>
                </a:moveTo>
                <a:cubicBezTo>
                  <a:pt x="17754" y="3986"/>
                  <a:pt x="17729" y="4035"/>
                  <a:pt x="17729" y="4097"/>
                </a:cubicBezTo>
                <a:cubicBezTo>
                  <a:pt x="17729" y="4158"/>
                  <a:pt x="17754" y="4208"/>
                  <a:pt x="17784" y="4208"/>
                </a:cubicBezTo>
                <a:cubicBezTo>
                  <a:pt x="17815" y="4208"/>
                  <a:pt x="17839" y="4158"/>
                  <a:pt x="17839" y="4097"/>
                </a:cubicBezTo>
                <a:cubicBezTo>
                  <a:pt x="17839" y="4035"/>
                  <a:pt x="17815" y="3986"/>
                  <a:pt x="17784" y="3986"/>
                </a:cubicBezTo>
                <a:close/>
                <a:moveTo>
                  <a:pt x="17605" y="3986"/>
                </a:moveTo>
                <a:cubicBezTo>
                  <a:pt x="17575" y="3986"/>
                  <a:pt x="17550" y="4035"/>
                  <a:pt x="17550" y="4097"/>
                </a:cubicBezTo>
                <a:cubicBezTo>
                  <a:pt x="17550" y="4158"/>
                  <a:pt x="17575" y="4208"/>
                  <a:pt x="17605" y="4208"/>
                </a:cubicBezTo>
                <a:cubicBezTo>
                  <a:pt x="17635" y="4208"/>
                  <a:pt x="17660" y="4158"/>
                  <a:pt x="17660" y="4097"/>
                </a:cubicBezTo>
                <a:cubicBezTo>
                  <a:pt x="17660" y="4035"/>
                  <a:pt x="17635" y="3986"/>
                  <a:pt x="17605" y="3986"/>
                </a:cubicBezTo>
                <a:close/>
                <a:moveTo>
                  <a:pt x="17426" y="3986"/>
                </a:moveTo>
                <a:cubicBezTo>
                  <a:pt x="17396" y="3986"/>
                  <a:pt x="17371" y="4035"/>
                  <a:pt x="17371" y="4097"/>
                </a:cubicBezTo>
                <a:cubicBezTo>
                  <a:pt x="17371" y="4158"/>
                  <a:pt x="17396" y="4208"/>
                  <a:pt x="17426" y="4208"/>
                </a:cubicBezTo>
                <a:cubicBezTo>
                  <a:pt x="17456" y="4208"/>
                  <a:pt x="17481" y="4158"/>
                  <a:pt x="17481" y="4097"/>
                </a:cubicBezTo>
                <a:cubicBezTo>
                  <a:pt x="17481" y="4035"/>
                  <a:pt x="17456" y="3986"/>
                  <a:pt x="17426" y="3986"/>
                </a:cubicBezTo>
                <a:close/>
                <a:moveTo>
                  <a:pt x="17247" y="3986"/>
                </a:moveTo>
                <a:cubicBezTo>
                  <a:pt x="17217" y="3986"/>
                  <a:pt x="17192" y="4035"/>
                  <a:pt x="17192" y="4097"/>
                </a:cubicBezTo>
                <a:cubicBezTo>
                  <a:pt x="17192" y="4158"/>
                  <a:pt x="17217" y="4208"/>
                  <a:pt x="17247" y="4208"/>
                </a:cubicBezTo>
                <a:cubicBezTo>
                  <a:pt x="17277" y="4208"/>
                  <a:pt x="17302" y="4158"/>
                  <a:pt x="17302" y="4097"/>
                </a:cubicBezTo>
                <a:cubicBezTo>
                  <a:pt x="17302" y="4035"/>
                  <a:pt x="17277" y="3986"/>
                  <a:pt x="17247" y="3986"/>
                </a:cubicBezTo>
                <a:close/>
                <a:moveTo>
                  <a:pt x="17068" y="3986"/>
                </a:moveTo>
                <a:cubicBezTo>
                  <a:pt x="17038" y="3986"/>
                  <a:pt x="17013" y="4035"/>
                  <a:pt x="17013" y="4097"/>
                </a:cubicBezTo>
                <a:cubicBezTo>
                  <a:pt x="17013" y="4158"/>
                  <a:pt x="17038" y="4208"/>
                  <a:pt x="17068" y="4208"/>
                </a:cubicBezTo>
                <a:cubicBezTo>
                  <a:pt x="17098" y="4208"/>
                  <a:pt x="17123" y="4158"/>
                  <a:pt x="17123" y="4097"/>
                </a:cubicBezTo>
                <a:cubicBezTo>
                  <a:pt x="17123" y="4035"/>
                  <a:pt x="17098" y="3986"/>
                  <a:pt x="17068" y="3986"/>
                </a:cubicBezTo>
                <a:close/>
                <a:moveTo>
                  <a:pt x="16889" y="3986"/>
                </a:moveTo>
                <a:cubicBezTo>
                  <a:pt x="16859" y="3986"/>
                  <a:pt x="16834" y="4035"/>
                  <a:pt x="16834" y="4097"/>
                </a:cubicBezTo>
                <a:cubicBezTo>
                  <a:pt x="16834" y="4158"/>
                  <a:pt x="16859" y="4208"/>
                  <a:pt x="16889" y="4208"/>
                </a:cubicBezTo>
                <a:cubicBezTo>
                  <a:pt x="16919" y="4208"/>
                  <a:pt x="16944" y="4158"/>
                  <a:pt x="16944" y="4097"/>
                </a:cubicBezTo>
                <a:cubicBezTo>
                  <a:pt x="16944" y="4035"/>
                  <a:pt x="16919" y="3986"/>
                  <a:pt x="16889" y="3986"/>
                </a:cubicBezTo>
                <a:close/>
                <a:moveTo>
                  <a:pt x="16710" y="3986"/>
                </a:moveTo>
                <a:cubicBezTo>
                  <a:pt x="16679" y="3986"/>
                  <a:pt x="16655" y="4035"/>
                  <a:pt x="16655" y="4097"/>
                </a:cubicBezTo>
                <a:cubicBezTo>
                  <a:pt x="16655" y="4158"/>
                  <a:pt x="16679" y="4208"/>
                  <a:pt x="16710" y="4208"/>
                </a:cubicBezTo>
                <a:cubicBezTo>
                  <a:pt x="16740" y="4208"/>
                  <a:pt x="16765" y="4158"/>
                  <a:pt x="16765" y="4097"/>
                </a:cubicBezTo>
                <a:cubicBezTo>
                  <a:pt x="16765" y="4035"/>
                  <a:pt x="16740" y="3986"/>
                  <a:pt x="16710" y="3986"/>
                </a:cubicBezTo>
                <a:close/>
                <a:moveTo>
                  <a:pt x="16531" y="3986"/>
                </a:moveTo>
                <a:cubicBezTo>
                  <a:pt x="16500" y="3986"/>
                  <a:pt x="16476" y="4035"/>
                  <a:pt x="16476" y="4097"/>
                </a:cubicBezTo>
                <a:cubicBezTo>
                  <a:pt x="16476" y="4158"/>
                  <a:pt x="16500" y="4208"/>
                  <a:pt x="16531" y="4208"/>
                </a:cubicBezTo>
                <a:cubicBezTo>
                  <a:pt x="16561" y="4208"/>
                  <a:pt x="16585" y="4158"/>
                  <a:pt x="16585" y="4097"/>
                </a:cubicBezTo>
                <a:cubicBezTo>
                  <a:pt x="16585" y="4035"/>
                  <a:pt x="16561" y="3986"/>
                  <a:pt x="16531" y="3986"/>
                </a:cubicBezTo>
                <a:close/>
                <a:moveTo>
                  <a:pt x="16352" y="3986"/>
                </a:moveTo>
                <a:cubicBezTo>
                  <a:pt x="16321" y="3986"/>
                  <a:pt x="16297" y="4035"/>
                  <a:pt x="16297" y="4097"/>
                </a:cubicBezTo>
                <a:cubicBezTo>
                  <a:pt x="16297" y="4158"/>
                  <a:pt x="16321" y="4208"/>
                  <a:pt x="16352" y="4208"/>
                </a:cubicBezTo>
                <a:cubicBezTo>
                  <a:pt x="16382" y="4208"/>
                  <a:pt x="16406" y="4158"/>
                  <a:pt x="16406" y="4097"/>
                </a:cubicBezTo>
                <a:cubicBezTo>
                  <a:pt x="16406" y="4035"/>
                  <a:pt x="16382" y="3986"/>
                  <a:pt x="16352" y="3986"/>
                </a:cubicBezTo>
                <a:close/>
                <a:moveTo>
                  <a:pt x="16172" y="3986"/>
                </a:moveTo>
                <a:cubicBezTo>
                  <a:pt x="16142" y="3986"/>
                  <a:pt x="16118" y="4035"/>
                  <a:pt x="16118" y="4097"/>
                </a:cubicBezTo>
                <a:cubicBezTo>
                  <a:pt x="16118" y="4158"/>
                  <a:pt x="16142" y="4208"/>
                  <a:pt x="16172" y="4208"/>
                </a:cubicBezTo>
                <a:cubicBezTo>
                  <a:pt x="16203" y="4208"/>
                  <a:pt x="16227" y="4158"/>
                  <a:pt x="16227" y="4097"/>
                </a:cubicBezTo>
                <a:cubicBezTo>
                  <a:pt x="16227" y="4035"/>
                  <a:pt x="16203" y="3986"/>
                  <a:pt x="16172" y="3986"/>
                </a:cubicBezTo>
                <a:close/>
                <a:moveTo>
                  <a:pt x="15993" y="3986"/>
                </a:moveTo>
                <a:cubicBezTo>
                  <a:pt x="15963" y="3986"/>
                  <a:pt x="15938" y="4035"/>
                  <a:pt x="15938" y="4097"/>
                </a:cubicBezTo>
                <a:cubicBezTo>
                  <a:pt x="15938" y="4158"/>
                  <a:pt x="15963" y="4208"/>
                  <a:pt x="15993" y="4208"/>
                </a:cubicBezTo>
                <a:cubicBezTo>
                  <a:pt x="16024" y="4208"/>
                  <a:pt x="16048" y="4158"/>
                  <a:pt x="16048" y="4097"/>
                </a:cubicBezTo>
                <a:cubicBezTo>
                  <a:pt x="16048" y="4035"/>
                  <a:pt x="16024" y="3986"/>
                  <a:pt x="15993" y="3986"/>
                </a:cubicBezTo>
                <a:close/>
                <a:moveTo>
                  <a:pt x="15814" y="3986"/>
                </a:moveTo>
                <a:cubicBezTo>
                  <a:pt x="15784" y="3986"/>
                  <a:pt x="15759" y="4035"/>
                  <a:pt x="15759" y="4097"/>
                </a:cubicBezTo>
                <a:cubicBezTo>
                  <a:pt x="15759" y="4158"/>
                  <a:pt x="15784" y="4208"/>
                  <a:pt x="15814" y="4208"/>
                </a:cubicBezTo>
                <a:cubicBezTo>
                  <a:pt x="15845" y="4208"/>
                  <a:pt x="15869" y="4158"/>
                  <a:pt x="15869" y="4097"/>
                </a:cubicBezTo>
                <a:cubicBezTo>
                  <a:pt x="15869" y="4035"/>
                  <a:pt x="15845" y="3986"/>
                  <a:pt x="15814" y="3986"/>
                </a:cubicBezTo>
                <a:close/>
                <a:moveTo>
                  <a:pt x="15635" y="3986"/>
                </a:moveTo>
                <a:cubicBezTo>
                  <a:pt x="15605" y="3986"/>
                  <a:pt x="15580" y="4035"/>
                  <a:pt x="15580" y="4097"/>
                </a:cubicBezTo>
                <a:cubicBezTo>
                  <a:pt x="15580" y="4158"/>
                  <a:pt x="15605" y="4208"/>
                  <a:pt x="15635" y="4208"/>
                </a:cubicBezTo>
                <a:cubicBezTo>
                  <a:pt x="15666" y="4208"/>
                  <a:pt x="15690" y="4158"/>
                  <a:pt x="15690" y="4097"/>
                </a:cubicBezTo>
                <a:cubicBezTo>
                  <a:pt x="15690" y="4035"/>
                  <a:pt x="15666" y="3986"/>
                  <a:pt x="15635" y="3986"/>
                </a:cubicBezTo>
                <a:close/>
                <a:moveTo>
                  <a:pt x="15456" y="3986"/>
                </a:moveTo>
                <a:cubicBezTo>
                  <a:pt x="15426" y="3986"/>
                  <a:pt x="15401" y="4035"/>
                  <a:pt x="15401" y="4097"/>
                </a:cubicBezTo>
                <a:cubicBezTo>
                  <a:pt x="15401" y="4158"/>
                  <a:pt x="15426" y="4208"/>
                  <a:pt x="15456" y="4208"/>
                </a:cubicBezTo>
                <a:cubicBezTo>
                  <a:pt x="15486" y="4208"/>
                  <a:pt x="15511" y="4158"/>
                  <a:pt x="15511" y="4097"/>
                </a:cubicBezTo>
                <a:cubicBezTo>
                  <a:pt x="15511" y="4035"/>
                  <a:pt x="15486" y="3986"/>
                  <a:pt x="15456" y="3986"/>
                </a:cubicBezTo>
                <a:close/>
                <a:moveTo>
                  <a:pt x="15277" y="3986"/>
                </a:moveTo>
                <a:cubicBezTo>
                  <a:pt x="15247" y="3986"/>
                  <a:pt x="15222" y="4035"/>
                  <a:pt x="15222" y="4097"/>
                </a:cubicBezTo>
                <a:cubicBezTo>
                  <a:pt x="15222" y="4158"/>
                  <a:pt x="15247" y="4208"/>
                  <a:pt x="15277" y="4208"/>
                </a:cubicBezTo>
                <a:cubicBezTo>
                  <a:pt x="15307" y="4208"/>
                  <a:pt x="15332" y="4158"/>
                  <a:pt x="15332" y="4097"/>
                </a:cubicBezTo>
                <a:cubicBezTo>
                  <a:pt x="15332" y="4035"/>
                  <a:pt x="15307" y="3986"/>
                  <a:pt x="15277" y="3986"/>
                </a:cubicBezTo>
                <a:close/>
                <a:moveTo>
                  <a:pt x="15098" y="3986"/>
                </a:moveTo>
                <a:cubicBezTo>
                  <a:pt x="15068" y="3986"/>
                  <a:pt x="15043" y="4035"/>
                  <a:pt x="15043" y="4097"/>
                </a:cubicBezTo>
                <a:cubicBezTo>
                  <a:pt x="15043" y="4158"/>
                  <a:pt x="15068" y="4208"/>
                  <a:pt x="15098" y="4208"/>
                </a:cubicBezTo>
                <a:cubicBezTo>
                  <a:pt x="15128" y="4208"/>
                  <a:pt x="15153" y="4158"/>
                  <a:pt x="15153" y="4097"/>
                </a:cubicBezTo>
                <a:cubicBezTo>
                  <a:pt x="15153" y="4035"/>
                  <a:pt x="15128" y="3986"/>
                  <a:pt x="15098" y="3986"/>
                </a:cubicBezTo>
                <a:close/>
                <a:moveTo>
                  <a:pt x="14919" y="3986"/>
                </a:moveTo>
                <a:cubicBezTo>
                  <a:pt x="14889" y="3986"/>
                  <a:pt x="14864" y="4035"/>
                  <a:pt x="14864" y="4097"/>
                </a:cubicBezTo>
                <a:cubicBezTo>
                  <a:pt x="14864" y="4158"/>
                  <a:pt x="14889" y="4208"/>
                  <a:pt x="14919" y="4208"/>
                </a:cubicBezTo>
                <a:cubicBezTo>
                  <a:pt x="14949" y="4208"/>
                  <a:pt x="14974" y="4158"/>
                  <a:pt x="14974" y="4097"/>
                </a:cubicBezTo>
                <a:cubicBezTo>
                  <a:pt x="14974" y="4035"/>
                  <a:pt x="14949" y="3986"/>
                  <a:pt x="14919" y="3986"/>
                </a:cubicBezTo>
                <a:close/>
                <a:moveTo>
                  <a:pt x="14740" y="3986"/>
                </a:moveTo>
                <a:cubicBezTo>
                  <a:pt x="14709" y="3986"/>
                  <a:pt x="14685" y="4035"/>
                  <a:pt x="14685" y="4097"/>
                </a:cubicBezTo>
                <a:cubicBezTo>
                  <a:pt x="14685" y="4158"/>
                  <a:pt x="14709" y="4208"/>
                  <a:pt x="14740" y="4208"/>
                </a:cubicBezTo>
                <a:cubicBezTo>
                  <a:pt x="14770" y="4208"/>
                  <a:pt x="14795" y="4158"/>
                  <a:pt x="14795" y="4097"/>
                </a:cubicBezTo>
                <a:cubicBezTo>
                  <a:pt x="14795" y="4035"/>
                  <a:pt x="14770" y="3986"/>
                  <a:pt x="14740" y="3986"/>
                </a:cubicBezTo>
                <a:close/>
                <a:moveTo>
                  <a:pt x="14561" y="3986"/>
                </a:moveTo>
                <a:cubicBezTo>
                  <a:pt x="14530" y="3986"/>
                  <a:pt x="14506" y="4035"/>
                  <a:pt x="14506" y="4097"/>
                </a:cubicBezTo>
                <a:cubicBezTo>
                  <a:pt x="14506" y="4158"/>
                  <a:pt x="14530" y="4208"/>
                  <a:pt x="14561" y="4208"/>
                </a:cubicBezTo>
                <a:cubicBezTo>
                  <a:pt x="14591" y="4208"/>
                  <a:pt x="14616" y="4158"/>
                  <a:pt x="14616" y="4097"/>
                </a:cubicBezTo>
                <a:cubicBezTo>
                  <a:pt x="14616" y="4035"/>
                  <a:pt x="14591" y="3986"/>
                  <a:pt x="14561" y="3986"/>
                </a:cubicBezTo>
                <a:close/>
                <a:moveTo>
                  <a:pt x="14382" y="3986"/>
                </a:moveTo>
                <a:cubicBezTo>
                  <a:pt x="14351" y="3986"/>
                  <a:pt x="14327" y="4035"/>
                  <a:pt x="14327" y="4097"/>
                </a:cubicBezTo>
                <a:cubicBezTo>
                  <a:pt x="14327" y="4158"/>
                  <a:pt x="14351" y="4208"/>
                  <a:pt x="14382" y="4208"/>
                </a:cubicBezTo>
                <a:cubicBezTo>
                  <a:pt x="14412" y="4208"/>
                  <a:pt x="14436" y="4158"/>
                  <a:pt x="14436" y="4097"/>
                </a:cubicBezTo>
                <a:cubicBezTo>
                  <a:pt x="14436" y="4035"/>
                  <a:pt x="14412" y="3986"/>
                  <a:pt x="14382" y="3986"/>
                </a:cubicBezTo>
                <a:close/>
                <a:moveTo>
                  <a:pt x="14202" y="3986"/>
                </a:moveTo>
                <a:cubicBezTo>
                  <a:pt x="14172" y="3986"/>
                  <a:pt x="14148" y="4035"/>
                  <a:pt x="14148" y="4097"/>
                </a:cubicBezTo>
                <a:cubicBezTo>
                  <a:pt x="14148" y="4158"/>
                  <a:pt x="14172" y="4208"/>
                  <a:pt x="14202" y="4208"/>
                </a:cubicBezTo>
                <a:cubicBezTo>
                  <a:pt x="14233" y="4208"/>
                  <a:pt x="14257" y="4158"/>
                  <a:pt x="14257" y="4097"/>
                </a:cubicBezTo>
                <a:cubicBezTo>
                  <a:pt x="14257" y="4035"/>
                  <a:pt x="14233" y="3986"/>
                  <a:pt x="14202" y="3986"/>
                </a:cubicBezTo>
                <a:close/>
                <a:moveTo>
                  <a:pt x="14023" y="3986"/>
                </a:moveTo>
                <a:cubicBezTo>
                  <a:pt x="13993" y="3986"/>
                  <a:pt x="13969" y="4035"/>
                  <a:pt x="13969" y="4097"/>
                </a:cubicBezTo>
                <a:cubicBezTo>
                  <a:pt x="13969" y="4158"/>
                  <a:pt x="13993" y="4208"/>
                  <a:pt x="14023" y="4208"/>
                </a:cubicBezTo>
                <a:cubicBezTo>
                  <a:pt x="14054" y="4208"/>
                  <a:pt x="14078" y="4158"/>
                  <a:pt x="14078" y="4097"/>
                </a:cubicBezTo>
                <a:cubicBezTo>
                  <a:pt x="14078" y="4035"/>
                  <a:pt x="14054" y="3986"/>
                  <a:pt x="14023" y="3986"/>
                </a:cubicBezTo>
                <a:close/>
                <a:moveTo>
                  <a:pt x="13844" y="3986"/>
                </a:moveTo>
                <a:cubicBezTo>
                  <a:pt x="13814" y="3986"/>
                  <a:pt x="13789" y="4035"/>
                  <a:pt x="13789" y="4097"/>
                </a:cubicBezTo>
                <a:cubicBezTo>
                  <a:pt x="13789" y="4158"/>
                  <a:pt x="13814" y="4208"/>
                  <a:pt x="13844" y="4208"/>
                </a:cubicBezTo>
                <a:cubicBezTo>
                  <a:pt x="13875" y="4208"/>
                  <a:pt x="13899" y="4158"/>
                  <a:pt x="13899" y="4097"/>
                </a:cubicBezTo>
                <a:cubicBezTo>
                  <a:pt x="13899" y="4035"/>
                  <a:pt x="13875" y="3986"/>
                  <a:pt x="13844" y="3986"/>
                </a:cubicBezTo>
                <a:close/>
                <a:moveTo>
                  <a:pt x="13665" y="3986"/>
                </a:moveTo>
                <a:cubicBezTo>
                  <a:pt x="13635" y="3986"/>
                  <a:pt x="13610" y="4035"/>
                  <a:pt x="13610" y="4097"/>
                </a:cubicBezTo>
                <a:cubicBezTo>
                  <a:pt x="13610" y="4158"/>
                  <a:pt x="13635" y="4208"/>
                  <a:pt x="13665" y="4208"/>
                </a:cubicBezTo>
                <a:cubicBezTo>
                  <a:pt x="13696" y="4208"/>
                  <a:pt x="13720" y="4158"/>
                  <a:pt x="13720" y="4097"/>
                </a:cubicBezTo>
                <a:cubicBezTo>
                  <a:pt x="13720" y="4035"/>
                  <a:pt x="13696" y="3986"/>
                  <a:pt x="13665" y="3986"/>
                </a:cubicBezTo>
                <a:close/>
                <a:moveTo>
                  <a:pt x="13486" y="3986"/>
                </a:moveTo>
                <a:cubicBezTo>
                  <a:pt x="13456" y="3986"/>
                  <a:pt x="13431" y="4035"/>
                  <a:pt x="13431" y="4097"/>
                </a:cubicBezTo>
                <a:cubicBezTo>
                  <a:pt x="13431" y="4158"/>
                  <a:pt x="13456" y="4208"/>
                  <a:pt x="13486" y="4208"/>
                </a:cubicBezTo>
                <a:cubicBezTo>
                  <a:pt x="13516" y="4208"/>
                  <a:pt x="13541" y="4158"/>
                  <a:pt x="13541" y="4097"/>
                </a:cubicBezTo>
                <a:cubicBezTo>
                  <a:pt x="13541" y="4035"/>
                  <a:pt x="13516" y="3986"/>
                  <a:pt x="13486" y="3986"/>
                </a:cubicBezTo>
                <a:close/>
                <a:moveTo>
                  <a:pt x="13307" y="3986"/>
                </a:moveTo>
                <a:cubicBezTo>
                  <a:pt x="13277" y="3986"/>
                  <a:pt x="13252" y="4035"/>
                  <a:pt x="13252" y="4097"/>
                </a:cubicBezTo>
                <a:cubicBezTo>
                  <a:pt x="13252" y="4158"/>
                  <a:pt x="13277" y="4208"/>
                  <a:pt x="13307" y="4208"/>
                </a:cubicBezTo>
                <a:cubicBezTo>
                  <a:pt x="13337" y="4208"/>
                  <a:pt x="13362" y="4158"/>
                  <a:pt x="13362" y="4097"/>
                </a:cubicBezTo>
                <a:cubicBezTo>
                  <a:pt x="13362" y="4035"/>
                  <a:pt x="13337" y="3986"/>
                  <a:pt x="13307" y="3986"/>
                </a:cubicBezTo>
                <a:close/>
                <a:moveTo>
                  <a:pt x="13128" y="3986"/>
                </a:moveTo>
                <a:cubicBezTo>
                  <a:pt x="13098" y="3986"/>
                  <a:pt x="13073" y="4035"/>
                  <a:pt x="13073" y="4097"/>
                </a:cubicBezTo>
                <a:cubicBezTo>
                  <a:pt x="13073" y="4158"/>
                  <a:pt x="13098" y="4208"/>
                  <a:pt x="13128" y="4208"/>
                </a:cubicBezTo>
                <a:cubicBezTo>
                  <a:pt x="13158" y="4208"/>
                  <a:pt x="13183" y="4158"/>
                  <a:pt x="13183" y="4097"/>
                </a:cubicBezTo>
                <a:cubicBezTo>
                  <a:pt x="13183" y="4035"/>
                  <a:pt x="13158" y="3986"/>
                  <a:pt x="13128" y="3986"/>
                </a:cubicBezTo>
                <a:close/>
                <a:moveTo>
                  <a:pt x="12949" y="3986"/>
                </a:moveTo>
                <a:cubicBezTo>
                  <a:pt x="12919" y="3986"/>
                  <a:pt x="12894" y="4035"/>
                  <a:pt x="12894" y="4097"/>
                </a:cubicBezTo>
                <a:cubicBezTo>
                  <a:pt x="12894" y="4158"/>
                  <a:pt x="12919" y="4208"/>
                  <a:pt x="12949" y="4208"/>
                </a:cubicBezTo>
                <a:cubicBezTo>
                  <a:pt x="12979" y="4208"/>
                  <a:pt x="13004" y="4158"/>
                  <a:pt x="13004" y="4097"/>
                </a:cubicBezTo>
                <a:cubicBezTo>
                  <a:pt x="13004" y="4035"/>
                  <a:pt x="12979" y="3986"/>
                  <a:pt x="12949" y="3986"/>
                </a:cubicBezTo>
                <a:close/>
                <a:moveTo>
                  <a:pt x="12770" y="3986"/>
                </a:moveTo>
                <a:cubicBezTo>
                  <a:pt x="12740" y="3986"/>
                  <a:pt x="12715" y="4035"/>
                  <a:pt x="12715" y="4097"/>
                </a:cubicBezTo>
                <a:cubicBezTo>
                  <a:pt x="12715" y="4158"/>
                  <a:pt x="12740" y="4208"/>
                  <a:pt x="12770" y="4208"/>
                </a:cubicBezTo>
                <a:cubicBezTo>
                  <a:pt x="12800" y="4208"/>
                  <a:pt x="12825" y="4158"/>
                  <a:pt x="12825" y="4097"/>
                </a:cubicBezTo>
                <a:cubicBezTo>
                  <a:pt x="12825" y="4035"/>
                  <a:pt x="12800" y="3986"/>
                  <a:pt x="12770" y="3986"/>
                </a:cubicBezTo>
                <a:close/>
                <a:moveTo>
                  <a:pt x="12591" y="3986"/>
                </a:moveTo>
                <a:cubicBezTo>
                  <a:pt x="12560" y="3986"/>
                  <a:pt x="12536" y="4035"/>
                  <a:pt x="12536" y="4097"/>
                </a:cubicBezTo>
                <a:cubicBezTo>
                  <a:pt x="12536" y="4158"/>
                  <a:pt x="12560" y="4208"/>
                  <a:pt x="12591" y="4208"/>
                </a:cubicBezTo>
                <a:cubicBezTo>
                  <a:pt x="12621" y="4208"/>
                  <a:pt x="12646" y="4158"/>
                  <a:pt x="12646" y="4097"/>
                </a:cubicBezTo>
                <a:cubicBezTo>
                  <a:pt x="12646" y="4035"/>
                  <a:pt x="12621" y="3986"/>
                  <a:pt x="12591" y="3986"/>
                </a:cubicBezTo>
                <a:close/>
                <a:moveTo>
                  <a:pt x="12412" y="3986"/>
                </a:moveTo>
                <a:cubicBezTo>
                  <a:pt x="12381" y="3986"/>
                  <a:pt x="12357" y="4035"/>
                  <a:pt x="12357" y="4097"/>
                </a:cubicBezTo>
                <a:cubicBezTo>
                  <a:pt x="12357" y="4158"/>
                  <a:pt x="12381" y="4208"/>
                  <a:pt x="12412" y="4208"/>
                </a:cubicBezTo>
                <a:cubicBezTo>
                  <a:pt x="12442" y="4208"/>
                  <a:pt x="12466" y="4158"/>
                  <a:pt x="12466" y="4097"/>
                </a:cubicBezTo>
                <a:cubicBezTo>
                  <a:pt x="12466" y="4035"/>
                  <a:pt x="12442" y="3986"/>
                  <a:pt x="12412" y="3986"/>
                </a:cubicBezTo>
                <a:close/>
                <a:moveTo>
                  <a:pt x="12233" y="3986"/>
                </a:moveTo>
                <a:cubicBezTo>
                  <a:pt x="12202" y="3986"/>
                  <a:pt x="12178" y="4035"/>
                  <a:pt x="12178" y="4097"/>
                </a:cubicBezTo>
                <a:cubicBezTo>
                  <a:pt x="12178" y="4158"/>
                  <a:pt x="12202" y="4208"/>
                  <a:pt x="12233" y="4208"/>
                </a:cubicBezTo>
                <a:cubicBezTo>
                  <a:pt x="12263" y="4208"/>
                  <a:pt x="12287" y="4158"/>
                  <a:pt x="12287" y="4097"/>
                </a:cubicBezTo>
                <a:cubicBezTo>
                  <a:pt x="12287" y="4035"/>
                  <a:pt x="12263" y="3986"/>
                  <a:pt x="12233" y="3986"/>
                </a:cubicBezTo>
                <a:close/>
                <a:moveTo>
                  <a:pt x="12053" y="3986"/>
                </a:moveTo>
                <a:cubicBezTo>
                  <a:pt x="12023" y="3986"/>
                  <a:pt x="11999" y="4035"/>
                  <a:pt x="11999" y="4097"/>
                </a:cubicBezTo>
                <a:cubicBezTo>
                  <a:pt x="11999" y="4158"/>
                  <a:pt x="12023" y="4208"/>
                  <a:pt x="12053" y="4208"/>
                </a:cubicBezTo>
                <a:cubicBezTo>
                  <a:pt x="12084" y="4208"/>
                  <a:pt x="12108" y="4158"/>
                  <a:pt x="12108" y="4097"/>
                </a:cubicBezTo>
                <a:cubicBezTo>
                  <a:pt x="12108" y="4035"/>
                  <a:pt x="12084" y="3986"/>
                  <a:pt x="12053" y="3986"/>
                </a:cubicBezTo>
                <a:close/>
                <a:moveTo>
                  <a:pt x="11874" y="3986"/>
                </a:moveTo>
                <a:cubicBezTo>
                  <a:pt x="11844" y="3986"/>
                  <a:pt x="11819" y="4035"/>
                  <a:pt x="11819" y="4097"/>
                </a:cubicBezTo>
                <a:cubicBezTo>
                  <a:pt x="11819" y="4158"/>
                  <a:pt x="11844" y="4208"/>
                  <a:pt x="11874" y="4208"/>
                </a:cubicBezTo>
                <a:cubicBezTo>
                  <a:pt x="11905" y="4208"/>
                  <a:pt x="11929" y="4158"/>
                  <a:pt x="11929" y="4097"/>
                </a:cubicBezTo>
                <a:cubicBezTo>
                  <a:pt x="11929" y="4035"/>
                  <a:pt x="11905" y="3986"/>
                  <a:pt x="11874" y="3986"/>
                </a:cubicBezTo>
                <a:close/>
                <a:moveTo>
                  <a:pt x="11695" y="3986"/>
                </a:moveTo>
                <a:cubicBezTo>
                  <a:pt x="11665" y="3986"/>
                  <a:pt x="11640" y="4035"/>
                  <a:pt x="11640" y="4097"/>
                </a:cubicBezTo>
                <a:cubicBezTo>
                  <a:pt x="11640" y="4158"/>
                  <a:pt x="11665" y="4208"/>
                  <a:pt x="11695" y="4208"/>
                </a:cubicBezTo>
                <a:cubicBezTo>
                  <a:pt x="11726" y="4208"/>
                  <a:pt x="11750" y="4158"/>
                  <a:pt x="11750" y="4097"/>
                </a:cubicBezTo>
                <a:cubicBezTo>
                  <a:pt x="11750" y="4035"/>
                  <a:pt x="11726" y="3986"/>
                  <a:pt x="11695" y="3986"/>
                </a:cubicBezTo>
                <a:close/>
                <a:moveTo>
                  <a:pt x="11516" y="3986"/>
                </a:moveTo>
                <a:cubicBezTo>
                  <a:pt x="11486" y="3986"/>
                  <a:pt x="11461" y="4035"/>
                  <a:pt x="11461" y="4097"/>
                </a:cubicBezTo>
                <a:cubicBezTo>
                  <a:pt x="11461" y="4158"/>
                  <a:pt x="11486" y="4208"/>
                  <a:pt x="11516" y="4208"/>
                </a:cubicBezTo>
                <a:cubicBezTo>
                  <a:pt x="11546" y="4208"/>
                  <a:pt x="11571" y="4158"/>
                  <a:pt x="11571" y="4097"/>
                </a:cubicBezTo>
                <a:cubicBezTo>
                  <a:pt x="11571" y="4035"/>
                  <a:pt x="11546" y="3986"/>
                  <a:pt x="11516" y="3986"/>
                </a:cubicBezTo>
                <a:close/>
                <a:moveTo>
                  <a:pt x="11337" y="3986"/>
                </a:moveTo>
                <a:cubicBezTo>
                  <a:pt x="11307" y="3986"/>
                  <a:pt x="11282" y="4035"/>
                  <a:pt x="11282" y="4097"/>
                </a:cubicBezTo>
                <a:cubicBezTo>
                  <a:pt x="11282" y="4158"/>
                  <a:pt x="11307" y="4208"/>
                  <a:pt x="11337" y="4208"/>
                </a:cubicBezTo>
                <a:cubicBezTo>
                  <a:pt x="11367" y="4208"/>
                  <a:pt x="11392" y="4158"/>
                  <a:pt x="11392" y="4097"/>
                </a:cubicBezTo>
                <a:cubicBezTo>
                  <a:pt x="11392" y="4035"/>
                  <a:pt x="11367" y="3986"/>
                  <a:pt x="11337" y="3986"/>
                </a:cubicBezTo>
                <a:close/>
                <a:moveTo>
                  <a:pt x="11158" y="3986"/>
                </a:moveTo>
                <a:cubicBezTo>
                  <a:pt x="11128" y="3986"/>
                  <a:pt x="11103" y="4035"/>
                  <a:pt x="11103" y="4097"/>
                </a:cubicBezTo>
                <a:cubicBezTo>
                  <a:pt x="11103" y="4158"/>
                  <a:pt x="11128" y="4208"/>
                  <a:pt x="11158" y="4208"/>
                </a:cubicBezTo>
                <a:cubicBezTo>
                  <a:pt x="11188" y="4208"/>
                  <a:pt x="11213" y="4158"/>
                  <a:pt x="11213" y="4097"/>
                </a:cubicBezTo>
                <a:cubicBezTo>
                  <a:pt x="11213" y="4035"/>
                  <a:pt x="11188" y="3986"/>
                  <a:pt x="11158" y="3986"/>
                </a:cubicBezTo>
                <a:close/>
                <a:moveTo>
                  <a:pt x="10979" y="3986"/>
                </a:moveTo>
                <a:cubicBezTo>
                  <a:pt x="10949" y="3986"/>
                  <a:pt x="10924" y="4035"/>
                  <a:pt x="10924" y="4097"/>
                </a:cubicBezTo>
                <a:cubicBezTo>
                  <a:pt x="10924" y="4158"/>
                  <a:pt x="10949" y="4208"/>
                  <a:pt x="10979" y="4208"/>
                </a:cubicBezTo>
                <a:cubicBezTo>
                  <a:pt x="11009" y="4208"/>
                  <a:pt x="11034" y="4158"/>
                  <a:pt x="11034" y="4097"/>
                </a:cubicBezTo>
                <a:cubicBezTo>
                  <a:pt x="11034" y="4035"/>
                  <a:pt x="11009" y="3986"/>
                  <a:pt x="10979" y="3986"/>
                </a:cubicBezTo>
                <a:close/>
                <a:moveTo>
                  <a:pt x="10800" y="3986"/>
                </a:moveTo>
                <a:cubicBezTo>
                  <a:pt x="10770" y="3986"/>
                  <a:pt x="10745" y="4035"/>
                  <a:pt x="10745" y="4097"/>
                </a:cubicBezTo>
                <a:cubicBezTo>
                  <a:pt x="10745" y="4158"/>
                  <a:pt x="10770" y="4208"/>
                  <a:pt x="10800" y="4208"/>
                </a:cubicBezTo>
                <a:cubicBezTo>
                  <a:pt x="10830" y="4208"/>
                  <a:pt x="10855" y="4158"/>
                  <a:pt x="10855" y="4097"/>
                </a:cubicBezTo>
                <a:cubicBezTo>
                  <a:pt x="10855" y="4035"/>
                  <a:pt x="10830" y="3986"/>
                  <a:pt x="10800" y="3986"/>
                </a:cubicBezTo>
                <a:close/>
                <a:moveTo>
                  <a:pt x="10621" y="3986"/>
                </a:moveTo>
                <a:cubicBezTo>
                  <a:pt x="10590" y="3986"/>
                  <a:pt x="10566" y="4035"/>
                  <a:pt x="10566" y="4097"/>
                </a:cubicBezTo>
                <a:cubicBezTo>
                  <a:pt x="10566" y="4158"/>
                  <a:pt x="10590" y="4208"/>
                  <a:pt x="10621" y="4208"/>
                </a:cubicBezTo>
                <a:cubicBezTo>
                  <a:pt x="10651" y="4208"/>
                  <a:pt x="10676" y="4158"/>
                  <a:pt x="10676" y="4097"/>
                </a:cubicBezTo>
                <a:cubicBezTo>
                  <a:pt x="10676" y="4035"/>
                  <a:pt x="10651" y="3986"/>
                  <a:pt x="10621" y="3986"/>
                </a:cubicBezTo>
                <a:close/>
                <a:moveTo>
                  <a:pt x="10442" y="3986"/>
                </a:moveTo>
                <a:cubicBezTo>
                  <a:pt x="10411" y="3986"/>
                  <a:pt x="10387" y="4035"/>
                  <a:pt x="10387" y="4097"/>
                </a:cubicBezTo>
                <a:cubicBezTo>
                  <a:pt x="10387" y="4158"/>
                  <a:pt x="10411" y="4208"/>
                  <a:pt x="10442" y="4208"/>
                </a:cubicBezTo>
                <a:cubicBezTo>
                  <a:pt x="10472" y="4208"/>
                  <a:pt x="10497" y="4158"/>
                  <a:pt x="10497" y="4097"/>
                </a:cubicBezTo>
                <a:cubicBezTo>
                  <a:pt x="10497" y="4035"/>
                  <a:pt x="10472" y="3986"/>
                  <a:pt x="10442" y="3986"/>
                </a:cubicBezTo>
                <a:close/>
                <a:moveTo>
                  <a:pt x="10263" y="3986"/>
                </a:moveTo>
                <a:cubicBezTo>
                  <a:pt x="10232" y="3986"/>
                  <a:pt x="10208" y="4035"/>
                  <a:pt x="10208" y="4097"/>
                </a:cubicBezTo>
                <a:cubicBezTo>
                  <a:pt x="10208" y="4158"/>
                  <a:pt x="10232" y="4208"/>
                  <a:pt x="10263" y="4208"/>
                </a:cubicBezTo>
                <a:cubicBezTo>
                  <a:pt x="10293" y="4208"/>
                  <a:pt x="10317" y="4158"/>
                  <a:pt x="10317" y="4097"/>
                </a:cubicBezTo>
                <a:cubicBezTo>
                  <a:pt x="10317" y="4035"/>
                  <a:pt x="10293" y="3986"/>
                  <a:pt x="10263" y="3986"/>
                </a:cubicBezTo>
                <a:close/>
                <a:moveTo>
                  <a:pt x="10083" y="3986"/>
                </a:moveTo>
                <a:cubicBezTo>
                  <a:pt x="10053" y="3986"/>
                  <a:pt x="10029" y="4035"/>
                  <a:pt x="10029" y="4097"/>
                </a:cubicBezTo>
                <a:cubicBezTo>
                  <a:pt x="10029" y="4158"/>
                  <a:pt x="10053" y="4208"/>
                  <a:pt x="10083" y="4208"/>
                </a:cubicBezTo>
                <a:cubicBezTo>
                  <a:pt x="10114" y="4208"/>
                  <a:pt x="10138" y="4158"/>
                  <a:pt x="10138" y="4097"/>
                </a:cubicBezTo>
                <a:cubicBezTo>
                  <a:pt x="10138" y="4035"/>
                  <a:pt x="10114" y="3986"/>
                  <a:pt x="10083" y="3986"/>
                </a:cubicBezTo>
                <a:close/>
                <a:moveTo>
                  <a:pt x="9904" y="3986"/>
                </a:moveTo>
                <a:cubicBezTo>
                  <a:pt x="9874" y="3986"/>
                  <a:pt x="9850" y="4035"/>
                  <a:pt x="9850" y="4097"/>
                </a:cubicBezTo>
                <a:cubicBezTo>
                  <a:pt x="9850" y="4158"/>
                  <a:pt x="9874" y="4208"/>
                  <a:pt x="9904" y="4208"/>
                </a:cubicBezTo>
                <a:cubicBezTo>
                  <a:pt x="9935" y="4208"/>
                  <a:pt x="9959" y="4158"/>
                  <a:pt x="9959" y="4097"/>
                </a:cubicBezTo>
                <a:cubicBezTo>
                  <a:pt x="9959" y="4035"/>
                  <a:pt x="9935" y="3986"/>
                  <a:pt x="9904" y="3986"/>
                </a:cubicBezTo>
                <a:close/>
                <a:moveTo>
                  <a:pt x="9725" y="3986"/>
                </a:moveTo>
                <a:cubicBezTo>
                  <a:pt x="9695" y="3986"/>
                  <a:pt x="9670" y="4035"/>
                  <a:pt x="9670" y="4097"/>
                </a:cubicBezTo>
                <a:cubicBezTo>
                  <a:pt x="9670" y="4158"/>
                  <a:pt x="9695" y="4208"/>
                  <a:pt x="9725" y="4208"/>
                </a:cubicBezTo>
                <a:cubicBezTo>
                  <a:pt x="9756" y="4208"/>
                  <a:pt x="9780" y="4158"/>
                  <a:pt x="9780" y="4097"/>
                </a:cubicBezTo>
                <a:cubicBezTo>
                  <a:pt x="9780" y="4035"/>
                  <a:pt x="9756" y="3986"/>
                  <a:pt x="9725" y="3986"/>
                </a:cubicBezTo>
                <a:close/>
                <a:moveTo>
                  <a:pt x="9546" y="3986"/>
                </a:moveTo>
                <a:cubicBezTo>
                  <a:pt x="9516" y="3986"/>
                  <a:pt x="9491" y="4035"/>
                  <a:pt x="9491" y="4097"/>
                </a:cubicBezTo>
                <a:cubicBezTo>
                  <a:pt x="9491" y="4158"/>
                  <a:pt x="9516" y="4208"/>
                  <a:pt x="9546" y="4208"/>
                </a:cubicBezTo>
                <a:cubicBezTo>
                  <a:pt x="9577" y="4208"/>
                  <a:pt x="9601" y="4158"/>
                  <a:pt x="9601" y="4097"/>
                </a:cubicBezTo>
                <a:cubicBezTo>
                  <a:pt x="9601" y="4035"/>
                  <a:pt x="9577" y="3986"/>
                  <a:pt x="9546" y="3986"/>
                </a:cubicBezTo>
                <a:close/>
                <a:moveTo>
                  <a:pt x="9367" y="3986"/>
                </a:moveTo>
                <a:cubicBezTo>
                  <a:pt x="9337" y="3986"/>
                  <a:pt x="9312" y="4035"/>
                  <a:pt x="9312" y="4097"/>
                </a:cubicBezTo>
                <a:cubicBezTo>
                  <a:pt x="9312" y="4158"/>
                  <a:pt x="9337" y="4208"/>
                  <a:pt x="9367" y="4208"/>
                </a:cubicBezTo>
                <a:cubicBezTo>
                  <a:pt x="9397" y="4208"/>
                  <a:pt x="9422" y="4158"/>
                  <a:pt x="9422" y="4097"/>
                </a:cubicBezTo>
                <a:cubicBezTo>
                  <a:pt x="9422" y="4035"/>
                  <a:pt x="9397" y="3986"/>
                  <a:pt x="9367" y="3986"/>
                </a:cubicBezTo>
                <a:close/>
                <a:moveTo>
                  <a:pt x="9188" y="3986"/>
                </a:moveTo>
                <a:cubicBezTo>
                  <a:pt x="9158" y="3986"/>
                  <a:pt x="9133" y="4035"/>
                  <a:pt x="9133" y="4097"/>
                </a:cubicBezTo>
                <a:cubicBezTo>
                  <a:pt x="9133" y="4158"/>
                  <a:pt x="9158" y="4208"/>
                  <a:pt x="9188" y="4208"/>
                </a:cubicBezTo>
                <a:cubicBezTo>
                  <a:pt x="9218" y="4208"/>
                  <a:pt x="9243" y="4158"/>
                  <a:pt x="9243" y="4097"/>
                </a:cubicBezTo>
                <a:cubicBezTo>
                  <a:pt x="9243" y="4035"/>
                  <a:pt x="9218" y="3986"/>
                  <a:pt x="9188" y="3986"/>
                </a:cubicBezTo>
                <a:close/>
                <a:moveTo>
                  <a:pt x="6502" y="3986"/>
                </a:moveTo>
                <a:cubicBezTo>
                  <a:pt x="6472" y="3986"/>
                  <a:pt x="6447" y="4035"/>
                  <a:pt x="6447" y="4097"/>
                </a:cubicBezTo>
                <a:cubicBezTo>
                  <a:pt x="6447" y="4158"/>
                  <a:pt x="6472" y="4208"/>
                  <a:pt x="6502" y="4208"/>
                </a:cubicBezTo>
                <a:cubicBezTo>
                  <a:pt x="6532" y="4208"/>
                  <a:pt x="6557" y="4158"/>
                  <a:pt x="6557" y="4097"/>
                </a:cubicBezTo>
                <a:cubicBezTo>
                  <a:pt x="6557" y="4035"/>
                  <a:pt x="6532" y="3986"/>
                  <a:pt x="6502" y="3986"/>
                </a:cubicBezTo>
                <a:close/>
                <a:moveTo>
                  <a:pt x="6323" y="3986"/>
                </a:moveTo>
                <a:cubicBezTo>
                  <a:pt x="6292" y="3986"/>
                  <a:pt x="6268" y="4035"/>
                  <a:pt x="6268" y="4097"/>
                </a:cubicBezTo>
                <a:cubicBezTo>
                  <a:pt x="6268" y="4158"/>
                  <a:pt x="6292" y="4208"/>
                  <a:pt x="6323" y="4208"/>
                </a:cubicBezTo>
                <a:cubicBezTo>
                  <a:pt x="6353" y="4208"/>
                  <a:pt x="6378" y="4158"/>
                  <a:pt x="6378" y="4097"/>
                </a:cubicBezTo>
                <a:cubicBezTo>
                  <a:pt x="6378" y="4035"/>
                  <a:pt x="6353" y="3986"/>
                  <a:pt x="6323" y="3986"/>
                </a:cubicBezTo>
                <a:close/>
                <a:moveTo>
                  <a:pt x="6144" y="3986"/>
                </a:moveTo>
                <a:cubicBezTo>
                  <a:pt x="6113" y="3986"/>
                  <a:pt x="6089" y="4035"/>
                  <a:pt x="6089" y="4097"/>
                </a:cubicBezTo>
                <a:cubicBezTo>
                  <a:pt x="6089" y="4158"/>
                  <a:pt x="6113" y="4208"/>
                  <a:pt x="6144" y="4208"/>
                </a:cubicBezTo>
                <a:cubicBezTo>
                  <a:pt x="6174" y="4208"/>
                  <a:pt x="6199" y="4158"/>
                  <a:pt x="6199" y="4097"/>
                </a:cubicBezTo>
                <a:cubicBezTo>
                  <a:pt x="6199" y="4035"/>
                  <a:pt x="6174" y="3986"/>
                  <a:pt x="6144" y="3986"/>
                </a:cubicBezTo>
                <a:close/>
                <a:moveTo>
                  <a:pt x="5965" y="3986"/>
                </a:moveTo>
                <a:cubicBezTo>
                  <a:pt x="5934" y="3986"/>
                  <a:pt x="5910" y="4035"/>
                  <a:pt x="5910" y="4097"/>
                </a:cubicBezTo>
                <a:cubicBezTo>
                  <a:pt x="5910" y="4158"/>
                  <a:pt x="5934" y="4208"/>
                  <a:pt x="5965" y="4208"/>
                </a:cubicBezTo>
                <a:cubicBezTo>
                  <a:pt x="5995" y="4208"/>
                  <a:pt x="6019" y="4158"/>
                  <a:pt x="6019" y="4097"/>
                </a:cubicBezTo>
                <a:cubicBezTo>
                  <a:pt x="6019" y="4035"/>
                  <a:pt x="5995" y="3986"/>
                  <a:pt x="5965" y="3986"/>
                </a:cubicBezTo>
                <a:close/>
                <a:moveTo>
                  <a:pt x="5786" y="3986"/>
                </a:moveTo>
                <a:cubicBezTo>
                  <a:pt x="5755" y="3986"/>
                  <a:pt x="5731" y="4035"/>
                  <a:pt x="5731" y="4097"/>
                </a:cubicBezTo>
                <a:cubicBezTo>
                  <a:pt x="5731" y="4158"/>
                  <a:pt x="5755" y="4208"/>
                  <a:pt x="5786" y="4208"/>
                </a:cubicBezTo>
                <a:cubicBezTo>
                  <a:pt x="5816" y="4208"/>
                  <a:pt x="5840" y="4158"/>
                  <a:pt x="5840" y="4097"/>
                </a:cubicBezTo>
                <a:cubicBezTo>
                  <a:pt x="5840" y="4035"/>
                  <a:pt x="5816" y="3986"/>
                  <a:pt x="5786" y="3986"/>
                </a:cubicBezTo>
                <a:close/>
                <a:moveTo>
                  <a:pt x="5606" y="3986"/>
                </a:moveTo>
                <a:cubicBezTo>
                  <a:pt x="5576" y="3986"/>
                  <a:pt x="5552" y="4035"/>
                  <a:pt x="5552" y="4097"/>
                </a:cubicBezTo>
                <a:cubicBezTo>
                  <a:pt x="5552" y="4158"/>
                  <a:pt x="5576" y="4208"/>
                  <a:pt x="5606" y="4208"/>
                </a:cubicBezTo>
                <a:cubicBezTo>
                  <a:pt x="5637" y="4208"/>
                  <a:pt x="5661" y="4158"/>
                  <a:pt x="5661" y="4097"/>
                </a:cubicBezTo>
                <a:cubicBezTo>
                  <a:pt x="5661" y="4035"/>
                  <a:pt x="5637" y="3986"/>
                  <a:pt x="5606" y="3986"/>
                </a:cubicBezTo>
                <a:close/>
                <a:moveTo>
                  <a:pt x="5427" y="3986"/>
                </a:moveTo>
                <a:cubicBezTo>
                  <a:pt x="5397" y="3986"/>
                  <a:pt x="5372" y="4035"/>
                  <a:pt x="5372" y="4097"/>
                </a:cubicBezTo>
                <a:cubicBezTo>
                  <a:pt x="5372" y="4158"/>
                  <a:pt x="5397" y="4208"/>
                  <a:pt x="5427" y="4208"/>
                </a:cubicBezTo>
                <a:cubicBezTo>
                  <a:pt x="5458" y="4208"/>
                  <a:pt x="5482" y="4158"/>
                  <a:pt x="5482" y="4097"/>
                </a:cubicBezTo>
                <a:cubicBezTo>
                  <a:pt x="5482" y="4035"/>
                  <a:pt x="5458" y="3986"/>
                  <a:pt x="5427" y="3986"/>
                </a:cubicBezTo>
                <a:close/>
                <a:moveTo>
                  <a:pt x="5248" y="3986"/>
                </a:moveTo>
                <a:cubicBezTo>
                  <a:pt x="5218" y="3986"/>
                  <a:pt x="5193" y="4035"/>
                  <a:pt x="5193" y="4097"/>
                </a:cubicBezTo>
                <a:cubicBezTo>
                  <a:pt x="5193" y="4158"/>
                  <a:pt x="5218" y="4208"/>
                  <a:pt x="5248" y="4208"/>
                </a:cubicBezTo>
                <a:cubicBezTo>
                  <a:pt x="5279" y="4208"/>
                  <a:pt x="5303" y="4158"/>
                  <a:pt x="5303" y="4097"/>
                </a:cubicBezTo>
                <a:cubicBezTo>
                  <a:pt x="5303" y="4035"/>
                  <a:pt x="5279" y="3986"/>
                  <a:pt x="5248" y="3986"/>
                </a:cubicBezTo>
                <a:close/>
                <a:moveTo>
                  <a:pt x="5069" y="3986"/>
                </a:moveTo>
                <a:cubicBezTo>
                  <a:pt x="5039" y="3986"/>
                  <a:pt x="5014" y="4035"/>
                  <a:pt x="5014" y="4097"/>
                </a:cubicBezTo>
                <a:cubicBezTo>
                  <a:pt x="5014" y="4158"/>
                  <a:pt x="5039" y="4208"/>
                  <a:pt x="5069" y="4208"/>
                </a:cubicBezTo>
                <a:cubicBezTo>
                  <a:pt x="5099" y="4208"/>
                  <a:pt x="5124" y="4158"/>
                  <a:pt x="5124" y="4097"/>
                </a:cubicBezTo>
                <a:cubicBezTo>
                  <a:pt x="5124" y="4035"/>
                  <a:pt x="5099" y="3986"/>
                  <a:pt x="5069" y="3986"/>
                </a:cubicBezTo>
                <a:close/>
                <a:moveTo>
                  <a:pt x="4890" y="3986"/>
                </a:moveTo>
                <a:cubicBezTo>
                  <a:pt x="4860" y="3986"/>
                  <a:pt x="4835" y="4035"/>
                  <a:pt x="4835" y="4097"/>
                </a:cubicBezTo>
                <a:cubicBezTo>
                  <a:pt x="4835" y="4158"/>
                  <a:pt x="4860" y="4208"/>
                  <a:pt x="4890" y="4208"/>
                </a:cubicBezTo>
                <a:cubicBezTo>
                  <a:pt x="4920" y="4208"/>
                  <a:pt x="4945" y="4158"/>
                  <a:pt x="4945" y="4097"/>
                </a:cubicBezTo>
                <a:cubicBezTo>
                  <a:pt x="4945" y="4035"/>
                  <a:pt x="4920" y="3986"/>
                  <a:pt x="4890" y="3986"/>
                </a:cubicBezTo>
                <a:close/>
                <a:moveTo>
                  <a:pt x="4711" y="3986"/>
                </a:moveTo>
                <a:cubicBezTo>
                  <a:pt x="4681" y="3986"/>
                  <a:pt x="4656" y="4035"/>
                  <a:pt x="4656" y="4097"/>
                </a:cubicBezTo>
                <a:cubicBezTo>
                  <a:pt x="4656" y="4158"/>
                  <a:pt x="4681" y="4208"/>
                  <a:pt x="4711" y="4208"/>
                </a:cubicBezTo>
                <a:cubicBezTo>
                  <a:pt x="4741" y="4208"/>
                  <a:pt x="4766" y="4158"/>
                  <a:pt x="4766" y="4097"/>
                </a:cubicBezTo>
                <a:cubicBezTo>
                  <a:pt x="4766" y="4035"/>
                  <a:pt x="4741" y="3986"/>
                  <a:pt x="4711" y="3986"/>
                </a:cubicBezTo>
                <a:close/>
                <a:moveTo>
                  <a:pt x="4532" y="3986"/>
                </a:moveTo>
                <a:cubicBezTo>
                  <a:pt x="4502" y="3986"/>
                  <a:pt x="4477" y="4035"/>
                  <a:pt x="4477" y="4097"/>
                </a:cubicBezTo>
                <a:cubicBezTo>
                  <a:pt x="4477" y="4158"/>
                  <a:pt x="4502" y="4208"/>
                  <a:pt x="4532" y="4208"/>
                </a:cubicBezTo>
                <a:cubicBezTo>
                  <a:pt x="4562" y="4208"/>
                  <a:pt x="4587" y="4158"/>
                  <a:pt x="4587" y="4097"/>
                </a:cubicBezTo>
                <a:cubicBezTo>
                  <a:pt x="4587" y="4035"/>
                  <a:pt x="4562" y="3986"/>
                  <a:pt x="4532" y="3986"/>
                </a:cubicBezTo>
                <a:close/>
                <a:moveTo>
                  <a:pt x="4353" y="3986"/>
                </a:moveTo>
                <a:cubicBezTo>
                  <a:pt x="4323" y="3986"/>
                  <a:pt x="4298" y="4035"/>
                  <a:pt x="4298" y="4097"/>
                </a:cubicBezTo>
                <a:cubicBezTo>
                  <a:pt x="4298" y="4158"/>
                  <a:pt x="4323" y="4208"/>
                  <a:pt x="4353" y="4208"/>
                </a:cubicBezTo>
                <a:cubicBezTo>
                  <a:pt x="4383" y="4208"/>
                  <a:pt x="4408" y="4158"/>
                  <a:pt x="4408" y="4097"/>
                </a:cubicBezTo>
                <a:cubicBezTo>
                  <a:pt x="4408" y="4035"/>
                  <a:pt x="4383" y="3986"/>
                  <a:pt x="4353" y="3986"/>
                </a:cubicBezTo>
                <a:close/>
                <a:moveTo>
                  <a:pt x="4174" y="3986"/>
                </a:moveTo>
                <a:cubicBezTo>
                  <a:pt x="4143" y="3986"/>
                  <a:pt x="4119" y="4035"/>
                  <a:pt x="4119" y="4097"/>
                </a:cubicBezTo>
                <a:cubicBezTo>
                  <a:pt x="4119" y="4158"/>
                  <a:pt x="4143" y="4208"/>
                  <a:pt x="4174" y="4208"/>
                </a:cubicBezTo>
                <a:cubicBezTo>
                  <a:pt x="4204" y="4208"/>
                  <a:pt x="4229" y="4158"/>
                  <a:pt x="4229" y="4097"/>
                </a:cubicBezTo>
                <a:cubicBezTo>
                  <a:pt x="4229" y="4035"/>
                  <a:pt x="4204" y="3986"/>
                  <a:pt x="4174" y="3986"/>
                </a:cubicBezTo>
                <a:close/>
                <a:moveTo>
                  <a:pt x="3995" y="3986"/>
                </a:moveTo>
                <a:cubicBezTo>
                  <a:pt x="3964" y="3986"/>
                  <a:pt x="3940" y="4035"/>
                  <a:pt x="3940" y="4097"/>
                </a:cubicBezTo>
                <a:cubicBezTo>
                  <a:pt x="3940" y="4158"/>
                  <a:pt x="3964" y="4208"/>
                  <a:pt x="3995" y="4208"/>
                </a:cubicBezTo>
                <a:cubicBezTo>
                  <a:pt x="4025" y="4208"/>
                  <a:pt x="4050" y="4158"/>
                  <a:pt x="4050" y="4097"/>
                </a:cubicBezTo>
                <a:cubicBezTo>
                  <a:pt x="4050" y="4035"/>
                  <a:pt x="4025" y="3986"/>
                  <a:pt x="3995" y="3986"/>
                </a:cubicBezTo>
                <a:close/>
                <a:moveTo>
                  <a:pt x="3816" y="3986"/>
                </a:moveTo>
                <a:cubicBezTo>
                  <a:pt x="3785" y="3986"/>
                  <a:pt x="3761" y="4035"/>
                  <a:pt x="3761" y="4097"/>
                </a:cubicBezTo>
                <a:cubicBezTo>
                  <a:pt x="3761" y="4158"/>
                  <a:pt x="3785" y="4208"/>
                  <a:pt x="3816" y="4208"/>
                </a:cubicBezTo>
                <a:cubicBezTo>
                  <a:pt x="3846" y="4208"/>
                  <a:pt x="3870" y="4158"/>
                  <a:pt x="3870" y="4097"/>
                </a:cubicBezTo>
                <a:cubicBezTo>
                  <a:pt x="3870" y="4035"/>
                  <a:pt x="3846" y="3986"/>
                  <a:pt x="3816" y="3986"/>
                </a:cubicBezTo>
                <a:close/>
                <a:moveTo>
                  <a:pt x="3637" y="3986"/>
                </a:moveTo>
                <a:cubicBezTo>
                  <a:pt x="3606" y="3986"/>
                  <a:pt x="3582" y="4035"/>
                  <a:pt x="3582" y="4097"/>
                </a:cubicBezTo>
                <a:cubicBezTo>
                  <a:pt x="3582" y="4158"/>
                  <a:pt x="3606" y="4208"/>
                  <a:pt x="3637" y="4208"/>
                </a:cubicBezTo>
                <a:cubicBezTo>
                  <a:pt x="3667" y="4208"/>
                  <a:pt x="3691" y="4158"/>
                  <a:pt x="3691" y="4097"/>
                </a:cubicBezTo>
                <a:cubicBezTo>
                  <a:pt x="3691" y="4035"/>
                  <a:pt x="3667" y="3986"/>
                  <a:pt x="3637" y="3986"/>
                </a:cubicBezTo>
                <a:close/>
                <a:moveTo>
                  <a:pt x="3457" y="3986"/>
                </a:moveTo>
                <a:cubicBezTo>
                  <a:pt x="3427" y="3986"/>
                  <a:pt x="3403" y="4035"/>
                  <a:pt x="3403" y="4097"/>
                </a:cubicBezTo>
                <a:cubicBezTo>
                  <a:pt x="3403" y="4158"/>
                  <a:pt x="3427" y="4208"/>
                  <a:pt x="3457" y="4208"/>
                </a:cubicBezTo>
                <a:cubicBezTo>
                  <a:pt x="3488" y="4208"/>
                  <a:pt x="3512" y="4158"/>
                  <a:pt x="3512" y="4097"/>
                </a:cubicBezTo>
                <a:cubicBezTo>
                  <a:pt x="3512" y="4035"/>
                  <a:pt x="3488" y="3986"/>
                  <a:pt x="3457" y="3986"/>
                </a:cubicBezTo>
                <a:close/>
                <a:moveTo>
                  <a:pt x="3278" y="3986"/>
                </a:moveTo>
                <a:cubicBezTo>
                  <a:pt x="3248" y="3986"/>
                  <a:pt x="3223" y="4035"/>
                  <a:pt x="3223" y="4097"/>
                </a:cubicBezTo>
                <a:cubicBezTo>
                  <a:pt x="3223" y="4158"/>
                  <a:pt x="3248" y="4208"/>
                  <a:pt x="3278" y="4208"/>
                </a:cubicBezTo>
                <a:cubicBezTo>
                  <a:pt x="3309" y="4208"/>
                  <a:pt x="3333" y="4158"/>
                  <a:pt x="3333" y="4097"/>
                </a:cubicBezTo>
                <a:cubicBezTo>
                  <a:pt x="3333" y="4035"/>
                  <a:pt x="3309" y="3986"/>
                  <a:pt x="3278" y="3986"/>
                </a:cubicBezTo>
                <a:close/>
                <a:moveTo>
                  <a:pt x="3099" y="3986"/>
                </a:moveTo>
                <a:cubicBezTo>
                  <a:pt x="3069" y="3986"/>
                  <a:pt x="3044" y="4035"/>
                  <a:pt x="3044" y="4097"/>
                </a:cubicBezTo>
                <a:cubicBezTo>
                  <a:pt x="3044" y="4158"/>
                  <a:pt x="3069" y="4208"/>
                  <a:pt x="3099" y="4208"/>
                </a:cubicBezTo>
                <a:cubicBezTo>
                  <a:pt x="3130" y="4208"/>
                  <a:pt x="3154" y="4158"/>
                  <a:pt x="3154" y="4097"/>
                </a:cubicBezTo>
                <a:cubicBezTo>
                  <a:pt x="3154" y="4035"/>
                  <a:pt x="3130" y="3986"/>
                  <a:pt x="3099" y="3986"/>
                </a:cubicBezTo>
                <a:close/>
                <a:moveTo>
                  <a:pt x="2920" y="3986"/>
                </a:moveTo>
                <a:cubicBezTo>
                  <a:pt x="2890" y="3986"/>
                  <a:pt x="2865" y="4035"/>
                  <a:pt x="2865" y="4097"/>
                </a:cubicBezTo>
                <a:cubicBezTo>
                  <a:pt x="2865" y="4158"/>
                  <a:pt x="2890" y="4208"/>
                  <a:pt x="2920" y="4208"/>
                </a:cubicBezTo>
                <a:cubicBezTo>
                  <a:pt x="2950" y="4208"/>
                  <a:pt x="2975" y="4158"/>
                  <a:pt x="2975" y="4097"/>
                </a:cubicBezTo>
                <a:cubicBezTo>
                  <a:pt x="2975" y="4035"/>
                  <a:pt x="2950" y="3986"/>
                  <a:pt x="2920" y="3986"/>
                </a:cubicBezTo>
                <a:close/>
                <a:moveTo>
                  <a:pt x="2741" y="3986"/>
                </a:moveTo>
                <a:cubicBezTo>
                  <a:pt x="2711" y="3986"/>
                  <a:pt x="2686" y="4035"/>
                  <a:pt x="2686" y="4097"/>
                </a:cubicBezTo>
                <a:cubicBezTo>
                  <a:pt x="2686" y="4158"/>
                  <a:pt x="2711" y="4208"/>
                  <a:pt x="2741" y="4208"/>
                </a:cubicBezTo>
                <a:cubicBezTo>
                  <a:pt x="2771" y="4208"/>
                  <a:pt x="2796" y="4158"/>
                  <a:pt x="2796" y="4097"/>
                </a:cubicBezTo>
                <a:cubicBezTo>
                  <a:pt x="2796" y="4035"/>
                  <a:pt x="2771" y="3986"/>
                  <a:pt x="2741" y="3986"/>
                </a:cubicBezTo>
                <a:close/>
                <a:moveTo>
                  <a:pt x="2562" y="3986"/>
                </a:moveTo>
                <a:cubicBezTo>
                  <a:pt x="2532" y="3986"/>
                  <a:pt x="2507" y="4035"/>
                  <a:pt x="2507" y="4097"/>
                </a:cubicBezTo>
                <a:cubicBezTo>
                  <a:pt x="2507" y="4158"/>
                  <a:pt x="2532" y="4208"/>
                  <a:pt x="2562" y="4208"/>
                </a:cubicBezTo>
                <a:cubicBezTo>
                  <a:pt x="2592" y="4208"/>
                  <a:pt x="2617" y="4158"/>
                  <a:pt x="2617" y="4097"/>
                </a:cubicBezTo>
                <a:cubicBezTo>
                  <a:pt x="2617" y="4035"/>
                  <a:pt x="2592" y="3986"/>
                  <a:pt x="2562" y="3986"/>
                </a:cubicBezTo>
                <a:close/>
                <a:moveTo>
                  <a:pt x="2383" y="3986"/>
                </a:moveTo>
                <a:cubicBezTo>
                  <a:pt x="2353" y="3986"/>
                  <a:pt x="2328" y="4035"/>
                  <a:pt x="2328" y="4097"/>
                </a:cubicBezTo>
                <a:cubicBezTo>
                  <a:pt x="2328" y="4158"/>
                  <a:pt x="2353" y="4208"/>
                  <a:pt x="2383" y="4208"/>
                </a:cubicBezTo>
                <a:cubicBezTo>
                  <a:pt x="2413" y="4208"/>
                  <a:pt x="2438" y="4158"/>
                  <a:pt x="2438" y="4097"/>
                </a:cubicBezTo>
                <a:cubicBezTo>
                  <a:pt x="2438" y="4035"/>
                  <a:pt x="2413" y="3986"/>
                  <a:pt x="2383" y="3986"/>
                </a:cubicBezTo>
                <a:close/>
                <a:moveTo>
                  <a:pt x="2204" y="3986"/>
                </a:moveTo>
                <a:cubicBezTo>
                  <a:pt x="2174" y="3986"/>
                  <a:pt x="2149" y="4035"/>
                  <a:pt x="2149" y="4097"/>
                </a:cubicBezTo>
                <a:cubicBezTo>
                  <a:pt x="2149" y="4158"/>
                  <a:pt x="2174" y="4208"/>
                  <a:pt x="2204" y="4208"/>
                </a:cubicBezTo>
                <a:cubicBezTo>
                  <a:pt x="2234" y="4208"/>
                  <a:pt x="2259" y="4158"/>
                  <a:pt x="2259" y="4097"/>
                </a:cubicBezTo>
                <a:cubicBezTo>
                  <a:pt x="2259" y="4035"/>
                  <a:pt x="2234" y="3986"/>
                  <a:pt x="2204" y="3986"/>
                </a:cubicBezTo>
                <a:close/>
                <a:moveTo>
                  <a:pt x="2025" y="3986"/>
                </a:moveTo>
                <a:cubicBezTo>
                  <a:pt x="1994" y="3986"/>
                  <a:pt x="1970" y="4035"/>
                  <a:pt x="1970" y="4097"/>
                </a:cubicBezTo>
                <a:cubicBezTo>
                  <a:pt x="1970" y="4158"/>
                  <a:pt x="1994" y="4208"/>
                  <a:pt x="2025" y="4208"/>
                </a:cubicBezTo>
                <a:cubicBezTo>
                  <a:pt x="2055" y="4208"/>
                  <a:pt x="2080" y="4158"/>
                  <a:pt x="2080" y="4097"/>
                </a:cubicBezTo>
                <a:cubicBezTo>
                  <a:pt x="2080" y="4035"/>
                  <a:pt x="2055" y="3986"/>
                  <a:pt x="2025" y="3986"/>
                </a:cubicBezTo>
                <a:close/>
                <a:moveTo>
                  <a:pt x="19396" y="3623"/>
                </a:moveTo>
                <a:cubicBezTo>
                  <a:pt x="19366" y="3623"/>
                  <a:pt x="19341" y="3673"/>
                  <a:pt x="19341" y="3734"/>
                </a:cubicBezTo>
                <a:cubicBezTo>
                  <a:pt x="19341" y="3796"/>
                  <a:pt x="19366" y="3845"/>
                  <a:pt x="19396" y="3845"/>
                </a:cubicBezTo>
                <a:cubicBezTo>
                  <a:pt x="19426" y="3845"/>
                  <a:pt x="19451" y="3796"/>
                  <a:pt x="19451" y="3734"/>
                </a:cubicBezTo>
                <a:cubicBezTo>
                  <a:pt x="19451" y="3673"/>
                  <a:pt x="19426" y="3623"/>
                  <a:pt x="19396" y="3623"/>
                </a:cubicBezTo>
                <a:close/>
                <a:moveTo>
                  <a:pt x="19217" y="3623"/>
                </a:moveTo>
                <a:cubicBezTo>
                  <a:pt x="19187" y="3623"/>
                  <a:pt x="19162" y="3673"/>
                  <a:pt x="19162" y="3734"/>
                </a:cubicBezTo>
                <a:cubicBezTo>
                  <a:pt x="19162" y="3796"/>
                  <a:pt x="19187" y="3845"/>
                  <a:pt x="19217" y="3845"/>
                </a:cubicBezTo>
                <a:cubicBezTo>
                  <a:pt x="19247" y="3845"/>
                  <a:pt x="19272" y="3796"/>
                  <a:pt x="19272" y="3734"/>
                </a:cubicBezTo>
                <a:cubicBezTo>
                  <a:pt x="19272" y="3673"/>
                  <a:pt x="19247" y="3623"/>
                  <a:pt x="19217" y="3623"/>
                </a:cubicBezTo>
                <a:close/>
                <a:moveTo>
                  <a:pt x="19038" y="3623"/>
                </a:moveTo>
                <a:cubicBezTo>
                  <a:pt x="19008" y="3623"/>
                  <a:pt x="18983" y="3673"/>
                  <a:pt x="18983" y="3734"/>
                </a:cubicBezTo>
                <a:cubicBezTo>
                  <a:pt x="18983" y="3796"/>
                  <a:pt x="19008" y="3845"/>
                  <a:pt x="19038" y="3845"/>
                </a:cubicBezTo>
                <a:cubicBezTo>
                  <a:pt x="19068" y="3845"/>
                  <a:pt x="19093" y="3796"/>
                  <a:pt x="19093" y="3734"/>
                </a:cubicBezTo>
                <a:cubicBezTo>
                  <a:pt x="19093" y="3673"/>
                  <a:pt x="19068" y="3623"/>
                  <a:pt x="19038" y="3623"/>
                </a:cubicBezTo>
                <a:close/>
                <a:moveTo>
                  <a:pt x="17963" y="3623"/>
                </a:moveTo>
                <a:cubicBezTo>
                  <a:pt x="17933" y="3623"/>
                  <a:pt x="17908" y="3673"/>
                  <a:pt x="17908" y="3734"/>
                </a:cubicBezTo>
                <a:cubicBezTo>
                  <a:pt x="17908" y="3796"/>
                  <a:pt x="17933" y="3845"/>
                  <a:pt x="17963" y="3845"/>
                </a:cubicBezTo>
                <a:cubicBezTo>
                  <a:pt x="17994" y="3845"/>
                  <a:pt x="18018" y="3796"/>
                  <a:pt x="18018" y="3734"/>
                </a:cubicBezTo>
                <a:cubicBezTo>
                  <a:pt x="18018" y="3673"/>
                  <a:pt x="17994" y="3623"/>
                  <a:pt x="17963" y="3623"/>
                </a:cubicBezTo>
                <a:close/>
                <a:moveTo>
                  <a:pt x="17784" y="3623"/>
                </a:moveTo>
                <a:cubicBezTo>
                  <a:pt x="17754" y="3623"/>
                  <a:pt x="17729" y="3673"/>
                  <a:pt x="17729" y="3734"/>
                </a:cubicBezTo>
                <a:cubicBezTo>
                  <a:pt x="17729" y="3796"/>
                  <a:pt x="17754" y="3845"/>
                  <a:pt x="17784" y="3845"/>
                </a:cubicBezTo>
                <a:cubicBezTo>
                  <a:pt x="17815" y="3845"/>
                  <a:pt x="17839" y="3796"/>
                  <a:pt x="17839" y="3734"/>
                </a:cubicBezTo>
                <a:cubicBezTo>
                  <a:pt x="17839" y="3673"/>
                  <a:pt x="17815" y="3623"/>
                  <a:pt x="17784" y="3623"/>
                </a:cubicBezTo>
                <a:close/>
                <a:moveTo>
                  <a:pt x="17605" y="3623"/>
                </a:moveTo>
                <a:cubicBezTo>
                  <a:pt x="17575" y="3623"/>
                  <a:pt x="17550" y="3673"/>
                  <a:pt x="17550" y="3734"/>
                </a:cubicBezTo>
                <a:cubicBezTo>
                  <a:pt x="17550" y="3796"/>
                  <a:pt x="17575" y="3845"/>
                  <a:pt x="17605" y="3845"/>
                </a:cubicBezTo>
                <a:cubicBezTo>
                  <a:pt x="17635" y="3845"/>
                  <a:pt x="17660" y="3796"/>
                  <a:pt x="17660" y="3734"/>
                </a:cubicBezTo>
                <a:cubicBezTo>
                  <a:pt x="17660" y="3673"/>
                  <a:pt x="17635" y="3623"/>
                  <a:pt x="17605" y="3623"/>
                </a:cubicBezTo>
                <a:close/>
                <a:moveTo>
                  <a:pt x="17426" y="3623"/>
                </a:moveTo>
                <a:cubicBezTo>
                  <a:pt x="17396" y="3623"/>
                  <a:pt x="17371" y="3673"/>
                  <a:pt x="17371" y="3734"/>
                </a:cubicBezTo>
                <a:cubicBezTo>
                  <a:pt x="17371" y="3796"/>
                  <a:pt x="17396" y="3845"/>
                  <a:pt x="17426" y="3845"/>
                </a:cubicBezTo>
                <a:cubicBezTo>
                  <a:pt x="17456" y="3845"/>
                  <a:pt x="17481" y="3796"/>
                  <a:pt x="17481" y="3734"/>
                </a:cubicBezTo>
                <a:cubicBezTo>
                  <a:pt x="17481" y="3673"/>
                  <a:pt x="17456" y="3623"/>
                  <a:pt x="17426" y="3623"/>
                </a:cubicBezTo>
                <a:close/>
                <a:moveTo>
                  <a:pt x="17247" y="3623"/>
                </a:moveTo>
                <a:cubicBezTo>
                  <a:pt x="17217" y="3623"/>
                  <a:pt x="17192" y="3673"/>
                  <a:pt x="17192" y="3734"/>
                </a:cubicBezTo>
                <a:cubicBezTo>
                  <a:pt x="17192" y="3796"/>
                  <a:pt x="17217" y="3845"/>
                  <a:pt x="17247" y="3845"/>
                </a:cubicBezTo>
                <a:cubicBezTo>
                  <a:pt x="17277" y="3845"/>
                  <a:pt x="17302" y="3796"/>
                  <a:pt x="17302" y="3734"/>
                </a:cubicBezTo>
                <a:cubicBezTo>
                  <a:pt x="17302" y="3673"/>
                  <a:pt x="17277" y="3623"/>
                  <a:pt x="17247" y="3623"/>
                </a:cubicBezTo>
                <a:close/>
                <a:moveTo>
                  <a:pt x="17068" y="3623"/>
                </a:moveTo>
                <a:cubicBezTo>
                  <a:pt x="17038" y="3623"/>
                  <a:pt x="17013" y="3673"/>
                  <a:pt x="17013" y="3734"/>
                </a:cubicBezTo>
                <a:cubicBezTo>
                  <a:pt x="17013" y="3796"/>
                  <a:pt x="17038" y="3845"/>
                  <a:pt x="17068" y="3845"/>
                </a:cubicBezTo>
                <a:cubicBezTo>
                  <a:pt x="17098" y="3845"/>
                  <a:pt x="17123" y="3796"/>
                  <a:pt x="17123" y="3734"/>
                </a:cubicBezTo>
                <a:cubicBezTo>
                  <a:pt x="17123" y="3673"/>
                  <a:pt x="17098" y="3623"/>
                  <a:pt x="17068" y="3623"/>
                </a:cubicBezTo>
                <a:close/>
                <a:moveTo>
                  <a:pt x="16889" y="3623"/>
                </a:moveTo>
                <a:cubicBezTo>
                  <a:pt x="16859" y="3623"/>
                  <a:pt x="16834" y="3673"/>
                  <a:pt x="16834" y="3734"/>
                </a:cubicBezTo>
                <a:cubicBezTo>
                  <a:pt x="16834" y="3796"/>
                  <a:pt x="16859" y="3845"/>
                  <a:pt x="16889" y="3845"/>
                </a:cubicBezTo>
                <a:cubicBezTo>
                  <a:pt x="16919" y="3845"/>
                  <a:pt x="16944" y="3796"/>
                  <a:pt x="16944" y="3734"/>
                </a:cubicBezTo>
                <a:cubicBezTo>
                  <a:pt x="16944" y="3673"/>
                  <a:pt x="16919" y="3623"/>
                  <a:pt x="16889" y="3623"/>
                </a:cubicBezTo>
                <a:close/>
                <a:moveTo>
                  <a:pt x="16710" y="3623"/>
                </a:moveTo>
                <a:cubicBezTo>
                  <a:pt x="16679" y="3623"/>
                  <a:pt x="16655" y="3673"/>
                  <a:pt x="16655" y="3734"/>
                </a:cubicBezTo>
                <a:cubicBezTo>
                  <a:pt x="16655" y="3796"/>
                  <a:pt x="16679" y="3845"/>
                  <a:pt x="16710" y="3845"/>
                </a:cubicBezTo>
                <a:cubicBezTo>
                  <a:pt x="16740" y="3845"/>
                  <a:pt x="16765" y="3796"/>
                  <a:pt x="16765" y="3734"/>
                </a:cubicBezTo>
                <a:cubicBezTo>
                  <a:pt x="16765" y="3673"/>
                  <a:pt x="16740" y="3623"/>
                  <a:pt x="16710" y="3623"/>
                </a:cubicBezTo>
                <a:close/>
                <a:moveTo>
                  <a:pt x="16531" y="3623"/>
                </a:moveTo>
                <a:cubicBezTo>
                  <a:pt x="16500" y="3623"/>
                  <a:pt x="16476" y="3673"/>
                  <a:pt x="16476" y="3734"/>
                </a:cubicBezTo>
                <a:cubicBezTo>
                  <a:pt x="16476" y="3796"/>
                  <a:pt x="16500" y="3845"/>
                  <a:pt x="16531" y="3845"/>
                </a:cubicBezTo>
                <a:cubicBezTo>
                  <a:pt x="16561" y="3845"/>
                  <a:pt x="16585" y="3796"/>
                  <a:pt x="16585" y="3734"/>
                </a:cubicBezTo>
                <a:cubicBezTo>
                  <a:pt x="16585" y="3673"/>
                  <a:pt x="16561" y="3623"/>
                  <a:pt x="16531" y="3623"/>
                </a:cubicBezTo>
                <a:close/>
                <a:moveTo>
                  <a:pt x="16352" y="3623"/>
                </a:moveTo>
                <a:cubicBezTo>
                  <a:pt x="16321" y="3623"/>
                  <a:pt x="16297" y="3673"/>
                  <a:pt x="16297" y="3734"/>
                </a:cubicBezTo>
                <a:cubicBezTo>
                  <a:pt x="16297" y="3796"/>
                  <a:pt x="16321" y="3845"/>
                  <a:pt x="16352" y="3845"/>
                </a:cubicBezTo>
                <a:cubicBezTo>
                  <a:pt x="16382" y="3845"/>
                  <a:pt x="16406" y="3796"/>
                  <a:pt x="16406" y="3734"/>
                </a:cubicBezTo>
                <a:cubicBezTo>
                  <a:pt x="16406" y="3673"/>
                  <a:pt x="16382" y="3623"/>
                  <a:pt x="16352" y="3623"/>
                </a:cubicBezTo>
                <a:close/>
                <a:moveTo>
                  <a:pt x="16172" y="3623"/>
                </a:moveTo>
                <a:cubicBezTo>
                  <a:pt x="16142" y="3623"/>
                  <a:pt x="16118" y="3673"/>
                  <a:pt x="16118" y="3734"/>
                </a:cubicBezTo>
                <a:cubicBezTo>
                  <a:pt x="16118" y="3796"/>
                  <a:pt x="16142" y="3845"/>
                  <a:pt x="16172" y="3845"/>
                </a:cubicBezTo>
                <a:cubicBezTo>
                  <a:pt x="16203" y="3845"/>
                  <a:pt x="16227" y="3796"/>
                  <a:pt x="16227" y="3734"/>
                </a:cubicBezTo>
                <a:cubicBezTo>
                  <a:pt x="16227" y="3673"/>
                  <a:pt x="16203" y="3623"/>
                  <a:pt x="16172" y="3623"/>
                </a:cubicBezTo>
                <a:close/>
                <a:moveTo>
                  <a:pt x="15993" y="3623"/>
                </a:moveTo>
                <a:cubicBezTo>
                  <a:pt x="15963" y="3623"/>
                  <a:pt x="15938" y="3673"/>
                  <a:pt x="15938" y="3734"/>
                </a:cubicBezTo>
                <a:cubicBezTo>
                  <a:pt x="15938" y="3796"/>
                  <a:pt x="15963" y="3845"/>
                  <a:pt x="15993" y="3845"/>
                </a:cubicBezTo>
                <a:cubicBezTo>
                  <a:pt x="16024" y="3845"/>
                  <a:pt x="16048" y="3796"/>
                  <a:pt x="16048" y="3734"/>
                </a:cubicBezTo>
                <a:cubicBezTo>
                  <a:pt x="16048" y="3673"/>
                  <a:pt x="16024" y="3623"/>
                  <a:pt x="15993" y="3623"/>
                </a:cubicBezTo>
                <a:close/>
                <a:moveTo>
                  <a:pt x="15814" y="3623"/>
                </a:moveTo>
                <a:cubicBezTo>
                  <a:pt x="15784" y="3623"/>
                  <a:pt x="15759" y="3673"/>
                  <a:pt x="15759" y="3734"/>
                </a:cubicBezTo>
                <a:cubicBezTo>
                  <a:pt x="15759" y="3796"/>
                  <a:pt x="15784" y="3845"/>
                  <a:pt x="15814" y="3845"/>
                </a:cubicBezTo>
                <a:cubicBezTo>
                  <a:pt x="15845" y="3845"/>
                  <a:pt x="15869" y="3796"/>
                  <a:pt x="15869" y="3734"/>
                </a:cubicBezTo>
                <a:cubicBezTo>
                  <a:pt x="15869" y="3673"/>
                  <a:pt x="15845" y="3623"/>
                  <a:pt x="15814" y="3623"/>
                </a:cubicBezTo>
                <a:close/>
                <a:moveTo>
                  <a:pt x="15635" y="3623"/>
                </a:moveTo>
                <a:cubicBezTo>
                  <a:pt x="15605" y="3623"/>
                  <a:pt x="15580" y="3673"/>
                  <a:pt x="15580" y="3734"/>
                </a:cubicBezTo>
                <a:cubicBezTo>
                  <a:pt x="15580" y="3796"/>
                  <a:pt x="15605" y="3845"/>
                  <a:pt x="15635" y="3845"/>
                </a:cubicBezTo>
                <a:cubicBezTo>
                  <a:pt x="15666" y="3845"/>
                  <a:pt x="15690" y="3796"/>
                  <a:pt x="15690" y="3734"/>
                </a:cubicBezTo>
                <a:cubicBezTo>
                  <a:pt x="15690" y="3673"/>
                  <a:pt x="15666" y="3623"/>
                  <a:pt x="15635" y="3623"/>
                </a:cubicBezTo>
                <a:close/>
                <a:moveTo>
                  <a:pt x="15456" y="3623"/>
                </a:moveTo>
                <a:cubicBezTo>
                  <a:pt x="15426" y="3623"/>
                  <a:pt x="15401" y="3673"/>
                  <a:pt x="15401" y="3734"/>
                </a:cubicBezTo>
                <a:cubicBezTo>
                  <a:pt x="15401" y="3796"/>
                  <a:pt x="15426" y="3845"/>
                  <a:pt x="15456" y="3845"/>
                </a:cubicBezTo>
                <a:cubicBezTo>
                  <a:pt x="15486" y="3845"/>
                  <a:pt x="15511" y="3796"/>
                  <a:pt x="15511" y="3734"/>
                </a:cubicBezTo>
                <a:cubicBezTo>
                  <a:pt x="15511" y="3673"/>
                  <a:pt x="15486" y="3623"/>
                  <a:pt x="15456" y="3623"/>
                </a:cubicBezTo>
                <a:close/>
                <a:moveTo>
                  <a:pt x="15277" y="3623"/>
                </a:moveTo>
                <a:cubicBezTo>
                  <a:pt x="15247" y="3623"/>
                  <a:pt x="15222" y="3673"/>
                  <a:pt x="15222" y="3734"/>
                </a:cubicBezTo>
                <a:cubicBezTo>
                  <a:pt x="15222" y="3796"/>
                  <a:pt x="15247" y="3845"/>
                  <a:pt x="15277" y="3845"/>
                </a:cubicBezTo>
                <a:cubicBezTo>
                  <a:pt x="15307" y="3845"/>
                  <a:pt x="15332" y="3796"/>
                  <a:pt x="15332" y="3734"/>
                </a:cubicBezTo>
                <a:cubicBezTo>
                  <a:pt x="15332" y="3673"/>
                  <a:pt x="15307" y="3623"/>
                  <a:pt x="15277" y="3623"/>
                </a:cubicBezTo>
                <a:close/>
                <a:moveTo>
                  <a:pt x="15098" y="3623"/>
                </a:moveTo>
                <a:cubicBezTo>
                  <a:pt x="15068" y="3623"/>
                  <a:pt x="15043" y="3673"/>
                  <a:pt x="15043" y="3734"/>
                </a:cubicBezTo>
                <a:cubicBezTo>
                  <a:pt x="15043" y="3796"/>
                  <a:pt x="15068" y="3845"/>
                  <a:pt x="15098" y="3845"/>
                </a:cubicBezTo>
                <a:cubicBezTo>
                  <a:pt x="15128" y="3845"/>
                  <a:pt x="15153" y="3796"/>
                  <a:pt x="15153" y="3734"/>
                </a:cubicBezTo>
                <a:cubicBezTo>
                  <a:pt x="15153" y="3673"/>
                  <a:pt x="15128" y="3623"/>
                  <a:pt x="15098" y="3623"/>
                </a:cubicBezTo>
                <a:close/>
                <a:moveTo>
                  <a:pt x="14919" y="3623"/>
                </a:moveTo>
                <a:cubicBezTo>
                  <a:pt x="14889" y="3623"/>
                  <a:pt x="14864" y="3673"/>
                  <a:pt x="14864" y="3734"/>
                </a:cubicBezTo>
                <a:cubicBezTo>
                  <a:pt x="14864" y="3796"/>
                  <a:pt x="14889" y="3845"/>
                  <a:pt x="14919" y="3845"/>
                </a:cubicBezTo>
                <a:cubicBezTo>
                  <a:pt x="14949" y="3845"/>
                  <a:pt x="14974" y="3796"/>
                  <a:pt x="14974" y="3734"/>
                </a:cubicBezTo>
                <a:cubicBezTo>
                  <a:pt x="14974" y="3673"/>
                  <a:pt x="14949" y="3623"/>
                  <a:pt x="14919" y="3623"/>
                </a:cubicBezTo>
                <a:close/>
                <a:moveTo>
                  <a:pt x="14740" y="3623"/>
                </a:moveTo>
                <a:cubicBezTo>
                  <a:pt x="14709" y="3623"/>
                  <a:pt x="14685" y="3673"/>
                  <a:pt x="14685" y="3734"/>
                </a:cubicBezTo>
                <a:cubicBezTo>
                  <a:pt x="14685" y="3796"/>
                  <a:pt x="14709" y="3845"/>
                  <a:pt x="14740" y="3845"/>
                </a:cubicBezTo>
                <a:cubicBezTo>
                  <a:pt x="14770" y="3845"/>
                  <a:pt x="14795" y="3796"/>
                  <a:pt x="14795" y="3734"/>
                </a:cubicBezTo>
                <a:cubicBezTo>
                  <a:pt x="14795" y="3673"/>
                  <a:pt x="14770" y="3623"/>
                  <a:pt x="14740" y="3623"/>
                </a:cubicBezTo>
                <a:close/>
                <a:moveTo>
                  <a:pt x="14561" y="3623"/>
                </a:moveTo>
                <a:cubicBezTo>
                  <a:pt x="14530" y="3623"/>
                  <a:pt x="14506" y="3673"/>
                  <a:pt x="14506" y="3734"/>
                </a:cubicBezTo>
                <a:cubicBezTo>
                  <a:pt x="14506" y="3796"/>
                  <a:pt x="14530" y="3845"/>
                  <a:pt x="14561" y="3845"/>
                </a:cubicBezTo>
                <a:cubicBezTo>
                  <a:pt x="14591" y="3845"/>
                  <a:pt x="14616" y="3796"/>
                  <a:pt x="14616" y="3734"/>
                </a:cubicBezTo>
                <a:cubicBezTo>
                  <a:pt x="14616" y="3673"/>
                  <a:pt x="14591" y="3623"/>
                  <a:pt x="14561" y="3623"/>
                </a:cubicBezTo>
                <a:close/>
                <a:moveTo>
                  <a:pt x="14382" y="3623"/>
                </a:moveTo>
                <a:cubicBezTo>
                  <a:pt x="14351" y="3623"/>
                  <a:pt x="14327" y="3673"/>
                  <a:pt x="14327" y="3734"/>
                </a:cubicBezTo>
                <a:cubicBezTo>
                  <a:pt x="14327" y="3796"/>
                  <a:pt x="14351" y="3845"/>
                  <a:pt x="14382" y="3845"/>
                </a:cubicBezTo>
                <a:cubicBezTo>
                  <a:pt x="14412" y="3845"/>
                  <a:pt x="14436" y="3796"/>
                  <a:pt x="14436" y="3734"/>
                </a:cubicBezTo>
                <a:cubicBezTo>
                  <a:pt x="14436" y="3673"/>
                  <a:pt x="14412" y="3623"/>
                  <a:pt x="14382" y="3623"/>
                </a:cubicBezTo>
                <a:close/>
                <a:moveTo>
                  <a:pt x="14202" y="3623"/>
                </a:moveTo>
                <a:cubicBezTo>
                  <a:pt x="14172" y="3623"/>
                  <a:pt x="14148" y="3673"/>
                  <a:pt x="14148" y="3734"/>
                </a:cubicBezTo>
                <a:cubicBezTo>
                  <a:pt x="14148" y="3796"/>
                  <a:pt x="14172" y="3845"/>
                  <a:pt x="14202" y="3845"/>
                </a:cubicBezTo>
                <a:cubicBezTo>
                  <a:pt x="14233" y="3845"/>
                  <a:pt x="14257" y="3796"/>
                  <a:pt x="14257" y="3734"/>
                </a:cubicBezTo>
                <a:cubicBezTo>
                  <a:pt x="14257" y="3673"/>
                  <a:pt x="14233" y="3623"/>
                  <a:pt x="14202" y="3623"/>
                </a:cubicBezTo>
                <a:close/>
                <a:moveTo>
                  <a:pt x="14023" y="3623"/>
                </a:moveTo>
                <a:cubicBezTo>
                  <a:pt x="13993" y="3623"/>
                  <a:pt x="13969" y="3673"/>
                  <a:pt x="13969" y="3734"/>
                </a:cubicBezTo>
                <a:cubicBezTo>
                  <a:pt x="13969" y="3796"/>
                  <a:pt x="13993" y="3845"/>
                  <a:pt x="14023" y="3845"/>
                </a:cubicBezTo>
                <a:cubicBezTo>
                  <a:pt x="14054" y="3845"/>
                  <a:pt x="14078" y="3796"/>
                  <a:pt x="14078" y="3734"/>
                </a:cubicBezTo>
                <a:cubicBezTo>
                  <a:pt x="14078" y="3673"/>
                  <a:pt x="14054" y="3623"/>
                  <a:pt x="14023" y="3623"/>
                </a:cubicBezTo>
                <a:close/>
                <a:moveTo>
                  <a:pt x="13844" y="3623"/>
                </a:moveTo>
                <a:cubicBezTo>
                  <a:pt x="13814" y="3623"/>
                  <a:pt x="13789" y="3673"/>
                  <a:pt x="13789" y="3734"/>
                </a:cubicBezTo>
                <a:cubicBezTo>
                  <a:pt x="13789" y="3796"/>
                  <a:pt x="13814" y="3845"/>
                  <a:pt x="13844" y="3845"/>
                </a:cubicBezTo>
                <a:cubicBezTo>
                  <a:pt x="13875" y="3845"/>
                  <a:pt x="13899" y="3796"/>
                  <a:pt x="13899" y="3734"/>
                </a:cubicBezTo>
                <a:cubicBezTo>
                  <a:pt x="13899" y="3673"/>
                  <a:pt x="13875" y="3623"/>
                  <a:pt x="13844" y="3623"/>
                </a:cubicBezTo>
                <a:close/>
                <a:moveTo>
                  <a:pt x="13665" y="3623"/>
                </a:moveTo>
                <a:cubicBezTo>
                  <a:pt x="13635" y="3623"/>
                  <a:pt x="13610" y="3673"/>
                  <a:pt x="13610" y="3734"/>
                </a:cubicBezTo>
                <a:cubicBezTo>
                  <a:pt x="13610" y="3796"/>
                  <a:pt x="13635" y="3845"/>
                  <a:pt x="13665" y="3845"/>
                </a:cubicBezTo>
                <a:cubicBezTo>
                  <a:pt x="13696" y="3845"/>
                  <a:pt x="13720" y="3796"/>
                  <a:pt x="13720" y="3734"/>
                </a:cubicBezTo>
                <a:cubicBezTo>
                  <a:pt x="13720" y="3673"/>
                  <a:pt x="13696" y="3623"/>
                  <a:pt x="13665" y="3623"/>
                </a:cubicBezTo>
                <a:close/>
                <a:moveTo>
                  <a:pt x="13486" y="3623"/>
                </a:moveTo>
                <a:cubicBezTo>
                  <a:pt x="13456" y="3623"/>
                  <a:pt x="13431" y="3673"/>
                  <a:pt x="13431" y="3734"/>
                </a:cubicBezTo>
                <a:cubicBezTo>
                  <a:pt x="13431" y="3796"/>
                  <a:pt x="13456" y="3845"/>
                  <a:pt x="13486" y="3845"/>
                </a:cubicBezTo>
                <a:cubicBezTo>
                  <a:pt x="13516" y="3845"/>
                  <a:pt x="13541" y="3796"/>
                  <a:pt x="13541" y="3734"/>
                </a:cubicBezTo>
                <a:cubicBezTo>
                  <a:pt x="13541" y="3673"/>
                  <a:pt x="13516" y="3623"/>
                  <a:pt x="13486" y="3623"/>
                </a:cubicBezTo>
                <a:close/>
                <a:moveTo>
                  <a:pt x="13307" y="3623"/>
                </a:moveTo>
                <a:cubicBezTo>
                  <a:pt x="13277" y="3623"/>
                  <a:pt x="13252" y="3673"/>
                  <a:pt x="13252" y="3734"/>
                </a:cubicBezTo>
                <a:cubicBezTo>
                  <a:pt x="13252" y="3796"/>
                  <a:pt x="13277" y="3845"/>
                  <a:pt x="13307" y="3845"/>
                </a:cubicBezTo>
                <a:cubicBezTo>
                  <a:pt x="13337" y="3845"/>
                  <a:pt x="13362" y="3796"/>
                  <a:pt x="13362" y="3734"/>
                </a:cubicBezTo>
                <a:cubicBezTo>
                  <a:pt x="13362" y="3673"/>
                  <a:pt x="13337" y="3623"/>
                  <a:pt x="13307" y="3623"/>
                </a:cubicBezTo>
                <a:close/>
                <a:moveTo>
                  <a:pt x="13128" y="3623"/>
                </a:moveTo>
                <a:cubicBezTo>
                  <a:pt x="13098" y="3623"/>
                  <a:pt x="13073" y="3673"/>
                  <a:pt x="13073" y="3734"/>
                </a:cubicBezTo>
                <a:cubicBezTo>
                  <a:pt x="13073" y="3796"/>
                  <a:pt x="13098" y="3845"/>
                  <a:pt x="13128" y="3845"/>
                </a:cubicBezTo>
                <a:cubicBezTo>
                  <a:pt x="13158" y="3845"/>
                  <a:pt x="13183" y="3796"/>
                  <a:pt x="13183" y="3734"/>
                </a:cubicBezTo>
                <a:cubicBezTo>
                  <a:pt x="13183" y="3673"/>
                  <a:pt x="13158" y="3623"/>
                  <a:pt x="13128" y="3623"/>
                </a:cubicBezTo>
                <a:close/>
                <a:moveTo>
                  <a:pt x="12949" y="3623"/>
                </a:moveTo>
                <a:cubicBezTo>
                  <a:pt x="12919" y="3623"/>
                  <a:pt x="12894" y="3673"/>
                  <a:pt x="12894" y="3734"/>
                </a:cubicBezTo>
                <a:cubicBezTo>
                  <a:pt x="12894" y="3796"/>
                  <a:pt x="12919" y="3845"/>
                  <a:pt x="12949" y="3845"/>
                </a:cubicBezTo>
                <a:cubicBezTo>
                  <a:pt x="12979" y="3845"/>
                  <a:pt x="13004" y="3796"/>
                  <a:pt x="13004" y="3734"/>
                </a:cubicBezTo>
                <a:cubicBezTo>
                  <a:pt x="13004" y="3673"/>
                  <a:pt x="12979" y="3623"/>
                  <a:pt x="12949" y="3623"/>
                </a:cubicBezTo>
                <a:close/>
                <a:moveTo>
                  <a:pt x="12770" y="3623"/>
                </a:moveTo>
                <a:cubicBezTo>
                  <a:pt x="12740" y="3623"/>
                  <a:pt x="12715" y="3673"/>
                  <a:pt x="12715" y="3734"/>
                </a:cubicBezTo>
                <a:cubicBezTo>
                  <a:pt x="12715" y="3796"/>
                  <a:pt x="12740" y="3845"/>
                  <a:pt x="12770" y="3845"/>
                </a:cubicBezTo>
                <a:cubicBezTo>
                  <a:pt x="12800" y="3845"/>
                  <a:pt x="12825" y="3796"/>
                  <a:pt x="12825" y="3734"/>
                </a:cubicBezTo>
                <a:cubicBezTo>
                  <a:pt x="12825" y="3673"/>
                  <a:pt x="12800" y="3623"/>
                  <a:pt x="12770" y="3623"/>
                </a:cubicBezTo>
                <a:close/>
                <a:moveTo>
                  <a:pt x="12591" y="3623"/>
                </a:moveTo>
                <a:cubicBezTo>
                  <a:pt x="12560" y="3623"/>
                  <a:pt x="12536" y="3673"/>
                  <a:pt x="12536" y="3734"/>
                </a:cubicBezTo>
                <a:cubicBezTo>
                  <a:pt x="12536" y="3796"/>
                  <a:pt x="12560" y="3845"/>
                  <a:pt x="12591" y="3845"/>
                </a:cubicBezTo>
                <a:cubicBezTo>
                  <a:pt x="12621" y="3845"/>
                  <a:pt x="12646" y="3796"/>
                  <a:pt x="12646" y="3734"/>
                </a:cubicBezTo>
                <a:cubicBezTo>
                  <a:pt x="12646" y="3673"/>
                  <a:pt x="12621" y="3623"/>
                  <a:pt x="12591" y="3623"/>
                </a:cubicBezTo>
                <a:close/>
                <a:moveTo>
                  <a:pt x="12412" y="3623"/>
                </a:moveTo>
                <a:cubicBezTo>
                  <a:pt x="12381" y="3623"/>
                  <a:pt x="12357" y="3673"/>
                  <a:pt x="12357" y="3734"/>
                </a:cubicBezTo>
                <a:cubicBezTo>
                  <a:pt x="12357" y="3796"/>
                  <a:pt x="12381" y="3845"/>
                  <a:pt x="12412" y="3845"/>
                </a:cubicBezTo>
                <a:cubicBezTo>
                  <a:pt x="12442" y="3845"/>
                  <a:pt x="12466" y="3796"/>
                  <a:pt x="12466" y="3734"/>
                </a:cubicBezTo>
                <a:cubicBezTo>
                  <a:pt x="12466" y="3673"/>
                  <a:pt x="12442" y="3623"/>
                  <a:pt x="12412" y="3623"/>
                </a:cubicBezTo>
                <a:close/>
                <a:moveTo>
                  <a:pt x="12233" y="3623"/>
                </a:moveTo>
                <a:cubicBezTo>
                  <a:pt x="12202" y="3623"/>
                  <a:pt x="12178" y="3673"/>
                  <a:pt x="12178" y="3734"/>
                </a:cubicBezTo>
                <a:cubicBezTo>
                  <a:pt x="12178" y="3796"/>
                  <a:pt x="12202" y="3845"/>
                  <a:pt x="12233" y="3845"/>
                </a:cubicBezTo>
                <a:cubicBezTo>
                  <a:pt x="12263" y="3845"/>
                  <a:pt x="12287" y="3796"/>
                  <a:pt x="12287" y="3734"/>
                </a:cubicBezTo>
                <a:cubicBezTo>
                  <a:pt x="12287" y="3673"/>
                  <a:pt x="12263" y="3623"/>
                  <a:pt x="12233" y="3623"/>
                </a:cubicBezTo>
                <a:close/>
                <a:moveTo>
                  <a:pt x="12053" y="3623"/>
                </a:moveTo>
                <a:cubicBezTo>
                  <a:pt x="12023" y="3623"/>
                  <a:pt x="11999" y="3673"/>
                  <a:pt x="11999" y="3734"/>
                </a:cubicBezTo>
                <a:cubicBezTo>
                  <a:pt x="11999" y="3796"/>
                  <a:pt x="12023" y="3845"/>
                  <a:pt x="12053" y="3845"/>
                </a:cubicBezTo>
                <a:cubicBezTo>
                  <a:pt x="12084" y="3845"/>
                  <a:pt x="12108" y="3796"/>
                  <a:pt x="12108" y="3734"/>
                </a:cubicBezTo>
                <a:cubicBezTo>
                  <a:pt x="12108" y="3673"/>
                  <a:pt x="12084" y="3623"/>
                  <a:pt x="12053" y="3623"/>
                </a:cubicBezTo>
                <a:close/>
                <a:moveTo>
                  <a:pt x="11874" y="3623"/>
                </a:moveTo>
                <a:cubicBezTo>
                  <a:pt x="11844" y="3623"/>
                  <a:pt x="11819" y="3673"/>
                  <a:pt x="11819" y="3734"/>
                </a:cubicBezTo>
                <a:cubicBezTo>
                  <a:pt x="11819" y="3796"/>
                  <a:pt x="11844" y="3845"/>
                  <a:pt x="11874" y="3845"/>
                </a:cubicBezTo>
                <a:cubicBezTo>
                  <a:pt x="11905" y="3845"/>
                  <a:pt x="11929" y="3796"/>
                  <a:pt x="11929" y="3734"/>
                </a:cubicBezTo>
                <a:cubicBezTo>
                  <a:pt x="11929" y="3673"/>
                  <a:pt x="11905" y="3623"/>
                  <a:pt x="11874" y="3623"/>
                </a:cubicBezTo>
                <a:close/>
                <a:moveTo>
                  <a:pt x="11695" y="3623"/>
                </a:moveTo>
                <a:cubicBezTo>
                  <a:pt x="11665" y="3623"/>
                  <a:pt x="11640" y="3673"/>
                  <a:pt x="11640" y="3734"/>
                </a:cubicBezTo>
                <a:cubicBezTo>
                  <a:pt x="11640" y="3796"/>
                  <a:pt x="11665" y="3845"/>
                  <a:pt x="11695" y="3845"/>
                </a:cubicBezTo>
                <a:cubicBezTo>
                  <a:pt x="11726" y="3845"/>
                  <a:pt x="11750" y="3796"/>
                  <a:pt x="11750" y="3734"/>
                </a:cubicBezTo>
                <a:cubicBezTo>
                  <a:pt x="11750" y="3673"/>
                  <a:pt x="11726" y="3623"/>
                  <a:pt x="11695" y="3623"/>
                </a:cubicBezTo>
                <a:close/>
                <a:moveTo>
                  <a:pt x="11516" y="3623"/>
                </a:moveTo>
                <a:cubicBezTo>
                  <a:pt x="11486" y="3623"/>
                  <a:pt x="11461" y="3673"/>
                  <a:pt x="11461" y="3734"/>
                </a:cubicBezTo>
                <a:cubicBezTo>
                  <a:pt x="11461" y="3796"/>
                  <a:pt x="11486" y="3845"/>
                  <a:pt x="11516" y="3845"/>
                </a:cubicBezTo>
                <a:cubicBezTo>
                  <a:pt x="11546" y="3845"/>
                  <a:pt x="11571" y="3796"/>
                  <a:pt x="11571" y="3734"/>
                </a:cubicBezTo>
                <a:cubicBezTo>
                  <a:pt x="11571" y="3673"/>
                  <a:pt x="11546" y="3623"/>
                  <a:pt x="11516" y="3623"/>
                </a:cubicBezTo>
                <a:close/>
                <a:moveTo>
                  <a:pt x="11337" y="3623"/>
                </a:moveTo>
                <a:cubicBezTo>
                  <a:pt x="11307" y="3623"/>
                  <a:pt x="11282" y="3673"/>
                  <a:pt x="11282" y="3734"/>
                </a:cubicBezTo>
                <a:cubicBezTo>
                  <a:pt x="11282" y="3796"/>
                  <a:pt x="11307" y="3845"/>
                  <a:pt x="11337" y="3845"/>
                </a:cubicBezTo>
                <a:cubicBezTo>
                  <a:pt x="11367" y="3845"/>
                  <a:pt x="11392" y="3796"/>
                  <a:pt x="11392" y="3734"/>
                </a:cubicBezTo>
                <a:cubicBezTo>
                  <a:pt x="11392" y="3673"/>
                  <a:pt x="11367" y="3623"/>
                  <a:pt x="11337" y="3623"/>
                </a:cubicBezTo>
                <a:close/>
                <a:moveTo>
                  <a:pt x="11158" y="3623"/>
                </a:moveTo>
                <a:cubicBezTo>
                  <a:pt x="11128" y="3623"/>
                  <a:pt x="11103" y="3673"/>
                  <a:pt x="11103" y="3734"/>
                </a:cubicBezTo>
                <a:cubicBezTo>
                  <a:pt x="11103" y="3796"/>
                  <a:pt x="11128" y="3845"/>
                  <a:pt x="11158" y="3845"/>
                </a:cubicBezTo>
                <a:cubicBezTo>
                  <a:pt x="11188" y="3845"/>
                  <a:pt x="11213" y="3796"/>
                  <a:pt x="11213" y="3734"/>
                </a:cubicBezTo>
                <a:cubicBezTo>
                  <a:pt x="11213" y="3673"/>
                  <a:pt x="11188" y="3623"/>
                  <a:pt x="11158" y="3623"/>
                </a:cubicBezTo>
                <a:close/>
                <a:moveTo>
                  <a:pt x="10442" y="3623"/>
                </a:moveTo>
                <a:cubicBezTo>
                  <a:pt x="10411" y="3623"/>
                  <a:pt x="10387" y="3673"/>
                  <a:pt x="10387" y="3734"/>
                </a:cubicBezTo>
                <a:cubicBezTo>
                  <a:pt x="10387" y="3796"/>
                  <a:pt x="10411" y="3845"/>
                  <a:pt x="10442" y="3845"/>
                </a:cubicBezTo>
                <a:cubicBezTo>
                  <a:pt x="10472" y="3845"/>
                  <a:pt x="10497" y="3796"/>
                  <a:pt x="10497" y="3734"/>
                </a:cubicBezTo>
                <a:cubicBezTo>
                  <a:pt x="10497" y="3673"/>
                  <a:pt x="10472" y="3623"/>
                  <a:pt x="10442" y="3623"/>
                </a:cubicBezTo>
                <a:close/>
                <a:moveTo>
                  <a:pt x="10263" y="3623"/>
                </a:moveTo>
                <a:cubicBezTo>
                  <a:pt x="10232" y="3623"/>
                  <a:pt x="10208" y="3673"/>
                  <a:pt x="10208" y="3734"/>
                </a:cubicBezTo>
                <a:cubicBezTo>
                  <a:pt x="10208" y="3796"/>
                  <a:pt x="10232" y="3845"/>
                  <a:pt x="10263" y="3845"/>
                </a:cubicBezTo>
                <a:cubicBezTo>
                  <a:pt x="10293" y="3845"/>
                  <a:pt x="10317" y="3796"/>
                  <a:pt x="10317" y="3734"/>
                </a:cubicBezTo>
                <a:cubicBezTo>
                  <a:pt x="10317" y="3673"/>
                  <a:pt x="10293" y="3623"/>
                  <a:pt x="10263" y="3623"/>
                </a:cubicBezTo>
                <a:close/>
                <a:moveTo>
                  <a:pt x="9725" y="3623"/>
                </a:moveTo>
                <a:cubicBezTo>
                  <a:pt x="9695" y="3623"/>
                  <a:pt x="9670" y="3673"/>
                  <a:pt x="9670" y="3734"/>
                </a:cubicBezTo>
                <a:cubicBezTo>
                  <a:pt x="9670" y="3796"/>
                  <a:pt x="9695" y="3845"/>
                  <a:pt x="9725" y="3845"/>
                </a:cubicBezTo>
                <a:cubicBezTo>
                  <a:pt x="9756" y="3845"/>
                  <a:pt x="9780" y="3796"/>
                  <a:pt x="9780" y="3734"/>
                </a:cubicBezTo>
                <a:cubicBezTo>
                  <a:pt x="9780" y="3673"/>
                  <a:pt x="9756" y="3623"/>
                  <a:pt x="9725" y="3623"/>
                </a:cubicBezTo>
                <a:close/>
                <a:moveTo>
                  <a:pt x="9546" y="3623"/>
                </a:moveTo>
                <a:cubicBezTo>
                  <a:pt x="9516" y="3623"/>
                  <a:pt x="9491" y="3673"/>
                  <a:pt x="9491" y="3734"/>
                </a:cubicBezTo>
                <a:cubicBezTo>
                  <a:pt x="9491" y="3796"/>
                  <a:pt x="9516" y="3845"/>
                  <a:pt x="9546" y="3845"/>
                </a:cubicBezTo>
                <a:cubicBezTo>
                  <a:pt x="9577" y="3845"/>
                  <a:pt x="9601" y="3796"/>
                  <a:pt x="9601" y="3734"/>
                </a:cubicBezTo>
                <a:cubicBezTo>
                  <a:pt x="9601" y="3673"/>
                  <a:pt x="9577" y="3623"/>
                  <a:pt x="9546" y="3623"/>
                </a:cubicBezTo>
                <a:close/>
                <a:moveTo>
                  <a:pt x="9367" y="3623"/>
                </a:moveTo>
                <a:cubicBezTo>
                  <a:pt x="9337" y="3623"/>
                  <a:pt x="9312" y="3673"/>
                  <a:pt x="9312" y="3734"/>
                </a:cubicBezTo>
                <a:cubicBezTo>
                  <a:pt x="9312" y="3796"/>
                  <a:pt x="9337" y="3845"/>
                  <a:pt x="9367" y="3845"/>
                </a:cubicBezTo>
                <a:cubicBezTo>
                  <a:pt x="9397" y="3845"/>
                  <a:pt x="9422" y="3796"/>
                  <a:pt x="9422" y="3734"/>
                </a:cubicBezTo>
                <a:cubicBezTo>
                  <a:pt x="9422" y="3673"/>
                  <a:pt x="9397" y="3623"/>
                  <a:pt x="9367" y="3623"/>
                </a:cubicBezTo>
                <a:close/>
                <a:moveTo>
                  <a:pt x="6323" y="3623"/>
                </a:moveTo>
                <a:cubicBezTo>
                  <a:pt x="6292" y="3623"/>
                  <a:pt x="6268" y="3673"/>
                  <a:pt x="6268" y="3734"/>
                </a:cubicBezTo>
                <a:cubicBezTo>
                  <a:pt x="6268" y="3796"/>
                  <a:pt x="6292" y="3845"/>
                  <a:pt x="6323" y="3845"/>
                </a:cubicBezTo>
                <a:cubicBezTo>
                  <a:pt x="6353" y="3845"/>
                  <a:pt x="6378" y="3796"/>
                  <a:pt x="6378" y="3734"/>
                </a:cubicBezTo>
                <a:cubicBezTo>
                  <a:pt x="6378" y="3673"/>
                  <a:pt x="6353" y="3623"/>
                  <a:pt x="6323" y="3623"/>
                </a:cubicBezTo>
                <a:close/>
                <a:moveTo>
                  <a:pt x="6144" y="3623"/>
                </a:moveTo>
                <a:cubicBezTo>
                  <a:pt x="6113" y="3623"/>
                  <a:pt x="6089" y="3673"/>
                  <a:pt x="6089" y="3734"/>
                </a:cubicBezTo>
                <a:cubicBezTo>
                  <a:pt x="6089" y="3796"/>
                  <a:pt x="6113" y="3845"/>
                  <a:pt x="6144" y="3845"/>
                </a:cubicBezTo>
                <a:cubicBezTo>
                  <a:pt x="6174" y="3845"/>
                  <a:pt x="6199" y="3796"/>
                  <a:pt x="6199" y="3734"/>
                </a:cubicBezTo>
                <a:cubicBezTo>
                  <a:pt x="6199" y="3673"/>
                  <a:pt x="6174" y="3623"/>
                  <a:pt x="6144" y="3623"/>
                </a:cubicBezTo>
                <a:close/>
                <a:moveTo>
                  <a:pt x="5965" y="3623"/>
                </a:moveTo>
                <a:cubicBezTo>
                  <a:pt x="5934" y="3623"/>
                  <a:pt x="5910" y="3673"/>
                  <a:pt x="5910" y="3734"/>
                </a:cubicBezTo>
                <a:cubicBezTo>
                  <a:pt x="5910" y="3796"/>
                  <a:pt x="5934" y="3845"/>
                  <a:pt x="5965" y="3845"/>
                </a:cubicBezTo>
                <a:cubicBezTo>
                  <a:pt x="5995" y="3845"/>
                  <a:pt x="6019" y="3796"/>
                  <a:pt x="6019" y="3734"/>
                </a:cubicBezTo>
                <a:cubicBezTo>
                  <a:pt x="6019" y="3673"/>
                  <a:pt x="5995" y="3623"/>
                  <a:pt x="5965" y="3623"/>
                </a:cubicBezTo>
                <a:close/>
                <a:moveTo>
                  <a:pt x="5786" y="3623"/>
                </a:moveTo>
                <a:cubicBezTo>
                  <a:pt x="5755" y="3623"/>
                  <a:pt x="5731" y="3673"/>
                  <a:pt x="5731" y="3734"/>
                </a:cubicBezTo>
                <a:cubicBezTo>
                  <a:pt x="5731" y="3796"/>
                  <a:pt x="5755" y="3845"/>
                  <a:pt x="5786" y="3845"/>
                </a:cubicBezTo>
                <a:cubicBezTo>
                  <a:pt x="5816" y="3845"/>
                  <a:pt x="5840" y="3796"/>
                  <a:pt x="5840" y="3734"/>
                </a:cubicBezTo>
                <a:cubicBezTo>
                  <a:pt x="5840" y="3673"/>
                  <a:pt x="5816" y="3623"/>
                  <a:pt x="5786" y="3623"/>
                </a:cubicBezTo>
                <a:close/>
                <a:moveTo>
                  <a:pt x="5606" y="3623"/>
                </a:moveTo>
                <a:cubicBezTo>
                  <a:pt x="5576" y="3623"/>
                  <a:pt x="5552" y="3673"/>
                  <a:pt x="5552" y="3734"/>
                </a:cubicBezTo>
                <a:cubicBezTo>
                  <a:pt x="5552" y="3796"/>
                  <a:pt x="5576" y="3845"/>
                  <a:pt x="5606" y="3845"/>
                </a:cubicBezTo>
                <a:cubicBezTo>
                  <a:pt x="5637" y="3845"/>
                  <a:pt x="5661" y="3796"/>
                  <a:pt x="5661" y="3734"/>
                </a:cubicBezTo>
                <a:cubicBezTo>
                  <a:pt x="5661" y="3673"/>
                  <a:pt x="5637" y="3623"/>
                  <a:pt x="5606" y="3623"/>
                </a:cubicBezTo>
                <a:close/>
                <a:moveTo>
                  <a:pt x="5427" y="3623"/>
                </a:moveTo>
                <a:cubicBezTo>
                  <a:pt x="5397" y="3623"/>
                  <a:pt x="5372" y="3673"/>
                  <a:pt x="5372" y="3734"/>
                </a:cubicBezTo>
                <a:cubicBezTo>
                  <a:pt x="5372" y="3796"/>
                  <a:pt x="5397" y="3845"/>
                  <a:pt x="5427" y="3845"/>
                </a:cubicBezTo>
                <a:cubicBezTo>
                  <a:pt x="5458" y="3845"/>
                  <a:pt x="5482" y="3796"/>
                  <a:pt x="5482" y="3734"/>
                </a:cubicBezTo>
                <a:cubicBezTo>
                  <a:pt x="5482" y="3673"/>
                  <a:pt x="5458" y="3623"/>
                  <a:pt x="5427" y="3623"/>
                </a:cubicBezTo>
                <a:close/>
                <a:moveTo>
                  <a:pt x="5248" y="3623"/>
                </a:moveTo>
                <a:cubicBezTo>
                  <a:pt x="5218" y="3623"/>
                  <a:pt x="5193" y="3673"/>
                  <a:pt x="5193" y="3734"/>
                </a:cubicBezTo>
                <a:cubicBezTo>
                  <a:pt x="5193" y="3796"/>
                  <a:pt x="5218" y="3845"/>
                  <a:pt x="5248" y="3845"/>
                </a:cubicBezTo>
                <a:cubicBezTo>
                  <a:pt x="5279" y="3845"/>
                  <a:pt x="5303" y="3796"/>
                  <a:pt x="5303" y="3734"/>
                </a:cubicBezTo>
                <a:cubicBezTo>
                  <a:pt x="5303" y="3673"/>
                  <a:pt x="5279" y="3623"/>
                  <a:pt x="5248" y="3623"/>
                </a:cubicBezTo>
                <a:close/>
                <a:moveTo>
                  <a:pt x="4890" y="3623"/>
                </a:moveTo>
                <a:cubicBezTo>
                  <a:pt x="4860" y="3623"/>
                  <a:pt x="4835" y="3673"/>
                  <a:pt x="4835" y="3734"/>
                </a:cubicBezTo>
                <a:cubicBezTo>
                  <a:pt x="4835" y="3796"/>
                  <a:pt x="4860" y="3845"/>
                  <a:pt x="4890" y="3845"/>
                </a:cubicBezTo>
                <a:cubicBezTo>
                  <a:pt x="4920" y="3845"/>
                  <a:pt x="4945" y="3796"/>
                  <a:pt x="4945" y="3734"/>
                </a:cubicBezTo>
                <a:cubicBezTo>
                  <a:pt x="4945" y="3673"/>
                  <a:pt x="4920" y="3623"/>
                  <a:pt x="4890" y="3623"/>
                </a:cubicBezTo>
                <a:close/>
                <a:moveTo>
                  <a:pt x="4711" y="3623"/>
                </a:moveTo>
                <a:cubicBezTo>
                  <a:pt x="4681" y="3623"/>
                  <a:pt x="4656" y="3673"/>
                  <a:pt x="4656" y="3734"/>
                </a:cubicBezTo>
                <a:cubicBezTo>
                  <a:pt x="4656" y="3796"/>
                  <a:pt x="4681" y="3845"/>
                  <a:pt x="4711" y="3845"/>
                </a:cubicBezTo>
                <a:cubicBezTo>
                  <a:pt x="4741" y="3845"/>
                  <a:pt x="4766" y="3796"/>
                  <a:pt x="4766" y="3734"/>
                </a:cubicBezTo>
                <a:cubicBezTo>
                  <a:pt x="4766" y="3673"/>
                  <a:pt x="4741" y="3623"/>
                  <a:pt x="4711" y="3623"/>
                </a:cubicBezTo>
                <a:close/>
                <a:moveTo>
                  <a:pt x="4532" y="3623"/>
                </a:moveTo>
                <a:cubicBezTo>
                  <a:pt x="4502" y="3623"/>
                  <a:pt x="4477" y="3673"/>
                  <a:pt x="4477" y="3734"/>
                </a:cubicBezTo>
                <a:cubicBezTo>
                  <a:pt x="4477" y="3796"/>
                  <a:pt x="4502" y="3845"/>
                  <a:pt x="4532" y="3845"/>
                </a:cubicBezTo>
                <a:cubicBezTo>
                  <a:pt x="4562" y="3845"/>
                  <a:pt x="4587" y="3796"/>
                  <a:pt x="4587" y="3734"/>
                </a:cubicBezTo>
                <a:cubicBezTo>
                  <a:pt x="4587" y="3673"/>
                  <a:pt x="4562" y="3623"/>
                  <a:pt x="4532" y="3623"/>
                </a:cubicBezTo>
                <a:close/>
                <a:moveTo>
                  <a:pt x="4353" y="3623"/>
                </a:moveTo>
                <a:cubicBezTo>
                  <a:pt x="4323" y="3623"/>
                  <a:pt x="4298" y="3673"/>
                  <a:pt x="4298" y="3734"/>
                </a:cubicBezTo>
                <a:cubicBezTo>
                  <a:pt x="4298" y="3796"/>
                  <a:pt x="4323" y="3845"/>
                  <a:pt x="4353" y="3845"/>
                </a:cubicBezTo>
                <a:cubicBezTo>
                  <a:pt x="4383" y="3845"/>
                  <a:pt x="4408" y="3796"/>
                  <a:pt x="4408" y="3734"/>
                </a:cubicBezTo>
                <a:cubicBezTo>
                  <a:pt x="4408" y="3673"/>
                  <a:pt x="4383" y="3623"/>
                  <a:pt x="4353" y="3623"/>
                </a:cubicBezTo>
                <a:close/>
                <a:moveTo>
                  <a:pt x="4174" y="3623"/>
                </a:moveTo>
                <a:cubicBezTo>
                  <a:pt x="4143" y="3623"/>
                  <a:pt x="4119" y="3673"/>
                  <a:pt x="4119" y="3734"/>
                </a:cubicBezTo>
                <a:cubicBezTo>
                  <a:pt x="4119" y="3796"/>
                  <a:pt x="4143" y="3845"/>
                  <a:pt x="4174" y="3845"/>
                </a:cubicBezTo>
                <a:cubicBezTo>
                  <a:pt x="4204" y="3845"/>
                  <a:pt x="4229" y="3796"/>
                  <a:pt x="4229" y="3734"/>
                </a:cubicBezTo>
                <a:cubicBezTo>
                  <a:pt x="4229" y="3673"/>
                  <a:pt x="4204" y="3623"/>
                  <a:pt x="4174" y="3623"/>
                </a:cubicBezTo>
                <a:close/>
                <a:moveTo>
                  <a:pt x="3995" y="3623"/>
                </a:moveTo>
                <a:cubicBezTo>
                  <a:pt x="3964" y="3623"/>
                  <a:pt x="3940" y="3673"/>
                  <a:pt x="3940" y="3734"/>
                </a:cubicBezTo>
                <a:cubicBezTo>
                  <a:pt x="3940" y="3796"/>
                  <a:pt x="3964" y="3845"/>
                  <a:pt x="3995" y="3845"/>
                </a:cubicBezTo>
                <a:cubicBezTo>
                  <a:pt x="4025" y="3845"/>
                  <a:pt x="4050" y="3796"/>
                  <a:pt x="4050" y="3734"/>
                </a:cubicBezTo>
                <a:cubicBezTo>
                  <a:pt x="4050" y="3673"/>
                  <a:pt x="4025" y="3623"/>
                  <a:pt x="3995" y="3623"/>
                </a:cubicBezTo>
                <a:close/>
                <a:moveTo>
                  <a:pt x="3816" y="3623"/>
                </a:moveTo>
                <a:cubicBezTo>
                  <a:pt x="3785" y="3623"/>
                  <a:pt x="3761" y="3673"/>
                  <a:pt x="3761" y="3734"/>
                </a:cubicBezTo>
                <a:cubicBezTo>
                  <a:pt x="3761" y="3796"/>
                  <a:pt x="3785" y="3845"/>
                  <a:pt x="3816" y="3845"/>
                </a:cubicBezTo>
                <a:cubicBezTo>
                  <a:pt x="3846" y="3845"/>
                  <a:pt x="3870" y="3796"/>
                  <a:pt x="3870" y="3734"/>
                </a:cubicBezTo>
                <a:cubicBezTo>
                  <a:pt x="3870" y="3673"/>
                  <a:pt x="3846" y="3623"/>
                  <a:pt x="3816" y="3623"/>
                </a:cubicBezTo>
                <a:close/>
                <a:moveTo>
                  <a:pt x="3637" y="3623"/>
                </a:moveTo>
                <a:cubicBezTo>
                  <a:pt x="3606" y="3623"/>
                  <a:pt x="3582" y="3673"/>
                  <a:pt x="3582" y="3734"/>
                </a:cubicBezTo>
                <a:cubicBezTo>
                  <a:pt x="3582" y="3796"/>
                  <a:pt x="3606" y="3845"/>
                  <a:pt x="3637" y="3845"/>
                </a:cubicBezTo>
                <a:cubicBezTo>
                  <a:pt x="3667" y="3845"/>
                  <a:pt x="3691" y="3796"/>
                  <a:pt x="3691" y="3734"/>
                </a:cubicBezTo>
                <a:cubicBezTo>
                  <a:pt x="3691" y="3673"/>
                  <a:pt x="3667" y="3623"/>
                  <a:pt x="3637" y="3623"/>
                </a:cubicBezTo>
                <a:close/>
                <a:moveTo>
                  <a:pt x="3457" y="3623"/>
                </a:moveTo>
                <a:cubicBezTo>
                  <a:pt x="3427" y="3623"/>
                  <a:pt x="3403" y="3673"/>
                  <a:pt x="3403" y="3734"/>
                </a:cubicBezTo>
                <a:cubicBezTo>
                  <a:pt x="3403" y="3796"/>
                  <a:pt x="3427" y="3845"/>
                  <a:pt x="3457" y="3845"/>
                </a:cubicBezTo>
                <a:cubicBezTo>
                  <a:pt x="3488" y="3845"/>
                  <a:pt x="3512" y="3796"/>
                  <a:pt x="3512" y="3734"/>
                </a:cubicBezTo>
                <a:cubicBezTo>
                  <a:pt x="3512" y="3673"/>
                  <a:pt x="3488" y="3623"/>
                  <a:pt x="3457" y="3623"/>
                </a:cubicBezTo>
                <a:close/>
                <a:moveTo>
                  <a:pt x="3278" y="3623"/>
                </a:moveTo>
                <a:cubicBezTo>
                  <a:pt x="3248" y="3623"/>
                  <a:pt x="3223" y="3673"/>
                  <a:pt x="3223" y="3734"/>
                </a:cubicBezTo>
                <a:cubicBezTo>
                  <a:pt x="3223" y="3796"/>
                  <a:pt x="3248" y="3845"/>
                  <a:pt x="3278" y="3845"/>
                </a:cubicBezTo>
                <a:cubicBezTo>
                  <a:pt x="3309" y="3845"/>
                  <a:pt x="3333" y="3796"/>
                  <a:pt x="3333" y="3734"/>
                </a:cubicBezTo>
                <a:cubicBezTo>
                  <a:pt x="3333" y="3673"/>
                  <a:pt x="3309" y="3623"/>
                  <a:pt x="3278" y="3623"/>
                </a:cubicBezTo>
                <a:close/>
                <a:moveTo>
                  <a:pt x="3099" y="3623"/>
                </a:moveTo>
                <a:cubicBezTo>
                  <a:pt x="3069" y="3623"/>
                  <a:pt x="3044" y="3673"/>
                  <a:pt x="3044" y="3734"/>
                </a:cubicBezTo>
                <a:cubicBezTo>
                  <a:pt x="3044" y="3796"/>
                  <a:pt x="3069" y="3845"/>
                  <a:pt x="3099" y="3845"/>
                </a:cubicBezTo>
                <a:cubicBezTo>
                  <a:pt x="3130" y="3845"/>
                  <a:pt x="3154" y="3796"/>
                  <a:pt x="3154" y="3734"/>
                </a:cubicBezTo>
                <a:cubicBezTo>
                  <a:pt x="3154" y="3673"/>
                  <a:pt x="3130" y="3623"/>
                  <a:pt x="3099" y="3623"/>
                </a:cubicBezTo>
                <a:close/>
                <a:moveTo>
                  <a:pt x="2920" y="3623"/>
                </a:moveTo>
                <a:cubicBezTo>
                  <a:pt x="2890" y="3623"/>
                  <a:pt x="2865" y="3673"/>
                  <a:pt x="2865" y="3734"/>
                </a:cubicBezTo>
                <a:cubicBezTo>
                  <a:pt x="2865" y="3796"/>
                  <a:pt x="2890" y="3845"/>
                  <a:pt x="2920" y="3845"/>
                </a:cubicBezTo>
                <a:cubicBezTo>
                  <a:pt x="2950" y="3845"/>
                  <a:pt x="2975" y="3796"/>
                  <a:pt x="2975" y="3734"/>
                </a:cubicBezTo>
                <a:cubicBezTo>
                  <a:pt x="2975" y="3673"/>
                  <a:pt x="2950" y="3623"/>
                  <a:pt x="2920" y="3623"/>
                </a:cubicBezTo>
                <a:close/>
                <a:moveTo>
                  <a:pt x="2741" y="3623"/>
                </a:moveTo>
                <a:cubicBezTo>
                  <a:pt x="2711" y="3623"/>
                  <a:pt x="2686" y="3673"/>
                  <a:pt x="2686" y="3734"/>
                </a:cubicBezTo>
                <a:cubicBezTo>
                  <a:pt x="2686" y="3796"/>
                  <a:pt x="2711" y="3845"/>
                  <a:pt x="2741" y="3845"/>
                </a:cubicBezTo>
                <a:cubicBezTo>
                  <a:pt x="2771" y="3845"/>
                  <a:pt x="2796" y="3796"/>
                  <a:pt x="2796" y="3734"/>
                </a:cubicBezTo>
                <a:cubicBezTo>
                  <a:pt x="2796" y="3673"/>
                  <a:pt x="2771" y="3623"/>
                  <a:pt x="2741" y="3623"/>
                </a:cubicBezTo>
                <a:close/>
                <a:moveTo>
                  <a:pt x="2562" y="3623"/>
                </a:moveTo>
                <a:cubicBezTo>
                  <a:pt x="2532" y="3623"/>
                  <a:pt x="2507" y="3673"/>
                  <a:pt x="2507" y="3734"/>
                </a:cubicBezTo>
                <a:cubicBezTo>
                  <a:pt x="2507" y="3796"/>
                  <a:pt x="2532" y="3845"/>
                  <a:pt x="2562" y="3845"/>
                </a:cubicBezTo>
                <a:cubicBezTo>
                  <a:pt x="2592" y="3845"/>
                  <a:pt x="2617" y="3796"/>
                  <a:pt x="2617" y="3734"/>
                </a:cubicBezTo>
                <a:cubicBezTo>
                  <a:pt x="2617" y="3673"/>
                  <a:pt x="2592" y="3623"/>
                  <a:pt x="2562" y="3623"/>
                </a:cubicBezTo>
                <a:close/>
                <a:moveTo>
                  <a:pt x="2383" y="3623"/>
                </a:moveTo>
                <a:cubicBezTo>
                  <a:pt x="2353" y="3623"/>
                  <a:pt x="2328" y="3673"/>
                  <a:pt x="2328" y="3734"/>
                </a:cubicBezTo>
                <a:cubicBezTo>
                  <a:pt x="2328" y="3796"/>
                  <a:pt x="2353" y="3845"/>
                  <a:pt x="2383" y="3845"/>
                </a:cubicBezTo>
                <a:cubicBezTo>
                  <a:pt x="2413" y="3845"/>
                  <a:pt x="2438" y="3796"/>
                  <a:pt x="2438" y="3734"/>
                </a:cubicBezTo>
                <a:cubicBezTo>
                  <a:pt x="2438" y="3673"/>
                  <a:pt x="2413" y="3623"/>
                  <a:pt x="2383" y="3623"/>
                </a:cubicBezTo>
                <a:close/>
                <a:moveTo>
                  <a:pt x="2204" y="3623"/>
                </a:moveTo>
                <a:cubicBezTo>
                  <a:pt x="2174" y="3623"/>
                  <a:pt x="2149" y="3673"/>
                  <a:pt x="2149" y="3734"/>
                </a:cubicBezTo>
                <a:cubicBezTo>
                  <a:pt x="2149" y="3796"/>
                  <a:pt x="2174" y="3845"/>
                  <a:pt x="2204" y="3845"/>
                </a:cubicBezTo>
                <a:cubicBezTo>
                  <a:pt x="2234" y="3845"/>
                  <a:pt x="2259" y="3796"/>
                  <a:pt x="2259" y="3734"/>
                </a:cubicBezTo>
                <a:cubicBezTo>
                  <a:pt x="2259" y="3673"/>
                  <a:pt x="2234" y="3623"/>
                  <a:pt x="2204" y="3623"/>
                </a:cubicBezTo>
                <a:close/>
                <a:moveTo>
                  <a:pt x="2025" y="3623"/>
                </a:moveTo>
                <a:cubicBezTo>
                  <a:pt x="1994" y="3623"/>
                  <a:pt x="1970" y="3673"/>
                  <a:pt x="1970" y="3734"/>
                </a:cubicBezTo>
                <a:cubicBezTo>
                  <a:pt x="1970" y="3796"/>
                  <a:pt x="1994" y="3845"/>
                  <a:pt x="2025" y="3845"/>
                </a:cubicBezTo>
                <a:cubicBezTo>
                  <a:pt x="2055" y="3845"/>
                  <a:pt x="2080" y="3796"/>
                  <a:pt x="2080" y="3734"/>
                </a:cubicBezTo>
                <a:cubicBezTo>
                  <a:pt x="2080" y="3673"/>
                  <a:pt x="2055" y="3623"/>
                  <a:pt x="2025" y="3623"/>
                </a:cubicBezTo>
                <a:close/>
                <a:moveTo>
                  <a:pt x="413" y="3483"/>
                </a:moveTo>
                <a:cubicBezTo>
                  <a:pt x="383" y="3483"/>
                  <a:pt x="358" y="3533"/>
                  <a:pt x="358" y="3594"/>
                </a:cubicBezTo>
                <a:cubicBezTo>
                  <a:pt x="358" y="3655"/>
                  <a:pt x="383" y="3705"/>
                  <a:pt x="413" y="3705"/>
                </a:cubicBezTo>
                <a:cubicBezTo>
                  <a:pt x="443" y="3705"/>
                  <a:pt x="468" y="3655"/>
                  <a:pt x="468" y="3594"/>
                </a:cubicBezTo>
                <a:cubicBezTo>
                  <a:pt x="468" y="3533"/>
                  <a:pt x="443" y="3483"/>
                  <a:pt x="413" y="3483"/>
                </a:cubicBezTo>
                <a:close/>
                <a:moveTo>
                  <a:pt x="234" y="3574"/>
                </a:moveTo>
                <a:cubicBezTo>
                  <a:pt x="204" y="3574"/>
                  <a:pt x="179" y="3624"/>
                  <a:pt x="179" y="3685"/>
                </a:cubicBezTo>
                <a:cubicBezTo>
                  <a:pt x="179" y="3746"/>
                  <a:pt x="204" y="3796"/>
                  <a:pt x="234" y="3796"/>
                </a:cubicBezTo>
                <a:cubicBezTo>
                  <a:pt x="264" y="3796"/>
                  <a:pt x="289" y="3746"/>
                  <a:pt x="289" y="3685"/>
                </a:cubicBezTo>
                <a:cubicBezTo>
                  <a:pt x="289" y="3624"/>
                  <a:pt x="264" y="3574"/>
                  <a:pt x="234" y="3574"/>
                </a:cubicBezTo>
                <a:close/>
                <a:moveTo>
                  <a:pt x="55" y="3623"/>
                </a:moveTo>
                <a:cubicBezTo>
                  <a:pt x="25" y="3623"/>
                  <a:pt x="0" y="3673"/>
                  <a:pt x="0" y="3734"/>
                </a:cubicBezTo>
                <a:cubicBezTo>
                  <a:pt x="0" y="3796"/>
                  <a:pt x="25" y="3845"/>
                  <a:pt x="55" y="3845"/>
                </a:cubicBezTo>
                <a:cubicBezTo>
                  <a:pt x="85" y="3845"/>
                  <a:pt x="110" y="3796"/>
                  <a:pt x="110" y="3734"/>
                </a:cubicBezTo>
                <a:cubicBezTo>
                  <a:pt x="110" y="3673"/>
                  <a:pt x="85" y="3623"/>
                  <a:pt x="55" y="3623"/>
                </a:cubicBezTo>
                <a:close/>
                <a:moveTo>
                  <a:pt x="19217" y="3261"/>
                </a:moveTo>
                <a:cubicBezTo>
                  <a:pt x="19187" y="3261"/>
                  <a:pt x="19162" y="3311"/>
                  <a:pt x="19162" y="3372"/>
                </a:cubicBezTo>
                <a:cubicBezTo>
                  <a:pt x="19162" y="3433"/>
                  <a:pt x="19187" y="3483"/>
                  <a:pt x="19217" y="3483"/>
                </a:cubicBezTo>
                <a:cubicBezTo>
                  <a:pt x="19247" y="3483"/>
                  <a:pt x="19272" y="3433"/>
                  <a:pt x="19272" y="3372"/>
                </a:cubicBezTo>
                <a:cubicBezTo>
                  <a:pt x="19272" y="3311"/>
                  <a:pt x="19247" y="3261"/>
                  <a:pt x="19217" y="3261"/>
                </a:cubicBezTo>
                <a:close/>
                <a:moveTo>
                  <a:pt x="19038" y="3261"/>
                </a:moveTo>
                <a:cubicBezTo>
                  <a:pt x="19008" y="3261"/>
                  <a:pt x="18983" y="3311"/>
                  <a:pt x="18983" y="3372"/>
                </a:cubicBezTo>
                <a:cubicBezTo>
                  <a:pt x="18983" y="3433"/>
                  <a:pt x="19008" y="3483"/>
                  <a:pt x="19038" y="3483"/>
                </a:cubicBezTo>
                <a:cubicBezTo>
                  <a:pt x="19068" y="3483"/>
                  <a:pt x="19093" y="3433"/>
                  <a:pt x="19093" y="3372"/>
                </a:cubicBezTo>
                <a:cubicBezTo>
                  <a:pt x="19093" y="3311"/>
                  <a:pt x="19068" y="3261"/>
                  <a:pt x="19038" y="3261"/>
                </a:cubicBezTo>
                <a:close/>
                <a:moveTo>
                  <a:pt x="17963" y="3261"/>
                </a:moveTo>
                <a:cubicBezTo>
                  <a:pt x="17933" y="3261"/>
                  <a:pt x="17908" y="3311"/>
                  <a:pt x="17908" y="3372"/>
                </a:cubicBezTo>
                <a:cubicBezTo>
                  <a:pt x="17908" y="3433"/>
                  <a:pt x="17933" y="3483"/>
                  <a:pt x="17963" y="3483"/>
                </a:cubicBezTo>
                <a:cubicBezTo>
                  <a:pt x="17994" y="3483"/>
                  <a:pt x="18018" y="3433"/>
                  <a:pt x="18018" y="3372"/>
                </a:cubicBezTo>
                <a:cubicBezTo>
                  <a:pt x="18018" y="3311"/>
                  <a:pt x="17994" y="3261"/>
                  <a:pt x="17963" y="3261"/>
                </a:cubicBezTo>
                <a:close/>
                <a:moveTo>
                  <a:pt x="17784" y="3261"/>
                </a:moveTo>
                <a:cubicBezTo>
                  <a:pt x="17754" y="3261"/>
                  <a:pt x="17729" y="3311"/>
                  <a:pt x="17729" y="3372"/>
                </a:cubicBezTo>
                <a:cubicBezTo>
                  <a:pt x="17729" y="3433"/>
                  <a:pt x="17754" y="3483"/>
                  <a:pt x="17784" y="3483"/>
                </a:cubicBezTo>
                <a:cubicBezTo>
                  <a:pt x="17815" y="3483"/>
                  <a:pt x="17839" y="3433"/>
                  <a:pt x="17839" y="3372"/>
                </a:cubicBezTo>
                <a:cubicBezTo>
                  <a:pt x="17839" y="3311"/>
                  <a:pt x="17815" y="3261"/>
                  <a:pt x="17784" y="3261"/>
                </a:cubicBezTo>
                <a:close/>
                <a:moveTo>
                  <a:pt x="17605" y="3261"/>
                </a:moveTo>
                <a:cubicBezTo>
                  <a:pt x="17575" y="3261"/>
                  <a:pt x="17550" y="3311"/>
                  <a:pt x="17550" y="3372"/>
                </a:cubicBezTo>
                <a:cubicBezTo>
                  <a:pt x="17550" y="3433"/>
                  <a:pt x="17575" y="3483"/>
                  <a:pt x="17605" y="3483"/>
                </a:cubicBezTo>
                <a:cubicBezTo>
                  <a:pt x="17635" y="3483"/>
                  <a:pt x="17660" y="3433"/>
                  <a:pt x="17660" y="3372"/>
                </a:cubicBezTo>
                <a:cubicBezTo>
                  <a:pt x="17660" y="3311"/>
                  <a:pt x="17635" y="3261"/>
                  <a:pt x="17605" y="3261"/>
                </a:cubicBezTo>
                <a:close/>
                <a:moveTo>
                  <a:pt x="17426" y="3261"/>
                </a:moveTo>
                <a:cubicBezTo>
                  <a:pt x="17396" y="3261"/>
                  <a:pt x="17371" y="3311"/>
                  <a:pt x="17371" y="3372"/>
                </a:cubicBezTo>
                <a:cubicBezTo>
                  <a:pt x="17371" y="3433"/>
                  <a:pt x="17396" y="3483"/>
                  <a:pt x="17426" y="3483"/>
                </a:cubicBezTo>
                <a:cubicBezTo>
                  <a:pt x="17456" y="3483"/>
                  <a:pt x="17481" y="3433"/>
                  <a:pt x="17481" y="3372"/>
                </a:cubicBezTo>
                <a:cubicBezTo>
                  <a:pt x="17481" y="3311"/>
                  <a:pt x="17456" y="3261"/>
                  <a:pt x="17426" y="3261"/>
                </a:cubicBezTo>
                <a:close/>
                <a:moveTo>
                  <a:pt x="17247" y="3261"/>
                </a:moveTo>
                <a:cubicBezTo>
                  <a:pt x="17217" y="3261"/>
                  <a:pt x="17192" y="3311"/>
                  <a:pt x="17192" y="3372"/>
                </a:cubicBezTo>
                <a:cubicBezTo>
                  <a:pt x="17192" y="3433"/>
                  <a:pt x="17217" y="3483"/>
                  <a:pt x="17247" y="3483"/>
                </a:cubicBezTo>
                <a:cubicBezTo>
                  <a:pt x="17277" y="3483"/>
                  <a:pt x="17302" y="3433"/>
                  <a:pt x="17302" y="3372"/>
                </a:cubicBezTo>
                <a:cubicBezTo>
                  <a:pt x="17302" y="3311"/>
                  <a:pt x="17277" y="3261"/>
                  <a:pt x="17247" y="3261"/>
                </a:cubicBezTo>
                <a:close/>
                <a:moveTo>
                  <a:pt x="17068" y="3261"/>
                </a:moveTo>
                <a:cubicBezTo>
                  <a:pt x="17038" y="3261"/>
                  <a:pt x="17013" y="3311"/>
                  <a:pt x="17013" y="3372"/>
                </a:cubicBezTo>
                <a:cubicBezTo>
                  <a:pt x="17013" y="3433"/>
                  <a:pt x="17038" y="3483"/>
                  <a:pt x="17068" y="3483"/>
                </a:cubicBezTo>
                <a:cubicBezTo>
                  <a:pt x="17098" y="3483"/>
                  <a:pt x="17123" y="3433"/>
                  <a:pt x="17123" y="3372"/>
                </a:cubicBezTo>
                <a:cubicBezTo>
                  <a:pt x="17123" y="3311"/>
                  <a:pt x="17098" y="3261"/>
                  <a:pt x="17068" y="3261"/>
                </a:cubicBezTo>
                <a:close/>
                <a:moveTo>
                  <a:pt x="16889" y="3261"/>
                </a:moveTo>
                <a:cubicBezTo>
                  <a:pt x="16859" y="3261"/>
                  <a:pt x="16834" y="3311"/>
                  <a:pt x="16834" y="3372"/>
                </a:cubicBezTo>
                <a:cubicBezTo>
                  <a:pt x="16834" y="3433"/>
                  <a:pt x="16859" y="3483"/>
                  <a:pt x="16889" y="3483"/>
                </a:cubicBezTo>
                <a:cubicBezTo>
                  <a:pt x="16919" y="3483"/>
                  <a:pt x="16944" y="3433"/>
                  <a:pt x="16944" y="3372"/>
                </a:cubicBezTo>
                <a:cubicBezTo>
                  <a:pt x="16944" y="3311"/>
                  <a:pt x="16919" y="3261"/>
                  <a:pt x="16889" y="3261"/>
                </a:cubicBezTo>
                <a:close/>
                <a:moveTo>
                  <a:pt x="16710" y="3261"/>
                </a:moveTo>
                <a:cubicBezTo>
                  <a:pt x="16679" y="3261"/>
                  <a:pt x="16655" y="3311"/>
                  <a:pt x="16655" y="3372"/>
                </a:cubicBezTo>
                <a:cubicBezTo>
                  <a:pt x="16655" y="3433"/>
                  <a:pt x="16679" y="3483"/>
                  <a:pt x="16710" y="3483"/>
                </a:cubicBezTo>
                <a:cubicBezTo>
                  <a:pt x="16740" y="3483"/>
                  <a:pt x="16765" y="3433"/>
                  <a:pt x="16765" y="3372"/>
                </a:cubicBezTo>
                <a:cubicBezTo>
                  <a:pt x="16765" y="3311"/>
                  <a:pt x="16740" y="3261"/>
                  <a:pt x="16710" y="3261"/>
                </a:cubicBezTo>
                <a:close/>
                <a:moveTo>
                  <a:pt x="16531" y="3261"/>
                </a:moveTo>
                <a:cubicBezTo>
                  <a:pt x="16500" y="3261"/>
                  <a:pt x="16476" y="3311"/>
                  <a:pt x="16476" y="3372"/>
                </a:cubicBezTo>
                <a:cubicBezTo>
                  <a:pt x="16476" y="3433"/>
                  <a:pt x="16500" y="3483"/>
                  <a:pt x="16531" y="3483"/>
                </a:cubicBezTo>
                <a:cubicBezTo>
                  <a:pt x="16561" y="3483"/>
                  <a:pt x="16585" y="3433"/>
                  <a:pt x="16585" y="3372"/>
                </a:cubicBezTo>
                <a:cubicBezTo>
                  <a:pt x="16585" y="3311"/>
                  <a:pt x="16561" y="3261"/>
                  <a:pt x="16531" y="3261"/>
                </a:cubicBezTo>
                <a:close/>
                <a:moveTo>
                  <a:pt x="16352" y="3261"/>
                </a:moveTo>
                <a:cubicBezTo>
                  <a:pt x="16321" y="3261"/>
                  <a:pt x="16297" y="3311"/>
                  <a:pt x="16297" y="3372"/>
                </a:cubicBezTo>
                <a:cubicBezTo>
                  <a:pt x="16297" y="3433"/>
                  <a:pt x="16321" y="3483"/>
                  <a:pt x="16352" y="3483"/>
                </a:cubicBezTo>
                <a:cubicBezTo>
                  <a:pt x="16382" y="3483"/>
                  <a:pt x="16406" y="3433"/>
                  <a:pt x="16406" y="3372"/>
                </a:cubicBezTo>
                <a:cubicBezTo>
                  <a:pt x="16406" y="3311"/>
                  <a:pt x="16382" y="3261"/>
                  <a:pt x="16352" y="3261"/>
                </a:cubicBezTo>
                <a:close/>
                <a:moveTo>
                  <a:pt x="16172" y="3261"/>
                </a:moveTo>
                <a:cubicBezTo>
                  <a:pt x="16142" y="3261"/>
                  <a:pt x="16118" y="3311"/>
                  <a:pt x="16118" y="3372"/>
                </a:cubicBezTo>
                <a:cubicBezTo>
                  <a:pt x="16118" y="3433"/>
                  <a:pt x="16142" y="3483"/>
                  <a:pt x="16172" y="3483"/>
                </a:cubicBezTo>
                <a:cubicBezTo>
                  <a:pt x="16203" y="3483"/>
                  <a:pt x="16227" y="3433"/>
                  <a:pt x="16227" y="3372"/>
                </a:cubicBezTo>
                <a:cubicBezTo>
                  <a:pt x="16227" y="3311"/>
                  <a:pt x="16203" y="3261"/>
                  <a:pt x="16172" y="3261"/>
                </a:cubicBezTo>
                <a:close/>
                <a:moveTo>
                  <a:pt x="15993" y="3261"/>
                </a:moveTo>
                <a:cubicBezTo>
                  <a:pt x="15963" y="3261"/>
                  <a:pt x="15938" y="3311"/>
                  <a:pt x="15938" y="3372"/>
                </a:cubicBezTo>
                <a:cubicBezTo>
                  <a:pt x="15938" y="3433"/>
                  <a:pt x="15963" y="3483"/>
                  <a:pt x="15993" y="3483"/>
                </a:cubicBezTo>
                <a:cubicBezTo>
                  <a:pt x="16024" y="3483"/>
                  <a:pt x="16048" y="3433"/>
                  <a:pt x="16048" y="3372"/>
                </a:cubicBezTo>
                <a:cubicBezTo>
                  <a:pt x="16048" y="3311"/>
                  <a:pt x="16024" y="3261"/>
                  <a:pt x="15993" y="3261"/>
                </a:cubicBezTo>
                <a:close/>
                <a:moveTo>
                  <a:pt x="15814" y="3261"/>
                </a:moveTo>
                <a:cubicBezTo>
                  <a:pt x="15784" y="3261"/>
                  <a:pt x="15759" y="3311"/>
                  <a:pt x="15759" y="3372"/>
                </a:cubicBezTo>
                <a:cubicBezTo>
                  <a:pt x="15759" y="3433"/>
                  <a:pt x="15784" y="3483"/>
                  <a:pt x="15814" y="3483"/>
                </a:cubicBezTo>
                <a:cubicBezTo>
                  <a:pt x="15845" y="3483"/>
                  <a:pt x="15869" y="3433"/>
                  <a:pt x="15869" y="3372"/>
                </a:cubicBezTo>
                <a:cubicBezTo>
                  <a:pt x="15869" y="3311"/>
                  <a:pt x="15845" y="3261"/>
                  <a:pt x="15814" y="3261"/>
                </a:cubicBezTo>
                <a:close/>
                <a:moveTo>
                  <a:pt x="15635" y="3261"/>
                </a:moveTo>
                <a:cubicBezTo>
                  <a:pt x="15605" y="3261"/>
                  <a:pt x="15580" y="3311"/>
                  <a:pt x="15580" y="3372"/>
                </a:cubicBezTo>
                <a:cubicBezTo>
                  <a:pt x="15580" y="3433"/>
                  <a:pt x="15605" y="3483"/>
                  <a:pt x="15635" y="3483"/>
                </a:cubicBezTo>
                <a:cubicBezTo>
                  <a:pt x="15666" y="3483"/>
                  <a:pt x="15690" y="3433"/>
                  <a:pt x="15690" y="3372"/>
                </a:cubicBezTo>
                <a:cubicBezTo>
                  <a:pt x="15690" y="3311"/>
                  <a:pt x="15666" y="3261"/>
                  <a:pt x="15635" y="3261"/>
                </a:cubicBezTo>
                <a:close/>
                <a:moveTo>
                  <a:pt x="15456" y="3261"/>
                </a:moveTo>
                <a:cubicBezTo>
                  <a:pt x="15426" y="3261"/>
                  <a:pt x="15401" y="3311"/>
                  <a:pt x="15401" y="3372"/>
                </a:cubicBezTo>
                <a:cubicBezTo>
                  <a:pt x="15401" y="3433"/>
                  <a:pt x="15426" y="3483"/>
                  <a:pt x="15456" y="3483"/>
                </a:cubicBezTo>
                <a:cubicBezTo>
                  <a:pt x="15486" y="3483"/>
                  <a:pt x="15511" y="3433"/>
                  <a:pt x="15511" y="3372"/>
                </a:cubicBezTo>
                <a:cubicBezTo>
                  <a:pt x="15511" y="3311"/>
                  <a:pt x="15486" y="3261"/>
                  <a:pt x="15456" y="3261"/>
                </a:cubicBezTo>
                <a:close/>
                <a:moveTo>
                  <a:pt x="15277" y="3261"/>
                </a:moveTo>
                <a:cubicBezTo>
                  <a:pt x="15247" y="3261"/>
                  <a:pt x="15222" y="3311"/>
                  <a:pt x="15222" y="3372"/>
                </a:cubicBezTo>
                <a:cubicBezTo>
                  <a:pt x="15222" y="3433"/>
                  <a:pt x="15247" y="3483"/>
                  <a:pt x="15277" y="3483"/>
                </a:cubicBezTo>
                <a:cubicBezTo>
                  <a:pt x="15307" y="3483"/>
                  <a:pt x="15332" y="3433"/>
                  <a:pt x="15332" y="3372"/>
                </a:cubicBezTo>
                <a:cubicBezTo>
                  <a:pt x="15332" y="3311"/>
                  <a:pt x="15307" y="3261"/>
                  <a:pt x="15277" y="3261"/>
                </a:cubicBezTo>
                <a:close/>
                <a:moveTo>
                  <a:pt x="15098" y="3261"/>
                </a:moveTo>
                <a:cubicBezTo>
                  <a:pt x="15068" y="3261"/>
                  <a:pt x="15043" y="3311"/>
                  <a:pt x="15043" y="3372"/>
                </a:cubicBezTo>
                <a:cubicBezTo>
                  <a:pt x="15043" y="3433"/>
                  <a:pt x="15068" y="3483"/>
                  <a:pt x="15098" y="3483"/>
                </a:cubicBezTo>
                <a:cubicBezTo>
                  <a:pt x="15128" y="3483"/>
                  <a:pt x="15153" y="3433"/>
                  <a:pt x="15153" y="3372"/>
                </a:cubicBezTo>
                <a:cubicBezTo>
                  <a:pt x="15153" y="3311"/>
                  <a:pt x="15128" y="3261"/>
                  <a:pt x="15098" y="3261"/>
                </a:cubicBezTo>
                <a:close/>
                <a:moveTo>
                  <a:pt x="14919" y="3261"/>
                </a:moveTo>
                <a:cubicBezTo>
                  <a:pt x="14889" y="3261"/>
                  <a:pt x="14864" y="3311"/>
                  <a:pt x="14864" y="3372"/>
                </a:cubicBezTo>
                <a:cubicBezTo>
                  <a:pt x="14864" y="3433"/>
                  <a:pt x="14889" y="3483"/>
                  <a:pt x="14919" y="3483"/>
                </a:cubicBezTo>
                <a:cubicBezTo>
                  <a:pt x="14949" y="3483"/>
                  <a:pt x="14974" y="3433"/>
                  <a:pt x="14974" y="3372"/>
                </a:cubicBezTo>
                <a:cubicBezTo>
                  <a:pt x="14974" y="3311"/>
                  <a:pt x="14949" y="3261"/>
                  <a:pt x="14919" y="3261"/>
                </a:cubicBezTo>
                <a:close/>
                <a:moveTo>
                  <a:pt x="14740" y="3261"/>
                </a:moveTo>
                <a:cubicBezTo>
                  <a:pt x="14709" y="3261"/>
                  <a:pt x="14685" y="3311"/>
                  <a:pt x="14685" y="3372"/>
                </a:cubicBezTo>
                <a:cubicBezTo>
                  <a:pt x="14685" y="3433"/>
                  <a:pt x="14709" y="3483"/>
                  <a:pt x="14740" y="3483"/>
                </a:cubicBezTo>
                <a:cubicBezTo>
                  <a:pt x="14770" y="3483"/>
                  <a:pt x="14795" y="3433"/>
                  <a:pt x="14795" y="3372"/>
                </a:cubicBezTo>
                <a:cubicBezTo>
                  <a:pt x="14795" y="3311"/>
                  <a:pt x="14770" y="3261"/>
                  <a:pt x="14740" y="3261"/>
                </a:cubicBezTo>
                <a:close/>
                <a:moveTo>
                  <a:pt x="14561" y="3261"/>
                </a:moveTo>
                <a:cubicBezTo>
                  <a:pt x="14530" y="3261"/>
                  <a:pt x="14506" y="3311"/>
                  <a:pt x="14506" y="3372"/>
                </a:cubicBezTo>
                <a:cubicBezTo>
                  <a:pt x="14506" y="3433"/>
                  <a:pt x="14530" y="3483"/>
                  <a:pt x="14561" y="3483"/>
                </a:cubicBezTo>
                <a:cubicBezTo>
                  <a:pt x="14591" y="3483"/>
                  <a:pt x="14616" y="3433"/>
                  <a:pt x="14616" y="3372"/>
                </a:cubicBezTo>
                <a:cubicBezTo>
                  <a:pt x="14616" y="3311"/>
                  <a:pt x="14591" y="3261"/>
                  <a:pt x="14561" y="3261"/>
                </a:cubicBezTo>
                <a:close/>
                <a:moveTo>
                  <a:pt x="14382" y="3261"/>
                </a:moveTo>
                <a:cubicBezTo>
                  <a:pt x="14351" y="3261"/>
                  <a:pt x="14327" y="3311"/>
                  <a:pt x="14327" y="3372"/>
                </a:cubicBezTo>
                <a:cubicBezTo>
                  <a:pt x="14327" y="3433"/>
                  <a:pt x="14351" y="3483"/>
                  <a:pt x="14382" y="3483"/>
                </a:cubicBezTo>
                <a:cubicBezTo>
                  <a:pt x="14412" y="3483"/>
                  <a:pt x="14436" y="3433"/>
                  <a:pt x="14436" y="3372"/>
                </a:cubicBezTo>
                <a:cubicBezTo>
                  <a:pt x="14436" y="3311"/>
                  <a:pt x="14412" y="3261"/>
                  <a:pt x="14382" y="3261"/>
                </a:cubicBezTo>
                <a:close/>
                <a:moveTo>
                  <a:pt x="14202" y="3261"/>
                </a:moveTo>
                <a:cubicBezTo>
                  <a:pt x="14172" y="3261"/>
                  <a:pt x="14148" y="3311"/>
                  <a:pt x="14148" y="3372"/>
                </a:cubicBezTo>
                <a:cubicBezTo>
                  <a:pt x="14148" y="3433"/>
                  <a:pt x="14172" y="3483"/>
                  <a:pt x="14202" y="3483"/>
                </a:cubicBezTo>
                <a:cubicBezTo>
                  <a:pt x="14233" y="3483"/>
                  <a:pt x="14257" y="3433"/>
                  <a:pt x="14257" y="3372"/>
                </a:cubicBezTo>
                <a:cubicBezTo>
                  <a:pt x="14257" y="3311"/>
                  <a:pt x="14233" y="3261"/>
                  <a:pt x="14202" y="3261"/>
                </a:cubicBezTo>
                <a:close/>
                <a:moveTo>
                  <a:pt x="14023" y="3261"/>
                </a:moveTo>
                <a:cubicBezTo>
                  <a:pt x="13993" y="3261"/>
                  <a:pt x="13969" y="3311"/>
                  <a:pt x="13969" y="3372"/>
                </a:cubicBezTo>
                <a:cubicBezTo>
                  <a:pt x="13969" y="3433"/>
                  <a:pt x="13993" y="3483"/>
                  <a:pt x="14023" y="3483"/>
                </a:cubicBezTo>
                <a:cubicBezTo>
                  <a:pt x="14054" y="3483"/>
                  <a:pt x="14078" y="3433"/>
                  <a:pt x="14078" y="3372"/>
                </a:cubicBezTo>
                <a:cubicBezTo>
                  <a:pt x="14078" y="3311"/>
                  <a:pt x="14054" y="3261"/>
                  <a:pt x="14023" y="3261"/>
                </a:cubicBezTo>
                <a:close/>
                <a:moveTo>
                  <a:pt x="13844" y="3261"/>
                </a:moveTo>
                <a:cubicBezTo>
                  <a:pt x="13814" y="3261"/>
                  <a:pt x="13789" y="3311"/>
                  <a:pt x="13789" y="3372"/>
                </a:cubicBezTo>
                <a:cubicBezTo>
                  <a:pt x="13789" y="3433"/>
                  <a:pt x="13814" y="3483"/>
                  <a:pt x="13844" y="3483"/>
                </a:cubicBezTo>
                <a:cubicBezTo>
                  <a:pt x="13875" y="3483"/>
                  <a:pt x="13899" y="3433"/>
                  <a:pt x="13899" y="3372"/>
                </a:cubicBezTo>
                <a:cubicBezTo>
                  <a:pt x="13899" y="3311"/>
                  <a:pt x="13875" y="3261"/>
                  <a:pt x="13844" y="3261"/>
                </a:cubicBezTo>
                <a:close/>
                <a:moveTo>
                  <a:pt x="13665" y="3261"/>
                </a:moveTo>
                <a:cubicBezTo>
                  <a:pt x="13635" y="3261"/>
                  <a:pt x="13610" y="3311"/>
                  <a:pt x="13610" y="3372"/>
                </a:cubicBezTo>
                <a:cubicBezTo>
                  <a:pt x="13610" y="3433"/>
                  <a:pt x="13635" y="3483"/>
                  <a:pt x="13665" y="3483"/>
                </a:cubicBezTo>
                <a:cubicBezTo>
                  <a:pt x="13696" y="3483"/>
                  <a:pt x="13720" y="3433"/>
                  <a:pt x="13720" y="3372"/>
                </a:cubicBezTo>
                <a:cubicBezTo>
                  <a:pt x="13720" y="3311"/>
                  <a:pt x="13696" y="3261"/>
                  <a:pt x="13665" y="3261"/>
                </a:cubicBezTo>
                <a:close/>
                <a:moveTo>
                  <a:pt x="13486" y="3261"/>
                </a:moveTo>
                <a:cubicBezTo>
                  <a:pt x="13456" y="3261"/>
                  <a:pt x="13431" y="3311"/>
                  <a:pt x="13431" y="3372"/>
                </a:cubicBezTo>
                <a:cubicBezTo>
                  <a:pt x="13431" y="3433"/>
                  <a:pt x="13456" y="3483"/>
                  <a:pt x="13486" y="3483"/>
                </a:cubicBezTo>
                <a:cubicBezTo>
                  <a:pt x="13516" y="3483"/>
                  <a:pt x="13541" y="3433"/>
                  <a:pt x="13541" y="3372"/>
                </a:cubicBezTo>
                <a:cubicBezTo>
                  <a:pt x="13541" y="3311"/>
                  <a:pt x="13516" y="3261"/>
                  <a:pt x="13486" y="3261"/>
                </a:cubicBezTo>
                <a:close/>
                <a:moveTo>
                  <a:pt x="13307" y="3261"/>
                </a:moveTo>
                <a:cubicBezTo>
                  <a:pt x="13277" y="3261"/>
                  <a:pt x="13252" y="3311"/>
                  <a:pt x="13252" y="3372"/>
                </a:cubicBezTo>
                <a:cubicBezTo>
                  <a:pt x="13252" y="3433"/>
                  <a:pt x="13277" y="3483"/>
                  <a:pt x="13307" y="3483"/>
                </a:cubicBezTo>
                <a:cubicBezTo>
                  <a:pt x="13337" y="3483"/>
                  <a:pt x="13362" y="3433"/>
                  <a:pt x="13362" y="3372"/>
                </a:cubicBezTo>
                <a:cubicBezTo>
                  <a:pt x="13362" y="3311"/>
                  <a:pt x="13337" y="3261"/>
                  <a:pt x="13307" y="3261"/>
                </a:cubicBezTo>
                <a:close/>
                <a:moveTo>
                  <a:pt x="13128" y="3261"/>
                </a:moveTo>
                <a:cubicBezTo>
                  <a:pt x="13098" y="3261"/>
                  <a:pt x="13073" y="3311"/>
                  <a:pt x="13073" y="3372"/>
                </a:cubicBezTo>
                <a:cubicBezTo>
                  <a:pt x="13073" y="3433"/>
                  <a:pt x="13098" y="3483"/>
                  <a:pt x="13128" y="3483"/>
                </a:cubicBezTo>
                <a:cubicBezTo>
                  <a:pt x="13158" y="3483"/>
                  <a:pt x="13183" y="3433"/>
                  <a:pt x="13183" y="3372"/>
                </a:cubicBezTo>
                <a:cubicBezTo>
                  <a:pt x="13183" y="3311"/>
                  <a:pt x="13158" y="3261"/>
                  <a:pt x="13128" y="3261"/>
                </a:cubicBezTo>
                <a:close/>
                <a:moveTo>
                  <a:pt x="12949" y="3261"/>
                </a:moveTo>
                <a:cubicBezTo>
                  <a:pt x="12919" y="3261"/>
                  <a:pt x="12894" y="3311"/>
                  <a:pt x="12894" y="3372"/>
                </a:cubicBezTo>
                <a:cubicBezTo>
                  <a:pt x="12894" y="3433"/>
                  <a:pt x="12919" y="3483"/>
                  <a:pt x="12949" y="3483"/>
                </a:cubicBezTo>
                <a:cubicBezTo>
                  <a:pt x="12979" y="3483"/>
                  <a:pt x="13004" y="3433"/>
                  <a:pt x="13004" y="3372"/>
                </a:cubicBezTo>
                <a:cubicBezTo>
                  <a:pt x="13004" y="3311"/>
                  <a:pt x="12979" y="3261"/>
                  <a:pt x="12949" y="3261"/>
                </a:cubicBezTo>
                <a:close/>
                <a:moveTo>
                  <a:pt x="12770" y="3261"/>
                </a:moveTo>
                <a:cubicBezTo>
                  <a:pt x="12740" y="3261"/>
                  <a:pt x="12715" y="3311"/>
                  <a:pt x="12715" y="3372"/>
                </a:cubicBezTo>
                <a:cubicBezTo>
                  <a:pt x="12715" y="3433"/>
                  <a:pt x="12740" y="3483"/>
                  <a:pt x="12770" y="3483"/>
                </a:cubicBezTo>
                <a:cubicBezTo>
                  <a:pt x="12800" y="3483"/>
                  <a:pt x="12825" y="3433"/>
                  <a:pt x="12825" y="3372"/>
                </a:cubicBezTo>
                <a:cubicBezTo>
                  <a:pt x="12825" y="3311"/>
                  <a:pt x="12800" y="3261"/>
                  <a:pt x="12770" y="3261"/>
                </a:cubicBezTo>
                <a:close/>
                <a:moveTo>
                  <a:pt x="12591" y="3261"/>
                </a:moveTo>
                <a:cubicBezTo>
                  <a:pt x="12560" y="3261"/>
                  <a:pt x="12536" y="3311"/>
                  <a:pt x="12536" y="3372"/>
                </a:cubicBezTo>
                <a:cubicBezTo>
                  <a:pt x="12536" y="3433"/>
                  <a:pt x="12560" y="3483"/>
                  <a:pt x="12591" y="3483"/>
                </a:cubicBezTo>
                <a:cubicBezTo>
                  <a:pt x="12621" y="3483"/>
                  <a:pt x="12646" y="3433"/>
                  <a:pt x="12646" y="3372"/>
                </a:cubicBezTo>
                <a:cubicBezTo>
                  <a:pt x="12646" y="3311"/>
                  <a:pt x="12621" y="3261"/>
                  <a:pt x="12591" y="3261"/>
                </a:cubicBezTo>
                <a:close/>
                <a:moveTo>
                  <a:pt x="12412" y="3261"/>
                </a:moveTo>
                <a:cubicBezTo>
                  <a:pt x="12381" y="3261"/>
                  <a:pt x="12357" y="3311"/>
                  <a:pt x="12357" y="3372"/>
                </a:cubicBezTo>
                <a:cubicBezTo>
                  <a:pt x="12357" y="3433"/>
                  <a:pt x="12381" y="3483"/>
                  <a:pt x="12412" y="3483"/>
                </a:cubicBezTo>
                <a:cubicBezTo>
                  <a:pt x="12442" y="3483"/>
                  <a:pt x="12466" y="3433"/>
                  <a:pt x="12466" y="3372"/>
                </a:cubicBezTo>
                <a:cubicBezTo>
                  <a:pt x="12466" y="3311"/>
                  <a:pt x="12442" y="3261"/>
                  <a:pt x="12412" y="3261"/>
                </a:cubicBezTo>
                <a:close/>
                <a:moveTo>
                  <a:pt x="12233" y="3261"/>
                </a:moveTo>
                <a:cubicBezTo>
                  <a:pt x="12202" y="3261"/>
                  <a:pt x="12178" y="3311"/>
                  <a:pt x="12178" y="3372"/>
                </a:cubicBezTo>
                <a:cubicBezTo>
                  <a:pt x="12178" y="3433"/>
                  <a:pt x="12202" y="3483"/>
                  <a:pt x="12233" y="3483"/>
                </a:cubicBezTo>
                <a:cubicBezTo>
                  <a:pt x="12263" y="3483"/>
                  <a:pt x="12287" y="3433"/>
                  <a:pt x="12287" y="3372"/>
                </a:cubicBezTo>
                <a:cubicBezTo>
                  <a:pt x="12287" y="3311"/>
                  <a:pt x="12263" y="3261"/>
                  <a:pt x="12233" y="3261"/>
                </a:cubicBezTo>
                <a:close/>
                <a:moveTo>
                  <a:pt x="12053" y="3261"/>
                </a:moveTo>
                <a:cubicBezTo>
                  <a:pt x="12023" y="3261"/>
                  <a:pt x="11999" y="3311"/>
                  <a:pt x="11999" y="3372"/>
                </a:cubicBezTo>
                <a:cubicBezTo>
                  <a:pt x="11999" y="3433"/>
                  <a:pt x="12023" y="3483"/>
                  <a:pt x="12053" y="3483"/>
                </a:cubicBezTo>
                <a:cubicBezTo>
                  <a:pt x="12084" y="3483"/>
                  <a:pt x="12108" y="3433"/>
                  <a:pt x="12108" y="3372"/>
                </a:cubicBezTo>
                <a:cubicBezTo>
                  <a:pt x="12108" y="3311"/>
                  <a:pt x="12084" y="3261"/>
                  <a:pt x="12053" y="3261"/>
                </a:cubicBezTo>
                <a:close/>
                <a:moveTo>
                  <a:pt x="11874" y="3261"/>
                </a:moveTo>
                <a:cubicBezTo>
                  <a:pt x="11844" y="3261"/>
                  <a:pt x="11819" y="3311"/>
                  <a:pt x="11819" y="3372"/>
                </a:cubicBezTo>
                <a:cubicBezTo>
                  <a:pt x="11819" y="3433"/>
                  <a:pt x="11844" y="3483"/>
                  <a:pt x="11874" y="3483"/>
                </a:cubicBezTo>
                <a:cubicBezTo>
                  <a:pt x="11905" y="3483"/>
                  <a:pt x="11929" y="3433"/>
                  <a:pt x="11929" y="3372"/>
                </a:cubicBezTo>
                <a:cubicBezTo>
                  <a:pt x="11929" y="3311"/>
                  <a:pt x="11905" y="3261"/>
                  <a:pt x="11874" y="3261"/>
                </a:cubicBezTo>
                <a:close/>
                <a:moveTo>
                  <a:pt x="11695" y="3261"/>
                </a:moveTo>
                <a:cubicBezTo>
                  <a:pt x="11665" y="3261"/>
                  <a:pt x="11640" y="3311"/>
                  <a:pt x="11640" y="3372"/>
                </a:cubicBezTo>
                <a:cubicBezTo>
                  <a:pt x="11640" y="3433"/>
                  <a:pt x="11665" y="3483"/>
                  <a:pt x="11695" y="3483"/>
                </a:cubicBezTo>
                <a:cubicBezTo>
                  <a:pt x="11726" y="3483"/>
                  <a:pt x="11750" y="3433"/>
                  <a:pt x="11750" y="3372"/>
                </a:cubicBezTo>
                <a:cubicBezTo>
                  <a:pt x="11750" y="3311"/>
                  <a:pt x="11726" y="3261"/>
                  <a:pt x="11695" y="3261"/>
                </a:cubicBezTo>
                <a:close/>
                <a:moveTo>
                  <a:pt x="11516" y="3261"/>
                </a:moveTo>
                <a:cubicBezTo>
                  <a:pt x="11486" y="3261"/>
                  <a:pt x="11461" y="3311"/>
                  <a:pt x="11461" y="3372"/>
                </a:cubicBezTo>
                <a:cubicBezTo>
                  <a:pt x="11461" y="3433"/>
                  <a:pt x="11486" y="3483"/>
                  <a:pt x="11516" y="3483"/>
                </a:cubicBezTo>
                <a:cubicBezTo>
                  <a:pt x="11546" y="3483"/>
                  <a:pt x="11571" y="3433"/>
                  <a:pt x="11571" y="3372"/>
                </a:cubicBezTo>
                <a:cubicBezTo>
                  <a:pt x="11571" y="3311"/>
                  <a:pt x="11546" y="3261"/>
                  <a:pt x="11516" y="3261"/>
                </a:cubicBezTo>
                <a:close/>
                <a:moveTo>
                  <a:pt x="11337" y="3261"/>
                </a:moveTo>
                <a:cubicBezTo>
                  <a:pt x="11307" y="3261"/>
                  <a:pt x="11282" y="3311"/>
                  <a:pt x="11282" y="3372"/>
                </a:cubicBezTo>
                <a:cubicBezTo>
                  <a:pt x="11282" y="3433"/>
                  <a:pt x="11307" y="3483"/>
                  <a:pt x="11337" y="3483"/>
                </a:cubicBezTo>
                <a:cubicBezTo>
                  <a:pt x="11367" y="3483"/>
                  <a:pt x="11392" y="3433"/>
                  <a:pt x="11392" y="3372"/>
                </a:cubicBezTo>
                <a:cubicBezTo>
                  <a:pt x="11392" y="3311"/>
                  <a:pt x="11367" y="3261"/>
                  <a:pt x="11337" y="3261"/>
                </a:cubicBezTo>
                <a:close/>
                <a:moveTo>
                  <a:pt x="11158" y="3261"/>
                </a:moveTo>
                <a:cubicBezTo>
                  <a:pt x="11128" y="3261"/>
                  <a:pt x="11103" y="3311"/>
                  <a:pt x="11103" y="3372"/>
                </a:cubicBezTo>
                <a:cubicBezTo>
                  <a:pt x="11103" y="3433"/>
                  <a:pt x="11128" y="3483"/>
                  <a:pt x="11158" y="3483"/>
                </a:cubicBezTo>
                <a:cubicBezTo>
                  <a:pt x="11188" y="3483"/>
                  <a:pt x="11213" y="3433"/>
                  <a:pt x="11213" y="3372"/>
                </a:cubicBezTo>
                <a:cubicBezTo>
                  <a:pt x="11213" y="3311"/>
                  <a:pt x="11188" y="3261"/>
                  <a:pt x="11158" y="3261"/>
                </a:cubicBezTo>
                <a:close/>
                <a:moveTo>
                  <a:pt x="10800" y="3261"/>
                </a:moveTo>
                <a:cubicBezTo>
                  <a:pt x="10770" y="3261"/>
                  <a:pt x="10745" y="3311"/>
                  <a:pt x="10745" y="3372"/>
                </a:cubicBezTo>
                <a:cubicBezTo>
                  <a:pt x="10745" y="3433"/>
                  <a:pt x="10770" y="3483"/>
                  <a:pt x="10800" y="3483"/>
                </a:cubicBezTo>
                <a:cubicBezTo>
                  <a:pt x="10830" y="3483"/>
                  <a:pt x="10855" y="3433"/>
                  <a:pt x="10855" y="3372"/>
                </a:cubicBezTo>
                <a:cubicBezTo>
                  <a:pt x="10855" y="3311"/>
                  <a:pt x="10830" y="3261"/>
                  <a:pt x="10800" y="3261"/>
                </a:cubicBezTo>
                <a:close/>
                <a:moveTo>
                  <a:pt x="10621" y="3261"/>
                </a:moveTo>
                <a:cubicBezTo>
                  <a:pt x="10590" y="3261"/>
                  <a:pt x="10566" y="3311"/>
                  <a:pt x="10566" y="3372"/>
                </a:cubicBezTo>
                <a:cubicBezTo>
                  <a:pt x="10566" y="3433"/>
                  <a:pt x="10590" y="3483"/>
                  <a:pt x="10621" y="3483"/>
                </a:cubicBezTo>
                <a:cubicBezTo>
                  <a:pt x="10651" y="3483"/>
                  <a:pt x="10676" y="3433"/>
                  <a:pt x="10676" y="3372"/>
                </a:cubicBezTo>
                <a:cubicBezTo>
                  <a:pt x="10676" y="3311"/>
                  <a:pt x="10651" y="3261"/>
                  <a:pt x="10621" y="3261"/>
                </a:cubicBezTo>
                <a:close/>
                <a:moveTo>
                  <a:pt x="10442" y="3261"/>
                </a:moveTo>
                <a:cubicBezTo>
                  <a:pt x="10411" y="3261"/>
                  <a:pt x="10387" y="3311"/>
                  <a:pt x="10387" y="3372"/>
                </a:cubicBezTo>
                <a:cubicBezTo>
                  <a:pt x="10387" y="3433"/>
                  <a:pt x="10411" y="3483"/>
                  <a:pt x="10442" y="3483"/>
                </a:cubicBezTo>
                <a:cubicBezTo>
                  <a:pt x="10472" y="3483"/>
                  <a:pt x="10497" y="3433"/>
                  <a:pt x="10497" y="3372"/>
                </a:cubicBezTo>
                <a:cubicBezTo>
                  <a:pt x="10497" y="3311"/>
                  <a:pt x="10472" y="3261"/>
                  <a:pt x="10442" y="3261"/>
                </a:cubicBezTo>
                <a:close/>
                <a:moveTo>
                  <a:pt x="10263" y="3261"/>
                </a:moveTo>
                <a:cubicBezTo>
                  <a:pt x="10232" y="3261"/>
                  <a:pt x="10208" y="3311"/>
                  <a:pt x="10208" y="3372"/>
                </a:cubicBezTo>
                <a:cubicBezTo>
                  <a:pt x="10208" y="3433"/>
                  <a:pt x="10232" y="3483"/>
                  <a:pt x="10263" y="3483"/>
                </a:cubicBezTo>
                <a:cubicBezTo>
                  <a:pt x="10293" y="3483"/>
                  <a:pt x="10317" y="3433"/>
                  <a:pt x="10317" y="3372"/>
                </a:cubicBezTo>
                <a:cubicBezTo>
                  <a:pt x="10317" y="3311"/>
                  <a:pt x="10293" y="3261"/>
                  <a:pt x="10263" y="3261"/>
                </a:cubicBezTo>
                <a:close/>
                <a:moveTo>
                  <a:pt x="9725" y="3261"/>
                </a:moveTo>
                <a:cubicBezTo>
                  <a:pt x="9695" y="3261"/>
                  <a:pt x="9670" y="3311"/>
                  <a:pt x="9670" y="3372"/>
                </a:cubicBezTo>
                <a:cubicBezTo>
                  <a:pt x="9670" y="3433"/>
                  <a:pt x="9695" y="3483"/>
                  <a:pt x="9725" y="3483"/>
                </a:cubicBezTo>
                <a:cubicBezTo>
                  <a:pt x="9756" y="3483"/>
                  <a:pt x="9780" y="3433"/>
                  <a:pt x="9780" y="3372"/>
                </a:cubicBezTo>
                <a:cubicBezTo>
                  <a:pt x="9780" y="3311"/>
                  <a:pt x="9756" y="3261"/>
                  <a:pt x="9725" y="3261"/>
                </a:cubicBezTo>
                <a:close/>
                <a:moveTo>
                  <a:pt x="9546" y="3261"/>
                </a:moveTo>
                <a:cubicBezTo>
                  <a:pt x="9516" y="3261"/>
                  <a:pt x="9491" y="3311"/>
                  <a:pt x="9491" y="3372"/>
                </a:cubicBezTo>
                <a:cubicBezTo>
                  <a:pt x="9491" y="3433"/>
                  <a:pt x="9516" y="3483"/>
                  <a:pt x="9546" y="3483"/>
                </a:cubicBezTo>
                <a:cubicBezTo>
                  <a:pt x="9577" y="3483"/>
                  <a:pt x="9601" y="3433"/>
                  <a:pt x="9601" y="3372"/>
                </a:cubicBezTo>
                <a:cubicBezTo>
                  <a:pt x="9601" y="3311"/>
                  <a:pt x="9577" y="3261"/>
                  <a:pt x="9546" y="3261"/>
                </a:cubicBezTo>
                <a:close/>
                <a:moveTo>
                  <a:pt x="6144" y="3261"/>
                </a:moveTo>
                <a:cubicBezTo>
                  <a:pt x="6113" y="3261"/>
                  <a:pt x="6089" y="3311"/>
                  <a:pt x="6089" y="3372"/>
                </a:cubicBezTo>
                <a:cubicBezTo>
                  <a:pt x="6089" y="3433"/>
                  <a:pt x="6113" y="3483"/>
                  <a:pt x="6144" y="3483"/>
                </a:cubicBezTo>
                <a:cubicBezTo>
                  <a:pt x="6174" y="3483"/>
                  <a:pt x="6199" y="3433"/>
                  <a:pt x="6199" y="3372"/>
                </a:cubicBezTo>
                <a:cubicBezTo>
                  <a:pt x="6199" y="3311"/>
                  <a:pt x="6174" y="3261"/>
                  <a:pt x="6144" y="3261"/>
                </a:cubicBezTo>
                <a:close/>
                <a:moveTo>
                  <a:pt x="5965" y="3261"/>
                </a:moveTo>
                <a:cubicBezTo>
                  <a:pt x="5934" y="3261"/>
                  <a:pt x="5910" y="3311"/>
                  <a:pt x="5910" y="3372"/>
                </a:cubicBezTo>
                <a:cubicBezTo>
                  <a:pt x="5910" y="3433"/>
                  <a:pt x="5934" y="3483"/>
                  <a:pt x="5965" y="3483"/>
                </a:cubicBezTo>
                <a:cubicBezTo>
                  <a:pt x="5995" y="3483"/>
                  <a:pt x="6019" y="3433"/>
                  <a:pt x="6019" y="3372"/>
                </a:cubicBezTo>
                <a:cubicBezTo>
                  <a:pt x="6019" y="3311"/>
                  <a:pt x="5995" y="3261"/>
                  <a:pt x="5965" y="3261"/>
                </a:cubicBezTo>
                <a:close/>
                <a:moveTo>
                  <a:pt x="5786" y="3261"/>
                </a:moveTo>
                <a:cubicBezTo>
                  <a:pt x="5755" y="3261"/>
                  <a:pt x="5731" y="3311"/>
                  <a:pt x="5731" y="3372"/>
                </a:cubicBezTo>
                <a:cubicBezTo>
                  <a:pt x="5731" y="3433"/>
                  <a:pt x="5755" y="3483"/>
                  <a:pt x="5786" y="3483"/>
                </a:cubicBezTo>
                <a:cubicBezTo>
                  <a:pt x="5816" y="3483"/>
                  <a:pt x="5840" y="3433"/>
                  <a:pt x="5840" y="3372"/>
                </a:cubicBezTo>
                <a:cubicBezTo>
                  <a:pt x="5840" y="3311"/>
                  <a:pt x="5816" y="3261"/>
                  <a:pt x="5786" y="3261"/>
                </a:cubicBezTo>
                <a:close/>
                <a:moveTo>
                  <a:pt x="5606" y="3261"/>
                </a:moveTo>
                <a:cubicBezTo>
                  <a:pt x="5576" y="3261"/>
                  <a:pt x="5552" y="3311"/>
                  <a:pt x="5552" y="3372"/>
                </a:cubicBezTo>
                <a:cubicBezTo>
                  <a:pt x="5552" y="3433"/>
                  <a:pt x="5576" y="3483"/>
                  <a:pt x="5606" y="3483"/>
                </a:cubicBezTo>
                <a:cubicBezTo>
                  <a:pt x="5637" y="3483"/>
                  <a:pt x="5661" y="3433"/>
                  <a:pt x="5661" y="3372"/>
                </a:cubicBezTo>
                <a:cubicBezTo>
                  <a:pt x="5661" y="3311"/>
                  <a:pt x="5637" y="3261"/>
                  <a:pt x="5606" y="3261"/>
                </a:cubicBezTo>
                <a:close/>
                <a:moveTo>
                  <a:pt x="5427" y="3261"/>
                </a:moveTo>
                <a:cubicBezTo>
                  <a:pt x="5397" y="3261"/>
                  <a:pt x="5372" y="3311"/>
                  <a:pt x="5372" y="3372"/>
                </a:cubicBezTo>
                <a:cubicBezTo>
                  <a:pt x="5372" y="3433"/>
                  <a:pt x="5397" y="3483"/>
                  <a:pt x="5427" y="3483"/>
                </a:cubicBezTo>
                <a:cubicBezTo>
                  <a:pt x="5458" y="3483"/>
                  <a:pt x="5482" y="3433"/>
                  <a:pt x="5482" y="3372"/>
                </a:cubicBezTo>
                <a:cubicBezTo>
                  <a:pt x="5482" y="3311"/>
                  <a:pt x="5458" y="3261"/>
                  <a:pt x="5427" y="3261"/>
                </a:cubicBezTo>
                <a:close/>
                <a:moveTo>
                  <a:pt x="4532" y="3261"/>
                </a:moveTo>
                <a:cubicBezTo>
                  <a:pt x="4502" y="3261"/>
                  <a:pt x="4477" y="3311"/>
                  <a:pt x="4477" y="3372"/>
                </a:cubicBezTo>
                <a:cubicBezTo>
                  <a:pt x="4477" y="3433"/>
                  <a:pt x="4502" y="3483"/>
                  <a:pt x="4532" y="3483"/>
                </a:cubicBezTo>
                <a:cubicBezTo>
                  <a:pt x="4562" y="3483"/>
                  <a:pt x="4587" y="3433"/>
                  <a:pt x="4587" y="3372"/>
                </a:cubicBezTo>
                <a:cubicBezTo>
                  <a:pt x="4587" y="3311"/>
                  <a:pt x="4562" y="3261"/>
                  <a:pt x="4532" y="3261"/>
                </a:cubicBezTo>
                <a:close/>
                <a:moveTo>
                  <a:pt x="4353" y="3261"/>
                </a:moveTo>
                <a:cubicBezTo>
                  <a:pt x="4323" y="3261"/>
                  <a:pt x="4298" y="3311"/>
                  <a:pt x="4298" y="3372"/>
                </a:cubicBezTo>
                <a:cubicBezTo>
                  <a:pt x="4298" y="3433"/>
                  <a:pt x="4323" y="3483"/>
                  <a:pt x="4353" y="3483"/>
                </a:cubicBezTo>
                <a:cubicBezTo>
                  <a:pt x="4383" y="3483"/>
                  <a:pt x="4408" y="3433"/>
                  <a:pt x="4408" y="3372"/>
                </a:cubicBezTo>
                <a:cubicBezTo>
                  <a:pt x="4408" y="3311"/>
                  <a:pt x="4383" y="3261"/>
                  <a:pt x="4353" y="3261"/>
                </a:cubicBezTo>
                <a:close/>
                <a:moveTo>
                  <a:pt x="4174" y="3261"/>
                </a:moveTo>
                <a:cubicBezTo>
                  <a:pt x="4143" y="3261"/>
                  <a:pt x="4119" y="3311"/>
                  <a:pt x="4119" y="3372"/>
                </a:cubicBezTo>
                <a:cubicBezTo>
                  <a:pt x="4119" y="3433"/>
                  <a:pt x="4143" y="3483"/>
                  <a:pt x="4174" y="3483"/>
                </a:cubicBezTo>
                <a:cubicBezTo>
                  <a:pt x="4204" y="3483"/>
                  <a:pt x="4229" y="3433"/>
                  <a:pt x="4229" y="3372"/>
                </a:cubicBezTo>
                <a:cubicBezTo>
                  <a:pt x="4229" y="3311"/>
                  <a:pt x="4204" y="3261"/>
                  <a:pt x="4174" y="3261"/>
                </a:cubicBezTo>
                <a:close/>
                <a:moveTo>
                  <a:pt x="3995" y="3261"/>
                </a:moveTo>
                <a:cubicBezTo>
                  <a:pt x="3964" y="3261"/>
                  <a:pt x="3940" y="3311"/>
                  <a:pt x="3940" y="3372"/>
                </a:cubicBezTo>
                <a:cubicBezTo>
                  <a:pt x="3940" y="3433"/>
                  <a:pt x="3964" y="3483"/>
                  <a:pt x="3995" y="3483"/>
                </a:cubicBezTo>
                <a:cubicBezTo>
                  <a:pt x="4025" y="3483"/>
                  <a:pt x="4050" y="3433"/>
                  <a:pt x="4050" y="3372"/>
                </a:cubicBezTo>
                <a:cubicBezTo>
                  <a:pt x="4050" y="3311"/>
                  <a:pt x="4025" y="3261"/>
                  <a:pt x="3995" y="3261"/>
                </a:cubicBezTo>
                <a:close/>
                <a:moveTo>
                  <a:pt x="3816" y="3261"/>
                </a:moveTo>
                <a:cubicBezTo>
                  <a:pt x="3785" y="3261"/>
                  <a:pt x="3761" y="3311"/>
                  <a:pt x="3761" y="3372"/>
                </a:cubicBezTo>
                <a:cubicBezTo>
                  <a:pt x="3761" y="3433"/>
                  <a:pt x="3785" y="3483"/>
                  <a:pt x="3816" y="3483"/>
                </a:cubicBezTo>
                <a:cubicBezTo>
                  <a:pt x="3846" y="3483"/>
                  <a:pt x="3870" y="3433"/>
                  <a:pt x="3870" y="3372"/>
                </a:cubicBezTo>
                <a:cubicBezTo>
                  <a:pt x="3870" y="3311"/>
                  <a:pt x="3846" y="3261"/>
                  <a:pt x="3816" y="3261"/>
                </a:cubicBezTo>
                <a:close/>
                <a:moveTo>
                  <a:pt x="3637" y="3261"/>
                </a:moveTo>
                <a:cubicBezTo>
                  <a:pt x="3606" y="3261"/>
                  <a:pt x="3582" y="3311"/>
                  <a:pt x="3582" y="3372"/>
                </a:cubicBezTo>
                <a:cubicBezTo>
                  <a:pt x="3582" y="3433"/>
                  <a:pt x="3606" y="3483"/>
                  <a:pt x="3637" y="3483"/>
                </a:cubicBezTo>
                <a:cubicBezTo>
                  <a:pt x="3667" y="3483"/>
                  <a:pt x="3691" y="3433"/>
                  <a:pt x="3691" y="3372"/>
                </a:cubicBezTo>
                <a:cubicBezTo>
                  <a:pt x="3691" y="3311"/>
                  <a:pt x="3667" y="3261"/>
                  <a:pt x="3637" y="3261"/>
                </a:cubicBezTo>
                <a:close/>
                <a:moveTo>
                  <a:pt x="3457" y="3261"/>
                </a:moveTo>
                <a:cubicBezTo>
                  <a:pt x="3427" y="3261"/>
                  <a:pt x="3403" y="3311"/>
                  <a:pt x="3403" y="3372"/>
                </a:cubicBezTo>
                <a:cubicBezTo>
                  <a:pt x="3403" y="3433"/>
                  <a:pt x="3427" y="3483"/>
                  <a:pt x="3457" y="3483"/>
                </a:cubicBezTo>
                <a:cubicBezTo>
                  <a:pt x="3488" y="3483"/>
                  <a:pt x="3512" y="3433"/>
                  <a:pt x="3512" y="3372"/>
                </a:cubicBezTo>
                <a:cubicBezTo>
                  <a:pt x="3512" y="3311"/>
                  <a:pt x="3488" y="3261"/>
                  <a:pt x="3457" y="3261"/>
                </a:cubicBezTo>
                <a:close/>
                <a:moveTo>
                  <a:pt x="3278" y="3261"/>
                </a:moveTo>
                <a:cubicBezTo>
                  <a:pt x="3248" y="3261"/>
                  <a:pt x="3223" y="3311"/>
                  <a:pt x="3223" y="3372"/>
                </a:cubicBezTo>
                <a:cubicBezTo>
                  <a:pt x="3223" y="3433"/>
                  <a:pt x="3248" y="3483"/>
                  <a:pt x="3278" y="3483"/>
                </a:cubicBezTo>
                <a:cubicBezTo>
                  <a:pt x="3309" y="3483"/>
                  <a:pt x="3333" y="3433"/>
                  <a:pt x="3333" y="3372"/>
                </a:cubicBezTo>
                <a:cubicBezTo>
                  <a:pt x="3333" y="3311"/>
                  <a:pt x="3309" y="3261"/>
                  <a:pt x="3278" y="3261"/>
                </a:cubicBezTo>
                <a:close/>
                <a:moveTo>
                  <a:pt x="3099" y="3261"/>
                </a:moveTo>
                <a:cubicBezTo>
                  <a:pt x="3069" y="3261"/>
                  <a:pt x="3044" y="3311"/>
                  <a:pt x="3044" y="3372"/>
                </a:cubicBezTo>
                <a:cubicBezTo>
                  <a:pt x="3044" y="3433"/>
                  <a:pt x="3069" y="3483"/>
                  <a:pt x="3099" y="3483"/>
                </a:cubicBezTo>
                <a:cubicBezTo>
                  <a:pt x="3130" y="3483"/>
                  <a:pt x="3154" y="3433"/>
                  <a:pt x="3154" y="3372"/>
                </a:cubicBezTo>
                <a:cubicBezTo>
                  <a:pt x="3154" y="3311"/>
                  <a:pt x="3130" y="3261"/>
                  <a:pt x="3099" y="3261"/>
                </a:cubicBezTo>
                <a:close/>
                <a:moveTo>
                  <a:pt x="2920" y="3261"/>
                </a:moveTo>
                <a:cubicBezTo>
                  <a:pt x="2890" y="3261"/>
                  <a:pt x="2865" y="3311"/>
                  <a:pt x="2865" y="3372"/>
                </a:cubicBezTo>
                <a:cubicBezTo>
                  <a:pt x="2865" y="3433"/>
                  <a:pt x="2890" y="3483"/>
                  <a:pt x="2920" y="3483"/>
                </a:cubicBezTo>
                <a:cubicBezTo>
                  <a:pt x="2950" y="3483"/>
                  <a:pt x="2975" y="3433"/>
                  <a:pt x="2975" y="3372"/>
                </a:cubicBezTo>
                <a:cubicBezTo>
                  <a:pt x="2975" y="3311"/>
                  <a:pt x="2950" y="3261"/>
                  <a:pt x="2920" y="3261"/>
                </a:cubicBezTo>
                <a:close/>
                <a:moveTo>
                  <a:pt x="2741" y="3261"/>
                </a:moveTo>
                <a:cubicBezTo>
                  <a:pt x="2711" y="3261"/>
                  <a:pt x="2686" y="3311"/>
                  <a:pt x="2686" y="3372"/>
                </a:cubicBezTo>
                <a:cubicBezTo>
                  <a:pt x="2686" y="3433"/>
                  <a:pt x="2711" y="3483"/>
                  <a:pt x="2741" y="3483"/>
                </a:cubicBezTo>
                <a:cubicBezTo>
                  <a:pt x="2771" y="3483"/>
                  <a:pt x="2796" y="3433"/>
                  <a:pt x="2796" y="3372"/>
                </a:cubicBezTo>
                <a:cubicBezTo>
                  <a:pt x="2796" y="3311"/>
                  <a:pt x="2771" y="3261"/>
                  <a:pt x="2741" y="3261"/>
                </a:cubicBezTo>
                <a:close/>
                <a:moveTo>
                  <a:pt x="2562" y="3261"/>
                </a:moveTo>
                <a:cubicBezTo>
                  <a:pt x="2532" y="3261"/>
                  <a:pt x="2507" y="3311"/>
                  <a:pt x="2507" y="3372"/>
                </a:cubicBezTo>
                <a:cubicBezTo>
                  <a:pt x="2507" y="3433"/>
                  <a:pt x="2532" y="3483"/>
                  <a:pt x="2562" y="3483"/>
                </a:cubicBezTo>
                <a:cubicBezTo>
                  <a:pt x="2592" y="3483"/>
                  <a:pt x="2617" y="3433"/>
                  <a:pt x="2617" y="3372"/>
                </a:cubicBezTo>
                <a:cubicBezTo>
                  <a:pt x="2617" y="3311"/>
                  <a:pt x="2592" y="3261"/>
                  <a:pt x="2562" y="3261"/>
                </a:cubicBezTo>
                <a:close/>
                <a:moveTo>
                  <a:pt x="2383" y="3261"/>
                </a:moveTo>
                <a:cubicBezTo>
                  <a:pt x="2353" y="3261"/>
                  <a:pt x="2328" y="3311"/>
                  <a:pt x="2328" y="3372"/>
                </a:cubicBezTo>
                <a:cubicBezTo>
                  <a:pt x="2328" y="3433"/>
                  <a:pt x="2353" y="3483"/>
                  <a:pt x="2383" y="3483"/>
                </a:cubicBezTo>
                <a:cubicBezTo>
                  <a:pt x="2413" y="3483"/>
                  <a:pt x="2438" y="3433"/>
                  <a:pt x="2438" y="3372"/>
                </a:cubicBezTo>
                <a:cubicBezTo>
                  <a:pt x="2438" y="3311"/>
                  <a:pt x="2413" y="3261"/>
                  <a:pt x="2383" y="3261"/>
                </a:cubicBezTo>
                <a:close/>
                <a:moveTo>
                  <a:pt x="2204" y="3261"/>
                </a:moveTo>
                <a:cubicBezTo>
                  <a:pt x="2174" y="3261"/>
                  <a:pt x="2149" y="3311"/>
                  <a:pt x="2149" y="3372"/>
                </a:cubicBezTo>
                <a:cubicBezTo>
                  <a:pt x="2149" y="3433"/>
                  <a:pt x="2174" y="3483"/>
                  <a:pt x="2204" y="3483"/>
                </a:cubicBezTo>
                <a:cubicBezTo>
                  <a:pt x="2234" y="3483"/>
                  <a:pt x="2259" y="3433"/>
                  <a:pt x="2259" y="3372"/>
                </a:cubicBezTo>
                <a:cubicBezTo>
                  <a:pt x="2259" y="3311"/>
                  <a:pt x="2234" y="3261"/>
                  <a:pt x="2204" y="3261"/>
                </a:cubicBezTo>
                <a:close/>
                <a:moveTo>
                  <a:pt x="2025" y="3261"/>
                </a:moveTo>
                <a:cubicBezTo>
                  <a:pt x="1994" y="3261"/>
                  <a:pt x="1970" y="3311"/>
                  <a:pt x="1970" y="3372"/>
                </a:cubicBezTo>
                <a:cubicBezTo>
                  <a:pt x="1970" y="3433"/>
                  <a:pt x="1994" y="3483"/>
                  <a:pt x="2025" y="3483"/>
                </a:cubicBezTo>
                <a:cubicBezTo>
                  <a:pt x="2055" y="3483"/>
                  <a:pt x="2080" y="3433"/>
                  <a:pt x="2080" y="3372"/>
                </a:cubicBezTo>
                <a:cubicBezTo>
                  <a:pt x="2080" y="3311"/>
                  <a:pt x="2055" y="3261"/>
                  <a:pt x="2025" y="3261"/>
                </a:cubicBezTo>
                <a:close/>
                <a:moveTo>
                  <a:pt x="950" y="3261"/>
                </a:moveTo>
                <a:cubicBezTo>
                  <a:pt x="920" y="3261"/>
                  <a:pt x="895" y="3311"/>
                  <a:pt x="895" y="3372"/>
                </a:cubicBezTo>
                <a:cubicBezTo>
                  <a:pt x="895" y="3433"/>
                  <a:pt x="920" y="3483"/>
                  <a:pt x="950" y="3483"/>
                </a:cubicBezTo>
                <a:cubicBezTo>
                  <a:pt x="981" y="3483"/>
                  <a:pt x="1005" y="3433"/>
                  <a:pt x="1005" y="3372"/>
                </a:cubicBezTo>
                <a:cubicBezTo>
                  <a:pt x="1005" y="3311"/>
                  <a:pt x="981" y="3261"/>
                  <a:pt x="950" y="3261"/>
                </a:cubicBezTo>
                <a:close/>
                <a:moveTo>
                  <a:pt x="771" y="3261"/>
                </a:moveTo>
                <a:cubicBezTo>
                  <a:pt x="741" y="3261"/>
                  <a:pt x="716" y="3311"/>
                  <a:pt x="716" y="3372"/>
                </a:cubicBezTo>
                <a:cubicBezTo>
                  <a:pt x="716" y="3433"/>
                  <a:pt x="741" y="3483"/>
                  <a:pt x="771" y="3483"/>
                </a:cubicBezTo>
                <a:cubicBezTo>
                  <a:pt x="801" y="3483"/>
                  <a:pt x="826" y="3433"/>
                  <a:pt x="826" y="3372"/>
                </a:cubicBezTo>
                <a:cubicBezTo>
                  <a:pt x="826" y="3311"/>
                  <a:pt x="801" y="3261"/>
                  <a:pt x="771" y="3261"/>
                </a:cubicBezTo>
                <a:close/>
                <a:moveTo>
                  <a:pt x="592" y="3261"/>
                </a:moveTo>
                <a:cubicBezTo>
                  <a:pt x="562" y="3261"/>
                  <a:pt x="537" y="3311"/>
                  <a:pt x="537" y="3372"/>
                </a:cubicBezTo>
                <a:cubicBezTo>
                  <a:pt x="537" y="3433"/>
                  <a:pt x="562" y="3483"/>
                  <a:pt x="592" y="3483"/>
                </a:cubicBezTo>
                <a:cubicBezTo>
                  <a:pt x="622" y="3483"/>
                  <a:pt x="647" y="3433"/>
                  <a:pt x="647" y="3372"/>
                </a:cubicBezTo>
                <a:cubicBezTo>
                  <a:pt x="647" y="3311"/>
                  <a:pt x="622" y="3261"/>
                  <a:pt x="592" y="3261"/>
                </a:cubicBezTo>
                <a:close/>
                <a:moveTo>
                  <a:pt x="19396" y="2899"/>
                </a:moveTo>
                <a:cubicBezTo>
                  <a:pt x="19366" y="2899"/>
                  <a:pt x="19341" y="2948"/>
                  <a:pt x="19341" y="3010"/>
                </a:cubicBezTo>
                <a:cubicBezTo>
                  <a:pt x="19341" y="3071"/>
                  <a:pt x="19366" y="3121"/>
                  <a:pt x="19396" y="3121"/>
                </a:cubicBezTo>
                <a:cubicBezTo>
                  <a:pt x="19426" y="3121"/>
                  <a:pt x="19451" y="3071"/>
                  <a:pt x="19451" y="3010"/>
                </a:cubicBezTo>
                <a:cubicBezTo>
                  <a:pt x="19451" y="2948"/>
                  <a:pt x="19426" y="2899"/>
                  <a:pt x="19396" y="2899"/>
                </a:cubicBezTo>
                <a:close/>
                <a:moveTo>
                  <a:pt x="19217" y="2899"/>
                </a:moveTo>
                <a:cubicBezTo>
                  <a:pt x="19187" y="2899"/>
                  <a:pt x="19162" y="2948"/>
                  <a:pt x="19162" y="3010"/>
                </a:cubicBezTo>
                <a:cubicBezTo>
                  <a:pt x="19162" y="3071"/>
                  <a:pt x="19187" y="3121"/>
                  <a:pt x="19217" y="3121"/>
                </a:cubicBezTo>
                <a:cubicBezTo>
                  <a:pt x="19247" y="3121"/>
                  <a:pt x="19272" y="3071"/>
                  <a:pt x="19272" y="3010"/>
                </a:cubicBezTo>
                <a:cubicBezTo>
                  <a:pt x="19272" y="2948"/>
                  <a:pt x="19247" y="2899"/>
                  <a:pt x="19217" y="2899"/>
                </a:cubicBezTo>
                <a:close/>
                <a:moveTo>
                  <a:pt x="19038" y="2899"/>
                </a:moveTo>
                <a:cubicBezTo>
                  <a:pt x="19008" y="2899"/>
                  <a:pt x="18983" y="2948"/>
                  <a:pt x="18983" y="3010"/>
                </a:cubicBezTo>
                <a:cubicBezTo>
                  <a:pt x="18983" y="3071"/>
                  <a:pt x="19008" y="3121"/>
                  <a:pt x="19038" y="3121"/>
                </a:cubicBezTo>
                <a:cubicBezTo>
                  <a:pt x="19068" y="3121"/>
                  <a:pt x="19093" y="3071"/>
                  <a:pt x="19093" y="3010"/>
                </a:cubicBezTo>
                <a:cubicBezTo>
                  <a:pt x="19093" y="2948"/>
                  <a:pt x="19068" y="2899"/>
                  <a:pt x="19038" y="2899"/>
                </a:cubicBezTo>
                <a:close/>
                <a:moveTo>
                  <a:pt x="18859" y="2899"/>
                </a:moveTo>
                <a:cubicBezTo>
                  <a:pt x="18828" y="2899"/>
                  <a:pt x="18804" y="2948"/>
                  <a:pt x="18804" y="3010"/>
                </a:cubicBezTo>
                <a:cubicBezTo>
                  <a:pt x="18804" y="3071"/>
                  <a:pt x="18828" y="3121"/>
                  <a:pt x="18859" y="3121"/>
                </a:cubicBezTo>
                <a:cubicBezTo>
                  <a:pt x="18889" y="3121"/>
                  <a:pt x="18914" y="3071"/>
                  <a:pt x="18914" y="3010"/>
                </a:cubicBezTo>
                <a:cubicBezTo>
                  <a:pt x="18914" y="2948"/>
                  <a:pt x="18889" y="2899"/>
                  <a:pt x="18859" y="2899"/>
                </a:cubicBezTo>
                <a:close/>
                <a:moveTo>
                  <a:pt x="18680" y="2899"/>
                </a:moveTo>
                <a:cubicBezTo>
                  <a:pt x="18649" y="2899"/>
                  <a:pt x="18625" y="2948"/>
                  <a:pt x="18625" y="3010"/>
                </a:cubicBezTo>
                <a:cubicBezTo>
                  <a:pt x="18625" y="3071"/>
                  <a:pt x="18649" y="3121"/>
                  <a:pt x="18680" y="3121"/>
                </a:cubicBezTo>
                <a:cubicBezTo>
                  <a:pt x="18710" y="3121"/>
                  <a:pt x="18735" y="3071"/>
                  <a:pt x="18735" y="3010"/>
                </a:cubicBezTo>
                <a:cubicBezTo>
                  <a:pt x="18735" y="2948"/>
                  <a:pt x="18710" y="2899"/>
                  <a:pt x="18680" y="2899"/>
                </a:cubicBezTo>
                <a:close/>
                <a:moveTo>
                  <a:pt x="18501" y="2899"/>
                </a:moveTo>
                <a:cubicBezTo>
                  <a:pt x="18470" y="2899"/>
                  <a:pt x="18446" y="2948"/>
                  <a:pt x="18446" y="3010"/>
                </a:cubicBezTo>
                <a:cubicBezTo>
                  <a:pt x="18446" y="3071"/>
                  <a:pt x="18470" y="3121"/>
                  <a:pt x="18501" y="3121"/>
                </a:cubicBezTo>
                <a:cubicBezTo>
                  <a:pt x="18531" y="3121"/>
                  <a:pt x="18555" y="3071"/>
                  <a:pt x="18555" y="3010"/>
                </a:cubicBezTo>
                <a:cubicBezTo>
                  <a:pt x="18555" y="2948"/>
                  <a:pt x="18531" y="2899"/>
                  <a:pt x="18501" y="2899"/>
                </a:cubicBezTo>
                <a:close/>
                <a:moveTo>
                  <a:pt x="18321" y="2899"/>
                </a:moveTo>
                <a:cubicBezTo>
                  <a:pt x="18291" y="2899"/>
                  <a:pt x="18267" y="2948"/>
                  <a:pt x="18267" y="3010"/>
                </a:cubicBezTo>
                <a:cubicBezTo>
                  <a:pt x="18267" y="3071"/>
                  <a:pt x="18291" y="3121"/>
                  <a:pt x="18321" y="3121"/>
                </a:cubicBezTo>
                <a:cubicBezTo>
                  <a:pt x="18352" y="3121"/>
                  <a:pt x="18376" y="3071"/>
                  <a:pt x="18376" y="3010"/>
                </a:cubicBezTo>
                <a:cubicBezTo>
                  <a:pt x="18376" y="2948"/>
                  <a:pt x="18352" y="2899"/>
                  <a:pt x="18321" y="2899"/>
                </a:cubicBezTo>
                <a:close/>
                <a:moveTo>
                  <a:pt x="18142" y="2899"/>
                </a:moveTo>
                <a:cubicBezTo>
                  <a:pt x="18112" y="2899"/>
                  <a:pt x="18088" y="2948"/>
                  <a:pt x="18088" y="3010"/>
                </a:cubicBezTo>
                <a:cubicBezTo>
                  <a:pt x="18088" y="3071"/>
                  <a:pt x="18112" y="3121"/>
                  <a:pt x="18142" y="3121"/>
                </a:cubicBezTo>
                <a:cubicBezTo>
                  <a:pt x="18173" y="3121"/>
                  <a:pt x="18197" y="3071"/>
                  <a:pt x="18197" y="3010"/>
                </a:cubicBezTo>
                <a:cubicBezTo>
                  <a:pt x="18197" y="2948"/>
                  <a:pt x="18173" y="2899"/>
                  <a:pt x="18142" y="2899"/>
                </a:cubicBezTo>
                <a:close/>
                <a:moveTo>
                  <a:pt x="17963" y="2899"/>
                </a:moveTo>
                <a:cubicBezTo>
                  <a:pt x="17933" y="2899"/>
                  <a:pt x="17908" y="2948"/>
                  <a:pt x="17908" y="3010"/>
                </a:cubicBezTo>
                <a:cubicBezTo>
                  <a:pt x="17908" y="3071"/>
                  <a:pt x="17933" y="3121"/>
                  <a:pt x="17963" y="3121"/>
                </a:cubicBezTo>
                <a:cubicBezTo>
                  <a:pt x="17994" y="3121"/>
                  <a:pt x="18018" y="3071"/>
                  <a:pt x="18018" y="3010"/>
                </a:cubicBezTo>
                <a:cubicBezTo>
                  <a:pt x="18018" y="2948"/>
                  <a:pt x="17994" y="2899"/>
                  <a:pt x="17963" y="2899"/>
                </a:cubicBezTo>
                <a:close/>
                <a:moveTo>
                  <a:pt x="17784" y="2899"/>
                </a:moveTo>
                <a:cubicBezTo>
                  <a:pt x="17754" y="2899"/>
                  <a:pt x="17729" y="2948"/>
                  <a:pt x="17729" y="3010"/>
                </a:cubicBezTo>
                <a:cubicBezTo>
                  <a:pt x="17729" y="3071"/>
                  <a:pt x="17754" y="3121"/>
                  <a:pt x="17784" y="3121"/>
                </a:cubicBezTo>
                <a:cubicBezTo>
                  <a:pt x="17815" y="3121"/>
                  <a:pt x="17839" y="3071"/>
                  <a:pt x="17839" y="3010"/>
                </a:cubicBezTo>
                <a:cubicBezTo>
                  <a:pt x="17839" y="2948"/>
                  <a:pt x="17815" y="2899"/>
                  <a:pt x="17784" y="2899"/>
                </a:cubicBezTo>
                <a:close/>
                <a:moveTo>
                  <a:pt x="17605" y="2899"/>
                </a:moveTo>
                <a:cubicBezTo>
                  <a:pt x="17575" y="2899"/>
                  <a:pt x="17550" y="2948"/>
                  <a:pt x="17550" y="3010"/>
                </a:cubicBezTo>
                <a:cubicBezTo>
                  <a:pt x="17550" y="3071"/>
                  <a:pt x="17575" y="3121"/>
                  <a:pt x="17605" y="3121"/>
                </a:cubicBezTo>
                <a:cubicBezTo>
                  <a:pt x="17635" y="3121"/>
                  <a:pt x="17660" y="3071"/>
                  <a:pt x="17660" y="3010"/>
                </a:cubicBezTo>
                <a:cubicBezTo>
                  <a:pt x="17660" y="2948"/>
                  <a:pt x="17635" y="2899"/>
                  <a:pt x="17605" y="2899"/>
                </a:cubicBezTo>
                <a:close/>
                <a:moveTo>
                  <a:pt x="17426" y="2899"/>
                </a:moveTo>
                <a:cubicBezTo>
                  <a:pt x="17396" y="2899"/>
                  <a:pt x="17371" y="2948"/>
                  <a:pt x="17371" y="3010"/>
                </a:cubicBezTo>
                <a:cubicBezTo>
                  <a:pt x="17371" y="3071"/>
                  <a:pt x="17396" y="3121"/>
                  <a:pt x="17426" y="3121"/>
                </a:cubicBezTo>
                <a:cubicBezTo>
                  <a:pt x="17456" y="3121"/>
                  <a:pt x="17481" y="3071"/>
                  <a:pt x="17481" y="3010"/>
                </a:cubicBezTo>
                <a:cubicBezTo>
                  <a:pt x="17481" y="2948"/>
                  <a:pt x="17456" y="2899"/>
                  <a:pt x="17426" y="2899"/>
                </a:cubicBezTo>
                <a:close/>
                <a:moveTo>
                  <a:pt x="17247" y="2899"/>
                </a:moveTo>
                <a:cubicBezTo>
                  <a:pt x="17217" y="2899"/>
                  <a:pt x="17192" y="2948"/>
                  <a:pt x="17192" y="3010"/>
                </a:cubicBezTo>
                <a:cubicBezTo>
                  <a:pt x="17192" y="3071"/>
                  <a:pt x="17217" y="3121"/>
                  <a:pt x="17247" y="3121"/>
                </a:cubicBezTo>
                <a:cubicBezTo>
                  <a:pt x="17277" y="3121"/>
                  <a:pt x="17302" y="3071"/>
                  <a:pt x="17302" y="3010"/>
                </a:cubicBezTo>
                <a:cubicBezTo>
                  <a:pt x="17302" y="2948"/>
                  <a:pt x="17277" y="2899"/>
                  <a:pt x="17247" y="2899"/>
                </a:cubicBezTo>
                <a:close/>
                <a:moveTo>
                  <a:pt x="17068" y="2899"/>
                </a:moveTo>
                <a:cubicBezTo>
                  <a:pt x="17038" y="2899"/>
                  <a:pt x="17013" y="2948"/>
                  <a:pt x="17013" y="3010"/>
                </a:cubicBezTo>
                <a:cubicBezTo>
                  <a:pt x="17013" y="3071"/>
                  <a:pt x="17038" y="3121"/>
                  <a:pt x="17068" y="3121"/>
                </a:cubicBezTo>
                <a:cubicBezTo>
                  <a:pt x="17098" y="3121"/>
                  <a:pt x="17123" y="3071"/>
                  <a:pt x="17123" y="3010"/>
                </a:cubicBezTo>
                <a:cubicBezTo>
                  <a:pt x="17123" y="2948"/>
                  <a:pt x="17098" y="2899"/>
                  <a:pt x="17068" y="2899"/>
                </a:cubicBezTo>
                <a:close/>
                <a:moveTo>
                  <a:pt x="16889" y="2899"/>
                </a:moveTo>
                <a:cubicBezTo>
                  <a:pt x="16859" y="2899"/>
                  <a:pt x="16834" y="2948"/>
                  <a:pt x="16834" y="3010"/>
                </a:cubicBezTo>
                <a:cubicBezTo>
                  <a:pt x="16834" y="3071"/>
                  <a:pt x="16859" y="3121"/>
                  <a:pt x="16889" y="3121"/>
                </a:cubicBezTo>
                <a:cubicBezTo>
                  <a:pt x="16919" y="3121"/>
                  <a:pt x="16944" y="3071"/>
                  <a:pt x="16944" y="3010"/>
                </a:cubicBezTo>
                <a:cubicBezTo>
                  <a:pt x="16944" y="2948"/>
                  <a:pt x="16919" y="2899"/>
                  <a:pt x="16889" y="2899"/>
                </a:cubicBezTo>
                <a:close/>
                <a:moveTo>
                  <a:pt x="16710" y="2899"/>
                </a:moveTo>
                <a:cubicBezTo>
                  <a:pt x="16679" y="2899"/>
                  <a:pt x="16655" y="2948"/>
                  <a:pt x="16655" y="3010"/>
                </a:cubicBezTo>
                <a:cubicBezTo>
                  <a:pt x="16655" y="3071"/>
                  <a:pt x="16679" y="3121"/>
                  <a:pt x="16710" y="3121"/>
                </a:cubicBezTo>
                <a:cubicBezTo>
                  <a:pt x="16740" y="3121"/>
                  <a:pt x="16765" y="3071"/>
                  <a:pt x="16765" y="3010"/>
                </a:cubicBezTo>
                <a:cubicBezTo>
                  <a:pt x="16765" y="2948"/>
                  <a:pt x="16740" y="2899"/>
                  <a:pt x="16710" y="2899"/>
                </a:cubicBezTo>
                <a:close/>
                <a:moveTo>
                  <a:pt x="16531" y="2899"/>
                </a:moveTo>
                <a:cubicBezTo>
                  <a:pt x="16500" y="2899"/>
                  <a:pt x="16476" y="2948"/>
                  <a:pt x="16476" y="3010"/>
                </a:cubicBezTo>
                <a:cubicBezTo>
                  <a:pt x="16476" y="3071"/>
                  <a:pt x="16500" y="3121"/>
                  <a:pt x="16531" y="3121"/>
                </a:cubicBezTo>
                <a:cubicBezTo>
                  <a:pt x="16561" y="3121"/>
                  <a:pt x="16585" y="3071"/>
                  <a:pt x="16585" y="3010"/>
                </a:cubicBezTo>
                <a:cubicBezTo>
                  <a:pt x="16585" y="2948"/>
                  <a:pt x="16561" y="2899"/>
                  <a:pt x="16531" y="2899"/>
                </a:cubicBezTo>
                <a:close/>
                <a:moveTo>
                  <a:pt x="16352" y="2899"/>
                </a:moveTo>
                <a:cubicBezTo>
                  <a:pt x="16321" y="2899"/>
                  <a:pt x="16297" y="2948"/>
                  <a:pt x="16297" y="3010"/>
                </a:cubicBezTo>
                <a:cubicBezTo>
                  <a:pt x="16297" y="3071"/>
                  <a:pt x="16321" y="3121"/>
                  <a:pt x="16352" y="3121"/>
                </a:cubicBezTo>
                <a:cubicBezTo>
                  <a:pt x="16382" y="3121"/>
                  <a:pt x="16406" y="3071"/>
                  <a:pt x="16406" y="3010"/>
                </a:cubicBezTo>
                <a:cubicBezTo>
                  <a:pt x="16406" y="2948"/>
                  <a:pt x="16382" y="2899"/>
                  <a:pt x="16352" y="2899"/>
                </a:cubicBezTo>
                <a:close/>
                <a:moveTo>
                  <a:pt x="16172" y="2899"/>
                </a:moveTo>
                <a:cubicBezTo>
                  <a:pt x="16142" y="2899"/>
                  <a:pt x="16118" y="2948"/>
                  <a:pt x="16118" y="3010"/>
                </a:cubicBezTo>
                <a:cubicBezTo>
                  <a:pt x="16118" y="3071"/>
                  <a:pt x="16142" y="3121"/>
                  <a:pt x="16172" y="3121"/>
                </a:cubicBezTo>
                <a:cubicBezTo>
                  <a:pt x="16203" y="3121"/>
                  <a:pt x="16227" y="3071"/>
                  <a:pt x="16227" y="3010"/>
                </a:cubicBezTo>
                <a:cubicBezTo>
                  <a:pt x="16227" y="2948"/>
                  <a:pt x="16203" y="2899"/>
                  <a:pt x="16172" y="2899"/>
                </a:cubicBezTo>
                <a:close/>
                <a:moveTo>
                  <a:pt x="15993" y="2899"/>
                </a:moveTo>
                <a:cubicBezTo>
                  <a:pt x="15963" y="2899"/>
                  <a:pt x="15938" y="2948"/>
                  <a:pt x="15938" y="3010"/>
                </a:cubicBezTo>
                <a:cubicBezTo>
                  <a:pt x="15938" y="3071"/>
                  <a:pt x="15963" y="3121"/>
                  <a:pt x="15993" y="3121"/>
                </a:cubicBezTo>
                <a:cubicBezTo>
                  <a:pt x="16024" y="3121"/>
                  <a:pt x="16048" y="3071"/>
                  <a:pt x="16048" y="3010"/>
                </a:cubicBezTo>
                <a:cubicBezTo>
                  <a:pt x="16048" y="2948"/>
                  <a:pt x="16024" y="2899"/>
                  <a:pt x="15993" y="2899"/>
                </a:cubicBezTo>
                <a:close/>
                <a:moveTo>
                  <a:pt x="15814" y="2899"/>
                </a:moveTo>
                <a:cubicBezTo>
                  <a:pt x="15784" y="2899"/>
                  <a:pt x="15759" y="2948"/>
                  <a:pt x="15759" y="3010"/>
                </a:cubicBezTo>
                <a:cubicBezTo>
                  <a:pt x="15759" y="3071"/>
                  <a:pt x="15784" y="3121"/>
                  <a:pt x="15814" y="3121"/>
                </a:cubicBezTo>
                <a:cubicBezTo>
                  <a:pt x="15845" y="3121"/>
                  <a:pt x="15869" y="3071"/>
                  <a:pt x="15869" y="3010"/>
                </a:cubicBezTo>
                <a:cubicBezTo>
                  <a:pt x="15869" y="2948"/>
                  <a:pt x="15845" y="2899"/>
                  <a:pt x="15814" y="2899"/>
                </a:cubicBezTo>
                <a:close/>
                <a:moveTo>
                  <a:pt x="15635" y="2899"/>
                </a:moveTo>
                <a:cubicBezTo>
                  <a:pt x="15605" y="2899"/>
                  <a:pt x="15580" y="2948"/>
                  <a:pt x="15580" y="3010"/>
                </a:cubicBezTo>
                <a:cubicBezTo>
                  <a:pt x="15580" y="3071"/>
                  <a:pt x="15605" y="3121"/>
                  <a:pt x="15635" y="3121"/>
                </a:cubicBezTo>
                <a:cubicBezTo>
                  <a:pt x="15666" y="3121"/>
                  <a:pt x="15690" y="3071"/>
                  <a:pt x="15690" y="3010"/>
                </a:cubicBezTo>
                <a:cubicBezTo>
                  <a:pt x="15690" y="2948"/>
                  <a:pt x="15666" y="2899"/>
                  <a:pt x="15635" y="2899"/>
                </a:cubicBezTo>
                <a:close/>
                <a:moveTo>
                  <a:pt x="15456" y="2899"/>
                </a:moveTo>
                <a:cubicBezTo>
                  <a:pt x="15426" y="2899"/>
                  <a:pt x="15401" y="2948"/>
                  <a:pt x="15401" y="3010"/>
                </a:cubicBezTo>
                <a:cubicBezTo>
                  <a:pt x="15401" y="3071"/>
                  <a:pt x="15426" y="3121"/>
                  <a:pt x="15456" y="3121"/>
                </a:cubicBezTo>
                <a:cubicBezTo>
                  <a:pt x="15486" y="3121"/>
                  <a:pt x="15511" y="3071"/>
                  <a:pt x="15511" y="3010"/>
                </a:cubicBezTo>
                <a:cubicBezTo>
                  <a:pt x="15511" y="2948"/>
                  <a:pt x="15486" y="2899"/>
                  <a:pt x="15456" y="2899"/>
                </a:cubicBezTo>
                <a:close/>
                <a:moveTo>
                  <a:pt x="15277" y="2899"/>
                </a:moveTo>
                <a:cubicBezTo>
                  <a:pt x="15247" y="2899"/>
                  <a:pt x="15222" y="2948"/>
                  <a:pt x="15222" y="3010"/>
                </a:cubicBezTo>
                <a:cubicBezTo>
                  <a:pt x="15222" y="3071"/>
                  <a:pt x="15247" y="3121"/>
                  <a:pt x="15277" y="3121"/>
                </a:cubicBezTo>
                <a:cubicBezTo>
                  <a:pt x="15307" y="3121"/>
                  <a:pt x="15332" y="3071"/>
                  <a:pt x="15332" y="3010"/>
                </a:cubicBezTo>
                <a:cubicBezTo>
                  <a:pt x="15332" y="2948"/>
                  <a:pt x="15307" y="2899"/>
                  <a:pt x="15277" y="2899"/>
                </a:cubicBezTo>
                <a:close/>
                <a:moveTo>
                  <a:pt x="15098" y="2899"/>
                </a:moveTo>
                <a:cubicBezTo>
                  <a:pt x="15068" y="2899"/>
                  <a:pt x="15043" y="2948"/>
                  <a:pt x="15043" y="3010"/>
                </a:cubicBezTo>
                <a:cubicBezTo>
                  <a:pt x="15043" y="3071"/>
                  <a:pt x="15068" y="3121"/>
                  <a:pt x="15098" y="3121"/>
                </a:cubicBezTo>
                <a:cubicBezTo>
                  <a:pt x="15128" y="3121"/>
                  <a:pt x="15153" y="3071"/>
                  <a:pt x="15153" y="3010"/>
                </a:cubicBezTo>
                <a:cubicBezTo>
                  <a:pt x="15153" y="2948"/>
                  <a:pt x="15128" y="2899"/>
                  <a:pt x="15098" y="2899"/>
                </a:cubicBezTo>
                <a:close/>
                <a:moveTo>
                  <a:pt x="14919" y="2899"/>
                </a:moveTo>
                <a:cubicBezTo>
                  <a:pt x="14889" y="2899"/>
                  <a:pt x="14864" y="2948"/>
                  <a:pt x="14864" y="3010"/>
                </a:cubicBezTo>
                <a:cubicBezTo>
                  <a:pt x="14864" y="3071"/>
                  <a:pt x="14889" y="3121"/>
                  <a:pt x="14919" y="3121"/>
                </a:cubicBezTo>
                <a:cubicBezTo>
                  <a:pt x="14949" y="3121"/>
                  <a:pt x="14974" y="3071"/>
                  <a:pt x="14974" y="3010"/>
                </a:cubicBezTo>
                <a:cubicBezTo>
                  <a:pt x="14974" y="2948"/>
                  <a:pt x="14949" y="2899"/>
                  <a:pt x="14919" y="2899"/>
                </a:cubicBezTo>
                <a:close/>
                <a:moveTo>
                  <a:pt x="14740" y="2899"/>
                </a:moveTo>
                <a:cubicBezTo>
                  <a:pt x="14709" y="2899"/>
                  <a:pt x="14685" y="2948"/>
                  <a:pt x="14685" y="3010"/>
                </a:cubicBezTo>
                <a:cubicBezTo>
                  <a:pt x="14685" y="3071"/>
                  <a:pt x="14709" y="3121"/>
                  <a:pt x="14740" y="3121"/>
                </a:cubicBezTo>
                <a:cubicBezTo>
                  <a:pt x="14770" y="3121"/>
                  <a:pt x="14795" y="3071"/>
                  <a:pt x="14795" y="3010"/>
                </a:cubicBezTo>
                <a:cubicBezTo>
                  <a:pt x="14795" y="2948"/>
                  <a:pt x="14770" y="2899"/>
                  <a:pt x="14740" y="2899"/>
                </a:cubicBezTo>
                <a:close/>
                <a:moveTo>
                  <a:pt x="14561" y="2899"/>
                </a:moveTo>
                <a:cubicBezTo>
                  <a:pt x="14530" y="2899"/>
                  <a:pt x="14506" y="2948"/>
                  <a:pt x="14506" y="3010"/>
                </a:cubicBezTo>
                <a:cubicBezTo>
                  <a:pt x="14506" y="3071"/>
                  <a:pt x="14530" y="3121"/>
                  <a:pt x="14561" y="3121"/>
                </a:cubicBezTo>
                <a:cubicBezTo>
                  <a:pt x="14591" y="3121"/>
                  <a:pt x="14616" y="3071"/>
                  <a:pt x="14616" y="3010"/>
                </a:cubicBezTo>
                <a:cubicBezTo>
                  <a:pt x="14616" y="2948"/>
                  <a:pt x="14591" y="2899"/>
                  <a:pt x="14561" y="2899"/>
                </a:cubicBezTo>
                <a:close/>
                <a:moveTo>
                  <a:pt x="14382" y="2899"/>
                </a:moveTo>
                <a:cubicBezTo>
                  <a:pt x="14351" y="2899"/>
                  <a:pt x="14327" y="2948"/>
                  <a:pt x="14327" y="3010"/>
                </a:cubicBezTo>
                <a:cubicBezTo>
                  <a:pt x="14327" y="3071"/>
                  <a:pt x="14351" y="3121"/>
                  <a:pt x="14382" y="3121"/>
                </a:cubicBezTo>
                <a:cubicBezTo>
                  <a:pt x="14412" y="3121"/>
                  <a:pt x="14436" y="3071"/>
                  <a:pt x="14436" y="3010"/>
                </a:cubicBezTo>
                <a:cubicBezTo>
                  <a:pt x="14436" y="2948"/>
                  <a:pt x="14412" y="2899"/>
                  <a:pt x="14382" y="2899"/>
                </a:cubicBezTo>
                <a:close/>
                <a:moveTo>
                  <a:pt x="14202" y="2899"/>
                </a:moveTo>
                <a:cubicBezTo>
                  <a:pt x="14172" y="2899"/>
                  <a:pt x="14148" y="2948"/>
                  <a:pt x="14148" y="3010"/>
                </a:cubicBezTo>
                <a:cubicBezTo>
                  <a:pt x="14148" y="3071"/>
                  <a:pt x="14172" y="3121"/>
                  <a:pt x="14202" y="3121"/>
                </a:cubicBezTo>
                <a:cubicBezTo>
                  <a:pt x="14233" y="3121"/>
                  <a:pt x="14257" y="3071"/>
                  <a:pt x="14257" y="3010"/>
                </a:cubicBezTo>
                <a:cubicBezTo>
                  <a:pt x="14257" y="2948"/>
                  <a:pt x="14233" y="2899"/>
                  <a:pt x="14202" y="2899"/>
                </a:cubicBezTo>
                <a:close/>
                <a:moveTo>
                  <a:pt x="14023" y="2899"/>
                </a:moveTo>
                <a:cubicBezTo>
                  <a:pt x="13993" y="2899"/>
                  <a:pt x="13969" y="2948"/>
                  <a:pt x="13969" y="3010"/>
                </a:cubicBezTo>
                <a:cubicBezTo>
                  <a:pt x="13969" y="3071"/>
                  <a:pt x="13993" y="3121"/>
                  <a:pt x="14023" y="3121"/>
                </a:cubicBezTo>
                <a:cubicBezTo>
                  <a:pt x="14054" y="3121"/>
                  <a:pt x="14078" y="3071"/>
                  <a:pt x="14078" y="3010"/>
                </a:cubicBezTo>
                <a:cubicBezTo>
                  <a:pt x="14078" y="2948"/>
                  <a:pt x="14054" y="2899"/>
                  <a:pt x="14023" y="2899"/>
                </a:cubicBezTo>
                <a:close/>
                <a:moveTo>
                  <a:pt x="13844" y="2899"/>
                </a:moveTo>
                <a:cubicBezTo>
                  <a:pt x="13814" y="2899"/>
                  <a:pt x="13789" y="2948"/>
                  <a:pt x="13789" y="3010"/>
                </a:cubicBezTo>
                <a:cubicBezTo>
                  <a:pt x="13789" y="3071"/>
                  <a:pt x="13814" y="3121"/>
                  <a:pt x="13844" y="3121"/>
                </a:cubicBezTo>
                <a:cubicBezTo>
                  <a:pt x="13875" y="3121"/>
                  <a:pt x="13899" y="3071"/>
                  <a:pt x="13899" y="3010"/>
                </a:cubicBezTo>
                <a:cubicBezTo>
                  <a:pt x="13899" y="2948"/>
                  <a:pt x="13875" y="2899"/>
                  <a:pt x="13844" y="2899"/>
                </a:cubicBezTo>
                <a:close/>
                <a:moveTo>
                  <a:pt x="13665" y="2899"/>
                </a:moveTo>
                <a:cubicBezTo>
                  <a:pt x="13635" y="2899"/>
                  <a:pt x="13610" y="2948"/>
                  <a:pt x="13610" y="3010"/>
                </a:cubicBezTo>
                <a:cubicBezTo>
                  <a:pt x="13610" y="3071"/>
                  <a:pt x="13635" y="3121"/>
                  <a:pt x="13665" y="3121"/>
                </a:cubicBezTo>
                <a:cubicBezTo>
                  <a:pt x="13696" y="3121"/>
                  <a:pt x="13720" y="3071"/>
                  <a:pt x="13720" y="3010"/>
                </a:cubicBezTo>
                <a:cubicBezTo>
                  <a:pt x="13720" y="2948"/>
                  <a:pt x="13696" y="2899"/>
                  <a:pt x="13665" y="2899"/>
                </a:cubicBezTo>
                <a:close/>
                <a:moveTo>
                  <a:pt x="13486" y="2899"/>
                </a:moveTo>
                <a:cubicBezTo>
                  <a:pt x="13456" y="2899"/>
                  <a:pt x="13431" y="2948"/>
                  <a:pt x="13431" y="3010"/>
                </a:cubicBezTo>
                <a:cubicBezTo>
                  <a:pt x="13431" y="3071"/>
                  <a:pt x="13456" y="3121"/>
                  <a:pt x="13486" y="3121"/>
                </a:cubicBezTo>
                <a:cubicBezTo>
                  <a:pt x="13516" y="3121"/>
                  <a:pt x="13541" y="3071"/>
                  <a:pt x="13541" y="3010"/>
                </a:cubicBezTo>
                <a:cubicBezTo>
                  <a:pt x="13541" y="2948"/>
                  <a:pt x="13516" y="2899"/>
                  <a:pt x="13486" y="2899"/>
                </a:cubicBezTo>
                <a:close/>
                <a:moveTo>
                  <a:pt x="13307" y="2899"/>
                </a:moveTo>
                <a:cubicBezTo>
                  <a:pt x="13277" y="2899"/>
                  <a:pt x="13252" y="2948"/>
                  <a:pt x="13252" y="3010"/>
                </a:cubicBezTo>
                <a:cubicBezTo>
                  <a:pt x="13252" y="3071"/>
                  <a:pt x="13277" y="3121"/>
                  <a:pt x="13307" y="3121"/>
                </a:cubicBezTo>
                <a:cubicBezTo>
                  <a:pt x="13337" y="3121"/>
                  <a:pt x="13362" y="3071"/>
                  <a:pt x="13362" y="3010"/>
                </a:cubicBezTo>
                <a:cubicBezTo>
                  <a:pt x="13362" y="2948"/>
                  <a:pt x="13337" y="2899"/>
                  <a:pt x="13307" y="2899"/>
                </a:cubicBezTo>
                <a:close/>
                <a:moveTo>
                  <a:pt x="13128" y="2899"/>
                </a:moveTo>
                <a:cubicBezTo>
                  <a:pt x="13098" y="2899"/>
                  <a:pt x="13073" y="2948"/>
                  <a:pt x="13073" y="3010"/>
                </a:cubicBezTo>
                <a:cubicBezTo>
                  <a:pt x="13073" y="3071"/>
                  <a:pt x="13098" y="3121"/>
                  <a:pt x="13128" y="3121"/>
                </a:cubicBezTo>
                <a:cubicBezTo>
                  <a:pt x="13158" y="3121"/>
                  <a:pt x="13183" y="3071"/>
                  <a:pt x="13183" y="3010"/>
                </a:cubicBezTo>
                <a:cubicBezTo>
                  <a:pt x="13183" y="2948"/>
                  <a:pt x="13158" y="2899"/>
                  <a:pt x="13128" y="2899"/>
                </a:cubicBezTo>
                <a:close/>
                <a:moveTo>
                  <a:pt x="12949" y="2899"/>
                </a:moveTo>
                <a:cubicBezTo>
                  <a:pt x="12919" y="2899"/>
                  <a:pt x="12894" y="2948"/>
                  <a:pt x="12894" y="3010"/>
                </a:cubicBezTo>
                <a:cubicBezTo>
                  <a:pt x="12894" y="3071"/>
                  <a:pt x="12919" y="3121"/>
                  <a:pt x="12949" y="3121"/>
                </a:cubicBezTo>
                <a:cubicBezTo>
                  <a:pt x="12979" y="3121"/>
                  <a:pt x="13004" y="3071"/>
                  <a:pt x="13004" y="3010"/>
                </a:cubicBezTo>
                <a:cubicBezTo>
                  <a:pt x="13004" y="2948"/>
                  <a:pt x="12979" y="2899"/>
                  <a:pt x="12949" y="2899"/>
                </a:cubicBezTo>
                <a:close/>
                <a:moveTo>
                  <a:pt x="12770" y="2899"/>
                </a:moveTo>
                <a:cubicBezTo>
                  <a:pt x="12740" y="2899"/>
                  <a:pt x="12715" y="2948"/>
                  <a:pt x="12715" y="3010"/>
                </a:cubicBezTo>
                <a:cubicBezTo>
                  <a:pt x="12715" y="3071"/>
                  <a:pt x="12740" y="3121"/>
                  <a:pt x="12770" y="3121"/>
                </a:cubicBezTo>
                <a:cubicBezTo>
                  <a:pt x="12800" y="3121"/>
                  <a:pt x="12825" y="3071"/>
                  <a:pt x="12825" y="3010"/>
                </a:cubicBezTo>
                <a:cubicBezTo>
                  <a:pt x="12825" y="2948"/>
                  <a:pt x="12800" y="2899"/>
                  <a:pt x="12770" y="2899"/>
                </a:cubicBezTo>
                <a:close/>
                <a:moveTo>
                  <a:pt x="12591" y="2899"/>
                </a:moveTo>
                <a:cubicBezTo>
                  <a:pt x="12560" y="2899"/>
                  <a:pt x="12536" y="2948"/>
                  <a:pt x="12536" y="3010"/>
                </a:cubicBezTo>
                <a:cubicBezTo>
                  <a:pt x="12536" y="3071"/>
                  <a:pt x="12560" y="3121"/>
                  <a:pt x="12591" y="3121"/>
                </a:cubicBezTo>
                <a:cubicBezTo>
                  <a:pt x="12621" y="3121"/>
                  <a:pt x="12646" y="3071"/>
                  <a:pt x="12646" y="3010"/>
                </a:cubicBezTo>
                <a:cubicBezTo>
                  <a:pt x="12646" y="2948"/>
                  <a:pt x="12621" y="2899"/>
                  <a:pt x="12591" y="2899"/>
                </a:cubicBezTo>
                <a:close/>
                <a:moveTo>
                  <a:pt x="12412" y="2899"/>
                </a:moveTo>
                <a:cubicBezTo>
                  <a:pt x="12381" y="2899"/>
                  <a:pt x="12357" y="2948"/>
                  <a:pt x="12357" y="3010"/>
                </a:cubicBezTo>
                <a:cubicBezTo>
                  <a:pt x="12357" y="3071"/>
                  <a:pt x="12381" y="3121"/>
                  <a:pt x="12412" y="3121"/>
                </a:cubicBezTo>
                <a:cubicBezTo>
                  <a:pt x="12442" y="3121"/>
                  <a:pt x="12466" y="3071"/>
                  <a:pt x="12466" y="3010"/>
                </a:cubicBezTo>
                <a:cubicBezTo>
                  <a:pt x="12466" y="2948"/>
                  <a:pt x="12442" y="2899"/>
                  <a:pt x="12412" y="2899"/>
                </a:cubicBezTo>
                <a:close/>
                <a:moveTo>
                  <a:pt x="12233" y="2899"/>
                </a:moveTo>
                <a:cubicBezTo>
                  <a:pt x="12202" y="2899"/>
                  <a:pt x="12178" y="2948"/>
                  <a:pt x="12178" y="3010"/>
                </a:cubicBezTo>
                <a:cubicBezTo>
                  <a:pt x="12178" y="3071"/>
                  <a:pt x="12202" y="3121"/>
                  <a:pt x="12233" y="3121"/>
                </a:cubicBezTo>
                <a:cubicBezTo>
                  <a:pt x="12263" y="3121"/>
                  <a:pt x="12287" y="3071"/>
                  <a:pt x="12287" y="3010"/>
                </a:cubicBezTo>
                <a:cubicBezTo>
                  <a:pt x="12287" y="2948"/>
                  <a:pt x="12263" y="2899"/>
                  <a:pt x="12233" y="2899"/>
                </a:cubicBezTo>
                <a:close/>
                <a:moveTo>
                  <a:pt x="12053" y="2899"/>
                </a:moveTo>
                <a:cubicBezTo>
                  <a:pt x="12023" y="2899"/>
                  <a:pt x="11999" y="2948"/>
                  <a:pt x="11999" y="3010"/>
                </a:cubicBezTo>
                <a:cubicBezTo>
                  <a:pt x="11999" y="3071"/>
                  <a:pt x="12023" y="3121"/>
                  <a:pt x="12053" y="3121"/>
                </a:cubicBezTo>
                <a:cubicBezTo>
                  <a:pt x="12084" y="3121"/>
                  <a:pt x="12108" y="3071"/>
                  <a:pt x="12108" y="3010"/>
                </a:cubicBezTo>
                <a:cubicBezTo>
                  <a:pt x="12108" y="2948"/>
                  <a:pt x="12084" y="2899"/>
                  <a:pt x="12053" y="2899"/>
                </a:cubicBezTo>
                <a:close/>
                <a:moveTo>
                  <a:pt x="11874" y="2899"/>
                </a:moveTo>
                <a:cubicBezTo>
                  <a:pt x="11844" y="2899"/>
                  <a:pt x="11819" y="2948"/>
                  <a:pt x="11819" y="3010"/>
                </a:cubicBezTo>
                <a:cubicBezTo>
                  <a:pt x="11819" y="3071"/>
                  <a:pt x="11844" y="3121"/>
                  <a:pt x="11874" y="3121"/>
                </a:cubicBezTo>
                <a:cubicBezTo>
                  <a:pt x="11905" y="3121"/>
                  <a:pt x="11929" y="3071"/>
                  <a:pt x="11929" y="3010"/>
                </a:cubicBezTo>
                <a:cubicBezTo>
                  <a:pt x="11929" y="2948"/>
                  <a:pt x="11905" y="2899"/>
                  <a:pt x="11874" y="2899"/>
                </a:cubicBezTo>
                <a:close/>
                <a:moveTo>
                  <a:pt x="11695" y="2899"/>
                </a:moveTo>
                <a:cubicBezTo>
                  <a:pt x="11665" y="2899"/>
                  <a:pt x="11640" y="2948"/>
                  <a:pt x="11640" y="3010"/>
                </a:cubicBezTo>
                <a:cubicBezTo>
                  <a:pt x="11640" y="3071"/>
                  <a:pt x="11665" y="3121"/>
                  <a:pt x="11695" y="3121"/>
                </a:cubicBezTo>
                <a:cubicBezTo>
                  <a:pt x="11726" y="3121"/>
                  <a:pt x="11750" y="3071"/>
                  <a:pt x="11750" y="3010"/>
                </a:cubicBezTo>
                <a:cubicBezTo>
                  <a:pt x="11750" y="2948"/>
                  <a:pt x="11726" y="2899"/>
                  <a:pt x="11695" y="2899"/>
                </a:cubicBezTo>
                <a:close/>
                <a:moveTo>
                  <a:pt x="11516" y="2899"/>
                </a:moveTo>
                <a:cubicBezTo>
                  <a:pt x="11486" y="2899"/>
                  <a:pt x="11461" y="2948"/>
                  <a:pt x="11461" y="3010"/>
                </a:cubicBezTo>
                <a:cubicBezTo>
                  <a:pt x="11461" y="3071"/>
                  <a:pt x="11486" y="3121"/>
                  <a:pt x="11516" y="3121"/>
                </a:cubicBezTo>
                <a:cubicBezTo>
                  <a:pt x="11546" y="3121"/>
                  <a:pt x="11571" y="3071"/>
                  <a:pt x="11571" y="3010"/>
                </a:cubicBezTo>
                <a:cubicBezTo>
                  <a:pt x="11571" y="2948"/>
                  <a:pt x="11546" y="2899"/>
                  <a:pt x="11516" y="2899"/>
                </a:cubicBezTo>
                <a:close/>
                <a:moveTo>
                  <a:pt x="11337" y="2899"/>
                </a:moveTo>
                <a:cubicBezTo>
                  <a:pt x="11307" y="2899"/>
                  <a:pt x="11282" y="2948"/>
                  <a:pt x="11282" y="3010"/>
                </a:cubicBezTo>
                <a:cubicBezTo>
                  <a:pt x="11282" y="3071"/>
                  <a:pt x="11307" y="3121"/>
                  <a:pt x="11337" y="3121"/>
                </a:cubicBezTo>
                <a:cubicBezTo>
                  <a:pt x="11367" y="3121"/>
                  <a:pt x="11392" y="3071"/>
                  <a:pt x="11392" y="3010"/>
                </a:cubicBezTo>
                <a:cubicBezTo>
                  <a:pt x="11392" y="2948"/>
                  <a:pt x="11367" y="2899"/>
                  <a:pt x="11337" y="2899"/>
                </a:cubicBezTo>
                <a:close/>
                <a:moveTo>
                  <a:pt x="11158" y="2899"/>
                </a:moveTo>
                <a:cubicBezTo>
                  <a:pt x="11128" y="2899"/>
                  <a:pt x="11103" y="2948"/>
                  <a:pt x="11103" y="3010"/>
                </a:cubicBezTo>
                <a:cubicBezTo>
                  <a:pt x="11103" y="3071"/>
                  <a:pt x="11128" y="3121"/>
                  <a:pt x="11158" y="3121"/>
                </a:cubicBezTo>
                <a:cubicBezTo>
                  <a:pt x="11188" y="3121"/>
                  <a:pt x="11213" y="3071"/>
                  <a:pt x="11213" y="3010"/>
                </a:cubicBezTo>
                <a:cubicBezTo>
                  <a:pt x="11213" y="2948"/>
                  <a:pt x="11188" y="2899"/>
                  <a:pt x="11158" y="2899"/>
                </a:cubicBezTo>
                <a:close/>
                <a:moveTo>
                  <a:pt x="10800" y="2899"/>
                </a:moveTo>
                <a:cubicBezTo>
                  <a:pt x="10770" y="2899"/>
                  <a:pt x="10745" y="2948"/>
                  <a:pt x="10745" y="3010"/>
                </a:cubicBezTo>
                <a:cubicBezTo>
                  <a:pt x="10745" y="3071"/>
                  <a:pt x="10770" y="3121"/>
                  <a:pt x="10800" y="3121"/>
                </a:cubicBezTo>
                <a:cubicBezTo>
                  <a:pt x="10830" y="3121"/>
                  <a:pt x="10855" y="3071"/>
                  <a:pt x="10855" y="3010"/>
                </a:cubicBezTo>
                <a:cubicBezTo>
                  <a:pt x="10855" y="2948"/>
                  <a:pt x="10830" y="2899"/>
                  <a:pt x="10800" y="2899"/>
                </a:cubicBezTo>
                <a:close/>
                <a:moveTo>
                  <a:pt x="10621" y="2899"/>
                </a:moveTo>
                <a:cubicBezTo>
                  <a:pt x="10590" y="2899"/>
                  <a:pt x="10566" y="2948"/>
                  <a:pt x="10566" y="3010"/>
                </a:cubicBezTo>
                <a:cubicBezTo>
                  <a:pt x="10566" y="3071"/>
                  <a:pt x="10590" y="3121"/>
                  <a:pt x="10621" y="3121"/>
                </a:cubicBezTo>
                <a:cubicBezTo>
                  <a:pt x="10651" y="3121"/>
                  <a:pt x="10676" y="3071"/>
                  <a:pt x="10676" y="3010"/>
                </a:cubicBezTo>
                <a:cubicBezTo>
                  <a:pt x="10676" y="2948"/>
                  <a:pt x="10651" y="2899"/>
                  <a:pt x="10621" y="2899"/>
                </a:cubicBezTo>
                <a:close/>
                <a:moveTo>
                  <a:pt x="10442" y="2899"/>
                </a:moveTo>
                <a:cubicBezTo>
                  <a:pt x="10411" y="2899"/>
                  <a:pt x="10387" y="2948"/>
                  <a:pt x="10387" y="3010"/>
                </a:cubicBezTo>
                <a:cubicBezTo>
                  <a:pt x="10387" y="3071"/>
                  <a:pt x="10411" y="3121"/>
                  <a:pt x="10442" y="3121"/>
                </a:cubicBezTo>
                <a:cubicBezTo>
                  <a:pt x="10472" y="3121"/>
                  <a:pt x="10497" y="3071"/>
                  <a:pt x="10497" y="3010"/>
                </a:cubicBezTo>
                <a:cubicBezTo>
                  <a:pt x="10497" y="2948"/>
                  <a:pt x="10472" y="2899"/>
                  <a:pt x="10442" y="2899"/>
                </a:cubicBezTo>
                <a:close/>
                <a:moveTo>
                  <a:pt x="10263" y="2899"/>
                </a:moveTo>
                <a:cubicBezTo>
                  <a:pt x="10232" y="2899"/>
                  <a:pt x="10208" y="2948"/>
                  <a:pt x="10208" y="3010"/>
                </a:cubicBezTo>
                <a:cubicBezTo>
                  <a:pt x="10208" y="3071"/>
                  <a:pt x="10232" y="3121"/>
                  <a:pt x="10263" y="3121"/>
                </a:cubicBezTo>
                <a:cubicBezTo>
                  <a:pt x="10293" y="3121"/>
                  <a:pt x="10317" y="3071"/>
                  <a:pt x="10317" y="3010"/>
                </a:cubicBezTo>
                <a:cubicBezTo>
                  <a:pt x="10317" y="2948"/>
                  <a:pt x="10293" y="2899"/>
                  <a:pt x="10263" y="2899"/>
                </a:cubicBezTo>
                <a:close/>
                <a:moveTo>
                  <a:pt x="10083" y="2899"/>
                </a:moveTo>
                <a:cubicBezTo>
                  <a:pt x="10053" y="2899"/>
                  <a:pt x="10029" y="2948"/>
                  <a:pt x="10029" y="3010"/>
                </a:cubicBezTo>
                <a:cubicBezTo>
                  <a:pt x="10029" y="3071"/>
                  <a:pt x="10053" y="3121"/>
                  <a:pt x="10083" y="3121"/>
                </a:cubicBezTo>
                <a:cubicBezTo>
                  <a:pt x="10114" y="3121"/>
                  <a:pt x="10138" y="3071"/>
                  <a:pt x="10138" y="3010"/>
                </a:cubicBezTo>
                <a:cubicBezTo>
                  <a:pt x="10138" y="2948"/>
                  <a:pt x="10114" y="2899"/>
                  <a:pt x="10083" y="2899"/>
                </a:cubicBezTo>
                <a:close/>
                <a:moveTo>
                  <a:pt x="7397" y="2899"/>
                </a:moveTo>
                <a:cubicBezTo>
                  <a:pt x="7367" y="2899"/>
                  <a:pt x="7342" y="2948"/>
                  <a:pt x="7342" y="3010"/>
                </a:cubicBezTo>
                <a:cubicBezTo>
                  <a:pt x="7342" y="3071"/>
                  <a:pt x="7367" y="3121"/>
                  <a:pt x="7397" y="3121"/>
                </a:cubicBezTo>
                <a:cubicBezTo>
                  <a:pt x="7428" y="3121"/>
                  <a:pt x="7452" y="3071"/>
                  <a:pt x="7452" y="3010"/>
                </a:cubicBezTo>
                <a:cubicBezTo>
                  <a:pt x="7452" y="2948"/>
                  <a:pt x="7428" y="2899"/>
                  <a:pt x="7397" y="2899"/>
                </a:cubicBezTo>
                <a:close/>
                <a:moveTo>
                  <a:pt x="7218" y="2899"/>
                </a:moveTo>
                <a:cubicBezTo>
                  <a:pt x="7188" y="2899"/>
                  <a:pt x="7163" y="2948"/>
                  <a:pt x="7163" y="3010"/>
                </a:cubicBezTo>
                <a:cubicBezTo>
                  <a:pt x="7163" y="3071"/>
                  <a:pt x="7188" y="3121"/>
                  <a:pt x="7218" y="3121"/>
                </a:cubicBezTo>
                <a:cubicBezTo>
                  <a:pt x="7248" y="3121"/>
                  <a:pt x="7273" y="3071"/>
                  <a:pt x="7273" y="3010"/>
                </a:cubicBezTo>
                <a:cubicBezTo>
                  <a:pt x="7273" y="2948"/>
                  <a:pt x="7248" y="2899"/>
                  <a:pt x="7218" y="2899"/>
                </a:cubicBezTo>
                <a:close/>
                <a:moveTo>
                  <a:pt x="6144" y="2899"/>
                </a:moveTo>
                <a:cubicBezTo>
                  <a:pt x="6113" y="2899"/>
                  <a:pt x="6089" y="2948"/>
                  <a:pt x="6089" y="3010"/>
                </a:cubicBezTo>
                <a:cubicBezTo>
                  <a:pt x="6089" y="3071"/>
                  <a:pt x="6113" y="3121"/>
                  <a:pt x="6144" y="3121"/>
                </a:cubicBezTo>
                <a:cubicBezTo>
                  <a:pt x="6174" y="3121"/>
                  <a:pt x="6199" y="3071"/>
                  <a:pt x="6199" y="3010"/>
                </a:cubicBezTo>
                <a:cubicBezTo>
                  <a:pt x="6199" y="2948"/>
                  <a:pt x="6174" y="2899"/>
                  <a:pt x="6144" y="2899"/>
                </a:cubicBezTo>
                <a:close/>
                <a:moveTo>
                  <a:pt x="5965" y="2899"/>
                </a:moveTo>
                <a:cubicBezTo>
                  <a:pt x="5934" y="2899"/>
                  <a:pt x="5910" y="2948"/>
                  <a:pt x="5910" y="3010"/>
                </a:cubicBezTo>
                <a:cubicBezTo>
                  <a:pt x="5910" y="3071"/>
                  <a:pt x="5934" y="3121"/>
                  <a:pt x="5965" y="3121"/>
                </a:cubicBezTo>
                <a:cubicBezTo>
                  <a:pt x="5995" y="3121"/>
                  <a:pt x="6019" y="3071"/>
                  <a:pt x="6019" y="3010"/>
                </a:cubicBezTo>
                <a:cubicBezTo>
                  <a:pt x="6019" y="2948"/>
                  <a:pt x="5995" y="2899"/>
                  <a:pt x="5965" y="2899"/>
                </a:cubicBezTo>
                <a:close/>
                <a:moveTo>
                  <a:pt x="5786" y="2899"/>
                </a:moveTo>
                <a:cubicBezTo>
                  <a:pt x="5755" y="2899"/>
                  <a:pt x="5731" y="2948"/>
                  <a:pt x="5731" y="3010"/>
                </a:cubicBezTo>
                <a:cubicBezTo>
                  <a:pt x="5731" y="3071"/>
                  <a:pt x="5755" y="3121"/>
                  <a:pt x="5786" y="3121"/>
                </a:cubicBezTo>
                <a:cubicBezTo>
                  <a:pt x="5816" y="3121"/>
                  <a:pt x="5840" y="3071"/>
                  <a:pt x="5840" y="3010"/>
                </a:cubicBezTo>
                <a:cubicBezTo>
                  <a:pt x="5840" y="2948"/>
                  <a:pt x="5816" y="2899"/>
                  <a:pt x="5786" y="2899"/>
                </a:cubicBezTo>
                <a:close/>
                <a:moveTo>
                  <a:pt x="5606" y="2899"/>
                </a:moveTo>
                <a:cubicBezTo>
                  <a:pt x="5576" y="2899"/>
                  <a:pt x="5552" y="2948"/>
                  <a:pt x="5552" y="3010"/>
                </a:cubicBezTo>
                <a:cubicBezTo>
                  <a:pt x="5552" y="3071"/>
                  <a:pt x="5576" y="3121"/>
                  <a:pt x="5606" y="3121"/>
                </a:cubicBezTo>
                <a:cubicBezTo>
                  <a:pt x="5637" y="3121"/>
                  <a:pt x="5661" y="3071"/>
                  <a:pt x="5661" y="3010"/>
                </a:cubicBezTo>
                <a:cubicBezTo>
                  <a:pt x="5661" y="2948"/>
                  <a:pt x="5637" y="2899"/>
                  <a:pt x="5606" y="2899"/>
                </a:cubicBezTo>
                <a:close/>
                <a:moveTo>
                  <a:pt x="5427" y="2899"/>
                </a:moveTo>
                <a:cubicBezTo>
                  <a:pt x="5397" y="2899"/>
                  <a:pt x="5372" y="2948"/>
                  <a:pt x="5372" y="3010"/>
                </a:cubicBezTo>
                <a:cubicBezTo>
                  <a:pt x="5372" y="3071"/>
                  <a:pt x="5397" y="3121"/>
                  <a:pt x="5427" y="3121"/>
                </a:cubicBezTo>
                <a:cubicBezTo>
                  <a:pt x="5458" y="3121"/>
                  <a:pt x="5482" y="3071"/>
                  <a:pt x="5482" y="3010"/>
                </a:cubicBezTo>
                <a:cubicBezTo>
                  <a:pt x="5482" y="2948"/>
                  <a:pt x="5458" y="2899"/>
                  <a:pt x="5427" y="2899"/>
                </a:cubicBezTo>
                <a:close/>
                <a:moveTo>
                  <a:pt x="4532" y="2899"/>
                </a:moveTo>
                <a:cubicBezTo>
                  <a:pt x="4502" y="2899"/>
                  <a:pt x="4477" y="2948"/>
                  <a:pt x="4477" y="3010"/>
                </a:cubicBezTo>
                <a:cubicBezTo>
                  <a:pt x="4477" y="3071"/>
                  <a:pt x="4502" y="3121"/>
                  <a:pt x="4532" y="3121"/>
                </a:cubicBezTo>
                <a:cubicBezTo>
                  <a:pt x="4562" y="3121"/>
                  <a:pt x="4587" y="3071"/>
                  <a:pt x="4587" y="3010"/>
                </a:cubicBezTo>
                <a:cubicBezTo>
                  <a:pt x="4587" y="2948"/>
                  <a:pt x="4562" y="2899"/>
                  <a:pt x="4532" y="2899"/>
                </a:cubicBezTo>
                <a:close/>
                <a:moveTo>
                  <a:pt x="4353" y="2899"/>
                </a:moveTo>
                <a:cubicBezTo>
                  <a:pt x="4323" y="2899"/>
                  <a:pt x="4298" y="2948"/>
                  <a:pt x="4298" y="3010"/>
                </a:cubicBezTo>
                <a:cubicBezTo>
                  <a:pt x="4298" y="3071"/>
                  <a:pt x="4323" y="3121"/>
                  <a:pt x="4353" y="3121"/>
                </a:cubicBezTo>
                <a:cubicBezTo>
                  <a:pt x="4383" y="3121"/>
                  <a:pt x="4408" y="3071"/>
                  <a:pt x="4408" y="3010"/>
                </a:cubicBezTo>
                <a:cubicBezTo>
                  <a:pt x="4408" y="2948"/>
                  <a:pt x="4383" y="2899"/>
                  <a:pt x="4353" y="2899"/>
                </a:cubicBezTo>
                <a:close/>
                <a:moveTo>
                  <a:pt x="4174" y="2899"/>
                </a:moveTo>
                <a:cubicBezTo>
                  <a:pt x="4143" y="2899"/>
                  <a:pt x="4119" y="2948"/>
                  <a:pt x="4119" y="3010"/>
                </a:cubicBezTo>
                <a:cubicBezTo>
                  <a:pt x="4119" y="3071"/>
                  <a:pt x="4143" y="3121"/>
                  <a:pt x="4174" y="3121"/>
                </a:cubicBezTo>
                <a:cubicBezTo>
                  <a:pt x="4204" y="3121"/>
                  <a:pt x="4229" y="3071"/>
                  <a:pt x="4229" y="3010"/>
                </a:cubicBezTo>
                <a:cubicBezTo>
                  <a:pt x="4229" y="2948"/>
                  <a:pt x="4204" y="2899"/>
                  <a:pt x="4174" y="2899"/>
                </a:cubicBezTo>
                <a:close/>
                <a:moveTo>
                  <a:pt x="3995" y="2899"/>
                </a:moveTo>
                <a:cubicBezTo>
                  <a:pt x="3964" y="2899"/>
                  <a:pt x="3940" y="2948"/>
                  <a:pt x="3940" y="3010"/>
                </a:cubicBezTo>
                <a:cubicBezTo>
                  <a:pt x="3940" y="3071"/>
                  <a:pt x="3964" y="3121"/>
                  <a:pt x="3995" y="3121"/>
                </a:cubicBezTo>
                <a:cubicBezTo>
                  <a:pt x="4025" y="3121"/>
                  <a:pt x="4050" y="3071"/>
                  <a:pt x="4050" y="3010"/>
                </a:cubicBezTo>
                <a:cubicBezTo>
                  <a:pt x="4050" y="2948"/>
                  <a:pt x="4025" y="2899"/>
                  <a:pt x="3995" y="2899"/>
                </a:cubicBezTo>
                <a:close/>
                <a:moveTo>
                  <a:pt x="3816" y="2899"/>
                </a:moveTo>
                <a:cubicBezTo>
                  <a:pt x="3785" y="2899"/>
                  <a:pt x="3761" y="2948"/>
                  <a:pt x="3761" y="3010"/>
                </a:cubicBezTo>
                <a:cubicBezTo>
                  <a:pt x="3761" y="3071"/>
                  <a:pt x="3785" y="3121"/>
                  <a:pt x="3816" y="3121"/>
                </a:cubicBezTo>
                <a:cubicBezTo>
                  <a:pt x="3846" y="3121"/>
                  <a:pt x="3870" y="3071"/>
                  <a:pt x="3870" y="3010"/>
                </a:cubicBezTo>
                <a:cubicBezTo>
                  <a:pt x="3870" y="2948"/>
                  <a:pt x="3846" y="2899"/>
                  <a:pt x="3816" y="2899"/>
                </a:cubicBezTo>
                <a:close/>
                <a:moveTo>
                  <a:pt x="3637" y="2899"/>
                </a:moveTo>
                <a:cubicBezTo>
                  <a:pt x="3606" y="2899"/>
                  <a:pt x="3582" y="2948"/>
                  <a:pt x="3582" y="3010"/>
                </a:cubicBezTo>
                <a:cubicBezTo>
                  <a:pt x="3582" y="3071"/>
                  <a:pt x="3606" y="3121"/>
                  <a:pt x="3637" y="3121"/>
                </a:cubicBezTo>
                <a:cubicBezTo>
                  <a:pt x="3667" y="3121"/>
                  <a:pt x="3691" y="3071"/>
                  <a:pt x="3691" y="3010"/>
                </a:cubicBezTo>
                <a:cubicBezTo>
                  <a:pt x="3691" y="2948"/>
                  <a:pt x="3667" y="2899"/>
                  <a:pt x="3637" y="2899"/>
                </a:cubicBezTo>
                <a:close/>
                <a:moveTo>
                  <a:pt x="3457" y="2899"/>
                </a:moveTo>
                <a:cubicBezTo>
                  <a:pt x="3427" y="2899"/>
                  <a:pt x="3403" y="2948"/>
                  <a:pt x="3403" y="3010"/>
                </a:cubicBezTo>
                <a:cubicBezTo>
                  <a:pt x="3403" y="3071"/>
                  <a:pt x="3427" y="3121"/>
                  <a:pt x="3457" y="3121"/>
                </a:cubicBezTo>
                <a:cubicBezTo>
                  <a:pt x="3488" y="3121"/>
                  <a:pt x="3512" y="3071"/>
                  <a:pt x="3512" y="3010"/>
                </a:cubicBezTo>
                <a:cubicBezTo>
                  <a:pt x="3512" y="2948"/>
                  <a:pt x="3488" y="2899"/>
                  <a:pt x="3457" y="2899"/>
                </a:cubicBezTo>
                <a:close/>
                <a:moveTo>
                  <a:pt x="3278" y="2899"/>
                </a:moveTo>
                <a:cubicBezTo>
                  <a:pt x="3248" y="2899"/>
                  <a:pt x="3223" y="2948"/>
                  <a:pt x="3223" y="3010"/>
                </a:cubicBezTo>
                <a:cubicBezTo>
                  <a:pt x="3223" y="3071"/>
                  <a:pt x="3248" y="3121"/>
                  <a:pt x="3278" y="3121"/>
                </a:cubicBezTo>
                <a:cubicBezTo>
                  <a:pt x="3309" y="3121"/>
                  <a:pt x="3333" y="3071"/>
                  <a:pt x="3333" y="3010"/>
                </a:cubicBezTo>
                <a:cubicBezTo>
                  <a:pt x="3333" y="2948"/>
                  <a:pt x="3309" y="2899"/>
                  <a:pt x="3278" y="2899"/>
                </a:cubicBezTo>
                <a:close/>
                <a:moveTo>
                  <a:pt x="3099" y="2899"/>
                </a:moveTo>
                <a:cubicBezTo>
                  <a:pt x="3069" y="2899"/>
                  <a:pt x="3044" y="2948"/>
                  <a:pt x="3044" y="3010"/>
                </a:cubicBezTo>
                <a:cubicBezTo>
                  <a:pt x="3044" y="3071"/>
                  <a:pt x="3069" y="3121"/>
                  <a:pt x="3099" y="3121"/>
                </a:cubicBezTo>
                <a:cubicBezTo>
                  <a:pt x="3130" y="3121"/>
                  <a:pt x="3154" y="3071"/>
                  <a:pt x="3154" y="3010"/>
                </a:cubicBezTo>
                <a:cubicBezTo>
                  <a:pt x="3154" y="2948"/>
                  <a:pt x="3130" y="2899"/>
                  <a:pt x="3099" y="2899"/>
                </a:cubicBezTo>
                <a:close/>
                <a:moveTo>
                  <a:pt x="2920" y="2899"/>
                </a:moveTo>
                <a:cubicBezTo>
                  <a:pt x="2890" y="2899"/>
                  <a:pt x="2865" y="2948"/>
                  <a:pt x="2865" y="3010"/>
                </a:cubicBezTo>
                <a:cubicBezTo>
                  <a:pt x="2865" y="3071"/>
                  <a:pt x="2890" y="3121"/>
                  <a:pt x="2920" y="3121"/>
                </a:cubicBezTo>
                <a:cubicBezTo>
                  <a:pt x="2950" y="3121"/>
                  <a:pt x="2975" y="3071"/>
                  <a:pt x="2975" y="3010"/>
                </a:cubicBezTo>
                <a:cubicBezTo>
                  <a:pt x="2975" y="2948"/>
                  <a:pt x="2950" y="2899"/>
                  <a:pt x="2920" y="2899"/>
                </a:cubicBezTo>
                <a:close/>
                <a:moveTo>
                  <a:pt x="2741" y="2899"/>
                </a:moveTo>
                <a:cubicBezTo>
                  <a:pt x="2711" y="2899"/>
                  <a:pt x="2686" y="2948"/>
                  <a:pt x="2686" y="3010"/>
                </a:cubicBezTo>
                <a:cubicBezTo>
                  <a:pt x="2686" y="3071"/>
                  <a:pt x="2711" y="3121"/>
                  <a:pt x="2741" y="3121"/>
                </a:cubicBezTo>
                <a:cubicBezTo>
                  <a:pt x="2771" y="3121"/>
                  <a:pt x="2796" y="3071"/>
                  <a:pt x="2796" y="3010"/>
                </a:cubicBezTo>
                <a:cubicBezTo>
                  <a:pt x="2796" y="2948"/>
                  <a:pt x="2771" y="2899"/>
                  <a:pt x="2741" y="2899"/>
                </a:cubicBezTo>
                <a:close/>
                <a:moveTo>
                  <a:pt x="2562" y="2899"/>
                </a:moveTo>
                <a:cubicBezTo>
                  <a:pt x="2532" y="2899"/>
                  <a:pt x="2507" y="2948"/>
                  <a:pt x="2507" y="3010"/>
                </a:cubicBezTo>
                <a:cubicBezTo>
                  <a:pt x="2507" y="3071"/>
                  <a:pt x="2532" y="3121"/>
                  <a:pt x="2562" y="3121"/>
                </a:cubicBezTo>
                <a:cubicBezTo>
                  <a:pt x="2592" y="3121"/>
                  <a:pt x="2617" y="3071"/>
                  <a:pt x="2617" y="3010"/>
                </a:cubicBezTo>
                <a:cubicBezTo>
                  <a:pt x="2617" y="2948"/>
                  <a:pt x="2592" y="2899"/>
                  <a:pt x="2562" y="2899"/>
                </a:cubicBezTo>
                <a:close/>
                <a:moveTo>
                  <a:pt x="2383" y="2899"/>
                </a:moveTo>
                <a:cubicBezTo>
                  <a:pt x="2353" y="2899"/>
                  <a:pt x="2328" y="2948"/>
                  <a:pt x="2328" y="3010"/>
                </a:cubicBezTo>
                <a:cubicBezTo>
                  <a:pt x="2328" y="3071"/>
                  <a:pt x="2353" y="3121"/>
                  <a:pt x="2383" y="3121"/>
                </a:cubicBezTo>
                <a:cubicBezTo>
                  <a:pt x="2413" y="3121"/>
                  <a:pt x="2438" y="3071"/>
                  <a:pt x="2438" y="3010"/>
                </a:cubicBezTo>
                <a:cubicBezTo>
                  <a:pt x="2438" y="2948"/>
                  <a:pt x="2413" y="2899"/>
                  <a:pt x="2383" y="2899"/>
                </a:cubicBezTo>
                <a:close/>
                <a:moveTo>
                  <a:pt x="2204" y="2899"/>
                </a:moveTo>
                <a:cubicBezTo>
                  <a:pt x="2174" y="2899"/>
                  <a:pt x="2149" y="2948"/>
                  <a:pt x="2149" y="3010"/>
                </a:cubicBezTo>
                <a:cubicBezTo>
                  <a:pt x="2149" y="3071"/>
                  <a:pt x="2174" y="3121"/>
                  <a:pt x="2204" y="3121"/>
                </a:cubicBezTo>
                <a:cubicBezTo>
                  <a:pt x="2234" y="3121"/>
                  <a:pt x="2259" y="3071"/>
                  <a:pt x="2259" y="3010"/>
                </a:cubicBezTo>
                <a:cubicBezTo>
                  <a:pt x="2259" y="2948"/>
                  <a:pt x="2234" y="2899"/>
                  <a:pt x="2204" y="2899"/>
                </a:cubicBezTo>
                <a:close/>
                <a:moveTo>
                  <a:pt x="2025" y="2899"/>
                </a:moveTo>
                <a:cubicBezTo>
                  <a:pt x="1994" y="2899"/>
                  <a:pt x="1970" y="2948"/>
                  <a:pt x="1970" y="3010"/>
                </a:cubicBezTo>
                <a:cubicBezTo>
                  <a:pt x="1970" y="3071"/>
                  <a:pt x="1994" y="3121"/>
                  <a:pt x="2025" y="3121"/>
                </a:cubicBezTo>
                <a:cubicBezTo>
                  <a:pt x="2055" y="3121"/>
                  <a:pt x="2080" y="3071"/>
                  <a:pt x="2080" y="3010"/>
                </a:cubicBezTo>
                <a:cubicBezTo>
                  <a:pt x="2080" y="2948"/>
                  <a:pt x="2055" y="2899"/>
                  <a:pt x="2025" y="2899"/>
                </a:cubicBezTo>
                <a:close/>
                <a:moveTo>
                  <a:pt x="1846" y="2899"/>
                </a:moveTo>
                <a:cubicBezTo>
                  <a:pt x="1815" y="2899"/>
                  <a:pt x="1791" y="2948"/>
                  <a:pt x="1791" y="3010"/>
                </a:cubicBezTo>
                <a:cubicBezTo>
                  <a:pt x="1791" y="3071"/>
                  <a:pt x="1815" y="3121"/>
                  <a:pt x="1846" y="3121"/>
                </a:cubicBezTo>
                <a:cubicBezTo>
                  <a:pt x="1876" y="3121"/>
                  <a:pt x="1901" y="3071"/>
                  <a:pt x="1901" y="3010"/>
                </a:cubicBezTo>
                <a:cubicBezTo>
                  <a:pt x="1901" y="2948"/>
                  <a:pt x="1876" y="2899"/>
                  <a:pt x="1846" y="2899"/>
                </a:cubicBezTo>
                <a:close/>
                <a:moveTo>
                  <a:pt x="1667" y="2899"/>
                </a:moveTo>
                <a:cubicBezTo>
                  <a:pt x="1636" y="2899"/>
                  <a:pt x="1612" y="2948"/>
                  <a:pt x="1612" y="3010"/>
                </a:cubicBezTo>
                <a:cubicBezTo>
                  <a:pt x="1612" y="3071"/>
                  <a:pt x="1636" y="3121"/>
                  <a:pt x="1667" y="3121"/>
                </a:cubicBezTo>
                <a:cubicBezTo>
                  <a:pt x="1697" y="3121"/>
                  <a:pt x="1721" y="3071"/>
                  <a:pt x="1721" y="3010"/>
                </a:cubicBezTo>
                <a:cubicBezTo>
                  <a:pt x="1721" y="2948"/>
                  <a:pt x="1697" y="2899"/>
                  <a:pt x="1667" y="2899"/>
                </a:cubicBezTo>
                <a:close/>
                <a:moveTo>
                  <a:pt x="1488" y="2899"/>
                </a:moveTo>
                <a:cubicBezTo>
                  <a:pt x="1457" y="2899"/>
                  <a:pt x="1433" y="2948"/>
                  <a:pt x="1433" y="3010"/>
                </a:cubicBezTo>
                <a:cubicBezTo>
                  <a:pt x="1433" y="3071"/>
                  <a:pt x="1457" y="3121"/>
                  <a:pt x="1488" y="3121"/>
                </a:cubicBezTo>
                <a:cubicBezTo>
                  <a:pt x="1518" y="3121"/>
                  <a:pt x="1542" y="3071"/>
                  <a:pt x="1542" y="3010"/>
                </a:cubicBezTo>
                <a:cubicBezTo>
                  <a:pt x="1542" y="2948"/>
                  <a:pt x="1518" y="2899"/>
                  <a:pt x="1488" y="2899"/>
                </a:cubicBezTo>
                <a:close/>
                <a:moveTo>
                  <a:pt x="1308" y="2899"/>
                </a:moveTo>
                <a:cubicBezTo>
                  <a:pt x="1278" y="2899"/>
                  <a:pt x="1254" y="2948"/>
                  <a:pt x="1254" y="3010"/>
                </a:cubicBezTo>
                <a:cubicBezTo>
                  <a:pt x="1254" y="3071"/>
                  <a:pt x="1278" y="3121"/>
                  <a:pt x="1308" y="3121"/>
                </a:cubicBezTo>
                <a:cubicBezTo>
                  <a:pt x="1339" y="3121"/>
                  <a:pt x="1363" y="3071"/>
                  <a:pt x="1363" y="3010"/>
                </a:cubicBezTo>
                <a:cubicBezTo>
                  <a:pt x="1363" y="2948"/>
                  <a:pt x="1339" y="2899"/>
                  <a:pt x="1308" y="2899"/>
                </a:cubicBezTo>
                <a:close/>
                <a:moveTo>
                  <a:pt x="1129" y="2899"/>
                </a:moveTo>
                <a:cubicBezTo>
                  <a:pt x="1099" y="2899"/>
                  <a:pt x="1075" y="2948"/>
                  <a:pt x="1075" y="3010"/>
                </a:cubicBezTo>
                <a:cubicBezTo>
                  <a:pt x="1075" y="3071"/>
                  <a:pt x="1099" y="3121"/>
                  <a:pt x="1129" y="3121"/>
                </a:cubicBezTo>
                <a:cubicBezTo>
                  <a:pt x="1160" y="3121"/>
                  <a:pt x="1184" y="3071"/>
                  <a:pt x="1184" y="3010"/>
                </a:cubicBezTo>
                <a:cubicBezTo>
                  <a:pt x="1184" y="2948"/>
                  <a:pt x="1160" y="2899"/>
                  <a:pt x="1129" y="2899"/>
                </a:cubicBezTo>
                <a:close/>
                <a:moveTo>
                  <a:pt x="950" y="2899"/>
                </a:moveTo>
                <a:cubicBezTo>
                  <a:pt x="920" y="2899"/>
                  <a:pt x="895" y="2948"/>
                  <a:pt x="895" y="3010"/>
                </a:cubicBezTo>
                <a:cubicBezTo>
                  <a:pt x="895" y="3071"/>
                  <a:pt x="920" y="3121"/>
                  <a:pt x="950" y="3121"/>
                </a:cubicBezTo>
                <a:cubicBezTo>
                  <a:pt x="981" y="3121"/>
                  <a:pt x="1005" y="3071"/>
                  <a:pt x="1005" y="3010"/>
                </a:cubicBezTo>
                <a:cubicBezTo>
                  <a:pt x="1005" y="2948"/>
                  <a:pt x="981" y="2899"/>
                  <a:pt x="950" y="2899"/>
                </a:cubicBezTo>
                <a:close/>
                <a:moveTo>
                  <a:pt x="771" y="2899"/>
                </a:moveTo>
                <a:cubicBezTo>
                  <a:pt x="741" y="2899"/>
                  <a:pt x="716" y="2948"/>
                  <a:pt x="716" y="3010"/>
                </a:cubicBezTo>
                <a:cubicBezTo>
                  <a:pt x="716" y="3071"/>
                  <a:pt x="741" y="3121"/>
                  <a:pt x="771" y="3121"/>
                </a:cubicBezTo>
                <a:cubicBezTo>
                  <a:pt x="801" y="3121"/>
                  <a:pt x="826" y="3071"/>
                  <a:pt x="826" y="3010"/>
                </a:cubicBezTo>
                <a:cubicBezTo>
                  <a:pt x="826" y="2948"/>
                  <a:pt x="801" y="2899"/>
                  <a:pt x="771" y="2899"/>
                </a:cubicBezTo>
                <a:close/>
                <a:moveTo>
                  <a:pt x="592" y="2899"/>
                </a:moveTo>
                <a:cubicBezTo>
                  <a:pt x="562" y="2899"/>
                  <a:pt x="537" y="2948"/>
                  <a:pt x="537" y="3010"/>
                </a:cubicBezTo>
                <a:cubicBezTo>
                  <a:pt x="537" y="3071"/>
                  <a:pt x="562" y="3121"/>
                  <a:pt x="592" y="3121"/>
                </a:cubicBezTo>
                <a:cubicBezTo>
                  <a:pt x="622" y="3121"/>
                  <a:pt x="647" y="3071"/>
                  <a:pt x="647" y="3010"/>
                </a:cubicBezTo>
                <a:cubicBezTo>
                  <a:pt x="647" y="2948"/>
                  <a:pt x="622" y="2899"/>
                  <a:pt x="592" y="2899"/>
                </a:cubicBezTo>
                <a:close/>
                <a:moveTo>
                  <a:pt x="19754" y="2536"/>
                </a:moveTo>
                <a:cubicBezTo>
                  <a:pt x="19724" y="2536"/>
                  <a:pt x="19699" y="2586"/>
                  <a:pt x="19699" y="2647"/>
                </a:cubicBezTo>
                <a:cubicBezTo>
                  <a:pt x="19699" y="2709"/>
                  <a:pt x="19724" y="2758"/>
                  <a:pt x="19754" y="2758"/>
                </a:cubicBezTo>
                <a:cubicBezTo>
                  <a:pt x="19785" y="2758"/>
                  <a:pt x="19809" y="2709"/>
                  <a:pt x="19809" y="2647"/>
                </a:cubicBezTo>
                <a:cubicBezTo>
                  <a:pt x="19809" y="2586"/>
                  <a:pt x="19785" y="2536"/>
                  <a:pt x="19754" y="2536"/>
                </a:cubicBezTo>
                <a:close/>
                <a:moveTo>
                  <a:pt x="19575" y="2536"/>
                </a:moveTo>
                <a:cubicBezTo>
                  <a:pt x="19545" y="2536"/>
                  <a:pt x="19520" y="2586"/>
                  <a:pt x="19520" y="2647"/>
                </a:cubicBezTo>
                <a:cubicBezTo>
                  <a:pt x="19520" y="2709"/>
                  <a:pt x="19545" y="2758"/>
                  <a:pt x="19575" y="2758"/>
                </a:cubicBezTo>
                <a:cubicBezTo>
                  <a:pt x="19605" y="2758"/>
                  <a:pt x="19630" y="2709"/>
                  <a:pt x="19630" y="2647"/>
                </a:cubicBezTo>
                <a:cubicBezTo>
                  <a:pt x="19630" y="2586"/>
                  <a:pt x="19605" y="2536"/>
                  <a:pt x="19575" y="2536"/>
                </a:cubicBezTo>
                <a:close/>
                <a:moveTo>
                  <a:pt x="19396" y="2536"/>
                </a:moveTo>
                <a:cubicBezTo>
                  <a:pt x="19366" y="2536"/>
                  <a:pt x="19341" y="2586"/>
                  <a:pt x="19341" y="2647"/>
                </a:cubicBezTo>
                <a:cubicBezTo>
                  <a:pt x="19341" y="2709"/>
                  <a:pt x="19366" y="2758"/>
                  <a:pt x="19396" y="2758"/>
                </a:cubicBezTo>
                <a:cubicBezTo>
                  <a:pt x="19426" y="2758"/>
                  <a:pt x="19451" y="2709"/>
                  <a:pt x="19451" y="2647"/>
                </a:cubicBezTo>
                <a:cubicBezTo>
                  <a:pt x="19451" y="2586"/>
                  <a:pt x="19426" y="2536"/>
                  <a:pt x="19396" y="2536"/>
                </a:cubicBezTo>
                <a:close/>
                <a:moveTo>
                  <a:pt x="19217" y="2536"/>
                </a:moveTo>
                <a:cubicBezTo>
                  <a:pt x="19187" y="2536"/>
                  <a:pt x="19162" y="2586"/>
                  <a:pt x="19162" y="2647"/>
                </a:cubicBezTo>
                <a:cubicBezTo>
                  <a:pt x="19162" y="2709"/>
                  <a:pt x="19187" y="2758"/>
                  <a:pt x="19217" y="2758"/>
                </a:cubicBezTo>
                <a:cubicBezTo>
                  <a:pt x="19247" y="2758"/>
                  <a:pt x="19272" y="2709"/>
                  <a:pt x="19272" y="2647"/>
                </a:cubicBezTo>
                <a:cubicBezTo>
                  <a:pt x="19272" y="2586"/>
                  <a:pt x="19247" y="2536"/>
                  <a:pt x="19217" y="2536"/>
                </a:cubicBezTo>
                <a:close/>
                <a:moveTo>
                  <a:pt x="19038" y="2536"/>
                </a:moveTo>
                <a:cubicBezTo>
                  <a:pt x="19008" y="2536"/>
                  <a:pt x="18983" y="2586"/>
                  <a:pt x="18983" y="2647"/>
                </a:cubicBezTo>
                <a:cubicBezTo>
                  <a:pt x="18983" y="2709"/>
                  <a:pt x="19008" y="2758"/>
                  <a:pt x="19038" y="2758"/>
                </a:cubicBezTo>
                <a:cubicBezTo>
                  <a:pt x="19068" y="2758"/>
                  <a:pt x="19093" y="2709"/>
                  <a:pt x="19093" y="2647"/>
                </a:cubicBezTo>
                <a:cubicBezTo>
                  <a:pt x="19093" y="2586"/>
                  <a:pt x="19068" y="2536"/>
                  <a:pt x="19038" y="2536"/>
                </a:cubicBezTo>
                <a:close/>
                <a:moveTo>
                  <a:pt x="18859" y="2536"/>
                </a:moveTo>
                <a:cubicBezTo>
                  <a:pt x="18828" y="2536"/>
                  <a:pt x="18804" y="2586"/>
                  <a:pt x="18804" y="2647"/>
                </a:cubicBezTo>
                <a:cubicBezTo>
                  <a:pt x="18804" y="2709"/>
                  <a:pt x="18828" y="2758"/>
                  <a:pt x="18859" y="2758"/>
                </a:cubicBezTo>
                <a:cubicBezTo>
                  <a:pt x="18889" y="2758"/>
                  <a:pt x="18914" y="2709"/>
                  <a:pt x="18914" y="2647"/>
                </a:cubicBezTo>
                <a:cubicBezTo>
                  <a:pt x="18914" y="2586"/>
                  <a:pt x="18889" y="2536"/>
                  <a:pt x="18859" y="2536"/>
                </a:cubicBezTo>
                <a:close/>
                <a:moveTo>
                  <a:pt x="18680" y="2536"/>
                </a:moveTo>
                <a:cubicBezTo>
                  <a:pt x="18649" y="2536"/>
                  <a:pt x="18625" y="2586"/>
                  <a:pt x="18625" y="2647"/>
                </a:cubicBezTo>
                <a:cubicBezTo>
                  <a:pt x="18625" y="2709"/>
                  <a:pt x="18649" y="2758"/>
                  <a:pt x="18680" y="2758"/>
                </a:cubicBezTo>
                <a:cubicBezTo>
                  <a:pt x="18710" y="2758"/>
                  <a:pt x="18735" y="2709"/>
                  <a:pt x="18735" y="2647"/>
                </a:cubicBezTo>
                <a:cubicBezTo>
                  <a:pt x="18735" y="2586"/>
                  <a:pt x="18710" y="2536"/>
                  <a:pt x="18680" y="2536"/>
                </a:cubicBezTo>
                <a:close/>
                <a:moveTo>
                  <a:pt x="18501" y="2536"/>
                </a:moveTo>
                <a:cubicBezTo>
                  <a:pt x="18470" y="2536"/>
                  <a:pt x="18446" y="2586"/>
                  <a:pt x="18446" y="2647"/>
                </a:cubicBezTo>
                <a:cubicBezTo>
                  <a:pt x="18446" y="2709"/>
                  <a:pt x="18470" y="2758"/>
                  <a:pt x="18501" y="2758"/>
                </a:cubicBezTo>
                <a:cubicBezTo>
                  <a:pt x="18531" y="2758"/>
                  <a:pt x="18555" y="2709"/>
                  <a:pt x="18555" y="2647"/>
                </a:cubicBezTo>
                <a:cubicBezTo>
                  <a:pt x="18555" y="2586"/>
                  <a:pt x="18531" y="2536"/>
                  <a:pt x="18501" y="2536"/>
                </a:cubicBezTo>
                <a:close/>
                <a:moveTo>
                  <a:pt x="18321" y="2536"/>
                </a:moveTo>
                <a:cubicBezTo>
                  <a:pt x="18291" y="2536"/>
                  <a:pt x="18267" y="2586"/>
                  <a:pt x="18267" y="2647"/>
                </a:cubicBezTo>
                <a:cubicBezTo>
                  <a:pt x="18267" y="2709"/>
                  <a:pt x="18291" y="2758"/>
                  <a:pt x="18321" y="2758"/>
                </a:cubicBezTo>
                <a:cubicBezTo>
                  <a:pt x="18352" y="2758"/>
                  <a:pt x="18376" y="2709"/>
                  <a:pt x="18376" y="2647"/>
                </a:cubicBezTo>
                <a:cubicBezTo>
                  <a:pt x="18376" y="2586"/>
                  <a:pt x="18352" y="2536"/>
                  <a:pt x="18321" y="2536"/>
                </a:cubicBezTo>
                <a:close/>
                <a:moveTo>
                  <a:pt x="18142" y="2536"/>
                </a:moveTo>
                <a:cubicBezTo>
                  <a:pt x="18112" y="2536"/>
                  <a:pt x="18088" y="2586"/>
                  <a:pt x="18088" y="2647"/>
                </a:cubicBezTo>
                <a:cubicBezTo>
                  <a:pt x="18088" y="2709"/>
                  <a:pt x="18112" y="2758"/>
                  <a:pt x="18142" y="2758"/>
                </a:cubicBezTo>
                <a:cubicBezTo>
                  <a:pt x="18173" y="2758"/>
                  <a:pt x="18197" y="2709"/>
                  <a:pt x="18197" y="2647"/>
                </a:cubicBezTo>
                <a:cubicBezTo>
                  <a:pt x="18197" y="2586"/>
                  <a:pt x="18173" y="2536"/>
                  <a:pt x="18142" y="2536"/>
                </a:cubicBezTo>
                <a:close/>
                <a:moveTo>
                  <a:pt x="17963" y="2536"/>
                </a:moveTo>
                <a:cubicBezTo>
                  <a:pt x="17933" y="2536"/>
                  <a:pt x="17908" y="2586"/>
                  <a:pt x="17908" y="2647"/>
                </a:cubicBezTo>
                <a:cubicBezTo>
                  <a:pt x="17908" y="2709"/>
                  <a:pt x="17933" y="2758"/>
                  <a:pt x="17963" y="2758"/>
                </a:cubicBezTo>
                <a:cubicBezTo>
                  <a:pt x="17994" y="2758"/>
                  <a:pt x="18018" y="2709"/>
                  <a:pt x="18018" y="2647"/>
                </a:cubicBezTo>
                <a:cubicBezTo>
                  <a:pt x="18018" y="2586"/>
                  <a:pt x="17994" y="2536"/>
                  <a:pt x="17963" y="2536"/>
                </a:cubicBezTo>
                <a:close/>
                <a:moveTo>
                  <a:pt x="17784" y="2536"/>
                </a:moveTo>
                <a:cubicBezTo>
                  <a:pt x="17754" y="2536"/>
                  <a:pt x="17729" y="2586"/>
                  <a:pt x="17729" y="2647"/>
                </a:cubicBezTo>
                <a:cubicBezTo>
                  <a:pt x="17729" y="2709"/>
                  <a:pt x="17754" y="2758"/>
                  <a:pt x="17784" y="2758"/>
                </a:cubicBezTo>
                <a:cubicBezTo>
                  <a:pt x="17815" y="2758"/>
                  <a:pt x="17839" y="2709"/>
                  <a:pt x="17839" y="2647"/>
                </a:cubicBezTo>
                <a:cubicBezTo>
                  <a:pt x="17839" y="2586"/>
                  <a:pt x="17815" y="2536"/>
                  <a:pt x="17784" y="2536"/>
                </a:cubicBezTo>
                <a:close/>
                <a:moveTo>
                  <a:pt x="17605" y="2536"/>
                </a:moveTo>
                <a:cubicBezTo>
                  <a:pt x="17575" y="2536"/>
                  <a:pt x="17550" y="2586"/>
                  <a:pt x="17550" y="2647"/>
                </a:cubicBezTo>
                <a:cubicBezTo>
                  <a:pt x="17550" y="2709"/>
                  <a:pt x="17575" y="2758"/>
                  <a:pt x="17605" y="2758"/>
                </a:cubicBezTo>
                <a:cubicBezTo>
                  <a:pt x="17635" y="2758"/>
                  <a:pt x="17660" y="2709"/>
                  <a:pt x="17660" y="2647"/>
                </a:cubicBezTo>
                <a:cubicBezTo>
                  <a:pt x="17660" y="2586"/>
                  <a:pt x="17635" y="2536"/>
                  <a:pt x="17605" y="2536"/>
                </a:cubicBezTo>
                <a:close/>
                <a:moveTo>
                  <a:pt x="17426" y="2536"/>
                </a:moveTo>
                <a:cubicBezTo>
                  <a:pt x="17396" y="2536"/>
                  <a:pt x="17371" y="2586"/>
                  <a:pt x="17371" y="2647"/>
                </a:cubicBezTo>
                <a:cubicBezTo>
                  <a:pt x="17371" y="2709"/>
                  <a:pt x="17396" y="2758"/>
                  <a:pt x="17426" y="2758"/>
                </a:cubicBezTo>
                <a:cubicBezTo>
                  <a:pt x="17456" y="2758"/>
                  <a:pt x="17481" y="2709"/>
                  <a:pt x="17481" y="2647"/>
                </a:cubicBezTo>
                <a:cubicBezTo>
                  <a:pt x="17481" y="2586"/>
                  <a:pt x="17456" y="2536"/>
                  <a:pt x="17426" y="2536"/>
                </a:cubicBezTo>
                <a:close/>
                <a:moveTo>
                  <a:pt x="17247" y="2536"/>
                </a:moveTo>
                <a:cubicBezTo>
                  <a:pt x="17217" y="2536"/>
                  <a:pt x="17192" y="2586"/>
                  <a:pt x="17192" y="2647"/>
                </a:cubicBezTo>
                <a:cubicBezTo>
                  <a:pt x="17192" y="2709"/>
                  <a:pt x="17217" y="2758"/>
                  <a:pt x="17247" y="2758"/>
                </a:cubicBezTo>
                <a:cubicBezTo>
                  <a:pt x="17277" y="2758"/>
                  <a:pt x="17302" y="2709"/>
                  <a:pt x="17302" y="2647"/>
                </a:cubicBezTo>
                <a:cubicBezTo>
                  <a:pt x="17302" y="2586"/>
                  <a:pt x="17277" y="2536"/>
                  <a:pt x="17247" y="2536"/>
                </a:cubicBezTo>
                <a:close/>
                <a:moveTo>
                  <a:pt x="17068" y="2536"/>
                </a:moveTo>
                <a:cubicBezTo>
                  <a:pt x="17038" y="2536"/>
                  <a:pt x="17013" y="2586"/>
                  <a:pt x="17013" y="2647"/>
                </a:cubicBezTo>
                <a:cubicBezTo>
                  <a:pt x="17013" y="2709"/>
                  <a:pt x="17038" y="2758"/>
                  <a:pt x="17068" y="2758"/>
                </a:cubicBezTo>
                <a:cubicBezTo>
                  <a:pt x="17098" y="2758"/>
                  <a:pt x="17123" y="2709"/>
                  <a:pt x="17123" y="2647"/>
                </a:cubicBezTo>
                <a:cubicBezTo>
                  <a:pt x="17123" y="2586"/>
                  <a:pt x="17098" y="2536"/>
                  <a:pt x="17068" y="2536"/>
                </a:cubicBezTo>
                <a:close/>
                <a:moveTo>
                  <a:pt x="16889" y="2536"/>
                </a:moveTo>
                <a:cubicBezTo>
                  <a:pt x="16859" y="2536"/>
                  <a:pt x="16834" y="2586"/>
                  <a:pt x="16834" y="2647"/>
                </a:cubicBezTo>
                <a:cubicBezTo>
                  <a:pt x="16834" y="2709"/>
                  <a:pt x="16859" y="2758"/>
                  <a:pt x="16889" y="2758"/>
                </a:cubicBezTo>
                <a:cubicBezTo>
                  <a:pt x="16919" y="2758"/>
                  <a:pt x="16944" y="2709"/>
                  <a:pt x="16944" y="2647"/>
                </a:cubicBezTo>
                <a:cubicBezTo>
                  <a:pt x="16944" y="2586"/>
                  <a:pt x="16919" y="2536"/>
                  <a:pt x="16889" y="2536"/>
                </a:cubicBezTo>
                <a:close/>
                <a:moveTo>
                  <a:pt x="16710" y="2536"/>
                </a:moveTo>
                <a:cubicBezTo>
                  <a:pt x="16679" y="2536"/>
                  <a:pt x="16655" y="2586"/>
                  <a:pt x="16655" y="2647"/>
                </a:cubicBezTo>
                <a:cubicBezTo>
                  <a:pt x="16655" y="2709"/>
                  <a:pt x="16679" y="2758"/>
                  <a:pt x="16710" y="2758"/>
                </a:cubicBezTo>
                <a:cubicBezTo>
                  <a:pt x="16740" y="2758"/>
                  <a:pt x="16765" y="2709"/>
                  <a:pt x="16765" y="2647"/>
                </a:cubicBezTo>
                <a:cubicBezTo>
                  <a:pt x="16765" y="2586"/>
                  <a:pt x="16740" y="2536"/>
                  <a:pt x="16710" y="2536"/>
                </a:cubicBezTo>
                <a:close/>
                <a:moveTo>
                  <a:pt x="16531" y="2536"/>
                </a:moveTo>
                <a:cubicBezTo>
                  <a:pt x="16500" y="2536"/>
                  <a:pt x="16476" y="2586"/>
                  <a:pt x="16476" y="2647"/>
                </a:cubicBezTo>
                <a:cubicBezTo>
                  <a:pt x="16476" y="2709"/>
                  <a:pt x="16500" y="2758"/>
                  <a:pt x="16531" y="2758"/>
                </a:cubicBezTo>
                <a:cubicBezTo>
                  <a:pt x="16561" y="2758"/>
                  <a:pt x="16585" y="2709"/>
                  <a:pt x="16585" y="2647"/>
                </a:cubicBezTo>
                <a:cubicBezTo>
                  <a:pt x="16585" y="2586"/>
                  <a:pt x="16561" y="2536"/>
                  <a:pt x="16531" y="2536"/>
                </a:cubicBezTo>
                <a:close/>
                <a:moveTo>
                  <a:pt x="16352" y="2536"/>
                </a:moveTo>
                <a:cubicBezTo>
                  <a:pt x="16321" y="2536"/>
                  <a:pt x="16297" y="2586"/>
                  <a:pt x="16297" y="2647"/>
                </a:cubicBezTo>
                <a:cubicBezTo>
                  <a:pt x="16297" y="2709"/>
                  <a:pt x="16321" y="2758"/>
                  <a:pt x="16352" y="2758"/>
                </a:cubicBezTo>
                <a:cubicBezTo>
                  <a:pt x="16382" y="2758"/>
                  <a:pt x="16406" y="2709"/>
                  <a:pt x="16406" y="2647"/>
                </a:cubicBezTo>
                <a:cubicBezTo>
                  <a:pt x="16406" y="2586"/>
                  <a:pt x="16382" y="2536"/>
                  <a:pt x="16352" y="2536"/>
                </a:cubicBezTo>
                <a:close/>
                <a:moveTo>
                  <a:pt x="16172" y="2536"/>
                </a:moveTo>
                <a:cubicBezTo>
                  <a:pt x="16142" y="2536"/>
                  <a:pt x="16118" y="2586"/>
                  <a:pt x="16118" y="2647"/>
                </a:cubicBezTo>
                <a:cubicBezTo>
                  <a:pt x="16118" y="2709"/>
                  <a:pt x="16142" y="2758"/>
                  <a:pt x="16172" y="2758"/>
                </a:cubicBezTo>
                <a:cubicBezTo>
                  <a:pt x="16203" y="2758"/>
                  <a:pt x="16227" y="2709"/>
                  <a:pt x="16227" y="2647"/>
                </a:cubicBezTo>
                <a:cubicBezTo>
                  <a:pt x="16227" y="2586"/>
                  <a:pt x="16203" y="2536"/>
                  <a:pt x="16172" y="2536"/>
                </a:cubicBezTo>
                <a:close/>
                <a:moveTo>
                  <a:pt x="15993" y="2536"/>
                </a:moveTo>
                <a:cubicBezTo>
                  <a:pt x="15963" y="2536"/>
                  <a:pt x="15938" y="2586"/>
                  <a:pt x="15938" y="2647"/>
                </a:cubicBezTo>
                <a:cubicBezTo>
                  <a:pt x="15938" y="2709"/>
                  <a:pt x="15963" y="2758"/>
                  <a:pt x="15993" y="2758"/>
                </a:cubicBezTo>
                <a:cubicBezTo>
                  <a:pt x="16024" y="2758"/>
                  <a:pt x="16048" y="2709"/>
                  <a:pt x="16048" y="2647"/>
                </a:cubicBezTo>
                <a:cubicBezTo>
                  <a:pt x="16048" y="2586"/>
                  <a:pt x="16024" y="2536"/>
                  <a:pt x="15993" y="2536"/>
                </a:cubicBezTo>
                <a:close/>
                <a:moveTo>
                  <a:pt x="15814" y="2536"/>
                </a:moveTo>
                <a:cubicBezTo>
                  <a:pt x="15784" y="2536"/>
                  <a:pt x="15759" y="2586"/>
                  <a:pt x="15759" y="2647"/>
                </a:cubicBezTo>
                <a:cubicBezTo>
                  <a:pt x="15759" y="2709"/>
                  <a:pt x="15784" y="2758"/>
                  <a:pt x="15814" y="2758"/>
                </a:cubicBezTo>
                <a:cubicBezTo>
                  <a:pt x="15845" y="2758"/>
                  <a:pt x="15869" y="2709"/>
                  <a:pt x="15869" y="2647"/>
                </a:cubicBezTo>
                <a:cubicBezTo>
                  <a:pt x="15869" y="2586"/>
                  <a:pt x="15845" y="2536"/>
                  <a:pt x="15814" y="2536"/>
                </a:cubicBezTo>
                <a:close/>
                <a:moveTo>
                  <a:pt x="15635" y="2536"/>
                </a:moveTo>
                <a:cubicBezTo>
                  <a:pt x="15605" y="2536"/>
                  <a:pt x="15580" y="2586"/>
                  <a:pt x="15580" y="2647"/>
                </a:cubicBezTo>
                <a:cubicBezTo>
                  <a:pt x="15580" y="2709"/>
                  <a:pt x="15605" y="2758"/>
                  <a:pt x="15635" y="2758"/>
                </a:cubicBezTo>
                <a:cubicBezTo>
                  <a:pt x="15666" y="2758"/>
                  <a:pt x="15690" y="2709"/>
                  <a:pt x="15690" y="2647"/>
                </a:cubicBezTo>
                <a:cubicBezTo>
                  <a:pt x="15690" y="2586"/>
                  <a:pt x="15666" y="2536"/>
                  <a:pt x="15635" y="2536"/>
                </a:cubicBezTo>
                <a:close/>
                <a:moveTo>
                  <a:pt x="15456" y="2536"/>
                </a:moveTo>
                <a:cubicBezTo>
                  <a:pt x="15426" y="2536"/>
                  <a:pt x="15401" y="2586"/>
                  <a:pt x="15401" y="2647"/>
                </a:cubicBezTo>
                <a:cubicBezTo>
                  <a:pt x="15401" y="2709"/>
                  <a:pt x="15426" y="2758"/>
                  <a:pt x="15456" y="2758"/>
                </a:cubicBezTo>
                <a:cubicBezTo>
                  <a:pt x="15486" y="2758"/>
                  <a:pt x="15511" y="2709"/>
                  <a:pt x="15511" y="2647"/>
                </a:cubicBezTo>
                <a:cubicBezTo>
                  <a:pt x="15511" y="2586"/>
                  <a:pt x="15486" y="2536"/>
                  <a:pt x="15456" y="2536"/>
                </a:cubicBezTo>
                <a:close/>
                <a:moveTo>
                  <a:pt x="15277" y="2536"/>
                </a:moveTo>
                <a:cubicBezTo>
                  <a:pt x="15247" y="2536"/>
                  <a:pt x="15222" y="2586"/>
                  <a:pt x="15222" y="2647"/>
                </a:cubicBezTo>
                <a:cubicBezTo>
                  <a:pt x="15222" y="2709"/>
                  <a:pt x="15247" y="2758"/>
                  <a:pt x="15277" y="2758"/>
                </a:cubicBezTo>
                <a:cubicBezTo>
                  <a:pt x="15307" y="2758"/>
                  <a:pt x="15332" y="2709"/>
                  <a:pt x="15332" y="2647"/>
                </a:cubicBezTo>
                <a:cubicBezTo>
                  <a:pt x="15332" y="2586"/>
                  <a:pt x="15307" y="2536"/>
                  <a:pt x="15277" y="2536"/>
                </a:cubicBezTo>
                <a:close/>
                <a:moveTo>
                  <a:pt x="15098" y="2536"/>
                </a:moveTo>
                <a:cubicBezTo>
                  <a:pt x="15068" y="2536"/>
                  <a:pt x="15043" y="2586"/>
                  <a:pt x="15043" y="2647"/>
                </a:cubicBezTo>
                <a:cubicBezTo>
                  <a:pt x="15043" y="2709"/>
                  <a:pt x="15068" y="2758"/>
                  <a:pt x="15098" y="2758"/>
                </a:cubicBezTo>
                <a:cubicBezTo>
                  <a:pt x="15128" y="2758"/>
                  <a:pt x="15153" y="2709"/>
                  <a:pt x="15153" y="2647"/>
                </a:cubicBezTo>
                <a:cubicBezTo>
                  <a:pt x="15153" y="2586"/>
                  <a:pt x="15128" y="2536"/>
                  <a:pt x="15098" y="2536"/>
                </a:cubicBezTo>
                <a:close/>
                <a:moveTo>
                  <a:pt x="14919" y="2536"/>
                </a:moveTo>
                <a:cubicBezTo>
                  <a:pt x="14889" y="2536"/>
                  <a:pt x="14864" y="2586"/>
                  <a:pt x="14864" y="2647"/>
                </a:cubicBezTo>
                <a:cubicBezTo>
                  <a:pt x="14864" y="2709"/>
                  <a:pt x="14889" y="2758"/>
                  <a:pt x="14919" y="2758"/>
                </a:cubicBezTo>
                <a:cubicBezTo>
                  <a:pt x="14949" y="2758"/>
                  <a:pt x="14974" y="2709"/>
                  <a:pt x="14974" y="2647"/>
                </a:cubicBezTo>
                <a:cubicBezTo>
                  <a:pt x="14974" y="2586"/>
                  <a:pt x="14949" y="2536"/>
                  <a:pt x="14919" y="2536"/>
                </a:cubicBezTo>
                <a:close/>
                <a:moveTo>
                  <a:pt x="14740" y="2536"/>
                </a:moveTo>
                <a:cubicBezTo>
                  <a:pt x="14709" y="2536"/>
                  <a:pt x="14685" y="2586"/>
                  <a:pt x="14685" y="2647"/>
                </a:cubicBezTo>
                <a:cubicBezTo>
                  <a:pt x="14685" y="2709"/>
                  <a:pt x="14709" y="2758"/>
                  <a:pt x="14740" y="2758"/>
                </a:cubicBezTo>
                <a:cubicBezTo>
                  <a:pt x="14770" y="2758"/>
                  <a:pt x="14795" y="2709"/>
                  <a:pt x="14795" y="2647"/>
                </a:cubicBezTo>
                <a:cubicBezTo>
                  <a:pt x="14795" y="2586"/>
                  <a:pt x="14770" y="2536"/>
                  <a:pt x="14740" y="2536"/>
                </a:cubicBezTo>
                <a:close/>
                <a:moveTo>
                  <a:pt x="14561" y="2536"/>
                </a:moveTo>
                <a:cubicBezTo>
                  <a:pt x="14530" y="2536"/>
                  <a:pt x="14506" y="2586"/>
                  <a:pt x="14506" y="2647"/>
                </a:cubicBezTo>
                <a:cubicBezTo>
                  <a:pt x="14506" y="2709"/>
                  <a:pt x="14530" y="2758"/>
                  <a:pt x="14561" y="2758"/>
                </a:cubicBezTo>
                <a:cubicBezTo>
                  <a:pt x="14591" y="2758"/>
                  <a:pt x="14616" y="2709"/>
                  <a:pt x="14616" y="2647"/>
                </a:cubicBezTo>
                <a:cubicBezTo>
                  <a:pt x="14616" y="2586"/>
                  <a:pt x="14591" y="2536"/>
                  <a:pt x="14561" y="2536"/>
                </a:cubicBezTo>
                <a:close/>
                <a:moveTo>
                  <a:pt x="14382" y="2536"/>
                </a:moveTo>
                <a:cubicBezTo>
                  <a:pt x="14351" y="2536"/>
                  <a:pt x="14327" y="2586"/>
                  <a:pt x="14327" y="2647"/>
                </a:cubicBezTo>
                <a:cubicBezTo>
                  <a:pt x="14327" y="2709"/>
                  <a:pt x="14351" y="2758"/>
                  <a:pt x="14382" y="2758"/>
                </a:cubicBezTo>
                <a:cubicBezTo>
                  <a:pt x="14412" y="2758"/>
                  <a:pt x="14436" y="2709"/>
                  <a:pt x="14436" y="2647"/>
                </a:cubicBezTo>
                <a:cubicBezTo>
                  <a:pt x="14436" y="2586"/>
                  <a:pt x="14412" y="2536"/>
                  <a:pt x="14382" y="2536"/>
                </a:cubicBezTo>
                <a:close/>
                <a:moveTo>
                  <a:pt x="14202" y="2536"/>
                </a:moveTo>
                <a:cubicBezTo>
                  <a:pt x="14172" y="2536"/>
                  <a:pt x="14148" y="2586"/>
                  <a:pt x="14148" y="2647"/>
                </a:cubicBezTo>
                <a:cubicBezTo>
                  <a:pt x="14148" y="2709"/>
                  <a:pt x="14172" y="2758"/>
                  <a:pt x="14202" y="2758"/>
                </a:cubicBezTo>
                <a:cubicBezTo>
                  <a:pt x="14233" y="2758"/>
                  <a:pt x="14257" y="2709"/>
                  <a:pt x="14257" y="2647"/>
                </a:cubicBezTo>
                <a:cubicBezTo>
                  <a:pt x="14257" y="2586"/>
                  <a:pt x="14233" y="2536"/>
                  <a:pt x="14202" y="2536"/>
                </a:cubicBezTo>
                <a:close/>
                <a:moveTo>
                  <a:pt x="14023" y="2536"/>
                </a:moveTo>
                <a:cubicBezTo>
                  <a:pt x="13993" y="2536"/>
                  <a:pt x="13969" y="2586"/>
                  <a:pt x="13969" y="2647"/>
                </a:cubicBezTo>
                <a:cubicBezTo>
                  <a:pt x="13969" y="2709"/>
                  <a:pt x="13993" y="2758"/>
                  <a:pt x="14023" y="2758"/>
                </a:cubicBezTo>
                <a:cubicBezTo>
                  <a:pt x="14054" y="2758"/>
                  <a:pt x="14078" y="2709"/>
                  <a:pt x="14078" y="2647"/>
                </a:cubicBezTo>
                <a:cubicBezTo>
                  <a:pt x="14078" y="2586"/>
                  <a:pt x="14054" y="2536"/>
                  <a:pt x="14023" y="2536"/>
                </a:cubicBezTo>
                <a:close/>
                <a:moveTo>
                  <a:pt x="13844" y="2536"/>
                </a:moveTo>
                <a:cubicBezTo>
                  <a:pt x="13814" y="2536"/>
                  <a:pt x="13789" y="2586"/>
                  <a:pt x="13789" y="2647"/>
                </a:cubicBezTo>
                <a:cubicBezTo>
                  <a:pt x="13789" y="2709"/>
                  <a:pt x="13814" y="2758"/>
                  <a:pt x="13844" y="2758"/>
                </a:cubicBezTo>
                <a:cubicBezTo>
                  <a:pt x="13875" y="2758"/>
                  <a:pt x="13899" y="2709"/>
                  <a:pt x="13899" y="2647"/>
                </a:cubicBezTo>
                <a:cubicBezTo>
                  <a:pt x="13899" y="2586"/>
                  <a:pt x="13875" y="2536"/>
                  <a:pt x="13844" y="2536"/>
                </a:cubicBezTo>
                <a:close/>
                <a:moveTo>
                  <a:pt x="13665" y="2536"/>
                </a:moveTo>
                <a:cubicBezTo>
                  <a:pt x="13635" y="2536"/>
                  <a:pt x="13610" y="2586"/>
                  <a:pt x="13610" y="2647"/>
                </a:cubicBezTo>
                <a:cubicBezTo>
                  <a:pt x="13610" y="2709"/>
                  <a:pt x="13635" y="2758"/>
                  <a:pt x="13665" y="2758"/>
                </a:cubicBezTo>
                <a:cubicBezTo>
                  <a:pt x="13696" y="2758"/>
                  <a:pt x="13720" y="2709"/>
                  <a:pt x="13720" y="2647"/>
                </a:cubicBezTo>
                <a:cubicBezTo>
                  <a:pt x="13720" y="2586"/>
                  <a:pt x="13696" y="2536"/>
                  <a:pt x="13665" y="2536"/>
                </a:cubicBezTo>
                <a:close/>
                <a:moveTo>
                  <a:pt x="13486" y="2536"/>
                </a:moveTo>
                <a:cubicBezTo>
                  <a:pt x="13456" y="2536"/>
                  <a:pt x="13431" y="2586"/>
                  <a:pt x="13431" y="2647"/>
                </a:cubicBezTo>
                <a:cubicBezTo>
                  <a:pt x="13431" y="2709"/>
                  <a:pt x="13456" y="2758"/>
                  <a:pt x="13486" y="2758"/>
                </a:cubicBezTo>
                <a:cubicBezTo>
                  <a:pt x="13516" y="2758"/>
                  <a:pt x="13541" y="2709"/>
                  <a:pt x="13541" y="2647"/>
                </a:cubicBezTo>
                <a:cubicBezTo>
                  <a:pt x="13541" y="2586"/>
                  <a:pt x="13516" y="2536"/>
                  <a:pt x="13486" y="2536"/>
                </a:cubicBezTo>
                <a:close/>
                <a:moveTo>
                  <a:pt x="13307" y="2536"/>
                </a:moveTo>
                <a:cubicBezTo>
                  <a:pt x="13277" y="2536"/>
                  <a:pt x="13252" y="2586"/>
                  <a:pt x="13252" y="2647"/>
                </a:cubicBezTo>
                <a:cubicBezTo>
                  <a:pt x="13252" y="2709"/>
                  <a:pt x="13277" y="2758"/>
                  <a:pt x="13307" y="2758"/>
                </a:cubicBezTo>
                <a:cubicBezTo>
                  <a:pt x="13337" y="2758"/>
                  <a:pt x="13362" y="2709"/>
                  <a:pt x="13362" y="2647"/>
                </a:cubicBezTo>
                <a:cubicBezTo>
                  <a:pt x="13362" y="2586"/>
                  <a:pt x="13337" y="2536"/>
                  <a:pt x="13307" y="2536"/>
                </a:cubicBezTo>
                <a:close/>
                <a:moveTo>
                  <a:pt x="13128" y="2536"/>
                </a:moveTo>
                <a:cubicBezTo>
                  <a:pt x="13098" y="2536"/>
                  <a:pt x="13073" y="2586"/>
                  <a:pt x="13073" y="2647"/>
                </a:cubicBezTo>
                <a:cubicBezTo>
                  <a:pt x="13073" y="2709"/>
                  <a:pt x="13098" y="2758"/>
                  <a:pt x="13128" y="2758"/>
                </a:cubicBezTo>
                <a:cubicBezTo>
                  <a:pt x="13158" y="2758"/>
                  <a:pt x="13183" y="2709"/>
                  <a:pt x="13183" y="2647"/>
                </a:cubicBezTo>
                <a:cubicBezTo>
                  <a:pt x="13183" y="2586"/>
                  <a:pt x="13158" y="2536"/>
                  <a:pt x="13128" y="2536"/>
                </a:cubicBezTo>
                <a:close/>
                <a:moveTo>
                  <a:pt x="12949" y="2536"/>
                </a:moveTo>
                <a:cubicBezTo>
                  <a:pt x="12919" y="2536"/>
                  <a:pt x="12894" y="2586"/>
                  <a:pt x="12894" y="2647"/>
                </a:cubicBezTo>
                <a:cubicBezTo>
                  <a:pt x="12894" y="2709"/>
                  <a:pt x="12919" y="2758"/>
                  <a:pt x="12949" y="2758"/>
                </a:cubicBezTo>
                <a:cubicBezTo>
                  <a:pt x="12979" y="2758"/>
                  <a:pt x="13004" y="2709"/>
                  <a:pt x="13004" y="2647"/>
                </a:cubicBezTo>
                <a:cubicBezTo>
                  <a:pt x="13004" y="2586"/>
                  <a:pt x="12979" y="2536"/>
                  <a:pt x="12949" y="2536"/>
                </a:cubicBezTo>
                <a:close/>
                <a:moveTo>
                  <a:pt x="12770" y="2536"/>
                </a:moveTo>
                <a:cubicBezTo>
                  <a:pt x="12740" y="2536"/>
                  <a:pt x="12715" y="2586"/>
                  <a:pt x="12715" y="2647"/>
                </a:cubicBezTo>
                <a:cubicBezTo>
                  <a:pt x="12715" y="2709"/>
                  <a:pt x="12740" y="2758"/>
                  <a:pt x="12770" y="2758"/>
                </a:cubicBezTo>
                <a:cubicBezTo>
                  <a:pt x="12800" y="2758"/>
                  <a:pt x="12825" y="2709"/>
                  <a:pt x="12825" y="2647"/>
                </a:cubicBezTo>
                <a:cubicBezTo>
                  <a:pt x="12825" y="2586"/>
                  <a:pt x="12800" y="2536"/>
                  <a:pt x="12770" y="2536"/>
                </a:cubicBezTo>
                <a:close/>
                <a:moveTo>
                  <a:pt x="12591" y="2536"/>
                </a:moveTo>
                <a:cubicBezTo>
                  <a:pt x="12560" y="2536"/>
                  <a:pt x="12536" y="2586"/>
                  <a:pt x="12536" y="2647"/>
                </a:cubicBezTo>
                <a:cubicBezTo>
                  <a:pt x="12536" y="2709"/>
                  <a:pt x="12560" y="2758"/>
                  <a:pt x="12591" y="2758"/>
                </a:cubicBezTo>
                <a:cubicBezTo>
                  <a:pt x="12621" y="2758"/>
                  <a:pt x="12646" y="2709"/>
                  <a:pt x="12646" y="2647"/>
                </a:cubicBezTo>
                <a:cubicBezTo>
                  <a:pt x="12646" y="2586"/>
                  <a:pt x="12621" y="2536"/>
                  <a:pt x="12591" y="2536"/>
                </a:cubicBezTo>
                <a:close/>
                <a:moveTo>
                  <a:pt x="12412" y="2536"/>
                </a:moveTo>
                <a:cubicBezTo>
                  <a:pt x="12381" y="2536"/>
                  <a:pt x="12357" y="2586"/>
                  <a:pt x="12357" y="2647"/>
                </a:cubicBezTo>
                <a:cubicBezTo>
                  <a:pt x="12357" y="2709"/>
                  <a:pt x="12381" y="2758"/>
                  <a:pt x="12412" y="2758"/>
                </a:cubicBezTo>
                <a:cubicBezTo>
                  <a:pt x="12442" y="2758"/>
                  <a:pt x="12466" y="2709"/>
                  <a:pt x="12466" y="2647"/>
                </a:cubicBezTo>
                <a:cubicBezTo>
                  <a:pt x="12466" y="2586"/>
                  <a:pt x="12442" y="2536"/>
                  <a:pt x="12412" y="2536"/>
                </a:cubicBezTo>
                <a:close/>
                <a:moveTo>
                  <a:pt x="12233" y="2536"/>
                </a:moveTo>
                <a:cubicBezTo>
                  <a:pt x="12202" y="2536"/>
                  <a:pt x="12178" y="2586"/>
                  <a:pt x="12178" y="2647"/>
                </a:cubicBezTo>
                <a:cubicBezTo>
                  <a:pt x="12178" y="2709"/>
                  <a:pt x="12202" y="2758"/>
                  <a:pt x="12233" y="2758"/>
                </a:cubicBezTo>
                <a:cubicBezTo>
                  <a:pt x="12263" y="2758"/>
                  <a:pt x="12287" y="2709"/>
                  <a:pt x="12287" y="2647"/>
                </a:cubicBezTo>
                <a:cubicBezTo>
                  <a:pt x="12287" y="2586"/>
                  <a:pt x="12263" y="2536"/>
                  <a:pt x="12233" y="2536"/>
                </a:cubicBezTo>
                <a:close/>
                <a:moveTo>
                  <a:pt x="12053" y="2536"/>
                </a:moveTo>
                <a:cubicBezTo>
                  <a:pt x="12023" y="2536"/>
                  <a:pt x="11999" y="2586"/>
                  <a:pt x="11999" y="2647"/>
                </a:cubicBezTo>
                <a:cubicBezTo>
                  <a:pt x="11999" y="2709"/>
                  <a:pt x="12023" y="2758"/>
                  <a:pt x="12053" y="2758"/>
                </a:cubicBezTo>
                <a:cubicBezTo>
                  <a:pt x="12084" y="2758"/>
                  <a:pt x="12108" y="2709"/>
                  <a:pt x="12108" y="2647"/>
                </a:cubicBezTo>
                <a:cubicBezTo>
                  <a:pt x="12108" y="2586"/>
                  <a:pt x="12084" y="2536"/>
                  <a:pt x="12053" y="2536"/>
                </a:cubicBezTo>
                <a:close/>
                <a:moveTo>
                  <a:pt x="11874" y="2536"/>
                </a:moveTo>
                <a:cubicBezTo>
                  <a:pt x="11844" y="2536"/>
                  <a:pt x="11819" y="2586"/>
                  <a:pt x="11819" y="2647"/>
                </a:cubicBezTo>
                <a:cubicBezTo>
                  <a:pt x="11819" y="2709"/>
                  <a:pt x="11844" y="2758"/>
                  <a:pt x="11874" y="2758"/>
                </a:cubicBezTo>
                <a:cubicBezTo>
                  <a:pt x="11905" y="2758"/>
                  <a:pt x="11929" y="2709"/>
                  <a:pt x="11929" y="2647"/>
                </a:cubicBezTo>
                <a:cubicBezTo>
                  <a:pt x="11929" y="2586"/>
                  <a:pt x="11905" y="2536"/>
                  <a:pt x="11874" y="2536"/>
                </a:cubicBezTo>
                <a:close/>
                <a:moveTo>
                  <a:pt x="11695" y="2536"/>
                </a:moveTo>
                <a:cubicBezTo>
                  <a:pt x="11665" y="2536"/>
                  <a:pt x="11640" y="2586"/>
                  <a:pt x="11640" y="2647"/>
                </a:cubicBezTo>
                <a:cubicBezTo>
                  <a:pt x="11640" y="2709"/>
                  <a:pt x="11665" y="2758"/>
                  <a:pt x="11695" y="2758"/>
                </a:cubicBezTo>
                <a:cubicBezTo>
                  <a:pt x="11726" y="2758"/>
                  <a:pt x="11750" y="2709"/>
                  <a:pt x="11750" y="2647"/>
                </a:cubicBezTo>
                <a:cubicBezTo>
                  <a:pt x="11750" y="2586"/>
                  <a:pt x="11726" y="2536"/>
                  <a:pt x="11695" y="2536"/>
                </a:cubicBezTo>
                <a:close/>
                <a:moveTo>
                  <a:pt x="11516" y="2536"/>
                </a:moveTo>
                <a:cubicBezTo>
                  <a:pt x="11486" y="2536"/>
                  <a:pt x="11461" y="2586"/>
                  <a:pt x="11461" y="2647"/>
                </a:cubicBezTo>
                <a:cubicBezTo>
                  <a:pt x="11461" y="2709"/>
                  <a:pt x="11486" y="2758"/>
                  <a:pt x="11516" y="2758"/>
                </a:cubicBezTo>
                <a:cubicBezTo>
                  <a:pt x="11546" y="2758"/>
                  <a:pt x="11571" y="2709"/>
                  <a:pt x="11571" y="2647"/>
                </a:cubicBezTo>
                <a:cubicBezTo>
                  <a:pt x="11571" y="2586"/>
                  <a:pt x="11546" y="2536"/>
                  <a:pt x="11516" y="2536"/>
                </a:cubicBezTo>
                <a:close/>
                <a:moveTo>
                  <a:pt x="11337" y="2536"/>
                </a:moveTo>
                <a:cubicBezTo>
                  <a:pt x="11307" y="2536"/>
                  <a:pt x="11282" y="2586"/>
                  <a:pt x="11282" y="2647"/>
                </a:cubicBezTo>
                <a:cubicBezTo>
                  <a:pt x="11282" y="2709"/>
                  <a:pt x="11307" y="2758"/>
                  <a:pt x="11337" y="2758"/>
                </a:cubicBezTo>
                <a:cubicBezTo>
                  <a:pt x="11367" y="2758"/>
                  <a:pt x="11392" y="2709"/>
                  <a:pt x="11392" y="2647"/>
                </a:cubicBezTo>
                <a:cubicBezTo>
                  <a:pt x="11392" y="2586"/>
                  <a:pt x="11367" y="2536"/>
                  <a:pt x="11337" y="2536"/>
                </a:cubicBezTo>
                <a:close/>
                <a:moveTo>
                  <a:pt x="11158" y="2536"/>
                </a:moveTo>
                <a:cubicBezTo>
                  <a:pt x="11128" y="2536"/>
                  <a:pt x="11103" y="2586"/>
                  <a:pt x="11103" y="2647"/>
                </a:cubicBezTo>
                <a:cubicBezTo>
                  <a:pt x="11103" y="2709"/>
                  <a:pt x="11128" y="2758"/>
                  <a:pt x="11158" y="2758"/>
                </a:cubicBezTo>
                <a:cubicBezTo>
                  <a:pt x="11188" y="2758"/>
                  <a:pt x="11213" y="2709"/>
                  <a:pt x="11213" y="2647"/>
                </a:cubicBezTo>
                <a:cubicBezTo>
                  <a:pt x="11213" y="2586"/>
                  <a:pt x="11188" y="2536"/>
                  <a:pt x="11158" y="2536"/>
                </a:cubicBezTo>
                <a:close/>
                <a:moveTo>
                  <a:pt x="10979" y="2536"/>
                </a:moveTo>
                <a:cubicBezTo>
                  <a:pt x="10949" y="2536"/>
                  <a:pt x="10924" y="2586"/>
                  <a:pt x="10924" y="2647"/>
                </a:cubicBezTo>
                <a:cubicBezTo>
                  <a:pt x="10924" y="2709"/>
                  <a:pt x="10949" y="2758"/>
                  <a:pt x="10979" y="2758"/>
                </a:cubicBezTo>
                <a:cubicBezTo>
                  <a:pt x="11009" y="2758"/>
                  <a:pt x="11034" y="2709"/>
                  <a:pt x="11034" y="2647"/>
                </a:cubicBezTo>
                <a:cubicBezTo>
                  <a:pt x="11034" y="2586"/>
                  <a:pt x="11009" y="2536"/>
                  <a:pt x="10979" y="2536"/>
                </a:cubicBezTo>
                <a:close/>
                <a:moveTo>
                  <a:pt x="10800" y="2536"/>
                </a:moveTo>
                <a:cubicBezTo>
                  <a:pt x="10770" y="2536"/>
                  <a:pt x="10745" y="2586"/>
                  <a:pt x="10745" y="2647"/>
                </a:cubicBezTo>
                <a:cubicBezTo>
                  <a:pt x="10745" y="2709"/>
                  <a:pt x="10770" y="2758"/>
                  <a:pt x="10800" y="2758"/>
                </a:cubicBezTo>
                <a:cubicBezTo>
                  <a:pt x="10830" y="2758"/>
                  <a:pt x="10855" y="2709"/>
                  <a:pt x="10855" y="2647"/>
                </a:cubicBezTo>
                <a:cubicBezTo>
                  <a:pt x="10855" y="2586"/>
                  <a:pt x="10830" y="2536"/>
                  <a:pt x="10800" y="2536"/>
                </a:cubicBezTo>
                <a:close/>
                <a:moveTo>
                  <a:pt x="10621" y="2536"/>
                </a:moveTo>
                <a:cubicBezTo>
                  <a:pt x="10590" y="2536"/>
                  <a:pt x="10566" y="2586"/>
                  <a:pt x="10566" y="2647"/>
                </a:cubicBezTo>
                <a:cubicBezTo>
                  <a:pt x="10566" y="2709"/>
                  <a:pt x="10590" y="2758"/>
                  <a:pt x="10621" y="2758"/>
                </a:cubicBezTo>
                <a:cubicBezTo>
                  <a:pt x="10651" y="2758"/>
                  <a:pt x="10676" y="2709"/>
                  <a:pt x="10676" y="2647"/>
                </a:cubicBezTo>
                <a:cubicBezTo>
                  <a:pt x="10676" y="2586"/>
                  <a:pt x="10651" y="2536"/>
                  <a:pt x="10621" y="2536"/>
                </a:cubicBezTo>
                <a:close/>
                <a:moveTo>
                  <a:pt x="10442" y="2536"/>
                </a:moveTo>
                <a:cubicBezTo>
                  <a:pt x="10411" y="2536"/>
                  <a:pt x="10387" y="2586"/>
                  <a:pt x="10387" y="2647"/>
                </a:cubicBezTo>
                <a:cubicBezTo>
                  <a:pt x="10387" y="2709"/>
                  <a:pt x="10411" y="2758"/>
                  <a:pt x="10442" y="2758"/>
                </a:cubicBezTo>
                <a:cubicBezTo>
                  <a:pt x="10472" y="2758"/>
                  <a:pt x="10497" y="2709"/>
                  <a:pt x="10497" y="2647"/>
                </a:cubicBezTo>
                <a:cubicBezTo>
                  <a:pt x="10497" y="2586"/>
                  <a:pt x="10472" y="2536"/>
                  <a:pt x="10442" y="2536"/>
                </a:cubicBezTo>
                <a:close/>
                <a:moveTo>
                  <a:pt x="10263" y="2536"/>
                </a:moveTo>
                <a:cubicBezTo>
                  <a:pt x="10232" y="2536"/>
                  <a:pt x="10208" y="2586"/>
                  <a:pt x="10208" y="2647"/>
                </a:cubicBezTo>
                <a:cubicBezTo>
                  <a:pt x="10208" y="2709"/>
                  <a:pt x="10232" y="2758"/>
                  <a:pt x="10263" y="2758"/>
                </a:cubicBezTo>
                <a:cubicBezTo>
                  <a:pt x="10293" y="2758"/>
                  <a:pt x="10317" y="2709"/>
                  <a:pt x="10317" y="2647"/>
                </a:cubicBezTo>
                <a:cubicBezTo>
                  <a:pt x="10317" y="2586"/>
                  <a:pt x="10293" y="2536"/>
                  <a:pt x="10263" y="2536"/>
                </a:cubicBezTo>
                <a:close/>
                <a:moveTo>
                  <a:pt x="8830" y="2536"/>
                </a:moveTo>
                <a:cubicBezTo>
                  <a:pt x="8800" y="2536"/>
                  <a:pt x="8775" y="2586"/>
                  <a:pt x="8775" y="2647"/>
                </a:cubicBezTo>
                <a:cubicBezTo>
                  <a:pt x="8775" y="2709"/>
                  <a:pt x="8800" y="2758"/>
                  <a:pt x="8830" y="2758"/>
                </a:cubicBezTo>
                <a:cubicBezTo>
                  <a:pt x="8860" y="2758"/>
                  <a:pt x="8885" y="2709"/>
                  <a:pt x="8885" y="2647"/>
                </a:cubicBezTo>
                <a:cubicBezTo>
                  <a:pt x="8885" y="2586"/>
                  <a:pt x="8860" y="2536"/>
                  <a:pt x="8830" y="2536"/>
                </a:cubicBezTo>
                <a:close/>
                <a:moveTo>
                  <a:pt x="8651" y="2536"/>
                </a:moveTo>
                <a:cubicBezTo>
                  <a:pt x="8621" y="2536"/>
                  <a:pt x="8596" y="2586"/>
                  <a:pt x="8596" y="2647"/>
                </a:cubicBezTo>
                <a:cubicBezTo>
                  <a:pt x="8596" y="2709"/>
                  <a:pt x="8621" y="2758"/>
                  <a:pt x="8651" y="2758"/>
                </a:cubicBezTo>
                <a:cubicBezTo>
                  <a:pt x="8681" y="2758"/>
                  <a:pt x="8706" y="2709"/>
                  <a:pt x="8706" y="2647"/>
                </a:cubicBezTo>
                <a:cubicBezTo>
                  <a:pt x="8706" y="2586"/>
                  <a:pt x="8681" y="2536"/>
                  <a:pt x="8651" y="2536"/>
                </a:cubicBezTo>
                <a:close/>
                <a:moveTo>
                  <a:pt x="7576" y="2536"/>
                </a:moveTo>
                <a:cubicBezTo>
                  <a:pt x="7546" y="2536"/>
                  <a:pt x="7521" y="2586"/>
                  <a:pt x="7521" y="2647"/>
                </a:cubicBezTo>
                <a:cubicBezTo>
                  <a:pt x="7521" y="2709"/>
                  <a:pt x="7546" y="2758"/>
                  <a:pt x="7576" y="2758"/>
                </a:cubicBezTo>
                <a:cubicBezTo>
                  <a:pt x="7607" y="2758"/>
                  <a:pt x="7631" y="2709"/>
                  <a:pt x="7631" y="2647"/>
                </a:cubicBezTo>
                <a:cubicBezTo>
                  <a:pt x="7631" y="2586"/>
                  <a:pt x="7607" y="2536"/>
                  <a:pt x="7576" y="2536"/>
                </a:cubicBezTo>
                <a:close/>
                <a:moveTo>
                  <a:pt x="7397" y="2536"/>
                </a:moveTo>
                <a:cubicBezTo>
                  <a:pt x="7367" y="2536"/>
                  <a:pt x="7342" y="2586"/>
                  <a:pt x="7342" y="2647"/>
                </a:cubicBezTo>
                <a:cubicBezTo>
                  <a:pt x="7342" y="2709"/>
                  <a:pt x="7367" y="2758"/>
                  <a:pt x="7397" y="2758"/>
                </a:cubicBezTo>
                <a:cubicBezTo>
                  <a:pt x="7428" y="2758"/>
                  <a:pt x="7452" y="2709"/>
                  <a:pt x="7452" y="2647"/>
                </a:cubicBezTo>
                <a:cubicBezTo>
                  <a:pt x="7452" y="2586"/>
                  <a:pt x="7428" y="2536"/>
                  <a:pt x="7397" y="2536"/>
                </a:cubicBezTo>
                <a:close/>
                <a:moveTo>
                  <a:pt x="7218" y="2536"/>
                </a:moveTo>
                <a:cubicBezTo>
                  <a:pt x="7188" y="2536"/>
                  <a:pt x="7163" y="2586"/>
                  <a:pt x="7163" y="2647"/>
                </a:cubicBezTo>
                <a:cubicBezTo>
                  <a:pt x="7163" y="2709"/>
                  <a:pt x="7188" y="2758"/>
                  <a:pt x="7218" y="2758"/>
                </a:cubicBezTo>
                <a:cubicBezTo>
                  <a:pt x="7248" y="2758"/>
                  <a:pt x="7273" y="2709"/>
                  <a:pt x="7273" y="2647"/>
                </a:cubicBezTo>
                <a:cubicBezTo>
                  <a:pt x="7273" y="2586"/>
                  <a:pt x="7248" y="2536"/>
                  <a:pt x="7218" y="2536"/>
                </a:cubicBezTo>
                <a:close/>
                <a:moveTo>
                  <a:pt x="6323" y="2536"/>
                </a:moveTo>
                <a:cubicBezTo>
                  <a:pt x="6292" y="2536"/>
                  <a:pt x="6268" y="2586"/>
                  <a:pt x="6268" y="2647"/>
                </a:cubicBezTo>
                <a:cubicBezTo>
                  <a:pt x="6268" y="2709"/>
                  <a:pt x="6292" y="2758"/>
                  <a:pt x="6323" y="2758"/>
                </a:cubicBezTo>
                <a:cubicBezTo>
                  <a:pt x="6353" y="2758"/>
                  <a:pt x="6378" y="2709"/>
                  <a:pt x="6378" y="2647"/>
                </a:cubicBezTo>
                <a:cubicBezTo>
                  <a:pt x="6378" y="2586"/>
                  <a:pt x="6353" y="2536"/>
                  <a:pt x="6323" y="2536"/>
                </a:cubicBezTo>
                <a:close/>
                <a:moveTo>
                  <a:pt x="6144" y="2536"/>
                </a:moveTo>
                <a:cubicBezTo>
                  <a:pt x="6113" y="2536"/>
                  <a:pt x="6089" y="2586"/>
                  <a:pt x="6089" y="2647"/>
                </a:cubicBezTo>
                <a:cubicBezTo>
                  <a:pt x="6089" y="2709"/>
                  <a:pt x="6113" y="2758"/>
                  <a:pt x="6144" y="2758"/>
                </a:cubicBezTo>
                <a:cubicBezTo>
                  <a:pt x="6174" y="2758"/>
                  <a:pt x="6199" y="2709"/>
                  <a:pt x="6199" y="2647"/>
                </a:cubicBezTo>
                <a:cubicBezTo>
                  <a:pt x="6199" y="2586"/>
                  <a:pt x="6174" y="2536"/>
                  <a:pt x="6144" y="2536"/>
                </a:cubicBezTo>
                <a:close/>
                <a:moveTo>
                  <a:pt x="4890" y="2536"/>
                </a:moveTo>
                <a:cubicBezTo>
                  <a:pt x="4860" y="2536"/>
                  <a:pt x="4835" y="2586"/>
                  <a:pt x="4835" y="2647"/>
                </a:cubicBezTo>
                <a:cubicBezTo>
                  <a:pt x="4835" y="2709"/>
                  <a:pt x="4860" y="2758"/>
                  <a:pt x="4890" y="2758"/>
                </a:cubicBezTo>
                <a:cubicBezTo>
                  <a:pt x="4920" y="2758"/>
                  <a:pt x="4945" y="2709"/>
                  <a:pt x="4945" y="2647"/>
                </a:cubicBezTo>
                <a:cubicBezTo>
                  <a:pt x="4945" y="2586"/>
                  <a:pt x="4920" y="2536"/>
                  <a:pt x="4890" y="2536"/>
                </a:cubicBezTo>
                <a:close/>
                <a:moveTo>
                  <a:pt x="4711" y="2536"/>
                </a:moveTo>
                <a:cubicBezTo>
                  <a:pt x="4681" y="2536"/>
                  <a:pt x="4656" y="2586"/>
                  <a:pt x="4656" y="2647"/>
                </a:cubicBezTo>
                <a:cubicBezTo>
                  <a:pt x="4656" y="2709"/>
                  <a:pt x="4681" y="2758"/>
                  <a:pt x="4711" y="2758"/>
                </a:cubicBezTo>
                <a:cubicBezTo>
                  <a:pt x="4741" y="2758"/>
                  <a:pt x="4766" y="2709"/>
                  <a:pt x="4766" y="2647"/>
                </a:cubicBezTo>
                <a:cubicBezTo>
                  <a:pt x="4766" y="2586"/>
                  <a:pt x="4741" y="2536"/>
                  <a:pt x="4711" y="2536"/>
                </a:cubicBezTo>
                <a:close/>
                <a:moveTo>
                  <a:pt x="4532" y="2536"/>
                </a:moveTo>
                <a:cubicBezTo>
                  <a:pt x="4502" y="2536"/>
                  <a:pt x="4477" y="2586"/>
                  <a:pt x="4477" y="2647"/>
                </a:cubicBezTo>
                <a:cubicBezTo>
                  <a:pt x="4477" y="2709"/>
                  <a:pt x="4502" y="2758"/>
                  <a:pt x="4532" y="2758"/>
                </a:cubicBezTo>
                <a:cubicBezTo>
                  <a:pt x="4562" y="2758"/>
                  <a:pt x="4587" y="2709"/>
                  <a:pt x="4587" y="2647"/>
                </a:cubicBezTo>
                <a:cubicBezTo>
                  <a:pt x="4587" y="2586"/>
                  <a:pt x="4562" y="2536"/>
                  <a:pt x="4532" y="2536"/>
                </a:cubicBezTo>
                <a:close/>
                <a:moveTo>
                  <a:pt x="4353" y="2536"/>
                </a:moveTo>
                <a:cubicBezTo>
                  <a:pt x="4323" y="2536"/>
                  <a:pt x="4298" y="2586"/>
                  <a:pt x="4298" y="2647"/>
                </a:cubicBezTo>
                <a:cubicBezTo>
                  <a:pt x="4298" y="2709"/>
                  <a:pt x="4323" y="2758"/>
                  <a:pt x="4353" y="2758"/>
                </a:cubicBezTo>
                <a:cubicBezTo>
                  <a:pt x="4383" y="2758"/>
                  <a:pt x="4408" y="2709"/>
                  <a:pt x="4408" y="2647"/>
                </a:cubicBezTo>
                <a:cubicBezTo>
                  <a:pt x="4408" y="2586"/>
                  <a:pt x="4383" y="2536"/>
                  <a:pt x="4353" y="2536"/>
                </a:cubicBezTo>
                <a:close/>
                <a:moveTo>
                  <a:pt x="4174" y="2536"/>
                </a:moveTo>
                <a:cubicBezTo>
                  <a:pt x="4143" y="2536"/>
                  <a:pt x="4119" y="2586"/>
                  <a:pt x="4119" y="2647"/>
                </a:cubicBezTo>
                <a:cubicBezTo>
                  <a:pt x="4119" y="2709"/>
                  <a:pt x="4143" y="2758"/>
                  <a:pt x="4174" y="2758"/>
                </a:cubicBezTo>
                <a:cubicBezTo>
                  <a:pt x="4204" y="2758"/>
                  <a:pt x="4229" y="2709"/>
                  <a:pt x="4229" y="2647"/>
                </a:cubicBezTo>
                <a:cubicBezTo>
                  <a:pt x="4229" y="2586"/>
                  <a:pt x="4204" y="2536"/>
                  <a:pt x="4174" y="2536"/>
                </a:cubicBezTo>
                <a:close/>
                <a:moveTo>
                  <a:pt x="3995" y="2536"/>
                </a:moveTo>
                <a:cubicBezTo>
                  <a:pt x="3964" y="2536"/>
                  <a:pt x="3940" y="2586"/>
                  <a:pt x="3940" y="2647"/>
                </a:cubicBezTo>
                <a:cubicBezTo>
                  <a:pt x="3940" y="2709"/>
                  <a:pt x="3964" y="2758"/>
                  <a:pt x="3995" y="2758"/>
                </a:cubicBezTo>
                <a:cubicBezTo>
                  <a:pt x="4025" y="2758"/>
                  <a:pt x="4050" y="2709"/>
                  <a:pt x="4050" y="2647"/>
                </a:cubicBezTo>
                <a:cubicBezTo>
                  <a:pt x="4050" y="2586"/>
                  <a:pt x="4025" y="2536"/>
                  <a:pt x="3995" y="2536"/>
                </a:cubicBezTo>
                <a:close/>
                <a:moveTo>
                  <a:pt x="3816" y="2536"/>
                </a:moveTo>
                <a:cubicBezTo>
                  <a:pt x="3785" y="2536"/>
                  <a:pt x="3761" y="2586"/>
                  <a:pt x="3761" y="2647"/>
                </a:cubicBezTo>
                <a:cubicBezTo>
                  <a:pt x="3761" y="2709"/>
                  <a:pt x="3785" y="2758"/>
                  <a:pt x="3816" y="2758"/>
                </a:cubicBezTo>
                <a:cubicBezTo>
                  <a:pt x="3846" y="2758"/>
                  <a:pt x="3870" y="2709"/>
                  <a:pt x="3870" y="2647"/>
                </a:cubicBezTo>
                <a:cubicBezTo>
                  <a:pt x="3870" y="2586"/>
                  <a:pt x="3846" y="2536"/>
                  <a:pt x="3816" y="2536"/>
                </a:cubicBezTo>
                <a:close/>
                <a:moveTo>
                  <a:pt x="3637" y="2536"/>
                </a:moveTo>
                <a:cubicBezTo>
                  <a:pt x="3606" y="2536"/>
                  <a:pt x="3582" y="2586"/>
                  <a:pt x="3582" y="2647"/>
                </a:cubicBezTo>
                <a:cubicBezTo>
                  <a:pt x="3582" y="2709"/>
                  <a:pt x="3606" y="2758"/>
                  <a:pt x="3637" y="2758"/>
                </a:cubicBezTo>
                <a:cubicBezTo>
                  <a:pt x="3667" y="2758"/>
                  <a:pt x="3691" y="2709"/>
                  <a:pt x="3691" y="2647"/>
                </a:cubicBezTo>
                <a:cubicBezTo>
                  <a:pt x="3691" y="2586"/>
                  <a:pt x="3667" y="2536"/>
                  <a:pt x="3637" y="2536"/>
                </a:cubicBezTo>
                <a:close/>
                <a:moveTo>
                  <a:pt x="3457" y="2536"/>
                </a:moveTo>
                <a:cubicBezTo>
                  <a:pt x="3427" y="2536"/>
                  <a:pt x="3403" y="2586"/>
                  <a:pt x="3403" y="2647"/>
                </a:cubicBezTo>
                <a:cubicBezTo>
                  <a:pt x="3403" y="2709"/>
                  <a:pt x="3427" y="2758"/>
                  <a:pt x="3457" y="2758"/>
                </a:cubicBezTo>
                <a:cubicBezTo>
                  <a:pt x="3488" y="2758"/>
                  <a:pt x="3512" y="2709"/>
                  <a:pt x="3512" y="2647"/>
                </a:cubicBezTo>
                <a:cubicBezTo>
                  <a:pt x="3512" y="2586"/>
                  <a:pt x="3488" y="2536"/>
                  <a:pt x="3457" y="2536"/>
                </a:cubicBezTo>
                <a:close/>
                <a:moveTo>
                  <a:pt x="3278" y="2536"/>
                </a:moveTo>
                <a:cubicBezTo>
                  <a:pt x="3248" y="2536"/>
                  <a:pt x="3223" y="2586"/>
                  <a:pt x="3223" y="2647"/>
                </a:cubicBezTo>
                <a:cubicBezTo>
                  <a:pt x="3223" y="2709"/>
                  <a:pt x="3248" y="2758"/>
                  <a:pt x="3278" y="2758"/>
                </a:cubicBezTo>
                <a:cubicBezTo>
                  <a:pt x="3309" y="2758"/>
                  <a:pt x="3333" y="2709"/>
                  <a:pt x="3333" y="2647"/>
                </a:cubicBezTo>
                <a:cubicBezTo>
                  <a:pt x="3333" y="2586"/>
                  <a:pt x="3309" y="2536"/>
                  <a:pt x="3278" y="2536"/>
                </a:cubicBezTo>
                <a:close/>
                <a:moveTo>
                  <a:pt x="3099" y="2536"/>
                </a:moveTo>
                <a:cubicBezTo>
                  <a:pt x="3069" y="2536"/>
                  <a:pt x="3044" y="2586"/>
                  <a:pt x="3044" y="2647"/>
                </a:cubicBezTo>
                <a:cubicBezTo>
                  <a:pt x="3044" y="2709"/>
                  <a:pt x="3069" y="2758"/>
                  <a:pt x="3099" y="2758"/>
                </a:cubicBezTo>
                <a:cubicBezTo>
                  <a:pt x="3130" y="2758"/>
                  <a:pt x="3154" y="2709"/>
                  <a:pt x="3154" y="2647"/>
                </a:cubicBezTo>
                <a:cubicBezTo>
                  <a:pt x="3154" y="2586"/>
                  <a:pt x="3130" y="2536"/>
                  <a:pt x="3099" y="2536"/>
                </a:cubicBezTo>
                <a:close/>
                <a:moveTo>
                  <a:pt x="2920" y="2536"/>
                </a:moveTo>
                <a:cubicBezTo>
                  <a:pt x="2890" y="2536"/>
                  <a:pt x="2865" y="2586"/>
                  <a:pt x="2865" y="2647"/>
                </a:cubicBezTo>
                <a:cubicBezTo>
                  <a:pt x="2865" y="2709"/>
                  <a:pt x="2890" y="2758"/>
                  <a:pt x="2920" y="2758"/>
                </a:cubicBezTo>
                <a:cubicBezTo>
                  <a:pt x="2950" y="2758"/>
                  <a:pt x="2975" y="2709"/>
                  <a:pt x="2975" y="2647"/>
                </a:cubicBezTo>
                <a:cubicBezTo>
                  <a:pt x="2975" y="2586"/>
                  <a:pt x="2950" y="2536"/>
                  <a:pt x="2920" y="2536"/>
                </a:cubicBezTo>
                <a:close/>
                <a:moveTo>
                  <a:pt x="2741" y="2536"/>
                </a:moveTo>
                <a:cubicBezTo>
                  <a:pt x="2711" y="2536"/>
                  <a:pt x="2686" y="2586"/>
                  <a:pt x="2686" y="2647"/>
                </a:cubicBezTo>
                <a:cubicBezTo>
                  <a:pt x="2686" y="2709"/>
                  <a:pt x="2711" y="2758"/>
                  <a:pt x="2741" y="2758"/>
                </a:cubicBezTo>
                <a:cubicBezTo>
                  <a:pt x="2771" y="2758"/>
                  <a:pt x="2796" y="2709"/>
                  <a:pt x="2796" y="2647"/>
                </a:cubicBezTo>
                <a:cubicBezTo>
                  <a:pt x="2796" y="2586"/>
                  <a:pt x="2771" y="2536"/>
                  <a:pt x="2741" y="2536"/>
                </a:cubicBezTo>
                <a:close/>
                <a:moveTo>
                  <a:pt x="2562" y="2536"/>
                </a:moveTo>
                <a:cubicBezTo>
                  <a:pt x="2532" y="2536"/>
                  <a:pt x="2507" y="2586"/>
                  <a:pt x="2507" y="2647"/>
                </a:cubicBezTo>
                <a:cubicBezTo>
                  <a:pt x="2507" y="2709"/>
                  <a:pt x="2532" y="2758"/>
                  <a:pt x="2562" y="2758"/>
                </a:cubicBezTo>
                <a:cubicBezTo>
                  <a:pt x="2592" y="2758"/>
                  <a:pt x="2617" y="2709"/>
                  <a:pt x="2617" y="2647"/>
                </a:cubicBezTo>
                <a:cubicBezTo>
                  <a:pt x="2617" y="2586"/>
                  <a:pt x="2592" y="2536"/>
                  <a:pt x="2562" y="2536"/>
                </a:cubicBezTo>
                <a:close/>
                <a:moveTo>
                  <a:pt x="2383" y="2536"/>
                </a:moveTo>
                <a:cubicBezTo>
                  <a:pt x="2353" y="2536"/>
                  <a:pt x="2328" y="2586"/>
                  <a:pt x="2328" y="2647"/>
                </a:cubicBezTo>
                <a:cubicBezTo>
                  <a:pt x="2328" y="2709"/>
                  <a:pt x="2353" y="2758"/>
                  <a:pt x="2383" y="2758"/>
                </a:cubicBezTo>
                <a:cubicBezTo>
                  <a:pt x="2413" y="2758"/>
                  <a:pt x="2438" y="2709"/>
                  <a:pt x="2438" y="2647"/>
                </a:cubicBezTo>
                <a:cubicBezTo>
                  <a:pt x="2438" y="2586"/>
                  <a:pt x="2413" y="2536"/>
                  <a:pt x="2383" y="2536"/>
                </a:cubicBezTo>
                <a:close/>
                <a:moveTo>
                  <a:pt x="2204" y="2536"/>
                </a:moveTo>
                <a:cubicBezTo>
                  <a:pt x="2174" y="2536"/>
                  <a:pt x="2149" y="2586"/>
                  <a:pt x="2149" y="2647"/>
                </a:cubicBezTo>
                <a:cubicBezTo>
                  <a:pt x="2149" y="2709"/>
                  <a:pt x="2174" y="2758"/>
                  <a:pt x="2204" y="2758"/>
                </a:cubicBezTo>
                <a:cubicBezTo>
                  <a:pt x="2234" y="2758"/>
                  <a:pt x="2259" y="2709"/>
                  <a:pt x="2259" y="2647"/>
                </a:cubicBezTo>
                <a:cubicBezTo>
                  <a:pt x="2259" y="2586"/>
                  <a:pt x="2234" y="2536"/>
                  <a:pt x="2204" y="2536"/>
                </a:cubicBezTo>
                <a:close/>
                <a:moveTo>
                  <a:pt x="2025" y="2536"/>
                </a:moveTo>
                <a:cubicBezTo>
                  <a:pt x="1994" y="2536"/>
                  <a:pt x="1970" y="2586"/>
                  <a:pt x="1970" y="2647"/>
                </a:cubicBezTo>
                <a:cubicBezTo>
                  <a:pt x="1970" y="2709"/>
                  <a:pt x="1994" y="2758"/>
                  <a:pt x="2025" y="2758"/>
                </a:cubicBezTo>
                <a:cubicBezTo>
                  <a:pt x="2055" y="2758"/>
                  <a:pt x="2080" y="2709"/>
                  <a:pt x="2080" y="2647"/>
                </a:cubicBezTo>
                <a:cubicBezTo>
                  <a:pt x="2080" y="2586"/>
                  <a:pt x="2055" y="2536"/>
                  <a:pt x="2025" y="2536"/>
                </a:cubicBezTo>
                <a:close/>
                <a:moveTo>
                  <a:pt x="1846" y="2536"/>
                </a:moveTo>
                <a:cubicBezTo>
                  <a:pt x="1815" y="2536"/>
                  <a:pt x="1791" y="2586"/>
                  <a:pt x="1791" y="2647"/>
                </a:cubicBezTo>
                <a:cubicBezTo>
                  <a:pt x="1791" y="2709"/>
                  <a:pt x="1815" y="2758"/>
                  <a:pt x="1846" y="2758"/>
                </a:cubicBezTo>
                <a:cubicBezTo>
                  <a:pt x="1876" y="2758"/>
                  <a:pt x="1901" y="2709"/>
                  <a:pt x="1901" y="2647"/>
                </a:cubicBezTo>
                <a:cubicBezTo>
                  <a:pt x="1901" y="2586"/>
                  <a:pt x="1876" y="2536"/>
                  <a:pt x="1846" y="2536"/>
                </a:cubicBezTo>
                <a:close/>
                <a:moveTo>
                  <a:pt x="1667" y="2536"/>
                </a:moveTo>
                <a:cubicBezTo>
                  <a:pt x="1636" y="2536"/>
                  <a:pt x="1612" y="2586"/>
                  <a:pt x="1612" y="2647"/>
                </a:cubicBezTo>
                <a:cubicBezTo>
                  <a:pt x="1612" y="2709"/>
                  <a:pt x="1636" y="2758"/>
                  <a:pt x="1667" y="2758"/>
                </a:cubicBezTo>
                <a:cubicBezTo>
                  <a:pt x="1697" y="2758"/>
                  <a:pt x="1721" y="2709"/>
                  <a:pt x="1721" y="2647"/>
                </a:cubicBezTo>
                <a:cubicBezTo>
                  <a:pt x="1721" y="2586"/>
                  <a:pt x="1697" y="2536"/>
                  <a:pt x="1667" y="2536"/>
                </a:cubicBezTo>
                <a:close/>
                <a:moveTo>
                  <a:pt x="1488" y="2536"/>
                </a:moveTo>
                <a:cubicBezTo>
                  <a:pt x="1457" y="2536"/>
                  <a:pt x="1433" y="2586"/>
                  <a:pt x="1433" y="2647"/>
                </a:cubicBezTo>
                <a:cubicBezTo>
                  <a:pt x="1433" y="2709"/>
                  <a:pt x="1457" y="2758"/>
                  <a:pt x="1488" y="2758"/>
                </a:cubicBezTo>
                <a:cubicBezTo>
                  <a:pt x="1518" y="2758"/>
                  <a:pt x="1542" y="2709"/>
                  <a:pt x="1542" y="2647"/>
                </a:cubicBezTo>
                <a:cubicBezTo>
                  <a:pt x="1542" y="2586"/>
                  <a:pt x="1518" y="2536"/>
                  <a:pt x="1488" y="2536"/>
                </a:cubicBezTo>
                <a:close/>
                <a:moveTo>
                  <a:pt x="1308" y="2536"/>
                </a:moveTo>
                <a:cubicBezTo>
                  <a:pt x="1278" y="2536"/>
                  <a:pt x="1254" y="2586"/>
                  <a:pt x="1254" y="2647"/>
                </a:cubicBezTo>
                <a:cubicBezTo>
                  <a:pt x="1254" y="2709"/>
                  <a:pt x="1278" y="2758"/>
                  <a:pt x="1308" y="2758"/>
                </a:cubicBezTo>
                <a:cubicBezTo>
                  <a:pt x="1339" y="2758"/>
                  <a:pt x="1363" y="2709"/>
                  <a:pt x="1363" y="2647"/>
                </a:cubicBezTo>
                <a:cubicBezTo>
                  <a:pt x="1363" y="2586"/>
                  <a:pt x="1339" y="2536"/>
                  <a:pt x="1308" y="2536"/>
                </a:cubicBezTo>
                <a:close/>
                <a:moveTo>
                  <a:pt x="1129" y="2536"/>
                </a:moveTo>
                <a:cubicBezTo>
                  <a:pt x="1099" y="2536"/>
                  <a:pt x="1075" y="2586"/>
                  <a:pt x="1075" y="2647"/>
                </a:cubicBezTo>
                <a:cubicBezTo>
                  <a:pt x="1075" y="2709"/>
                  <a:pt x="1099" y="2758"/>
                  <a:pt x="1129" y="2758"/>
                </a:cubicBezTo>
                <a:cubicBezTo>
                  <a:pt x="1160" y="2758"/>
                  <a:pt x="1184" y="2709"/>
                  <a:pt x="1184" y="2647"/>
                </a:cubicBezTo>
                <a:cubicBezTo>
                  <a:pt x="1184" y="2586"/>
                  <a:pt x="1160" y="2536"/>
                  <a:pt x="1129" y="2536"/>
                </a:cubicBezTo>
                <a:close/>
                <a:moveTo>
                  <a:pt x="950" y="2536"/>
                </a:moveTo>
                <a:cubicBezTo>
                  <a:pt x="920" y="2536"/>
                  <a:pt x="895" y="2586"/>
                  <a:pt x="895" y="2647"/>
                </a:cubicBezTo>
                <a:cubicBezTo>
                  <a:pt x="895" y="2709"/>
                  <a:pt x="920" y="2758"/>
                  <a:pt x="950" y="2758"/>
                </a:cubicBezTo>
                <a:cubicBezTo>
                  <a:pt x="981" y="2758"/>
                  <a:pt x="1005" y="2709"/>
                  <a:pt x="1005" y="2647"/>
                </a:cubicBezTo>
                <a:cubicBezTo>
                  <a:pt x="1005" y="2586"/>
                  <a:pt x="981" y="2536"/>
                  <a:pt x="950" y="2536"/>
                </a:cubicBezTo>
                <a:close/>
                <a:moveTo>
                  <a:pt x="771" y="2536"/>
                </a:moveTo>
                <a:cubicBezTo>
                  <a:pt x="741" y="2536"/>
                  <a:pt x="716" y="2586"/>
                  <a:pt x="716" y="2647"/>
                </a:cubicBezTo>
                <a:cubicBezTo>
                  <a:pt x="716" y="2709"/>
                  <a:pt x="741" y="2758"/>
                  <a:pt x="771" y="2758"/>
                </a:cubicBezTo>
                <a:cubicBezTo>
                  <a:pt x="801" y="2758"/>
                  <a:pt x="826" y="2709"/>
                  <a:pt x="826" y="2647"/>
                </a:cubicBezTo>
                <a:cubicBezTo>
                  <a:pt x="826" y="2586"/>
                  <a:pt x="801" y="2536"/>
                  <a:pt x="771" y="2536"/>
                </a:cubicBezTo>
                <a:close/>
                <a:moveTo>
                  <a:pt x="592" y="2536"/>
                </a:moveTo>
                <a:cubicBezTo>
                  <a:pt x="562" y="2536"/>
                  <a:pt x="537" y="2586"/>
                  <a:pt x="537" y="2647"/>
                </a:cubicBezTo>
                <a:cubicBezTo>
                  <a:pt x="537" y="2709"/>
                  <a:pt x="562" y="2758"/>
                  <a:pt x="592" y="2758"/>
                </a:cubicBezTo>
                <a:cubicBezTo>
                  <a:pt x="622" y="2758"/>
                  <a:pt x="647" y="2709"/>
                  <a:pt x="647" y="2647"/>
                </a:cubicBezTo>
                <a:cubicBezTo>
                  <a:pt x="647" y="2586"/>
                  <a:pt x="622" y="2536"/>
                  <a:pt x="592" y="2536"/>
                </a:cubicBezTo>
                <a:close/>
                <a:moveTo>
                  <a:pt x="19933" y="2174"/>
                </a:moveTo>
                <a:cubicBezTo>
                  <a:pt x="19903" y="2174"/>
                  <a:pt x="19878" y="2224"/>
                  <a:pt x="19878" y="2285"/>
                </a:cubicBezTo>
                <a:cubicBezTo>
                  <a:pt x="19878" y="2346"/>
                  <a:pt x="19903" y="2396"/>
                  <a:pt x="19933" y="2396"/>
                </a:cubicBezTo>
                <a:cubicBezTo>
                  <a:pt x="19964" y="2396"/>
                  <a:pt x="19988" y="2346"/>
                  <a:pt x="19988" y="2285"/>
                </a:cubicBezTo>
                <a:cubicBezTo>
                  <a:pt x="19988" y="2224"/>
                  <a:pt x="19964" y="2174"/>
                  <a:pt x="19933" y="2174"/>
                </a:cubicBezTo>
                <a:close/>
                <a:moveTo>
                  <a:pt x="19754" y="2174"/>
                </a:moveTo>
                <a:cubicBezTo>
                  <a:pt x="19724" y="2174"/>
                  <a:pt x="19699" y="2224"/>
                  <a:pt x="19699" y="2285"/>
                </a:cubicBezTo>
                <a:cubicBezTo>
                  <a:pt x="19699" y="2346"/>
                  <a:pt x="19724" y="2396"/>
                  <a:pt x="19754" y="2396"/>
                </a:cubicBezTo>
                <a:cubicBezTo>
                  <a:pt x="19785" y="2396"/>
                  <a:pt x="19809" y="2346"/>
                  <a:pt x="19809" y="2285"/>
                </a:cubicBezTo>
                <a:cubicBezTo>
                  <a:pt x="19809" y="2224"/>
                  <a:pt x="19785" y="2174"/>
                  <a:pt x="19754" y="2174"/>
                </a:cubicBezTo>
                <a:close/>
                <a:moveTo>
                  <a:pt x="19575" y="2174"/>
                </a:moveTo>
                <a:cubicBezTo>
                  <a:pt x="19545" y="2174"/>
                  <a:pt x="19520" y="2224"/>
                  <a:pt x="19520" y="2285"/>
                </a:cubicBezTo>
                <a:cubicBezTo>
                  <a:pt x="19520" y="2346"/>
                  <a:pt x="19545" y="2396"/>
                  <a:pt x="19575" y="2396"/>
                </a:cubicBezTo>
                <a:cubicBezTo>
                  <a:pt x="19605" y="2396"/>
                  <a:pt x="19630" y="2346"/>
                  <a:pt x="19630" y="2285"/>
                </a:cubicBezTo>
                <a:cubicBezTo>
                  <a:pt x="19630" y="2224"/>
                  <a:pt x="19605" y="2174"/>
                  <a:pt x="19575" y="2174"/>
                </a:cubicBezTo>
                <a:close/>
                <a:moveTo>
                  <a:pt x="19396" y="2174"/>
                </a:moveTo>
                <a:cubicBezTo>
                  <a:pt x="19366" y="2174"/>
                  <a:pt x="19341" y="2224"/>
                  <a:pt x="19341" y="2285"/>
                </a:cubicBezTo>
                <a:cubicBezTo>
                  <a:pt x="19341" y="2346"/>
                  <a:pt x="19366" y="2396"/>
                  <a:pt x="19396" y="2396"/>
                </a:cubicBezTo>
                <a:cubicBezTo>
                  <a:pt x="19426" y="2396"/>
                  <a:pt x="19451" y="2346"/>
                  <a:pt x="19451" y="2285"/>
                </a:cubicBezTo>
                <a:cubicBezTo>
                  <a:pt x="19451" y="2224"/>
                  <a:pt x="19426" y="2174"/>
                  <a:pt x="19396" y="2174"/>
                </a:cubicBezTo>
                <a:close/>
                <a:moveTo>
                  <a:pt x="19217" y="2174"/>
                </a:moveTo>
                <a:cubicBezTo>
                  <a:pt x="19187" y="2174"/>
                  <a:pt x="19162" y="2224"/>
                  <a:pt x="19162" y="2285"/>
                </a:cubicBezTo>
                <a:cubicBezTo>
                  <a:pt x="19162" y="2346"/>
                  <a:pt x="19187" y="2396"/>
                  <a:pt x="19217" y="2396"/>
                </a:cubicBezTo>
                <a:cubicBezTo>
                  <a:pt x="19247" y="2396"/>
                  <a:pt x="19272" y="2346"/>
                  <a:pt x="19272" y="2285"/>
                </a:cubicBezTo>
                <a:cubicBezTo>
                  <a:pt x="19272" y="2224"/>
                  <a:pt x="19247" y="2174"/>
                  <a:pt x="19217" y="2174"/>
                </a:cubicBezTo>
                <a:close/>
                <a:moveTo>
                  <a:pt x="19038" y="2174"/>
                </a:moveTo>
                <a:cubicBezTo>
                  <a:pt x="19008" y="2174"/>
                  <a:pt x="18983" y="2224"/>
                  <a:pt x="18983" y="2285"/>
                </a:cubicBezTo>
                <a:cubicBezTo>
                  <a:pt x="18983" y="2346"/>
                  <a:pt x="19008" y="2396"/>
                  <a:pt x="19038" y="2396"/>
                </a:cubicBezTo>
                <a:cubicBezTo>
                  <a:pt x="19068" y="2396"/>
                  <a:pt x="19093" y="2346"/>
                  <a:pt x="19093" y="2285"/>
                </a:cubicBezTo>
                <a:cubicBezTo>
                  <a:pt x="19093" y="2224"/>
                  <a:pt x="19068" y="2174"/>
                  <a:pt x="19038" y="2174"/>
                </a:cubicBezTo>
                <a:close/>
                <a:moveTo>
                  <a:pt x="18859" y="2174"/>
                </a:moveTo>
                <a:cubicBezTo>
                  <a:pt x="18828" y="2174"/>
                  <a:pt x="18804" y="2224"/>
                  <a:pt x="18804" y="2285"/>
                </a:cubicBezTo>
                <a:cubicBezTo>
                  <a:pt x="18804" y="2346"/>
                  <a:pt x="18828" y="2396"/>
                  <a:pt x="18859" y="2396"/>
                </a:cubicBezTo>
                <a:cubicBezTo>
                  <a:pt x="18889" y="2396"/>
                  <a:pt x="18914" y="2346"/>
                  <a:pt x="18914" y="2285"/>
                </a:cubicBezTo>
                <a:cubicBezTo>
                  <a:pt x="18914" y="2224"/>
                  <a:pt x="18889" y="2174"/>
                  <a:pt x="18859" y="2174"/>
                </a:cubicBezTo>
                <a:close/>
                <a:moveTo>
                  <a:pt x="18680" y="2174"/>
                </a:moveTo>
                <a:cubicBezTo>
                  <a:pt x="18649" y="2174"/>
                  <a:pt x="18625" y="2224"/>
                  <a:pt x="18625" y="2285"/>
                </a:cubicBezTo>
                <a:cubicBezTo>
                  <a:pt x="18625" y="2346"/>
                  <a:pt x="18649" y="2396"/>
                  <a:pt x="18680" y="2396"/>
                </a:cubicBezTo>
                <a:cubicBezTo>
                  <a:pt x="18710" y="2396"/>
                  <a:pt x="18735" y="2346"/>
                  <a:pt x="18735" y="2285"/>
                </a:cubicBezTo>
                <a:cubicBezTo>
                  <a:pt x="18735" y="2224"/>
                  <a:pt x="18710" y="2174"/>
                  <a:pt x="18680" y="2174"/>
                </a:cubicBezTo>
                <a:close/>
                <a:moveTo>
                  <a:pt x="18501" y="2174"/>
                </a:moveTo>
                <a:cubicBezTo>
                  <a:pt x="18470" y="2174"/>
                  <a:pt x="18446" y="2224"/>
                  <a:pt x="18446" y="2285"/>
                </a:cubicBezTo>
                <a:cubicBezTo>
                  <a:pt x="18446" y="2346"/>
                  <a:pt x="18470" y="2396"/>
                  <a:pt x="18501" y="2396"/>
                </a:cubicBezTo>
                <a:cubicBezTo>
                  <a:pt x="18531" y="2396"/>
                  <a:pt x="18555" y="2346"/>
                  <a:pt x="18555" y="2285"/>
                </a:cubicBezTo>
                <a:cubicBezTo>
                  <a:pt x="18555" y="2224"/>
                  <a:pt x="18531" y="2174"/>
                  <a:pt x="18501" y="2174"/>
                </a:cubicBezTo>
                <a:close/>
                <a:moveTo>
                  <a:pt x="18321" y="2174"/>
                </a:moveTo>
                <a:cubicBezTo>
                  <a:pt x="18291" y="2174"/>
                  <a:pt x="18267" y="2224"/>
                  <a:pt x="18267" y="2285"/>
                </a:cubicBezTo>
                <a:cubicBezTo>
                  <a:pt x="18267" y="2346"/>
                  <a:pt x="18291" y="2396"/>
                  <a:pt x="18321" y="2396"/>
                </a:cubicBezTo>
                <a:cubicBezTo>
                  <a:pt x="18352" y="2396"/>
                  <a:pt x="18376" y="2346"/>
                  <a:pt x="18376" y="2285"/>
                </a:cubicBezTo>
                <a:cubicBezTo>
                  <a:pt x="18376" y="2224"/>
                  <a:pt x="18352" y="2174"/>
                  <a:pt x="18321" y="2174"/>
                </a:cubicBezTo>
                <a:close/>
                <a:moveTo>
                  <a:pt x="18142" y="2174"/>
                </a:moveTo>
                <a:cubicBezTo>
                  <a:pt x="18112" y="2174"/>
                  <a:pt x="18088" y="2224"/>
                  <a:pt x="18088" y="2285"/>
                </a:cubicBezTo>
                <a:cubicBezTo>
                  <a:pt x="18088" y="2346"/>
                  <a:pt x="18112" y="2396"/>
                  <a:pt x="18142" y="2396"/>
                </a:cubicBezTo>
                <a:cubicBezTo>
                  <a:pt x="18173" y="2396"/>
                  <a:pt x="18197" y="2346"/>
                  <a:pt x="18197" y="2285"/>
                </a:cubicBezTo>
                <a:cubicBezTo>
                  <a:pt x="18197" y="2224"/>
                  <a:pt x="18173" y="2174"/>
                  <a:pt x="18142" y="2174"/>
                </a:cubicBezTo>
                <a:close/>
                <a:moveTo>
                  <a:pt x="17963" y="2174"/>
                </a:moveTo>
                <a:cubicBezTo>
                  <a:pt x="17933" y="2174"/>
                  <a:pt x="17908" y="2224"/>
                  <a:pt x="17908" y="2285"/>
                </a:cubicBezTo>
                <a:cubicBezTo>
                  <a:pt x="17908" y="2346"/>
                  <a:pt x="17933" y="2396"/>
                  <a:pt x="17963" y="2396"/>
                </a:cubicBezTo>
                <a:cubicBezTo>
                  <a:pt x="17994" y="2396"/>
                  <a:pt x="18018" y="2346"/>
                  <a:pt x="18018" y="2285"/>
                </a:cubicBezTo>
                <a:cubicBezTo>
                  <a:pt x="18018" y="2224"/>
                  <a:pt x="17994" y="2174"/>
                  <a:pt x="17963" y="2174"/>
                </a:cubicBezTo>
                <a:close/>
                <a:moveTo>
                  <a:pt x="17784" y="2174"/>
                </a:moveTo>
                <a:cubicBezTo>
                  <a:pt x="17754" y="2174"/>
                  <a:pt x="17729" y="2224"/>
                  <a:pt x="17729" y="2285"/>
                </a:cubicBezTo>
                <a:cubicBezTo>
                  <a:pt x="17729" y="2346"/>
                  <a:pt x="17754" y="2396"/>
                  <a:pt x="17784" y="2396"/>
                </a:cubicBezTo>
                <a:cubicBezTo>
                  <a:pt x="17815" y="2396"/>
                  <a:pt x="17839" y="2346"/>
                  <a:pt x="17839" y="2285"/>
                </a:cubicBezTo>
                <a:cubicBezTo>
                  <a:pt x="17839" y="2224"/>
                  <a:pt x="17815" y="2174"/>
                  <a:pt x="17784" y="2174"/>
                </a:cubicBezTo>
                <a:close/>
                <a:moveTo>
                  <a:pt x="17605" y="2174"/>
                </a:moveTo>
                <a:cubicBezTo>
                  <a:pt x="17575" y="2174"/>
                  <a:pt x="17550" y="2224"/>
                  <a:pt x="17550" y="2285"/>
                </a:cubicBezTo>
                <a:cubicBezTo>
                  <a:pt x="17550" y="2346"/>
                  <a:pt x="17575" y="2396"/>
                  <a:pt x="17605" y="2396"/>
                </a:cubicBezTo>
                <a:cubicBezTo>
                  <a:pt x="17635" y="2396"/>
                  <a:pt x="17660" y="2346"/>
                  <a:pt x="17660" y="2285"/>
                </a:cubicBezTo>
                <a:cubicBezTo>
                  <a:pt x="17660" y="2224"/>
                  <a:pt x="17635" y="2174"/>
                  <a:pt x="17605" y="2174"/>
                </a:cubicBezTo>
                <a:close/>
                <a:moveTo>
                  <a:pt x="17426" y="2174"/>
                </a:moveTo>
                <a:cubicBezTo>
                  <a:pt x="17396" y="2174"/>
                  <a:pt x="17371" y="2224"/>
                  <a:pt x="17371" y="2285"/>
                </a:cubicBezTo>
                <a:cubicBezTo>
                  <a:pt x="17371" y="2346"/>
                  <a:pt x="17396" y="2396"/>
                  <a:pt x="17426" y="2396"/>
                </a:cubicBezTo>
                <a:cubicBezTo>
                  <a:pt x="17456" y="2396"/>
                  <a:pt x="17481" y="2346"/>
                  <a:pt x="17481" y="2285"/>
                </a:cubicBezTo>
                <a:cubicBezTo>
                  <a:pt x="17481" y="2224"/>
                  <a:pt x="17456" y="2174"/>
                  <a:pt x="17426" y="2174"/>
                </a:cubicBezTo>
                <a:close/>
                <a:moveTo>
                  <a:pt x="17247" y="2174"/>
                </a:moveTo>
                <a:cubicBezTo>
                  <a:pt x="17217" y="2174"/>
                  <a:pt x="17192" y="2224"/>
                  <a:pt x="17192" y="2285"/>
                </a:cubicBezTo>
                <a:cubicBezTo>
                  <a:pt x="17192" y="2346"/>
                  <a:pt x="17217" y="2396"/>
                  <a:pt x="17247" y="2396"/>
                </a:cubicBezTo>
                <a:cubicBezTo>
                  <a:pt x="17277" y="2396"/>
                  <a:pt x="17302" y="2346"/>
                  <a:pt x="17302" y="2285"/>
                </a:cubicBezTo>
                <a:cubicBezTo>
                  <a:pt x="17302" y="2224"/>
                  <a:pt x="17277" y="2174"/>
                  <a:pt x="17247" y="2174"/>
                </a:cubicBezTo>
                <a:close/>
                <a:moveTo>
                  <a:pt x="17068" y="2174"/>
                </a:moveTo>
                <a:cubicBezTo>
                  <a:pt x="17038" y="2174"/>
                  <a:pt x="17013" y="2224"/>
                  <a:pt x="17013" y="2285"/>
                </a:cubicBezTo>
                <a:cubicBezTo>
                  <a:pt x="17013" y="2346"/>
                  <a:pt x="17038" y="2396"/>
                  <a:pt x="17068" y="2396"/>
                </a:cubicBezTo>
                <a:cubicBezTo>
                  <a:pt x="17098" y="2396"/>
                  <a:pt x="17123" y="2346"/>
                  <a:pt x="17123" y="2285"/>
                </a:cubicBezTo>
                <a:cubicBezTo>
                  <a:pt x="17123" y="2224"/>
                  <a:pt x="17098" y="2174"/>
                  <a:pt x="17068" y="2174"/>
                </a:cubicBezTo>
                <a:close/>
                <a:moveTo>
                  <a:pt x="16889" y="2174"/>
                </a:moveTo>
                <a:cubicBezTo>
                  <a:pt x="16859" y="2174"/>
                  <a:pt x="16834" y="2224"/>
                  <a:pt x="16834" y="2285"/>
                </a:cubicBezTo>
                <a:cubicBezTo>
                  <a:pt x="16834" y="2346"/>
                  <a:pt x="16859" y="2396"/>
                  <a:pt x="16889" y="2396"/>
                </a:cubicBezTo>
                <a:cubicBezTo>
                  <a:pt x="16919" y="2396"/>
                  <a:pt x="16944" y="2346"/>
                  <a:pt x="16944" y="2285"/>
                </a:cubicBezTo>
                <a:cubicBezTo>
                  <a:pt x="16944" y="2224"/>
                  <a:pt x="16919" y="2174"/>
                  <a:pt x="16889" y="2174"/>
                </a:cubicBezTo>
                <a:close/>
                <a:moveTo>
                  <a:pt x="16710" y="2174"/>
                </a:moveTo>
                <a:cubicBezTo>
                  <a:pt x="16679" y="2174"/>
                  <a:pt x="16655" y="2224"/>
                  <a:pt x="16655" y="2285"/>
                </a:cubicBezTo>
                <a:cubicBezTo>
                  <a:pt x="16655" y="2346"/>
                  <a:pt x="16679" y="2396"/>
                  <a:pt x="16710" y="2396"/>
                </a:cubicBezTo>
                <a:cubicBezTo>
                  <a:pt x="16740" y="2396"/>
                  <a:pt x="16765" y="2346"/>
                  <a:pt x="16765" y="2285"/>
                </a:cubicBezTo>
                <a:cubicBezTo>
                  <a:pt x="16765" y="2224"/>
                  <a:pt x="16740" y="2174"/>
                  <a:pt x="16710" y="2174"/>
                </a:cubicBezTo>
                <a:close/>
                <a:moveTo>
                  <a:pt x="16531" y="2174"/>
                </a:moveTo>
                <a:cubicBezTo>
                  <a:pt x="16500" y="2174"/>
                  <a:pt x="16476" y="2224"/>
                  <a:pt x="16476" y="2285"/>
                </a:cubicBezTo>
                <a:cubicBezTo>
                  <a:pt x="16476" y="2346"/>
                  <a:pt x="16500" y="2396"/>
                  <a:pt x="16531" y="2396"/>
                </a:cubicBezTo>
                <a:cubicBezTo>
                  <a:pt x="16561" y="2396"/>
                  <a:pt x="16585" y="2346"/>
                  <a:pt x="16585" y="2285"/>
                </a:cubicBezTo>
                <a:cubicBezTo>
                  <a:pt x="16585" y="2224"/>
                  <a:pt x="16561" y="2174"/>
                  <a:pt x="16531" y="2174"/>
                </a:cubicBezTo>
                <a:close/>
                <a:moveTo>
                  <a:pt x="16352" y="2174"/>
                </a:moveTo>
                <a:cubicBezTo>
                  <a:pt x="16321" y="2174"/>
                  <a:pt x="16297" y="2224"/>
                  <a:pt x="16297" y="2285"/>
                </a:cubicBezTo>
                <a:cubicBezTo>
                  <a:pt x="16297" y="2346"/>
                  <a:pt x="16321" y="2396"/>
                  <a:pt x="16352" y="2396"/>
                </a:cubicBezTo>
                <a:cubicBezTo>
                  <a:pt x="16382" y="2396"/>
                  <a:pt x="16406" y="2346"/>
                  <a:pt x="16406" y="2285"/>
                </a:cubicBezTo>
                <a:cubicBezTo>
                  <a:pt x="16406" y="2224"/>
                  <a:pt x="16382" y="2174"/>
                  <a:pt x="16352" y="2174"/>
                </a:cubicBezTo>
                <a:close/>
                <a:moveTo>
                  <a:pt x="16172" y="2174"/>
                </a:moveTo>
                <a:cubicBezTo>
                  <a:pt x="16142" y="2174"/>
                  <a:pt x="16118" y="2224"/>
                  <a:pt x="16118" y="2285"/>
                </a:cubicBezTo>
                <a:cubicBezTo>
                  <a:pt x="16118" y="2346"/>
                  <a:pt x="16142" y="2396"/>
                  <a:pt x="16172" y="2396"/>
                </a:cubicBezTo>
                <a:cubicBezTo>
                  <a:pt x="16203" y="2396"/>
                  <a:pt x="16227" y="2346"/>
                  <a:pt x="16227" y="2285"/>
                </a:cubicBezTo>
                <a:cubicBezTo>
                  <a:pt x="16227" y="2224"/>
                  <a:pt x="16203" y="2174"/>
                  <a:pt x="16172" y="2174"/>
                </a:cubicBezTo>
                <a:close/>
                <a:moveTo>
                  <a:pt x="15993" y="2174"/>
                </a:moveTo>
                <a:cubicBezTo>
                  <a:pt x="15963" y="2174"/>
                  <a:pt x="15938" y="2224"/>
                  <a:pt x="15938" y="2285"/>
                </a:cubicBezTo>
                <a:cubicBezTo>
                  <a:pt x="15938" y="2346"/>
                  <a:pt x="15963" y="2396"/>
                  <a:pt x="15993" y="2396"/>
                </a:cubicBezTo>
                <a:cubicBezTo>
                  <a:pt x="16024" y="2396"/>
                  <a:pt x="16048" y="2346"/>
                  <a:pt x="16048" y="2285"/>
                </a:cubicBezTo>
                <a:cubicBezTo>
                  <a:pt x="16048" y="2224"/>
                  <a:pt x="16024" y="2174"/>
                  <a:pt x="15993" y="2174"/>
                </a:cubicBezTo>
                <a:close/>
                <a:moveTo>
                  <a:pt x="15814" y="2174"/>
                </a:moveTo>
                <a:cubicBezTo>
                  <a:pt x="15784" y="2174"/>
                  <a:pt x="15759" y="2224"/>
                  <a:pt x="15759" y="2285"/>
                </a:cubicBezTo>
                <a:cubicBezTo>
                  <a:pt x="15759" y="2346"/>
                  <a:pt x="15784" y="2396"/>
                  <a:pt x="15814" y="2396"/>
                </a:cubicBezTo>
                <a:cubicBezTo>
                  <a:pt x="15845" y="2396"/>
                  <a:pt x="15869" y="2346"/>
                  <a:pt x="15869" y="2285"/>
                </a:cubicBezTo>
                <a:cubicBezTo>
                  <a:pt x="15869" y="2224"/>
                  <a:pt x="15845" y="2174"/>
                  <a:pt x="15814" y="2174"/>
                </a:cubicBezTo>
                <a:close/>
                <a:moveTo>
                  <a:pt x="15635" y="2174"/>
                </a:moveTo>
                <a:cubicBezTo>
                  <a:pt x="15605" y="2174"/>
                  <a:pt x="15580" y="2224"/>
                  <a:pt x="15580" y="2285"/>
                </a:cubicBezTo>
                <a:cubicBezTo>
                  <a:pt x="15580" y="2346"/>
                  <a:pt x="15605" y="2396"/>
                  <a:pt x="15635" y="2396"/>
                </a:cubicBezTo>
                <a:cubicBezTo>
                  <a:pt x="15666" y="2396"/>
                  <a:pt x="15690" y="2346"/>
                  <a:pt x="15690" y="2285"/>
                </a:cubicBezTo>
                <a:cubicBezTo>
                  <a:pt x="15690" y="2224"/>
                  <a:pt x="15666" y="2174"/>
                  <a:pt x="15635" y="2174"/>
                </a:cubicBezTo>
                <a:close/>
                <a:moveTo>
                  <a:pt x="15456" y="2174"/>
                </a:moveTo>
                <a:cubicBezTo>
                  <a:pt x="15426" y="2174"/>
                  <a:pt x="15401" y="2224"/>
                  <a:pt x="15401" y="2285"/>
                </a:cubicBezTo>
                <a:cubicBezTo>
                  <a:pt x="15401" y="2346"/>
                  <a:pt x="15426" y="2396"/>
                  <a:pt x="15456" y="2396"/>
                </a:cubicBezTo>
                <a:cubicBezTo>
                  <a:pt x="15486" y="2396"/>
                  <a:pt x="15511" y="2346"/>
                  <a:pt x="15511" y="2285"/>
                </a:cubicBezTo>
                <a:cubicBezTo>
                  <a:pt x="15511" y="2224"/>
                  <a:pt x="15486" y="2174"/>
                  <a:pt x="15456" y="2174"/>
                </a:cubicBezTo>
                <a:close/>
                <a:moveTo>
                  <a:pt x="15277" y="2174"/>
                </a:moveTo>
                <a:cubicBezTo>
                  <a:pt x="15247" y="2174"/>
                  <a:pt x="15222" y="2224"/>
                  <a:pt x="15222" y="2285"/>
                </a:cubicBezTo>
                <a:cubicBezTo>
                  <a:pt x="15222" y="2346"/>
                  <a:pt x="15247" y="2396"/>
                  <a:pt x="15277" y="2396"/>
                </a:cubicBezTo>
                <a:cubicBezTo>
                  <a:pt x="15307" y="2396"/>
                  <a:pt x="15332" y="2346"/>
                  <a:pt x="15332" y="2285"/>
                </a:cubicBezTo>
                <a:cubicBezTo>
                  <a:pt x="15332" y="2224"/>
                  <a:pt x="15307" y="2174"/>
                  <a:pt x="15277" y="2174"/>
                </a:cubicBezTo>
                <a:close/>
                <a:moveTo>
                  <a:pt x="15098" y="2174"/>
                </a:moveTo>
                <a:cubicBezTo>
                  <a:pt x="15068" y="2174"/>
                  <a:pt x="15043" y="2224"/>
                  <a:pt x="15043" y="2285"/>
                </a:cubicBezTo>
                <a:cubicBezTo>
                  <a:pt x="15043" y="2346"/>
                  <a:pt x="15068" y="2396"/>
                  <a:pt x="15098" y="2396"/>
                </a:cubicBezTo>
                <a:cubicBezTo>
                  <a:pt x="15128" y="2396"/>
                  <a:pt x="15153" y="2346"/>
                  <a:pt x="15153" y="2285"/>
                </a:cubicBezTo>
                <a:cubicBezTo>
                  <a:pt x="15153" y="2224"/>
                  <a:pt x="15128" y="2174"/>
                  <a:pt x="15098" y="2174"/>
                </a:cubicBezTo>
                <a:close/>
                <a:moveTo>
                  <a:pt x="14919" y="2174"/>
                </a:moveTo>
                <a:cubicBezTo>
                  <a:pt x="14889" y="2174"/>
                  <a:pt x="14864" y="2224"/>
                  <a:pt x="14864" y="2285"/>
                </a:cubicBezTo>
                <a:cubicBezTo>
                  <a:pt x="14864" y="2346"/>
                  <a:pt x="14889" y="2396"/>
                  <a:pt x="14919" y="2396"/>
                </a:cubicBezTo>
                <a:cubicBezTo>
                  <a:pt x="14949" y="2396"/>
                  <a:pt x="14974" y="2346"/>
                  <a:pt x="14974" y="2285"/>
                </a:cubicBezTo>
                <a:cubicBezTo>
                  <a:pt x="14974" y="2224"/>
                  <a:pt x="14949" y="2174"/>
                  <a:pt x="14919" y="2174"/>
                </a:cubicBezTo>
                <a:close/>
                <a:moveTo>
                  <a:pt x="14740" y="2174"/>
                </a:moveTo>
                <a:cubicBezTo>
                  <a:pt x="14709" y="2174"/>
                  <a:pt x="14685" y="2224"/>
                  <a:pt x="14685" y="2285"/>
                </a:cubicBezTo>
                <a:cubicBezTo>
                  <a:pt x="14685" y="2346"/>
                  <a:pt x="14709" y="2396"/>
                  <a:pt x="14740" y="2396"/>
                </a:cubicBezTo>
                <a:cubicBezTo>
                  <a:pt x="14770" y="2396"/>
                  <a:pt x="14795" y="2346"/>
                  <a:pt x="14795" y="2285"/>
                </a:cubicBezTo>
                <a:cubicBezTo>
                  <a:pt x="14795" y="2224"/>
                  <a:pt x="14770" y="2174"/>
                  <a:pt x="14740" y="2174"/>
                </a:cubicBezTo>
                <a:close/>
                <a:moveTo>
                  <a:pt x="14561" y="2174"/>
                </a:moveTo>
                <a:cubicBezTo>
                  <a:pt x="14530" y="2174"/>
                  <a:pt x="14506" y="2224"/>
                  <a:pt x="14506" y="2285"/>
                </a:cubicBezTo>
                <a:cubicBezTo>
                  <a:pt x="14506" y="2346"/>
                  <a:pt x="14530" y="2396"/>
                  <a:pt x="14561" y="2396"/>
                </a:cubicBezTo>
                <a:cubicBezTo>
                  <a:pt x="14591" y="2396"/>
                  <a:pt x="14616" y="2346"/>
                  <a:pt x="14616" y="2285"/>
                </a:cubicBezTo>
                <a:cubicBezTo>
                  <a:pt x="14616" y="2224"/>
                  <a:pt x="14591" y="2174"/>
                  <a:pt x="14561" y="2174"/>
                </a:cubicBezTo>
                <a:close/>
                <a:moveTo>
                  <a:pt x="14382" y="2174"/>
                </a:moveTo>
                <a:cubicBezTo>
                  <a:pt x="14351" y="2174"/>
                  <a:pt x="14327" y="2224"/>
                  <a:pt x="14327" y="2285"/>
                </a:cubicBezTo>
                <a:cubicBezTo>
                  <a:pt x="14327" y="2346"/>
                  <a:pt x="14351" y="2396"/>
                  <a:pt x="14382" y="2396"/>
                </a:cubicBezTo>
                <a:cubicBezTo>
                  <a:pt x="14412" y="2396"/>
                  <a:pt x="14436" y="2346"/>
                  <a:pt x="14436" y="2285"/>
                </a:cubicBezTo>
                <a:cubicBezTo>
                  <a:pt x="14436" y="2224"/>
                  <a:pt x="14412" y="2174"/>
                  <a:pt x="14382" y="2174"/>
                </a:cubicBezTo>
                <a:close/>
                <a:moveTo>
                  <a:pt x="14202" y="2174"/>
                </a:moveTo>
                <a:cubicBezTo>
                  <a:pt x="14172" y="2174"/>
                  <a:pt x="14148" y="2224"/>
                  <a:pt x="14148" y="2285"/>
                </a:cubicBezTo>
                <a:cubicBezTo>
                  <a:pt x="14148" y="2346"/>
                  <a:pt x="14172" y="2396"/>
                  <a:pt x="14202" y="2396"/>
                </a:cubicBezTo>
                <a:cubicBezTo>
                  <a:pt x="14233" y="2396"/>
                  <a:pt x="14257" y="2346"/>
                  <a:pt x="14257" y="2285"/>
                </a:cubicBezTo>
                <a:cubicBezTo>
                  <a:pt x="14257" y="2224"/>
                  <a:pt x="14233" y="2174"/>
                  <a:pt x="14202" y="2174"/>
                </a:cubicBezTo>
                <a:close/>
                <a:moveTo>
                  <a:pt x="14023" y="2174"/>
                </a:moveTo>
                <a:cubicBezTo>
                  <a:pt x="13993" y="2174"/>
                  <a:pt x="13969" y="2224"/>
                  <a:pt x="13969" y="2285"/>
                </a:cubicBezTo>
                <a:cubicBezTo>
                  <a:pt x="13969" y="2346"/>
                  <a:pt x="13993" y="2396"/>
                  <a:pt x="14023" y="2396"/>
                </a:cubicBezTo>
                <a:cubicBezTo>
                  <a:pt x="14054" y="2396"/>
                  <a:pt x="14078" y="2346"/>
                  <a:pt x="14078" y="2285"/>
                </a:cubicBezTo>
                <a:cubicBezTo>
                  <a:pt x="14078" y="2224"/>
                  <a:pt x="14054" y="2174"/>
                  <a:pt x="14023" y="2174"/>
                </a:cubicBezTo>
                <a:close/>
                <a:moveTo>
                  <a:pt x="13844" y="2174"/>
                </a:moveTo>
                <a:cubicBezTo>
                  <a:pt x="13814" y="2174"/>
                  <a:pt x="13789" y="2224"/>
                  <a:pt x="13789" y="2285"/>
                </a:cubicBezTo>
                <a:cubicBezTo>
                  <a:pt x="13789" y="2346"/>
                  <a:pt x="13814" y="2396"/>
                  <a:pt x="13844" y="2396"/>
                </a:cubicBezTo>
                <a:cubicBezTo>
                  <a:pt x="13875" y="2396"/>
                  <a:pt x="13899" y="2346"/>
                  <a:pt x="13899" y="2285"/>
                </a:cubicBezTo>
                <a:cubicBezTo>
                  <a:pt x="13899" y="2224"/>
                  <a:pt x="13875" y="2174"/>
                  <a:pt x="13844" y="2174"/>
                </a:cubicBezTo>
                <a:close/>
                <a:moveTo>
                  <a:pt x="13665" y="2174"/>
                </a:moveTo>
                <a:cubicBezTo>
                  <a:pt x="13635" y="2174"/>
                  <a:pt x="13610" y="2224"/>
                  <a:pt x="13610" y="2285"/>
                </a:cubicBezTo>
                <a:cubicBezTo>
                  <a:pt x="13610" y="2346"/>
                  <a:pt x="13635" y="2396"/>
                  <a:pt x="13665" y="2396"/>
                </a:cubicBezTo>
                <a:cubicBezTo>
                  <a:pt x="13696" y="2396"/>
                  <a:pt x="13720" y="2346"/>
                  <a:pt x="13720" y="2285"/>
                </a:cubicBezTo>
                <a:cubicBezTo>
                  <a:pt x="13720" y="2224"/>
                  <a:pt x="13696" y="2174"/>
                  <a:pt x="13665" y="2174"/>
                </a:cubicBezTo>
                <a:close/>
                <a:moveTo>
                  <a:pt x="13486" y="2174"/>
                </a:moveTo>
                <a:cubicBezTo>
                  <a:pt x="13456" y="2174"/>
                  <a:pt x="13431" y="2224"/>
                  <a:pt x="13431" y="2285"/>
                </a:cubicBezTo>
                <a:cubicBezTo>
                  <a:pt x="13431" y="2346"/>
                  <a:pt x="13456" y="2396"/>
                  <a:pt x="13486" y="2396"/>
                </a:cubicBezTo>
                <a:cubicBezTo>
                  <a:pt x="13516" y="2396"/>
                  <a:pt x="13541" y="2346"/>
                  <a:pt x="13541" y="2285"/>
                </a:cubicBezTo>
                <a:cubicBezTo>
                  <a:pt x="13541" y="2224"/>
                  <a:pt x="13516" y="2174"/>
                  <a:pt x="13486" y="2174"/>
                </a:cubicBezTo>
                <a:close/>
                <a:moveTo>
                  <a:pt x="13307" y="2174"/>
                </a:moveTo>
                <a:cubicBezTo>
                  <a:pt x="13277" y="2174"/>
                  <a:pt x="13252" y="2224"/>
                  <a:pt x="13252" y="2285"/>
                </a:cubicBezTo>
                <a:cubicBezTo>
                  <a:pt x="13252" y="2346"/>
                  <a:pt x="13277" y="2396"/>
                  <a:pt x="13307" y="2396"/>
                </a:cubicBezTo>
                <a:cubicBezTo>
                  <a:pt x="13337" y="2396"/>
                  <a:pt x="13362" y="2346"/>
                  <a:pt x="13362" y="2285"/>
                </a:cubicBezTo>
                <a:cubicBezTo>
                  <a:pt x="13362" y="2224"/>
                  <a:pt x="13337" y="2174"/>
                  <a:pt x="13307" y="2174"/>
                </a:cubicBezTo>
                <a:close/>
                <a:moveTo>
                  <a:pt x="13128" y="2174"/>
                </a:moveTo>
                <a:cubicBezTo>
                  <a:pt x="13098" y="2174"/>
                  <a:pt x="13073" y="2224"/>
                  <a:pt x="13073" y="2285"/>
                </a:cubicBezTo>
                <a:cubicBezTo>
                  <a:pt x="13073" y="2346"/>
                  <a:pt x="13098" y="2396"/>
                  <a:pt x="13128" y="2396"/>
                </a:cubicBezTo>
                <a:cubicBezTo>
                  <a:pt x="13158" y="2396"/>
                  <a:pt x="13183" y="2346"/>
                  <a:pt x="13183" y="2285"/>
                </a:cubicBezTo>
                <a:cubicBezTo>
                  <a:pt x="13183" y="2224"/>
                  <a:pt x="13158" y="2174"/>
                  <a:pt x="13128" y="2174"/>
                </a:cubicBezTo>
                <a:close/>
                <a:moveTo>
                  <a:pt x="12949" y="2174"/>
                </a:moveTo>
                <a:cubicBezTo>
                  <a:pt x="12919" y="2174"/>
                  <a:pt x="12894" y="2224"/>
                  <a:pt x="12894" y="2285"/>
                </a:cubicBezTo>
                <a:cubicBezTo>
                  <a:pt x="12894" y="2346"/>
                  <a:pt x="12919" y="2396"/>
                  <a:pt x="12949" y="2396"/>
                </a:cubicBezTo>
                <a:cubicBezTo>
                  <a:pt x="12979" y="2396"/>
                  <a:pt x="13004" y="2346"/>
                  <a:pt x="13004" y="2285"/>
                </a:cubicBezTo>
                <a:cubicBezTo>
                  <a:pt x="13004" y="2224"/>
                  <a:pt x="12979" y="2174"/>
                  <a:pt x="12949" y="2174"/>
                </a:cubicBezTo>
                <a:close/>
                <a:moveTo>
                  <a:pt x="12770" y="2174"/>
                </a:moveTo>
                <a:cubicBezTo>
                  <a:pt x="12740" y="2174"/>
                  <a:pt x="12715" y="2224"/>
                  <a:pt x="12715" y="2285"/>
                </a:cubicBezTo>
                <a:cubicBezTo>
                  <a:pt x="12715" y="2346"/>
                  <a:pt x="12740" y="2396"/>
                  <a:pt x="12770" y="2396"/>
                </a:cubicBezTo>
                <a:cubicBezTo>
                  <a:pt x="12800" y="2396"/>
                  <a:pt x="12825" y="2346"/>
                  <a:pt x="12825" y="2285"/>
                </a:cubicBezTo>
                <a:cubicBezTo>
                  <a:pt x="12825" y="2224"/>
                  <a:pt x="12800" y="2174"/>
                  <a:pt x="12770" y="2174"/>
                </a:cubicBezTo>
                <a:close/>
                <a:moveTo>
                  <a:pt x="12591" y="2174"/>
                </a:moveTo>
                <a:cubicBezTo>
                  <a:pt x="12560" y="2174"/>
                  <a:pt x="12536" y="2224"/>
                  <a:pt x="12536" y="2285"/>
                </a:cubicBezTo>
                <a:cubicBezTo>
                  <a:pt x="12536" y="2346"/>
                  <a:pt x="12560" y="2396"/>
                  <a:pt x="12591" y="2396"/>
                </a:cubicBezTo>
                <a:cubicBezTo>
                  <a:pt x="12621" y="2396"/>
                  <a:pt x="12646" y="2346"/>
                  <a:pt x="12646" y="2285"/>
                </a:cubicBezTo>
                <a:cubicBezTo>
                  <a:pt x="12646" y="2224"/>
                  <a:pt x="12621" y="2174"/>
                  <a:pt x="12591" y="2174"/>
                </a:cubicBezTo>
                <a:close/>
                <a:moveTo>
                  <a:pt x="12412" y="2174"/>
                </a:moveTo>
                <a:cubicBezTo>
                  <a:pt x="12381" y="2174"/>
                  <a:pt x="12357" y="2224"/>
                  <a:pt x="12357" y="2285"/>
                </a:cubicBezTo>
                <a:cubicBezTo>
                  <a:pt x="12357" y="2346"/>
                  <a:pt x="12381" y="2396"/>
                  <a:pt x="12412" y="2396"/>
                </a:cubicBezTo>
                <a:cubicBezTo>
                  <a:pt x="12442" y="2396"/>
                  <a:pt x="12466" y="2346"/>
                  <a:pt x="12466" y="2285"/>
                </a:cubicBezTo>
                <a:cubicBezTo>
                  <a:pt x="12466" y="2224"/>
                  <a:pt x="12442" y="2174"/>
                  <a:pt x="12412" y="2174"/>
                </a:cubicBezTo>
                <a:close/>
                <a:moveTo>
                  <a:pt x="12233" y="2174"/>
                </a:moveTo>
                <a:cubicBezTo>
                  <a:pt x="12202" y="2174"/>
                  <a:pt x="12178" y="2224"/>
                  <a:pt x="12178" y="2285"/>
                </a:cubicBezTo>
                <a:cubicBezTo>
                  <a:pt x="12178" y="2346"/>
                  <a:pt x="12202" y="2396"/>
                  <a:pt x="12233" y="2396"/>
                </a:cubicBezTo>
                <a:cubicBezTo>
                  <a:pt x="12263" y="2396"/>
                  <a:pt x="12287" y="2346"/>
                  <a:pt x="12287" y="2285"/>
                </a:cubicBezTo>
                <a:cubicBezTo>
                  <a:pt x="12287" y="2224"/>
                  <a:pt x="12263" y="2174"/>
                  <a:pt x="12233" y="2174"/>
                </a:cubicBezTo>
                <a:close/>
                <a:moveTo>
                  <a:pt x="12053" y="2174"/>
                </a:moveTo>
                <a:cubicBezTo>
                  <a:pt x="12023" y="2174"/>
                  <a:pt x="11999" y="2224"/>
                  <a:pt x="11999" y="2285"/>
                </a:cubicBezTo>
                <a:cubicBezTo>
                  <a:pt x="11999" y="2346"/>
                  <a:pt x="12023" y="2396"/>
                  <a:pt x="12053" y="2396"/>
                </a:cubicBezTo>
                <a:cubicBezTo>
                  <a:pt x="12084" y="2396"/>
                  <a:pt x="12108" y="2346"/>
                  <a:pt x="12108" y="2285"/>
                </a:cubicBezTo>
                <a:cubicBezTo>
                  <a:pt x="12108" y="2224"/>
                  <a:pt x="12084" y="2174"/>
                  <a:pt x="12053" y="2174"/>
                </a:cubicBezTo>
                <a:close/>
                <a:moveTo>
                  <a:pt x="11874" y="2174"/>
                </a:moveTo>
                <a:cubicBezTo>
                  <a:pt x="11844" y="2174"/>
                  <a:pt x="11819" y="2224"/>
                  <a:pt x="11819" y="2285"/>
                </a:cubicBezTo>
                <a:cubicBezTo>
                  <a:pt x="11819" y="2346"/>
                  <a:pt x="11844" y="2396"/>
                  <a:pt x="11874" y="2396"/>
                </a:cubicBezTo>
                <a:cubicBezTo>
                  <a:pt x="11905" y="2396"/>
                  <a:pt x="11929" y="2346"/>
                  <a:pt x="11929" y="2285"/>
                </a:cubicBezTo>
                <a:cubicBezTo>
                  <a:pt x="11929" y="2224"/>
                  <a:pt x="11905" y="2174"/>
                  <a:pt x="11874" y="2174"/>
                </a:cubicBezTo>
                <a:close/>
                <a:moveTo>
                  <a:pt x="11695" y="2174"/>
                </a:moveTo>
                <a:cubicBezTo>
                  <a:pt x="11665" y="2174"/>
                  <a:pt x="11640" y="2224"/>
                  <a:pt x="11640" y="2285"/>
                </a:cubicBezTo>
                <a:cubicBezTo>
                  <a:pt x="11640" y="2346"/>
                  <a:pt x="11665" y="2396"/>
                  <a:pt x="11695" y="2396"/>
                </a:cubicBezTo>
                <a:cubicBezTo>
                  <a:pt x="11726" y="2396"/>
                  <a:pt x="11750" y="2346"/>
                  <a:pt x="11750" y="2285"/>
                </a:cubicBezTo>
                <a:cubicBezTo>
                  <a:pt x="11750" y="2224"/>
                  <a:pt x="11726" y="2174"/>
                  <a:pt x="11695" y="2174"/>
                </a:cubicBezTo>
                <a:close/>
                <a:moveTo>
                  <a:pt x="11516" y="2174"/>
                </a:moveTo>
                <a:cubicBezTo>
                  <a:pt x="11486" y="2174"/>
                  <a:pt x="11461" y="2224"/>
                  <a:pt x="11461" y="2285"/>
                </a:cubicBezTo>
                <a:cubicBezTo>
                  <a:pt x="11461" y="2346"/>
                  <a:pt x="11486" y="2396"/>
                  <a:pt x="11516" y="2396"/>
                </a:cubicBezTo>
                <a:cubicBezTo>
                  <a:pt x="11546" y="2396"/>
                  <a:pt x="11571" y="2346"/>
                  <a:pt x="11571" y="2285"/>
                </a:cubicBezTo>
                <a:cubicBezTo>
                  <a:pt x="11571" y="2224"/>
                  <a:pt x="11546" y="2174"/>
                  <a:pt x="11516" y="2174"/>
                </a:cubicBezTo>
                <a:close/>
                <a:moveTo>
                  <a:pt x="11337" y="2174"/>
                </a:moveTo>
                <a:cubicBezTo>
                  <a:pt x="11307" y="2174"/>
                  <a:pt x="11282" y="2224"/>
                  <a:pt x="11282" y="2285"/>
                </a:cubicBezTo>
                <a:cubicBezTo>
                  <a:pt x="11282" y="2346"/>
                  <a:pt x="11307" y="2396"/>
                  <a:pt x="11337" y="2396"/>
                </a:cubicBezTo>
                <a:cubicBezTo>
                  <a:pt x="11367" y="2396"/>
                  <a:pt x="11392" y="2346"/>
                  <a:pt x="11392" y="2285"/>
                </a:cubicBezTo>
                <a:cubicBezTo>
                  <a:pt x="11392" y="2224"/>
                  <a:pt x="11367" y="2174"/>
                  <a:pt x="11337" y="2174"/>
                </a:cubicBezTo>
                <a:close/>
                <a:moveTo>
                  <a:pt x="11158" y="2174"/>
                </a:moveTo>
                <a:cubicBezTo>
                  <a:pt x="11128" y="2174"/>
                  <a:pt x="11103" y="2224"/>
                  <a:pt x="11103" y="2285"/>
                </a:cubicBezTo>
                <a:cubicBezTo>
                  <a:pt x="11103" y="2346"/>
                  <a:pt x="11128" y="2396"/>
                  <a:pt x="11158" y="2396"/>
                </a:cubicBezTo>
                <a:cubicBezTo>
                  <a:pt x="11188" y="2396"/>
                  <a:pt x="11213" y="2346"/>
                  <a:pt x="11213" y="2285"/>
                </a:cubicBezTo>
                <a:cubicBezTo>
                  <a:pt x="11213" y="2224"/>
                  <a:pt x="11188" y="2174"/>
                  <a:pt x="11158" y="2174"/>
                </a:cubicBezTo>
                <a:close/>
                <a:moveTo>
                  <a:pt x="10979" y="2174"/>
                </a:moveTo>
                <a:cubicBezTo>
                  <a:pt x="10949" y="2174"/>
                  <a:pt x="10924" y="2224"/>
                  <a:pt x="10924" y="2285"/>
                </a:cubicBezTo>
                <a:cubicBezTo>
                  <a:pt x="10924" y="2346"/>
                  <a:pt x="10949" y="2396"/>
                  <a:pt x="10979" y="2396"/>
                </a:cubicBezTo>
                <a:cubicBezTo>
                  <a:pt x="11009" y="2396"/>
                  <a:pt x="11034" y="2346"/>
                  <a:pt x="11034" y="2285"/>
                </a:cubicBezTo>
                <a:cubicBezTo>
                  <a:pt x="11034" y="2224"/>
                  <a:pt x="11009" y="2174"/>
                  <a:pt x="10979" y="2174"/>
                </a:cubicBezTo>
                <a:close/>
                <a:moveTo>
                  <a:pt x="10800" y="2174"/>
                </a:moveTo>
                <a:cubicBezTo>
                  <a:pt x="10770" y="2174"/>
                  <a:pt x="10745" y="2224"/>
                  <a:pt x="10745" y="2285"/>
                </a:cubicBezTo>
                <a:cubicBezTo>
                  <a:pt x="10745" y="2346"/>
                  <a:pt x="10770" y="2396"/>
                  <a:pt x="10800" y="2396"/>
                </a:cubicBezTo>
                <a:cubicBezTo>
                  <a:pt x="10830" y="2396"/>
                  <a:pt x="10855" y="2346"/>
                  <a:pt x="10855" y="2285"/>
                </a:cubicBezTo>
                <a:cubicBezTo>
                  <a:pt x="10855" y="2224"/>
                  <a:pt x="10830" y="2174"/>
                  <a:pt x="10800" y="2174"/>
                </a:cubicBezTo>
                <a:close/>
                <a:moveTo>
                  <a:pt x="10621" y="2174"/>
                </a:moveTo>
                <a:cubicBezTo>
                  <a:pt x="10590" y="2174"/>
                  <a:pt x="10566" y="2224"/>
                  <a:pt x="10566" y="2285"/>
                </a:cubicBezTo>
                <a:cubicBezTo>
                  <a:pt x="10566" y="2346"/>
                  <a:pt x="10590" y="2396"/>
                  <a:pt x="10621" y="2396"/>
                </a:cubicBezTo>
                <a:cubicBezTo>
                  <a:pt x="10651" y="2396"/>
                  <a:pt x="10676" y="2346"/>
                  <a:pt x="10676" y="2285"/>
                </a:cubicBezTo>
                <a:cubicBezTo>
                  <a:pt x="10676" y="2224"/>
                  <a:pt x="10651" y="2174"/>
                  <a:pt x="10621" y="2174"/>
                </a:cubicBezTo>
                <a:close/>
                <a:moveTo>
                  <a:pt x="9009" y="2174"/>
                </a:moveTo>
                <a:cubicBezTo>
                  <a:pt x="8979" y="2174"/>
                  <a:pt x="8954" y="2224"/>
                  <a:pt x="8954" y="2285"/>
                </a:cubicBezTo>
                <a:cubicBezTo>
                  <a:pt x="8954" y="2346"/>
                  <a:pt x="8979" y="2396"/>
                  <a:pt x="9009" y="2396"/>
                </a:cubicBezTo>
                <a:cubicBezTo>
                  <a:pt x="9039" y="2396"/>
                  <a:pt x="9064" y="2346"/>
                  <a:pt x="9064" y="2285"/>
                </a:cubicBezTo>
                <a:cubicBezTo>
                  <a:pt x="9064" y="2224"/>
                  <a:pt x="9039" y="2174"/>
                  <a:pt x="9009" y="2174"/>
                </a:cubicBezTo>
                <a:close/>
                <a:moveTo>
                  <a:pt x="8830" y="2174"/>
                </a:moveTo>
                <a:cubicBezTo>
                  <a:pt x="8800" y="2174"/>
                  <a:pt x="8775" y="2224"/>
                  <a:pt x="8775" y="2285"/>
                </a:cubicBezTo>
                <a:cubicBezTo>
                  <a:pt x="8775" y="2346"/>
                  <a:pt x="8800" y="2396"/>
                  <a:pt x="8830" y="2396"/>
                </a:cubicBezTo>
                <a:cubicBezTo>
                  <a:pt x="8860" y="2396"/>
                  <a:pt x="8885" y="2346"/>
                  <a:pt x="8885" y="2285"/>
                </a:cubicBezTo>
                <a:cubicBezTo>
                  <a:pt x="8885" y="2224"/>
                  <a:pt x="8860" y="2174"/>
                  <a:pt x="8830" y="2174"/>
                </a:cubicBezTo>
                <a:close/>
                <a:moveTo>
                  <a:pt x="8651" y="2174"/>
                </a:moveTo>
                <a:cubicBezTo>
                  <a:pt x="8621" y="2174"/>
                  <a:pt x="8596" y="2224"/>
                  <a:pt x="8596" y="2285"/>
                </a:cubicBezTo>
                <a:cubicBezTo>
                  <a:pt x="8596" y="2346"/>
                  <a:pt x="8621" y="2396"/>
                  <a:pt x="8651" y="2396"/>
                </a:cubicBezTo>
                <a:cubicBezTo>
                  <a:pt x="8681" y="2396"/>
                  <a:pt x="8706" y="2346"/>
                  <a:pt x="8706" y="2285"/>
                </a:cubicBezTo>
                <a:cubicBezTo>
                  <a:pt x="8706" y="2224"/>
                  <a:pt x="8681" y="2174"/>
                  <a:pt x="8651" y="2174"/>
                </a:cubicBezTo>
                <a:close/>
                <a:moveTo>
                  <a:pt x="7934" y="2174"/>
                </a:moveTo>
                <a:cubicBezTo>
                  <a:pt x="7904" y="2174"/>
                  <a:pt x="7880" y="2224"/>
                  <a:pt x="7880" y="2285"/>
                </a:cubicBezTo>
                <a:cubicBezTo>
                  <a:pt x="7880" y="2346"/>
                  <a:pt x="7904" y="2396"/>
                  <a:pt x="7934" y="2396"/>
                </a:cubicBezTo>
                <a:cubicBezTo>
                  <a:pt x="7965" y="2396"/>
                  <a:pt x="7989" y="2346"/>
                  <a:pt x="7989" y="2285"/>
                </a:cubicBezTo>
                <a:cubicBezTo>
                  <a:pt x="7989" y="2224"/>
                  <a:pt x="7965" y="2174"/>
                  <a:pt x="7934" y="2174"/>
                </a:cubicBezTo>
                <a:close/>
                <a:moveTo>
                  <a:pt x="7755" y="2174"/>
                </a:moveTo>
                <a:cubicBezTo>
                  <a:pt x="7725" y="2174"/>
                  <a:pt x="7701" y="2224"/>
                  <a:pt x="7701" y="2285"/>
                </a:cubicBezTo>
                <a:cubicBezTo>
                  <a:pt x="7701" y="2346"/>
                  <a:pt x="7725" y="2396"/>
                  <a:pt x="7755" y="2396"/>
                </a:cubicBezTo>
                <a:cubicBezTo>
                  <a:pt x="7786" y="2396"/>
                  <a:pt x="7810" y="2346"/>
                  <a:pt x="7810" y="2285"/>
                </a:cubicBezTo>
                <a:cubicBezTo>
                  <a:pt x="7810" y="2224"/>
                  <a:pt x="7786" y="2174"/>
                  <a:pt x="7755" y="2174"/>
                </a:cubicBezTo>
                <a:close/>
                <a:moveTo>
                  <a:pt x="7576" y="2174"/>
                </a:moveTo>
                <a:cubicBezTo>
                  <a:pt x="7546" y="2174"/>
                  <a:pt x="7521" y="2224"/>
                  <a:pt x="7521" y="2285"/>
                </a:cubicBezTo>
                <a:cubicBezTo>
                  <a:pt x="7521" y="2346"/>
                  <a:pt x="7546" y="2396"/>
                  <a:pt x="7576" y="2396"/>
                </a:cubicBezTo>
                <a:cubicBezTo>
                  <a:pt x="7607" y="2396"/>
                  <a:pt x="7631" y="2346"/>
                  <a:pt x="7631" y="2285"/>
                </a:cubicBezTo>
                <a:cubicBezTo>
                  <a:pt x="7631" y="2224"/>
                  <a:pt x="7607" y="2174"/>
                  <a:pt x="7576" y="2174"/>
                </a:cubicBezTo>
                <a:close/>
                <a:moveTo>
                  <a:pt x="7397" y="2174"/>
                </a:moveTo>
                <a:cubicBezTo>
                  <a:pt x="7367" y="2174"/>
                  <a:pt x="7342" y="2224"/>
                  <a:pt x="7342" y="2285"/>
                </a:cubicBezTo>
                <a:cubicBezTo>
                  <a:pt x="7342" y="2346"/>
                  <a:pt x="7367" y="2396"/>
                  <a:pt x="7397" y="2396"/>
                </a:cubicBezTo>
                <a:cubicBezTo>
                  <a:pt x="7428" y="2396"/>
                  <a:pt x="7452" y="2346"/>
                  <a:pt x="7452" y="2285"/>
                </a:cubicBezTo>
                <a:cubicBezTo>
                  <a:pt x="7452" y="2224"/>
                  <a:pt x="7428" y="2174"/>
                  <a:pt x="7397" y="2174"/>
                </a:cubicBezTo>
                <a:close/>
                <a:moveTo>
                  <a:pt x="7218" y="2174"/>
                </a:moveTo>
                <a:cubicBezTo>
                  <a:pt x="7188" y="2174"/>
                  <a:pt x="7163" y="2224"/>
                  <a:pt x="7163" y="2285"/>
                </a:cubicBezTo>
                <a:cubicBezTo>
                  <a:pt x="7163" y="2346"/>
                  <a:pt x="7188" y="2396"/>
                  <a:pt x="7218" y="2396"/>
                </a:cubicBezTo>
                <a:cubicBezTo>
                  <a:pt x="7248" y="2396"/>
                  <a:pt x="7273" y="2346"/>
                  <a:pt x="7273" y="2285"/>
                </a:cubicBezTo>
                <a:cubicBezTo>
                  <a:pt x="7273" y="2224"/>
                  <a:pt x="7248" y="2174"/>
                  <a:pt x="7218" y="2174"/>
                </a:cubicBezTo>
                <a:close/>
                <a:moveTo>
                  <a:pt x="6502" y="2174"/>
                </a:moveTo>
                <a:cubicBezTo>
                  <a:pt x="6472" y="2174"/>
                  <a:pt x="6447" y="2224"/>
                  <a:pt x="6447" y="2285"/>
                </a:cubicBezTo>
                <a:cubicBezTo>
                  <a:pt x="6447" y="2346"/>
                  <a:pt x="6472" y="2396"/>
                  <a:pt x="6502" y="2396"/>
                </a:cubicBezTo>
                <a:cubicBezTo>
                  <a:pt x="6532" y="2396"/>
                  <a:pt x="6557" y="2346"/>
                  <a:pt x="6557" y="2285"/>
                </a:cubicBezTo>
                <a:cubicBezTo>
                  <a:pt x="6557" y="2224"/>
                  <a:pt x="6532" y="2174"/>
                  <a:pt x="6502" y="2174"/>
                </a:cubicBezTo>
                <a:close/>
                <a:moveTo>
                  <a:pt x="6323" y="2174"/>
                </a:moveTo>
                <a:cubicBezTo>
                  <a:pt x="6292" y="2174"/>
                  <a:pt x="6268" y="2224"/>
                  <a:pt x="6268" y="2285"/>
                </a:cubicBezTo>
                <a:cubicBezTo>
                  <a:pt x="6268" y="2346"/>
                  <a:pt x="6292" y="2396"/>
                  <a:pt x="6323" y="2396"/>
                </a:cubicBezTo>
                <a:cubicBezTo>
                  <a:pt x="6353" y="2396"/>
                  <a:pt x="6378" y="2346"/>
                  <a:pt x="6378" y="2285"/>
                </a:cubicBezTo>
                <a:cubicBezTo>
                  <a:pt x="6378" y="2224"/>
                  <a:pt x="6353" y="2174"/>
                  <a:pt x="6323" y="2174"/>
                </a:cubicBezTo>
                <a:close/>
                <a:moveTo>
                  <a:pt x="6144" y="2174"/>
                </a:moveTo>
                <a:cubicBezTo>
                  <a:pt x="6113" y="2174"/>
                  <a:pt x="6089" y="2224"/>
                  <a:pt x="6089" y="2285"/>
                </a:cubicBezTo>
                <a:cubicBezTo>
                  <a:pt x="6089" y="2346"/>
                  <a:pt x="6113" y="2396"/>
                  <a:pt x="6144" y="2396"/>
                </a:cubicBezTo>
                <a:cubicBezTo>
                  <a:pt x="6174" y="2396"/>
                  <a:pt x="6199" y="2346"/>
                  <a:pt x="6199" y="2285"/>
                </a:cubicBezTo>
                <a:cubicBezTo>
                  <a:pt x="6199" y="2224"/>
                  <a:pt x="6174" y="2174"/>
                  <a:pt x="6144" y="2174"/>
                </a:cubicBezTo>
                <a:close/>
                <a:moveTo>
                  <a:pt x="5965" y="2174"/>
                </a:moveTo>
                <a:cubicBezTo>
                  <a:pt x="5934" y="2174"/>
                  <a:pt x="5910" y="2224"/>
                  <a:pt x="5910" y="2285"/>
                </a:cubicBezTo>
                <a:cubicBezTo>
                  <a:pt x="5910" y="2346"/>
                  <a:pt x="5934" y="2396"/>
                  <a:pt x="5965" y="2396"/>
                </a:cubicBezTo>
                <a:cubicBezTo>
                  <a:pt x="5995" y="2396"/>
                  <a:pt x="6019" y="2346"/>
                  <a:pt x="6019" y="2285"/>
                </a:cubicBezTo>
                <a:cubicBezTo>
                  <a:pt x="6019" y="2224"/>
                  <a:pt x="5995" y="2174"/>
                  <a:pt x="5965" y="2174"/>
                </a:cubicBezTo>
                <a:close/>
                <a:moveTo>
                  <a:pt x="5786" y="2174"/>
                </a:moveTo>
                <a:cubicBezTo>
                  <a:pt x="5755" y="2174"/>
                  <a:pt x="5731" y="2224"/>
                  <a:pt x="5731" y="2285"/>
                </a:cubicBezTo>
                <a:cubicBezTo>
                  <a:pt x="5731" y="2346"/>
                  <a:pt x="5755" y="2396"/>
                  <a:pt x="5786" y="2396"/>
                </a:cubicBezTo>
                <a:cubicBezTo>
                  <a:pt x="5816" y="2396"/>
                  <a:pt x="5840" y="2346"/>
                  <a:pt x="5840" y="2285"/>
                </a:cubicBezTo>
                <a:cubicBezTo>
                  <a:pt x="5840" y="2224"/>
                  <a:pt x="5816" y="2174"/>
                  <a:pt x="5786" y="2174"/>
                </a:cubicBezTo>
                <a:close/>
                <a:moveTo>
                  <a:pt x="5427" y="2174"/>
                </a:moveTo>
                <a:cubicBezTo>
                  <a:pt x="5397" y="2174"/>
                  <a:pt x="5372" y="2224"/>
                  <a:pt x="5372" y="2285"/>
                </a:cubicBezTo>
                <a:cubicBezTo>
                  <a:pt x="5372" y="2346"/>
                  <a:pt x="5397" y="2396"/>
                  <a:pt x="5427" y="2396"/>
                </a:cubicBezTo>
                <a:cubicBezTo>
                  <a:pt x="5458" y="2396"/>
                  <a:pt x="5482" y="2346"/>
                  <a:pt x="5482" y="2285"/>
                </a:cubicBezTo>
                <a:cubicBezTo>
                  <a:pt x="5482" y="2224"/>
                  <a:pt x="5458" y="2174"/>
                  <a:pt x="5427" y="2174"/>
                </a:cubicBezTo>
                <a:close/>
                <a:moveTo>
                  <a:pt x="5248" y="2174"/>
                </a:moveTo>
                <a:cubicBezTo>
                  <a:pt x="5218" y="2174"/>
                  <a:pt x="5193" y="2224"/>
                  <a:pt x="5193" y="2285"/>
                </a:cubicBezTo>
                <a:cubicBezTo>
                  <a:pt x="5193" y="2346"/>
                  <a:pt x="5218" y="2396"/>
                  <a:pt x="5248" y="2396"/>
                </a:cubicBezTo>
                <a:cubicBezTo>
                  <a:pt x="5279" y="2396"/>
                  <a:pt x="5303" y="2346"/>
                  <a:pt x="5303" y="2285"/>
                </a:cubicBezTo>
                <a:cubicBezTo>
                  <a:pt x="5303" y="2224"/>
                  <a:pt x="5279" y="2174"/>
                  <a:pt x="5248" y="2174"/>
                </a:cubicBezTo>
                <a:close/>
                <a:moveTo>
                  <a:pt x="5069" y="2174"/>
                </a:moveTo>
                <a:cubicBezTo>
                  <a:pt x="5039" y="2174"/>
                  <a:pt x="5014" y="2224"/>
                  <a:pt x="5014" y="2285"/>
                </a:cubicBezTo>
                <a:cubicBezTo>
                  <a:pt x="5014" y="2346"/>
                  <a:pt x="5039" y="2396"/>
                  <a:pt x="5069" y="2396"/>
                </a:cubicBezTo>
                <a:cubicBezTo>
                  <a:pt x="5099" y="2396"/>
                  <a:pt x="5124" y="2346"/>
                  <a:pt x="5124" y="2285"/>
                </a:cubicBezTo>
                <a:cubicBezTo>
                  <a:pt x="5124" y="2224"/>
                  <a:pt x="5099" y="2174"/>
                  <a:pt x="5069" y="2174"/>
                </a:cubicBezTo>
                <a:close/>
                <a:moveTo>
                  <a:pt x="4890" y="2174"/>
                </a:moveTo>
                <a:cubicBezTo>
                  <a:pt x="4860" y="2174"/>
                  <a:pt x="4835" y="2224"/>
                  <a:pt x="4835" y="2285"/>
                </a:cubicBezTo>
                <a:cubicBezTo>
                  <a:pt x="4835" y="2346"/>
                  <a:pt x="4860" y="2396"/>
                  <a:pt x="4890" y="2396"/>
                </a:cubicBezTo>
                <a:cubicBezTo>
                  <a:pt x="4920" y="2396"/>
                  <a:pt x="4945" y="2346"/>
                  <a:pt x="4945" y="2285"/>
                </a:cubicBezTo>
                <a:cubicBezTo>
                  <a:pt x="4945" y="2224"/>
                  <a:pt x="4920" y="2174"/>
                  <a:pt x="4890" y="2174"/>
                </a:cubicBezTo>
                <a:close/>
                <a:moveTo>
                  <a:pt x="4711" y="2174"/>
                </a:moveTo>
                <a:cubicBezTo>
                  <a:pt x="4681" y="2174"/>
                  <a:pt x="4656" y="2224"/>
                  <a:pt x="4656" y="2285"/>
                </a:cubicBezTo>
                <a:cubicBezTo>
                  <a:pt x="4656" y="2346"/>
                  <a:pt x="4681" y="2396"/>
                  <a:pt x="4711" y="2396"/>
                </a:cubicBezTo>
                <a:cubicBezTo>
                  <a:pt x="4741" y="2396"/>
                  <a:pt x="4766" y="2346"/>
                  <a:pt x="4766" y="2285"/>
                </a:cubicBezTo>
                <a:cubicBezTo>
                  <a:pt x="4766" y="2224"/>
                  <a:pt x="4741" y="2174"/>
                  <a:pt x="4711" y="2174"/>
                </a:cubicBezTo>
                <a:close/>
                <a:moveTo>
                  <a:pt x="4532" y="2174"/>
                </a:moveTo>
                <a:cubicBezTo>
                  <a:pt x="4502" y="2174"/>
                  <a:pt x="4477" y="2224"/>
                  <a:pt x="4477" y="2285"/>
                </a:cubicBezTo>
                <a:cubicBezTo>
                  <a:pt x="4477" y="2346"/>
                  <a:pt x="4502" y="2396"/>
                  <a:pt x="4532" y="2396"/>
                </a:cubicBezTo>
                <a:cubicBezTo>
                  <a:pt x="4562" y="2396"/>
                  <a:pt x="4587" y="2346"/>
                  <a:pt x="4587" y="2285"/>
                </a:cubicBezTo>
                <a:cubicBezTo>
                  <a:pt x="4587" y="2224"/>
                  <a:pt x="4562" y="2174"/>
                  <a:pt x="4532" y="2174"/>
                </a:cubicBezTo>
                <a:close/>
                <a:moveTo>
                  <a:pt x="4353" y="2174"/>
                </a:moveTo>
                <a:cubicBezTo>
                  <a:pt x="4323" y="2174"/>
                  <a:pt x="4298" y="2224"/>
                  <a:pt x="4298" y="2285"/>
                </a:cubicBezTo>
                <a:cubicBezTo>
                  <a:pt x="4298" y="2346"/>
                  <a:pt x="4323" y="2396"/>
                  <a:pt x="4353" y="2396"/>
                </a:cubicBezTo>
                <a:cubicBezTo>
                  <a:pt x="4383" y="2396"/>
                  <a:pt x="4408" y="2346"/>
                  <a:pt x="4408" y="2285"/>
                </a:cubicBezTo>
                <a:cubicBezTo>
                  <a:pt x="4408" y="2224"/>
                  <a:pt x="4383" y="2174"/>
                  <a:pt x="4353" y="2174"/>
                </a:cubicBezTo>
                <a:close/>
                <a:moveTo>
                  <a:pt x="4174" y="2174"/>
                </a:moveTo>
                <a:cubicBezTo>
                  <a:pt x="4143" y="2174"/>
                  <a:pt x="4119" y="2224"/>
                  <a:pt x="4119" y="2285"/>
                </a:cubicBezTo>
                <a:cubicBezTo>
                  <a:pt x="4119" y="2346"/>
                  <a:pt x="4143" y="2396"/>
                  <a:pt x="4174" y="2396"/>
                </a:cubicBezTo>
                <a:cubicBezTo>
                  <a:pt x="4204" y="2396"/>
                  <a:pt x="4229" y="2346"/>
                  <a:pt x="4229" y="2285"/>
                </a:cubicBezTo>
                <a:cubicBezTo>
                  <a:pt x="4229" y="2224"/>
                  <a:pt x="4204" y="2174"/>
                  <a:pt x="4174" y="2174"/>
                </a:cubicBezTo>
                <a:close/>
                <a:moveTo>
                  <a:pt x="3995" y="2174"/>
                </a:moveTo>
                <a:cubicBezTo>
                  <a:pt x="3964" y="2174"/>
                  <a:pt x="3940" y="2224"/>
                  <a:pt x="3940" y="2285"/>
                </a:cubicBezTo>
                <a:cubicBezTo>
                  <a:pt x="3940" y="2346"/>
                  <a:pt x="3964" y="2396"/>
                  <a:pt x="3995" y="2396"/>
                </a:cubicBezTo>
                <a:cubicBezTo>
                  <a:pt x="4025" y="2396"/>
                  <a:pt x="4050" y="2346"/>
                  <a:pt x="4050" y="2285"/>
                </a:cubicBezTo>
                <a:cubicBezTo>
                  <a:pt x="4050" y="2224"/>
                  <a:pt x="4025" y="2174"/>
                  <a:pt x="3995" y="2174"/>
                </a:cubicBezTo>
                <a:close/>
                <a:moveTo>
                  <a:pt x="3816" y="2174"/>
                </a:moveTo>
                <a:cubicBezTo>
                  <a:pt x="3785" y="2174"/>
                  <a:pt x="3761" y="2224"/>
                  <a:pt x="3761" y="2285"/>
                </a:cubicBezTo>
                <a:cubicBezTo>
                  <a:pt x="3761" y="2346"/>
                  <a:pt x="3785" y="2396"/>
                  <a:pt x="3816" y="2396"/>
                </a:cubicBezTo>
                <a:cubicBezTo>
                  <a:pt x="3846" y="2396"/>
                  <a:pt x="3870" y="2346"/>
                  <a:pt x="3870" y="2285"/>
                </a:cubicBezTo>
                <a:cubicBezTo>
                  <a:pt x="3870" y="2224"/>
                  <a:pt x="3846" y="2174"/>
                  <a:pt x="3816" y="2174"/>
                </a:cubicBezTo>
                <a:close/>
                <a:moveTo>
                  <a:pt x="3637" y="2174"/>
                </a:moveTo>
                <a:cubicBezTo>
                  <a:pt x="3606" y="2174"/>
                  <a:pt x="3582" y="2224"/>
                  <a:pt x="3582" y="2285"/>
                </a:cubicBezTo>
                <a:cubicBezTo>
                  <a:pt x="3582" y="2346"/>
                  <a:pt x="3606" y="2396"/>
                  <a:pt x="3637" y="2396"/>
                </a:cubicBezTo>
                <a:cubicBezTo>
                  <a:pt x="3667" y="2396"/>
                  <a:pt x="3691" y="2346"/>
                  <a:pt x="3691" y="2285"/>
                </a:cubicBezTo>
                <a:cubicBezTo>
                  <a:pt x="3691" y="2224"/>
                  <a:pt x="3667" y="2174"/>
                  <a:pt x="3637" y="2174"/>
                </a:cubicBezTo>
                <a:close/>
                <a:moveTo>
                  <a:pt x="3457" y="2174"/>
                </a:moveTo>
                <a:cubicBezTo>
                  <a:pt x="3427" y="2174"/>
                  <a:pt x="3403" y="2224"/>
                  <a:pt x="3403" y="2285"/>
                </a:cubicBezTo>
                <a:cubicBezTo>
                  <a:pt x="3403" y="2346"/>
                  <a:pt x="3427" y="2396"/>
                  <a:pt x="3457" y="2396"/>
                </a:cubicBezTo>
                <a:cubicBezTo>
                  <a:pt x="3488" y="2396"/>
                  <a:pt x="3512" y="2346"/>
                  <a:pt x="3512" y="2285"/>
                </a:cubicBezTo>
                <a:cubicBezTo>
                  <a:pt x="3512" y="2224"/>
                  <a:pt x="3488" y="2174"/>
                  <a:pt x="3457" y="2174"/>
                </a:cubicBezTo>
                <a:close/>
                <a:moveTo>
                  <a:pt x="3278" y="2174"/>
                </a:moveTo>
                <a:cubicBezTo>
                  <a:pt x="3248" y="2174"/>
                  <a:pt x="3223" y="2224"/>
                  <a:pt x="3223" y="2285"/>
                </a:cubicBezTo>
                <a:cubicBezTo>
                  <a:pt x="3223" y="2346"/>
                  <a:pt x="3248" y="2396"/>
                  <a:pt x="3278" y="2396"/>
                </a:cubicBezTo>
                <a:cubicBezTo>
                  <a:pt x="3309" y="2396"/>
                  <a:pt x="3333" y="2346"/>
                  <a:pt x="3333" y="2285"/>
                </a:cubicBezTo>
                <a:cubicBezTo>
                  <a:pt x="3333" y="2224"/>
                  <a:pt x="3309" y="2174"/>
                  <a:pt x="3278" y="2174"/>
                </a:cubicBezTo>
                <a:close/>
                <a:moveTo>
                  <a:pt x="3099" y="2174"/>
                </a:moveTo>
                <a:cubicBezTo>
                  <a:pt x="3069" y="2174"/>
                  <a:pt x="3044" y="2224"/>
                  <a:pt x="3044" y="2285"/>
                </a:cubicBezTo>
                <a:cubicBezTo>
                  <a:pt x="3044" y="2346"/>
                  <a:pt x="3069" y="2396"/>
                  <a:pt x="3099" y="2396"/>
                </a:cubicBezTo>
                <a:cubicBezTo>
                  <a:pt x="3130" y="2396"/>
                  <a:pt x="3154" y="2346"/>
                  <a:pt x="3154" y="2285"/>
                </a:cubicBezTo>
                <a:cubicBezTo>
                  <a:pt x="3154" y="2224"/>
                  <a:pt x="3130" y="2174"/>
                  <a:pt x="3099" y="2174"/>
                </a:cubicBezTo>
                <a:close/>
                <a:moveTo>
                  <a:pt x="2920" y="2174"/>
                </a:moveTo>
                <a:cubicBezTo>
                  <a:pt x="2890" y="2174"/>
                  <a:pt x="2865" y="2224"/>
                  <a:pt x="2865" y="2285"/>
                </a:cubicBezTo>
                <a:cubicBezTo>
                  <a:pt x="2865" y="2346"/>
                  <a:pt x="2890" y="2396"/>
                  <a:pt x="2920" y="2396"/>
                </a:cubicBezTo>
                <a:cubicBezTo>
                  <a:pt x="2950" y="2396"/>
                  <a:pt x="2975" y="2346"/>
                  <a:pt x="2975" y="2285"/>
                </a:cubicBezTo>
                <a:cubicBezTo>
                  <a:pt x="2975" y="2224"/>
                  <a:pt x="2950" y="2174"/>
                  <a:pt x="2920" y="2174"/>
                </a:cubicBezTo>
                <a:close/>
                <a:moveTo>
                  <a:pt x="2741" y="2174"/>
                </a:moveTo>
                <a:cubicBezTo>
                  <a:pt x="2711" y="2174"/>
                  <a:pt x="2686" y="2224"/>
                  <a:pt x="2686" y="2285"/>
                </a:cubicBezTo>
                <a:cubicBezTo>
                  <a:pt x="2686" y="2346"/>
                  <a:pt x="2711" y="2396"/>
                  <a:pt x="2741" y="2396"/>
                </a:cubicBezTo>
                <a:cubicBezTo>
                  <a:pt x="2771" y="2396"/>
                  <a:pt x="2796" y="2346"/>
                  <a:pt x="2796" y="2285"/>
                </a:cubicBezTo>
                <a:cubicBezTo>
                  <a:pt x="2796" y="2224"/>
                  <a:pt x="2771" y="2174"/>
                  <a:pt x="2741" y="2174"/>
                </a:cubicBezTo>
                <a:close/>
                <a:moveTo>
                  <a:pt x="2562" y="2174"/>
                </a:moveTo>
                <a:cubicBezTo>
                  <a:pt x="2532" y="2174"/>
                  <a:pt x="2507" y="2224"/>
                  <a:pt x="2507" y="2285"/>
                </a:cubicBezTo>
                <a:cubicBezTo>
                  <a:pt x="2507" y="2346"/>
                  <a:pt x="2532" y="2396"/>
                  <a:pt x="2562" y="2396"/>
                </a:cubicBezTo>
                <a:cubicBezTo>
                  <a:pt x="2592" y="2396"/>
                  <a:pt x="2617" y="2346"/>
                  <a:pt x="2617" y="2285"/>
                </a:cubicBezTo>
                <a:cubicBezTo>
                  <a:pt x="2617" y="2224"/>
                  <a:pt x="2592" y="2174"/>
                  <a:pt x="2562" y="2174"/>
                </a:cubicBezTo>
                <a:close/>
                <a:moveTo>
                  <a:pt x="2383" y="2174"/>
                </a:moveTo>
                <a:cubicBezTo>
                  <a:pt x="2353" y="2174"/>
                  <a:pt x="2328" y="2224"/>
                  <a:pt x="2328" y="2285"/>
                </a:cubicBezTo>
                <a:cubicBezTo>
                  <a:pt x="2328" y="2346"/>
                  <a:pt x="2353" y="2396"/>
                  <a:pt x="2383" y="2396"/>
                </a:cubicBezTo>
                <a:cubicBezTo>
                  <a:pt x="2413" y="2396"/>
                  <a:pt x="2438" y="2346"/>
                  <a:pt x="2438" y="2285"/>
                </a:cubicBezTo>
                <a:cubicBezTo>
                  <a:pt x="2438" y="2224"/>
                  <a:pt x="2413" y="2174"/>
                  <a:pt x="2383" y="2174"/>
                </a:cubicBezTo>
                <a:close/>
                <a:moveTo>
                  <a:pt x="2204" y="2174"/>
                </a:moveTo>
                <a:cubicBezTo>
                  <a:pt x="2174" y="2174"/>
                  <a:pt x="2149" y="2224"/>
                  <a:pt x="2149" y="2285"/>
                </a:cubicBezTo>
                <a:cubicBezTo>
                  <a:pt x="2149" y="2346"/>
                  <a:pt x="2174" y="2396"/>
                  <a:pt x="2204" y="2396"/>
                </a:cubicBezTo>
                <a:cubicBezTo>
                  <a:pt x="2234" y="2396"/>
                  <a:pt x="2259" y="2346"/>
                  <a:pt x="2259" y="2285"/>
                </a:cubicBezTo>
                <a:cubicBezTo>
                  <a:pt x="2259" y="2224"/>
                  <a:pt x="2234" y="2174"/>
                  <a:pt x="2204" y="2174"/>
                </a:cubicBezTo>
                <a:close/>
                <a:moveTo>
                  <a:pt x="2025" y="2174"/>
                </a:moveTo>
                <a:cubicBezTo>
                  <a:pt x="1994" y="2174"/>
                  <a:pt x="1970" y="2224"/>
                  <a:pt x="1970" y="2285"/>
                </a:cubicBezTo>
                <a:cubicBezTo>
                  <a:pt x="1970" y="2346"/>
                  <a:pt x="1994" y="2396"/>
                  <a:pt x="2025" y="2396"/>
                </a:cubicBezTo>
                <a:cubicBezTo>
                  <a:pt x="2055" y="2396"/>
                  <a:pt x="2080" y="2346"/>
                  <a:pt x="2080" y="2285"/>
                </a:cubicBezTo>
                <a:cubicBezTo>
                  <a:pt x="2080" y="2224"/>
                  <a:pt x="2055" y="2174"/>
                  <a:pt x="2025" y="2174"/>
                </a:cubicBezTo>
                <a:close/>
                <a:moveTo>
                  <a:pt x="1846" y="2174"/>
                </a:moveTo>
                <a:cubicBezTo>
                  <a:pt x="1815" y="2174"/>
                  <a:pt x="1791" y="2224"/>
                  <a:pt x="1791" y="2285"/>
                </a:cubicBezTo>
                <a:cubicBezTo>
                  <a:pt x="1791" y="2346"/>
                  <a:pt x="1815" y="2396"/>
                  <a:pt x="1846" y="2396"/>
                </a:cubicBezTo>
                <a:cubicBezTo>
                  <a:pt x="1876" y="2396"/>
                  <a:pt x="1901" y="2346"/>
                  <a:pt x="1901" y="2285"/>
                </a:cubicBezTo>
                <a:cubicBezTo>
                  <a:pt x="1901" y="2224"/>
                  <a:pt x="1876" y="2174"/>
                  <a:pt x="1846" y="2174"/>
                </a:cubicBezTo>
                <a:close/>
                <a:moveTo>
                  <a:pt x="1667" y="2174"/>
                </a:moveTo>
                <a:cubicBezTo>
                  <a:pt x="1636" y="2174"/>
                  <a:pt x="1612" y="2224"/>
                  <a:pt x="1612" y="2285"/>
                </a:cubicBezTo>
                <a:cubicBezTo>
                  <a:pt x="1612" y="2346"/>
                  <a:pt x="1636" y="2396"/>
                  <a:pt x="1667" y="2396"/>
                </a:cubicBezTo>
                <a:cubicBezTo>
                  <a:pt x="1697" y="2396"/>
                  <a:pt x="1721" y="2346"/>
                  <a:pt x="1721" y="2285"/>
                </a:cubicBezTo>
                <a:cubicBezTo>
                  <a:pt x="1721" y="2224"/>
                  <a:pt x="1697" y="2174"/>
                  <a:pt x="1667" y="2174"/>
                </a:cubicBezTo>
                <a:close/>
                <a:moveTo>
                  <a:pt x="1488" y="2174"/>
                </a:moveTo>
                <a:cubicBezTo>
                  <a:pt x="1457" y="2174"/>
                  <a:pt x="1433" y="2224"/>
                  <a:pt x="1433" y="2285"/>
                </a:cubicBezTo>
                <a:cubicBezTo>
                  <a:pt x="1433" y="2346"/>
                  <a:pt x="1457" y="2396"/>
                  <a:pt x="1488" y="2396"/>
                </a:cubicBezTo>
                <a:cubicBezTo>
                  <a:pt x="1518" y="2396"/>
                  <a:pt x="1542" y="2346"/>
                  <a:pt x="1542" y="2285"/>
                </a:cubicBezTo>
                <a:cubicBezTo>
                  <a:pt x="1542" y="2224"/>
                  <a:pt x="1518" y="2174"/>
                  <a:pt x="1488" y="2174"/>
                </a:cubicBezTo>
                <a:close/>
                <a:moveTo>
                  <a:pt x="1308" y="2174"/>
                </a:moveTo>
                <a:cubicBezTo>
                  <a:pt x="1278" y="2174"/>
                  <a:pt x="1254" y="2224"/>
                  <a:pt x="1254" y="2285"/>
                </a:cubicBezTo>
                <a:cubicBezTo>
                  <a:pt x="1254" y="2346"/>
                  <a:pt x="1278" y="2396"/>
                  <a:pt x="1308" y="2396"/>
                </a:cubicBezTo>
                <a:cubicBezTo>
                  <a:pt x="1339" y="2396"/>
                  <a:pt x="1363" y="2346"/>
                  <a:pt x="1363" y="2285"/>
                </a:cubicBezTo>
                <a:cubicBezTo>
                  <a:pt x="1363" y="2224"/>
                  <a:pt x="1339" y="2174"/>
                  <a:pt x="1308" y="2174"/>
                </a:cubicBezTo>
                <a:close/>
                <a:moveTo>
                  <a:pt x="1129" y="2174"/>
                </a:moveTo>
                <a:cubicBezTo>
                  <a:pt x="1099" y="2174"/>
                  <a:pt x="1075" y="2224"/>
                  <a:pt x="1075" y="2285"/>
                </a:cubicBezTo>
                <a:cubicBezTo>
                  <a:pt x="1075" y="2346"/>
                  <a:pt x="1099" y="2396"/>
                  <a:pt x="1129" y="2396"/>
                </a:cubicBezTo>
                <a:cubicBezTo>
                  <a:pt x="1160" y="2396"/>
                  <a:pt x="1184" y="2346"/>
                  <a:pt x="1184" y="2285"/>
                </a:cubicBezTo>
                <a:cubicBezTo>
                  <a:pt x="1184" y="2224"/>
                  <a:pt x="1160" y="2174"/>
                  <a:pt x="1129" y="2174"/>
                </a:cubicBezTo>
                <a:close/>
                <a:moveTo>
                  <a:pt x="950" y="2174"/>
                </a:moveTo>
                <a:cubicBezTo>
                  <a:pt x="920" y="2174"/>
                  <a:pt x="895" y="2224"/>
                  <a:pt x="895" y="2285"/>
                </a:cubicBezTo>
                <a:cubicBezTo>
                  <a:pt x="895" y="2346"/>
                  <a:pt x="920" y="2396"/>
                  <a:pt x="950" y="2396"/>
                </a:cubicBezTo>
                <a:cubicBezTo>
                  <a:pt x="981" y="2396"/>
                  <a:pt x="1005" y="2346"/>
                  <a:pt x="1005" y="2285"/>
                </a:cubicBezTo>
                <a:cubicBezTo>
                  <a:pt x="1005" y="2224"/>
                  <a:pt x="981" y="2174"/>
                  <a:pt x="950" y="2174"/>
                </a:cubicBezTo>
                <a:close/>
                <a:moveTo>
                  <a:pt x="19575" y="1812"/>
                </a:moveTo>
                <a:cubicBezTo>
                  <a:pt x="19545" y="1812"/>
                  <a:pt x="19520" y="1861"/>
                  <a:pt x="19520" y="1923"/>
                </a:cubicBezTo>
                <a:cubicBezTo>
                  <a:pt x="19520" y="1984"/>
                  <a:pt x="19545" y="2034"/>
                  <a:pt x="19575" y="2034"/>
                </a:cubicBezTo>
                <a:cubicBezTo>
                  <a:pt x="19605" y="2034"/>
                  <a:pt x="19630" y="1984"/>
                  <a:pt x="19630" y="1923"/>
                </a:cubicBezTo>
                <a:cubicBezTo>
                  <a:pt x="19630" y="1861"/>
                  <a:pt x="19605" y="1812"/>
                  <a:pt x="19575" y="1812"/>
                </a:cubicBezTo>
                <a:close/>
                <a:moveTo>
                  <a:pt x="19396" y="1812"/>
                </a:moveTo>
                <a:cubicBezTo>
                  <a:pt x="19366" y="1812"/>
                  <a:pt x="19341" y="1861"/>
                  <a:pt x="19341" y="1923"/>
                </a:cubicBezTo>
                <a:cubicBezTo>
                  <a:pt x="19341" y="1984"/>
                  <a:pt x="19366" y="2034"/>
                  <a:pt x="19396" y="2034"/>
                </a:cubicBezTo>
                <a:cubicBezTo>
                  <a:pt x="19426" y="2034"/>
                  <a:pt x="19451" y="1984"/>
                  <a:pt x="19451" y="1923"/>
                </a:cubicBezTo>
                <a:cubicBezTo>
                  <a:pt x="19451" y="1861"/>
                  <a:pt x="19426" y="1812"/>
                  <a:pt x="19396" y="1812"/>
                </a:cubicBezTo>
                <a:close/>
                <a:moveTo>
                  <a:pt x="19217" y="1812"/>
                </a:moveTo>
                <a:cubicBezTo>
                  <a:pt x="19187" y="1812"/>
                  <a:pt x="19162" y="1861"/>
                  <a:pt x="19162" y="1923"/>
                </a:cubicBezTo>
                <a:cubicBezTo>
                  <a:pt x="19162" y="1984"/>
                  <a:pt x="19187" y="2034"/>
                  <a:pt x="19217" y="2034"/>
                </a:cubicBezTo>
                <a:cubicBezTo>
                  <a:pt x="19247" y="2034"/>
                  <a:pt x="19272" y="1984"/>
                  <a:pt x="19272" y="1923"/>
                </a:cubicBezTo>
                <a:cubicBezTo>
                  <a:pt x="19272" y="1861"/>
                  <a:pt x="19247" y="1812"/>
                  <a:pt x="19217" y="1812"/>
                </a:cubicBezTo>
                <a:close/>
                <a:moveTo>
                  <a:pt x="19038" y="1812"/>
                </a:moveTo>
                <a:cubicBezTo>
                  <a:pt x="19008" y="1812"/>
                  <a:pt x="18983" y="1861"/>
                  <a:pt x="18983" y="1923"/>
                </a:cubicBezTo>
                <a:cubicBezTo>
                  <a:pt x="18983" y="1984"/>
                  <a:pt x="19008" y="2034"/>
                  <a:pt x="19038" y="2034"/>
                </a:cubicBezTo>
                <a:cubicBezTo>
                  <a:pt x="19068" y="2034"/>
                  <a:pt x="19093" y="1984"/>
                  <a:pt x="19093" y="1923"/>
                </a:cubicBezTo>
                <a:cubicBezTo>
                  <a:pt x="19093" y="1861"/>
                  <a:pt x="19068" y="1812"/>
                  <a:pt x="19038" y="1812"/>
                </a:cubicBezTo>
                <a:close/>
                <a:moveTo>
                  <a:pt x="18859" y="1812"/>
                </a:moveTo>
                <a:cubicBezTo>
                  <a:pt x="18828" y="1812"/>
                  <a:pt x="18804" y="1861"/>
                  <a:pt x="18804" y="1923"/>
                </a:cubicBezTo>
                <a:cubicBezTo>
                  <a:pt x="18804" y="1984"/>
                  <a:pt x="18828" y="2034"/>
                  <a:pt x="18859" y="2034"/>
                </a:cubicBezTo>
                <a:cubicBezTo>
                  <a:pt x="18889" y="2034"/>
                  <a:pt x="18914" y="1984"/>
                  <a:pt x="18914" y="1923"/>
                </a:cubicBezTo>
                <a:cubicBezTo>
                  <a:pt x="18914" y="1861"/>
                  <a:pt x="18889" y="1812"/>
                  <a:pt x="18859" y="1812"/>
                </a:cubicBezTo>
                <a:close/>
                <a:moveTo>
                  <a:pt x="18680" y="1812"/>
                </a:moveTo>
                <a:cubicBezTo>
                  <a:pt x="18649" y="1812"/>
                  <a:pt x="18625" y="1861"/>
                  <a:pt x="18625" y="1923"/>
                </a:cubicBezTo>
                <a:cubicBezTo>
                  <a:pt x="18625" y="1984"/>
                  <a:pt x="18649" y="2034"/>
                  <a:pt x="18680" y="2034"/>
                </a:cubicBezTo>
                <a:cubicBezTo>
                  <a:pt x="18710" y="2034"/>
                  <a:pt x="18735" y="1984"/>
                  <a:pt x="18735" y="1923"/>
                </a:cubicBezTo>
                <a:cubicBezTo>
                  <a:pt x="18735" y="1861"/>
                  <a:pt x="18710" y="1812"/>
                  <a:pt x="18680" y="1812"/>
                </a:cubicBezTo>
                <a:close/>
                <a:moveTo>
                  <a:pt x="18501" y="1812"/>
                </a:moveTo>
                <a:cubicBezTo>
                  <a:pt x="18470" y="1812"/>
                  <a:pt x="18446" y="1861"/>
                  <a:pt x="18446" y="1923"/>
                </a:cubicBezTo>
                <a:cubicBezTo>
                  <a:pt x="18446" y="1984"/>
                  <a:pt x="18470" y="2034"/>
                  <a:pt x="18501" y="2034"/>
                </a:cubicBezTo>
                <a:cubicBezTo>
                  <a:pt x="18531" y="2034"/>
                  <a:pt x="18555" y="1984"/>
                  <a:pt x="18555" y="1923"/>
                </a:cubicBezTo>
                <a:cubicBezTo>
                  <a:pt x="18555" y="1861"/>
                  <a:pt x="18531" y="1812"/>
                  <a:pt x="18501" y="1812"/>
                </a:cubicBezTo>
                <a:close/>
                <a:moveTo>
                  <a:pt x="18321" y="1812"/>
                </a:moveTo>
                <a:cubicBezTo>
                  <a:pt x="18291" y="1812"/>
                  <a:pt x="18267" y="1861"/>
                  <a:pt x="18267" y="1923"/>
                </a:cubicBezTo>
                <a:cubicBezTo>
                  <a:pt x="18267" y="1984"/>
                  <a:pt x="18291" y="2034"/>
                  <a:pt x="18321" y="2034"/>
                </a:cubicBezTo>
                <a:cubicBezTo>
                  <a:pt x="18352" y="2034"/>
                  <a:pt x="18376" y="1984"/>
                  <a:pt x="18376" y="1923"/>
                </a:cubicBezTo>
                <a:cubicBezTo>
                  <a:pt x="18376" y="1861"/>
                  <a:pt x="18352" y="1812"/>
                  <a:pt x="18321" y="1812"/>
                </a:cubicBezTo>
                <a:close/>
                <a:moveTo>
                  <a:pt x="18142" y="1812"/>
                </a:moveTo>
                <a:cubicBezTo>
                  <a:pt x="18112" y="1812"/>
                  <a:pt x="18088" y="1861"/>
                  <a:pt x="18088" y="1923"/>
                </a:cubicBezTo>
                <a:cubicBezTo>
                  <a:pt x="18088" y="1984"/>
                  <a:pt x="18112" y="2034"/>
                  <a:pt x="18142" y="2034"/>
                </a:cubicBezTo>
                <a:cubicBezTo>
                  <a:pt x="18173" y="2034"/>
                  <a:pt x="18197" y="1984"/>
                  <a:pt x="18197" y="1923"/>
                </a:cubicBezTo>
                <a:cubicBezTo>
                  <a:pt x="18197" y="1861"/>
                  <a:pt x="18173" y="1812"/>
                  <a:pt x="18142" y="1812"/>
                </a:cubicBezTo>
                <a:close/>
                <a:moveTo>
                  <a:pt x="17963" y="1812"/>
                </a:moveTo>
                <a:cubicBezTo>
                  <a:pt x="17933" y="1812"/>
                  <a:pt x="17908" y="1861"/>
                  <a:pt x="17908" y="1923"/>
                </a:cubicBezTo>
                <a:cubicBezTo>
                  <a:pt x="17908" y="1984"/>
                  <a:pt x="17933" y="2034"/>
                  <a:pt x="17963" y="2034"/>
                </a:cubicBezTo>
                <a:cubicBezTo>
                  <a:pt x="17994" y="2034"/>
                  <a:pt x="18018" y="1984"/>
                  <a:pt x="18018" y="1923"/>
                </a:cubicBezTo>
                <a:cubicBezTo>
                  <a:pt x="18018" y="1861"/>
                  <a:pt x="17994" y="1812"/>
                  <a:pt x="17963" y="1812"/>
                </a:cubicBezTo>
                <a:close/>
                <a:moveTo>
                  <a:pt x="17784" y="1812"/>
                </a:moveTo>
                <a:cubicBezTo>
                  <a:pt x="17754" y="1812"/>
                  <a:pt x="17729" y="1861"/>
                  <a:pt x="17729" y="1923"/>
                </a:cubicBezTo>
                <a:cubicBezTo>
                  <a:pt x="17729" y="1984"/>
                  <a:pt x="17754" y="2034"/>
                  <a:pt x="17784" y="2034"/>
                </a:cubicBezTo>
                <a:cubicBezTo>
                  <a:pt x="17815" y="2034"/>
                  <a:pt x="17839" y="1984"/>
                  <a:pt x="17839" y="1923"/>
                </a:cubicBezTo>
                <a:cubicBezTo>
                  <a:pt x="17839" y="1861"/>
                  <a:pt x="17815" y="1812"/>
                  <a:pt x="17784" y="1812"/>
                </a:cubicBezTo>
                <a:close/>
                <a:moveTo>
                  <a:pt x="17605" y="1812"/>
                </a:moveTo>
                <a:cubicBezTo>
                  <a:pt x="17575" y="1812"/>
                  <a:pt x="17550" y="1861"/>
                  <a:pt x="17550" y="1923"/>
                </a:cubicBezTo>
                <a:cubicBezTo>
                  <a:pt x="17550" y="1984"/>
                  <a:pt x="17575" y="2034"/>
                  <a:pt x="17605" y="2034"/>
                </a:cubicBezTo>
                <a:cubicBezTo>
                  <a:pt x="17635" y="2034"/>
                  <a:pt x="17660" y="1984"/>
                  <a:pt x="17660" y="1923"/>
                </a:cubicBezTo>
                <a:cubicBezTo>
                  <a:pt x="17660" y="1861"/>
                  <a:pt x="17635" y="1812"/>
                  <a:pt x="17605" y="1812"/>
                </a:cubicBezTo>
                <a:close/>
                <a:moveTo>
                  <a:pt x="17426" y="1812"/>
                </a:moveTo>
                <a:cubicBezTo>
                  <a:pt x="17396" y="1812"/>
                  <a:pt x="17371" y="1861"/>
                  <a:pt x="17371" y="1923"/>
                </a:cubicBezTo>
                <a:cubicBezTo>
                  <a:pt x="17371" y="1984"/>
                  <a:pt x="17396" y="2034"/>
                  <a:pt x="17426" y="2034"/>
                </a:cubicBezTo>
                <a:cubicBezTo>
                  <a:pt x="17456" y="2034"/>
                  <a:pt x="17481" y="1984"/>
                  <a:pt x="17481" y="1923"/>
                </a:cubicBezTo>
                <a:cubicBezTo>
                  <a:pt x="17481" y="1861"/>
                  <a:pt x="17456" y="1812"/>
                  <a:pt x="17426" y="1812"/>
                </a:cubicBezTo>
                <a:close/>
                <a:moveTo>
                  <a:pt x="17247" y="1812"/>
                </a:moveTo>
                <a:cubicBezTo>
                  <a:pt x="17217" y="1812"/>
                  <a:pt x="17192" y="1861"/>
                  <a:pt x="17192" y="1923"/>
                </a:cubicBezTo>
                <a:cubicBezTo>
                  <a:pt x="17192" y="1984"/>
                  <a:pt x="17217" y="2034"/>
                  <a:pt x="17247" y="2034"/>
                </a:cubicBezTo>
                <a:cubicBezTo>
                  <a:pt x="17277" y="2034"/>
                  <a:pt x="17302" y="1984"/>
                  <a:pt x="17302" y="1923"/>
                </a:cubicBezTo>
                <a:cubicBezTo>
                  <a:pt x="17302" y="1861"/>
                  <a:pt x="17277" y="1812"/>
                  <a:pt x="17247" y="1812"/>
                </a:cubicBezTo>
                <a:close/>
                <a:moveTo>
                  <a:pt x="17068" y="1812"/>
                </a:moveTo>
                <a:cubicBezTo>
                  <a:pt x="17038" y="1812"/>
                  <a:pt x="17013" y="1861"/>
                  <a:pt x="17013" y="1923"/>
                </a:cubicBezTo>
                <a:cubicBezTo>
                  <a:pt x="17013" y="1984"/>
                  <a:pt x="17038" y="2034"/>
                  <a:pt x="17068" y="2034"/>
                </a:cubicBezTo>
                <a:cubicBezTo>
                  <a:pt x="17098" y="2034"/>
                  <a:pt x="17123" y="1984"/>
                  <a:pt x="17123" y="1923"/>
                </a:cubicBezTo>
                <a:cubicBezTo>
                  <a:pt x="17123" y="1861"/>
                  <a:pt x="17098" y="1812"/>
                  <a:pt x="17068" y="1812"/>
                </a:cubicBezTo>
                <a:close/>
                <a:moveTo>
                  <a:pt x="16889" y="1812"/>
                </a:moveTo>
                <a:cubicBezTo>
                  <a:pt x="16859" y="1812"/>
                  <a:pt x="16834" y="1861"/>
                  <a:pt x="16834" y="1923"/>
                </a:cubicBezTo>
                <a:cubicBezTo>
                  <a:pt x="16834" y="1984"/>
                  <a:pt x="16859" y="2034"/>
                  <a:pt x="16889" y="2034"/>
                </a:cubicBezTo>
                <a:cubicBezTo>
                  <a:pt x="16919" y="2034"/>
                  <a:pt x="16944" y="1984"/>
                  <a:pt x="16944" y="1923"/>
                </a:cubicBezTo>
                <a:cubicBezTo>
                  <a:pt x="16944" y="1861"/>
                  <a:pt x="16919" y="1812"/>
                  <a:pt x="16889" y="1812"/>
                </a:cubicBezTo>
                <a:close/>
                <a:moveTo>
                  <a:pt x="16710" y="1812"/>
                </a:moveTo>
                <a:cubicBezTo>
                  <a:pt x="16679" y="1812"/>
                  <a:pt x="16655" y="1861"/>
                  <a:pt x="16655" y="1923"/>
                </a:cubicBezTo>
                <a:cubicBezTo>
                  <a:pt x="16655" y="1984"/>
                  <a:pt x="16679" y="2034"/>
                  <a:pt x="16710" y="2034"/>
                </a:cubicBezTo>
                <a:cubicBezTo>
                  <a:pt x="16740" y="2034"/>
                  <a:pt x="16765" y="1984"/>
                  <a:pt x="16765" y="1923"/>
                </a:cubicBezTo>
                <a:cubicBezTo>
                  <a:pt x="16765" y="1861"/>
                  <a:pt x="16740" y="1812"/>
                  <a:pt x="16710" y="1812"/>
                </a:cubicBezTo>
                <a:close/>
                <a:moveTo>
                  <a:pt x="16531" y="1812"/>
                </a:moveTo>
                <a:cubicBezTo>
                  <a:pt x="16500" y="1812"/>
                  <a:pt x="16476" y="1861"/>
                  <a:pt x="16476" y="1923"/>
                </a:cubicBezTo>
                <a:cubicBezTo>
                  <a:pt x="16476" y="1984"/>
                  <a:pt x="16500" y="2034"/>
                  <a:pt x="16531" y="2034"/>
                </a:cubicBezTo>
                <a:cubicBezTo>
                  <a:pt x="16561" y="2034"/>
                  <a:pt x="16585" y="1984"/>
                  <a:pt x="16585" y="1923"/>
                </a:cubicBezTo>
                <a:cubicBezTo>
                  <a:pt x="16585" y="1861"/>
                  <a:pt x="16561" y="1812"/>
                  <a:pt x="16531" y="1812"/>
                </a:cubicBezTo>
                <a:close/>
                <a:moveTo>
                  <a:pt x="16352" y="1812"/>
                </a:moveTo>
                <a:cubicBezTo>
                  <a:pt x="16321" y="1812"/>
                  <a:pt x="16297" y="1861"/>
                  <a:pt x="16297" y="1923"/>
                </a:cubicBezTo>
                <a:cubicBezTo>
                  <a:pt x="16297" y="1984"/>
                  <a:pt x="16321" y="2034"/>
                  <a:pt x="16352" y="2034"/>
                </a:cubicBezTo>
                <a:cubicBezTo>
                  <a:pt x="16382" y="2034"/>
                  <a:pt x="16406" y="1984"/>
                  <a:pt x="16406" y="1923"/>
                </a:cubicBezTo>
                <a:cubicBezTo>
                  <a:pt x="16406" y="1861"/>
                  <a:pt x="16382" y="1812"/>
                  <a:pt x="16352" y="1812"/>
                </a:cubicBezTo>
                <a:close/>
                <a:moveTo>
                  <a:pt x="16172" y="1812"/>
                </a:moveTo>
                <a:cubicBezTo>
                  <a:pt x="16142" y="1812"/>
                  <a:pt x="16118" y="1861"/>
                  <a:pt x="16118" y="1923"/>
                </a:cubicBezTo>
                <a:cubicBezTo>
                  <a:pt x="16118" y="1984"/>
                  <a:pt x="16142" y="2034"/>
                  <a:pt x="16172" y="2034"/>
                </a:cubicBezTo>
                <a:cubicBezTo>
                  <a:pt x="16203" y="2034"/>
                  <a:pt x="16227" y="1984"/>
                  <a:pt x="16227" y="1923"/>
                </a:cubicBezTo>
                <a:cubicBezTo>
                  <a:pt x="16227" y="1861"/>
                  <a:pt x="16203" y="1812"/>
                  <a:pt x="16172" y="1812"/>
                </a:cubicBezTo>
                <a:close/>
                <a:moveTo>
                  <a:pt x="15993" y="1812"/>
                </a:moveTo>
                <a:cubicBezTo>
                  <a:pt x="15963" y="1812"/>
                  <a:pt x="15938" y="1861"/>
                  <a:pt x="15938" y="1923"/>
                </a:cubicBezTo>
                <a:cubicBezTo>
                  <a:pt x="15938" y="1984"/>
                  <a:pt x="15963" y="2034"/>
                  <a:pt x="15993" y="2034"/>
                </a:cubicBezTo>
                <a:cubicBezTo>
                  <a:pt x="16024" y="2034"/>
                  <a:pt x="16048" y="1984"/>
                  <a:pt x="16048" y="1923"/>
                </a:cubicBezTo>
                <a:cubicBezTo>
                  <a:pt x="16048" y="1861"/>
                  <a:pt x="16024" y="1812"/>
                  <a:pt x="15993" y="1812"/>
                </a:cubicBezTo>
                <a:close/>
                <a:moveTo>
                  <a:pt x="15814" y="1812"/>
                </a:moveTo>
                <a:cubicBezTo>
                  <a:pt x="15784" y="1812"/>
                  <a:pt x="15759" y="1861"/>
                  <a:pt x="15759" y="1923"/>
                </a:cubicBezTo>
                <a:cubicBezTo>
                  <a:pt x="15759" y="1984"/>
                  <a:pt x="15784" y="2034"/>
                  <a:pt x="15814" y="2034"/>
                </a:cubicBezTo>
                <a:cubicBezTo>
                  <a:pt x="15845" y="2034"/>
                  <a:pt x="15869" y="1984"/>
                  <a:pt x="15869" y="1923"/>
                </a:cubicBezTo>
                <a:cubicBezTo>
                  <a:pt x="15869" y="1861"/>
                  <a:pt x="15845" y="1812"/>
                  <a:pt x="15814" y="1812"/>
                </a:cubicBezTo>
                <a:close/>
                <a:moveTo>
                  <a:pt x="15635" y="1812"/>
                </a:moveTo>
                <a:cubicBezTo>
                  <a:pt x="15605" y="1812"/>
                  <a:pt x="15580" y="1861"/>
                  <a:pt x="15580" y="1923"/>
                </a:cubicBezTo>
                <a:cubicBezTo>
                  <a:pt x="15580" y="1984"/>
                  <a:pt x="15605" y="2034"/>
                  <a:pt x="15635" y="2034"/>
                </a:cubicBezTo>
                <a:cubicBezTo>
                  <a:pt x="15666" y="2034"/>
                  <a:pt x="15690" y="1984"/>
                  <a:pt x="15690" y="1923"/>
                </a:cubicBezTo>
                <a:cubicBezTo>
                  <a:pt x="15690" y="1861"/>
                  <a:pt x="15666" y="1812"/>
                  <a:pt x="15635" y="1812"/>
                </a:cubicBezTo>
                <a:close/>
                <a:moveTo>
                  <a:pt x="15456" y="1812"/>
                </a:moveTo>
                <a:cubicBezTo>
                  <a:pt x="15426" y="1812"/>
                  <a:pt x="15401" y="1861"/>
                  <a:pt x="15401" y="1923"/>
                </a:cubicBezTo>
                <a:cubicBezTo>
                  <a:pt x="15401" y="1984"/>
                  <a:pt x="15426" y="2034"/>
                  <a:pt x="15456" y="2034"/>
                </a:cubicBezTo>
                <a:cubicBezTo>
                  <a:pt x="15486" y="2034"/>
                  <a:pt x="15511" y="1984"/>
                  <a:pt x="15511" y="1923"/>
                </a:cubicBezTo>
                <a:cubicBezTo>
                  <a:pt x="15511" y="1861"/>
                  <a:pt x="15486" y="1812"/>
                  <a:pt x="15456" y="1812"/>
                </a:cubicBezTo>
                <a:close/>
                <a:moveTo>
                  <a:pt x="15277" y="1812"/>
                </a:moveTo>
                <a:cubicBezTo>
                  <a:pt x="15247" y="1812"/>
                  <a:pt x="15222" y="1861"/>
                  <a:pt x="15222" y="1923"/>
                </a:cubicBezTo>
                <a:cubicBezTo>
                  <a:pt x="15222" y="1984"/>
                  <a:pt x="15247" y="2034"/>
                  <a:pt x="15277" y="2034"/>
                </a:cubicBezTo>
                <a:cubicBezTo>
                  <a:pt x="15307" y="2034"/>
                  <a:pt x="15332" y="1984"/>
                  <a:pt x="15332" y="1923"/>
                </a:cubicBezTo>
                <a:cubicBezTo>
                  <a:pt x="15332" y="1861"/>
                  <a:pt x="15307" y="1812"/>
                  <a:pt x="15277" y="1812"/>
                </a:cubicBezTo>
                <a:close/>
                <a:moveTo>
                  <a:pt x="15098" y="1812"/>
                </a:moveTo>
                <a:cubicBezTo>
                  <a:pt x="15068" y="1812"/>
                  <a:pt x="15043" y="1861"/>
                  <a:pt x="15043" y="1923"/>
                </a:cubicBezTo>
                <a:cubicBezTo>
                  <a:pt x="15043" y="1984"/>
                  <a:pt x="15068" y="2034"/>
                  <a:pt x="15098" y="2034"/>
                </a:cubicBezTo>
                <a:cubicBezTo>
                  <a:pt x="15128" y="2034"/>
                  <a:pt x="15153" y="1984"/>
                  <a:pt x="15153" y="1923"/>
                </a:cubicBezTo>
                <a:cubicBezTo>
                  <a:pt x="15153" y="1861"/>
                  <a:pt x="15128" y="1812"/>
                  <a:pt x="15098" y="1812"/>
                </a:cubicBezTo>
                <a:close/>
                <a:moveTo>
                  <a:pt x="14919" y="1812"/>
                </a:moveTo>
                <a:cubicBezTo>
                  <a:pt x="14889" y="1812"/>
                  <a:pt x="14864" y="1861"/>
                  <a:pt x="14864" y="1923"/>
                </a:cubicBezTo>
                <a:cubicBezTo>
                  <a:pt x="14864" y="1984"/>
                  <a:pt x="14889" y="2034"/>
                  <a:pt x="14919" y="2034"/>
                </a:cubicBezTo>
                <a:cubicBezTo>
                  <a:pt x="14949" y="2034"/>
                  <a:pt x="14974" y="1984"/>
                  <a:pt x="14974" y="1923"/>
                </a:cubicBezTo>
                <a:cubicBezTo>
                  <a:pt x="14974" y="1861"/>
                  <a:pt x="14949" y="1812"/>
                  <a:pt x="14919" y="1812"/>
                </a:cubicBezTo>
                <a:close/>
                <a:moveTo>
                  <a:pt x="14740" y="1812"/>
                </a:moveTo>
                <a:cubicBezTo>
                  <a:pt x="14709" y="1812"/>
                  <a:pt x="14685" y="1861"/>
                  <a:pt x="14685" y="1923"/>
                </a:cubicBezTo>
                <a:cubicBezTo>
                  <a:pt x="14685" y="1984"/>
                  <a:pt x="14709" y="2034"/>
                  <a:pt x="14740" y="2034"/>
                </a:cubicBezTo>
                <a:cubicBezTo>
                  <a:pt x="14770" y="2034"/>
                  <a:pt x="14795" y="1984"/>
                  <a:pt x="14795" y="1923"/>
                </a:cubicBezTo>
                <a:cubicBezTo>
                  <a:pt x="14795" y="1861"/>
                  <a:pt x="14770" y="1812"/>
                  <a:pt x="14740" y="1812"/>
                </a:cubicBezTo>
                <a:close/>
                <a:moveTo>
                  <a:pt x="14561" y="1812"/>
                </a:moveTo>
                <a:cubicBezTo>
                  <a:pt x="14530" y="1812"/>
                  <a:pt x="14506" y="1861"/>
                  <a:pt x="14506" y="1923"/>
                </a:cubicBezTo>
                <a:cubicBezTo>
                  <a:pt x="14506" y="1984"/>
                  <a:pt x="14530" y="2034"/>
                  <a:pt x="14561" y="2034"/>
                </a:cubicBezTo>
                <a:cubicBezTo>
                  <a:pt x="14591" y="2034"/>
                  <a:pt x="14616" y="1984"/>
                  <a:pt x="14616" y="1923"/>
                </a:cubicBezTo>
                <a:cubicBezTo>
                  <a:pt x="14616" y="1861"/>
                  <a:pt x="14591" y="1812"/>
                  <a:pt x="14561" y="1812"/>
                </a:cubicBezTo>
                <a:close/>
                <a:moveTo>
                  <a:pt x="14382" y="1812"/>
                </a:moveTo>
                <a:cubicBezTo>
                  <a:pt x="14351" y="1812"/>
                  <a:pt x="14327" y="1861"/>
                  <a:pt x="14327" y="1923"/>
                </a:cubicBezTo>
                <a:cubicBezTo>
                  <a:pt x="14327" y="1984"/>
                  <a:pt x="14351" y="2034"/>
                  <a:pt x="14382" y="2034"/>
                </a:cubicBezTo>
                <a:cubicBezTo>
                  <a:pt x="14412" y="2034"/>
                  <a:pt x="14436" y="1984"/>
                  <a:pt x="14436" y="1923"/>
                </a:cubicBezTo>
                <a:cubicBezTo>
                  <a:pt x="14436" y="1861"/>
                  <a:pt x="14412" y="1812"/>
                  <a:pt x="14382" y="1812"/>
                </a:cubicBezTo>
                <a:close/>
                <a:moveTo>
                  <a:pt x="14202" y="1812"/>
                </a:moveTo>
                <a:cubicBezTo>
                  <a:pt x="14172" y="1812"/>
                  <a:pt x="14148" y="1861"/>
                  <a:pt x="14148" y="1923"/>
                </a:cubicBezTo>
                <a:cubicBezTo>
                  <a:pt x="14148" y="1984"/>
                  <a:pt x="14172" y="2034"/>
                  <a:pt x="14202" y="2034"/>
                </a:cubicBezTo>
                <a:cubicBezTo>
                  <a:pt x="14233" y="2034"/>
                  <a:pt x="14257" y="1984"/>
                  <a:pt x="14257" y="1923"/>
                </a:cubicBezTo>
                <a:cubicBezTo>
                  <a:pt x="14257" y="1861"/>
                  <a:pt x="14233" y="1812"/>
                  <a:pt x="14202" y="1812"/>
                </a:cubicBezTo>
                <a:close/>
                <a:moveTo>
                  <a:pt x="14023" y="1812"/>
                </a:moveTo>
                <a:cubicBezTo>
                  <a:pt x="13993" y="1812"/>
                  <a:pt x="13969" y="1861"/>
                  <a:pt x="13969" y="1923"/>
                </a:cubicBezTo>
                <a:cubicBezTo>
                  <a:pt x="13969" y="1984"/>
                  <a:pt x="13993" y="2034"/>
                  <a:pt x="14023" y="2034"/>
                </a:cubicBezTo>
                <a:cubicBezTo>
                  <a:pt x="14054" y="2034"/>
                  <a:pt x="14078" y="1984"/>
                  <a:pt x="14078" y="1923"/>
                </a:cubicBezTo>
                <a:cubicBezTo>
                  <a:pt x="14078" y="1861"/>
                  <a:pt x="14054" y="1812"/>
                  <a:pt x="14023" y="1812"/>
                </a:cubicBezTo>
                <a:close/>
                <a:moveTo>
                  <a:pt x="13844" y="1812"/>
                </a:moveTo>
                <a:cubicBezTo>
                  <a:pt x="13814" y="1812"/>
                  <a:pt x="13789" y="1861"/>
                  <a:pt x="13789" y="1923"/>
                </a:cubicBezTo>
                <a:cubicBezTo>
                  <a:pt x="13789" y="1984"/>
                  <a:pt x="13814" y="2034"/>
                  <a:pt x="13844" y="2034"/>
                </a:cubicBezTo>
                <a:cubicBezTo>
                  <a:pt x="13875" y="2034"/>
                  <a:pt x="13899" y="1984"/>
                  <a:pt x="13899" y="1923"/>
                </a:cubicBezTo>
                <a:cubicBezTo>
                  <a:pt x="13899" y="1861"/>
                  <a:pt x="13875" y="1812"/>
                  <a:pt x="13844" y="1812"/>
                </a:cubicBezTo>
                <a:close/>
                <a:moveTo>
                  <a:pt x="13665" y="1812"/>
                </a:moveTo>
                <a:cubicBezTo>
                  <a:pt x="13635" y="1812"/>
                  <a:pt x="13610" y="1861"/>
                  <a:pt x="13610" y="1923"/>
                </a:cubicBezTo>
                <a:cubicBezTo>
                  <a:pt x="13610" y="1984"/>
                  <a:pt x="13635" y="2034"/>
                  <a:pt x="13665" y="2034"/>
                </a:cubicBezTo>
                <a:cubicBezTo>
                  <a:pt x="13696" y="2034"/>
                  <a:pt x="13720" y="1984"/>
                  <a:pt x="13720" y="1923"/>
                </a:cubicBezTo>
                <a:cubicBezTo>
                  <a:pt x="13720" y="1861"/>
                  <a:pt x="13696" y="1812"/>
                  <a:pt x="13665" y="1812"/>
                </a:cubicBezTo>
                <a:close/>
                <a:moveTo>
                  <a:pt x="13486" y="1812"/>
                </a:moveTo>
                <a:cubicBezTo>
                  <a:pt x="13456" y="1812"/>
                  <a:pt x="13431" y="1861"/>
                  <a:pt x="13431" y="1923"/>
                </a:cubicBezTo>
                <a:cubicBezTo>
                  <a:pt x="13431" y="1984"/>
                  <a:pt x="13456" y="2034"/>
                  <a:pt x="13486" y="2034"/>
                </a:cubicBezTo>
                <a:cubicBezTo>
                  <a:pt x="13516" y="2034"/>
                  <a:pt x="13541" y="1984"/>
                  <a:pt x="13541" y="1923"/>
                </a:cubicBezTo>
                <a:cubicBezTo>
                  <a:pt x="13541" y="1861"/>
                  <a:pt x="13516" y="1812"/>
                  <a:pt x="13486" y="1812"/>
                </a:cubicBezTo>
                <a:close/>
                <a:moveTo>
                  <a:pt x="13307" y="1812"/>
                </a:moveTo>
                <a:cubicBezTo>
                  <a:pt x="13277" y="1812"/>
                  <a:pt x="13252" y="1861"/>
                  <a:pt x="13252" y="1923"/>
                </a:cubicBezTo>
                <a:cubicBezTo>
                  <a:pt x="13252" y="1984"/>
                  <a:pt x="13277" y="2034"/>
                  <a:pt x="13307" y="2034"/>
                </a:cubicBezTo>
                <a:cubicBezTo>
                  <a:pt x="13337" y="2034"/>
                  <a:pt x="13362" y="1984"/>
                  <a:pt x="13362" y="1923"/>
                </a:cubicBezTo>
                <a:cubicBezTo>
                  <a:pt x="13362" y="1861"/>
                  <a:pt x="13337" y="1812"/>
                  <a:pt x="13307" y="1812"/>
                </a:cubicBezTo>
                <a:close/>
                <a:moveTo>
                  <a:pt x="13128" y="1812"/>
                </a:moveTo>
                <a:cubicBezTo>
                  <a:pt x="13098" y="1812"/>
                  <a:pt x="13073" y="1861"/>
                  <a:pt x="13073" y="1923"/>
                </a:cubicBezTo>
                <a:cubicBezTo>
                  <a:pt x="13073" y="1984"/>
                  <a:pt x="13098" y="2034"/>
                  <a:pt x="13128" y="2034"/>
                </a:cubicBezTo>
                <a:cubicBezTo>
                  <a:pt x="13158" y="2034"/>
                  <a:pt x="13183" y="1984"/>
                  <a:pt x="13183" y="1923"/>
                </a:cubicBezTo>
                <a:cubicBezTo>
                  <a:pt x="13183" y="1861"/>
                  <a:pt x="13158" y="1812"/>
                  <a:pt x="13128" y="1812"/>
                </a:cubicBezTo>
                <a:close/>
                <a:moveTo>
                  <a:pt x="12949" y="1812"/>
                </a:moveTo>
                <a:cubicBezTo>
                  <a:pt x="12919" y="1812"/>
                  <a:pt x="12894" y="1861"/>
                  <a:pt x="12894" y="1923"/>
                </a:cubicBezTo>
                <a:cubicBezTo>
                  <a:pt x="12894" y="1984"/>
                  <a:pt x="12919" y="2034"/>
                  <a:pt x="12949" y="2034"/>
                </a:cubicBezTo>
                <a:cubicBezTo>
                  <a:pt x="12979" y="2034"/>
                  <a:pt x="13004" y="1984"/>
                  <a:pt x="13004" y="1923"/>
                </a:cubicBezTo>
                <a:cubicBezTo>
                  <a:pt x="13004" y="1861"/>
                  <a:pt x="12979" y="1812"/>
                  <a:pt x="12949" y="1812"/>
                </a:cubicBezTo>
                <a:close/>
                <a:moveTo>
                  <a:pt x="12770" y="1812"/>
                </a:moveTo>
                <a:cubicBezTo>
                  <a:pt x="12740" y="1812"/>
                  <a:pt x="12715" y="1861"/>
                  <a:pt x="12715" y="1923"/>
                </a:cubicBezTo>
                <a:cubicBezTo>
                  <a:pt x="12715" y="1984"/>
                  <a:pt x="12740" y="2034"/>
                  <a:pt x="12770" y="2034"/>
                </a:cubicBezTo>
                <a:cubicBezTo>
                  <a:pt x="12800" y="2034"/>
                  <a:pt x="12825" y="1984"/>
                  <a:pt x="12825" y="1923"/>
                </a:cubicBezTo>
                <a:cubicBezTo>
                  <a:pt x="12825" y="1861"/>
                  <a:pt x="12800" y="1812"/>
                  <a:pt x="12770" y="1812"/>
                </a:cubicBezTo>
                <a:close/>
                <a:moveTo>
                  <a:pt x="12591" y="1812"/>
                </a:moveTo>
                <a:cubicBezTo>
                  <a:pt x="12560" y="1812"/>
                  <a:pt x="12536" y="1861"/>
                  <a:pt x="12536" y="1923"/>
                </a:cubicBezTo>
                <a:cubicBezTo>
                  <a:pt x="12536" y="1984"/>
                  <a:pt x="12560" y="2034"/>
                  <a:pt x="12591" y="2034"/>
                </a:cubicBezTo>
                <a:cubicBezTo>
                  <a:pt x="12621" y="2034"/>
                  <a:pt x="12646" y="1984"/>
                  <a:pt x="12646" y="1923"/>
                </a:cubicBezTo>
                <a:cubicBezTo>
                  <a:pt x="12646" y="1861"/>
                  <a:pt x="12621" y="1812"/>
                  <a:pt x="12591" y="1812"/>
                </a:cubicBezTo>
                <a:close/>
                <a:moveTo>
                  <a:pt x="12412" y="1812"/>
                </a:moveTo>
                <a:cubicBezTo>
                  <a:pt x="12381" y="1812"/>
                  <a:pt x="12357" y="1861"/>
                  <a:pt x="12357" y="1923"/>
                </a:cubicBezTo>
                <a:cubicBezTo>
                  <a:pt x="12357" y="1984"/>
                  <a:pt x="12381" y="2034"/>
                  <a:pt x="12412" y="2034"/>
                </a:cubicBezTo>
                <a:cubicBezTo>
                  <a:pt x="12442" y="2034"/>
                  <a:pt x="12466" y="1984"/>
                  <a:pt x="12466" y="1923"/>
                </a:cubicBezTo>
                <a:cubicBezTo>
                  <a:pt x="12466" y="1861"/>
                  <a:pt x="12442" y="1812"/>
                  <a:pt x="12412" y="1812"/>
                </a:cubicBezTo>
                <a:close/>
                <a:moveTo>
                  <a:pt x="12233" y="1812"/>
                </a:moveTo>
                <a:cubicBezTo>
                  <a:pt x="12202" y="1812"/>
                  <a:pt x="12178" y="1861"/>
                  <a:pt x="12178" y="1923"/>
                </a:cubicBezTo>
                <a:cubicBezTo>
                  <a:pt x="12178" y="1984"/>
                  <a:pt x="12202" y="2034"/>
                  <a:pt x="12233" y="2034"/>
                </a:cubicBezTo>
                <a:cubicBezTo>
                  <a:pt x="12263" y="2034"/>
                  <a:pt x="12287" y="1984"/>
                  <a:pt x="12287" y="1923"/>
                </a:cubicBezTo>
                <a:cubicBezTo>
                  <a:pt x="12287" y="1861"/>
                  <a:pt x="12263" y="1812"/>
                  <a:pt x="12233" y="1812"/>
                </a:cubicBezTo>
                <a:close/>
                <a:moveTo>
                  <a:pt x="11874" y="1812"/>
                </a:moveTo>
                <a:cubicBezTo>
                  <a:pt x="11844" y="1812"/>
                  <a:pt x="11819" y="1861"/>
                  <a:pt x="11819" y="1923"/>
                </a:cubicBezTo>
                <a:cubicBezTo>
                  <a:pt x="11819" y="1984"/>
                  <a:pt x="11844" y="2034"/>
                  <a:pt x="11874" y="2034"/>
                </a:cubicBezTo>
                <a:cubicBezTo>
                  <a:pt x="11905" y="2034"/>
                  <a:pt x="11929" y="1984"/>
                  <a:pt x="11929" y="1923"/>
                </a:cubicBezTo>
                <a:cubicBezTo>
                  <a:pt x="11929" y="1861"/>
                  <a:pt x="11905" y="1812"/>
                  <a:pt x="11874" y="1812"/>
                </a:cubicBezTo>
                <a:close/>
                <a:moveTo>
                  <a:pt x="11695" y="1812"/>
                </a:moveTo>
                <a:cubicBezTo>
                  <a:pt x="11665" y="1812"/>
                  <a:pt x="11640" y="1861"/>
                  <a:pt x="11640" y="1923"/>
                </a:cubicBezTo>
                <a:cubicBezTo>
                  <a:pt x="11640" y="1984"/>
                  <a:pt x="11665" y="2034"/>
                  <a:pt x="11695" y="2034"/>
                </a:cubicBezTo>
                <a:cubicBezTo>
                  <a:pt x="11726" y="2034"/>
                  <a:pt x="11750" y="1984"/>
                  <a:pt x="11750" y="1923"/>
                </a:cubicBezTo>
                <a:cubicBezTo>
                  <a:pt x="11750" y="1861"/>
                  <a:pt x="11726" y="1812"/>
                  <a:pt x="11695" y="1812"/>
                </a:cubicBezTo>
                <a:close/>
                <a:moveTo>
                  <a:pt x="11516" y="1812"/>
                </a:moveTo>
                <a:cubicBezTo>
                  <a:pt x="11486" y="1812"/>
                  <a:pt x="11461" y="1861"/>
                  <a:pt x="11461" y="1923"/>
                </a:cubicBezTo>
                <a:cubicBezTo>
                  <a:pt x="11461" y="1984"/>
                  <a:pt x="11486" y="2034"/>
                  <a:pt x="11516" y="2034"/>
                </a:cubicBezTo>
                <a:cubicBezTo>
                  <a:pt x="11546" y="2034"/>
                  <a:pt x="11571" y="1984"/>
                  <a:pt x="11571" y="1923"/>
                </a:cubicBezTo>
                <a:cubicBezTo>
                  <a:pt x="11571" y="1861"/>
                  <a:pt x="11546" y="1812"/>
                  <a:pt x="11516" y="1812"/>
                </a:cubicBezTo>
                <a:close/>
                <a:moveTo>
                  <a:pt x="11337" y="1812"/>
                </a:moveTo>
                <a:cubicBezTo>
                  <a:pt x="11307" y="1812"/>
                  <a:pt x="11282" y="1861"/>
                  <a:pt x="11282" y="1923"/>
                </a:cubicBezTo>
                <a:cubicBezTo>
                  <a:pt x="11282" y="1984"/>
                  <a:pt x="11307" y="2034"/>
                  <a:pt x="11337" y="2034"/>
                </a:cubicBezTo>
                <a:cubicBezTo>
                  <a:pt x="11367" y="2034"/>
                  <a:pt x="11392" y="1984"/>
                  <a:pt x="11392" y="1923"/>
                </a:cubicBezTo>
                <a:cubicBezTo>
                  <a:pt x="11392" y="1861"/>
                  <a:pt x="11367" y="1812"/>
                  <a:pt x="11337" y="1812"/>
                </a:cubicBezTo>
                <a:close/>
                <a:moveTo>
                  <a:pt x="11158" y="1812"/>
                </a:moveTo>
                <a:cubicBezTo>
                  <a:pt x="11128" y="1812"/>
                  <a:pt x="11103" y="1861"/>
                  <a:pt x="11103" y="1923"/>
                </a:cubicBezTo>
                <a:cubicBezTo>
                  <a:pt x="11103" y="1984"/>
                  <a:pt x="11128" y="2034"/>
                  <a:pt x="11158" y="2034"/>
                </a:cubicBezTo>
                <a:cubicBezTo>
                  <a:pt x="11188" y="2034"/>
                  <a:pt x="11213" y="1984"/>
                  <a:pt x="11213" y="1923"/>
                </a:cubicBezTo>
                <a:cubicBezTo>
                  <a:pt x="11213" y="1861"/>
                  <a:pt x="11188" y="1812"/>
                  <a:pt x="11158" y="1812"/>
                </a:cubicBezTo>
                <a:close/>
                <a:moveTo>
                  <a:pt x="10979" y="1812"/>
                </a:moveTo>
                <a:cubicBezTo>
                  <a:pt x="10949" y="1812"/>
                  <a:pt x="10924" y="1861"/>
                  <a:pt x="10924" y="1923"/>
                </a:cubicBezTo>
                <a:cubicBezTo>
                  <a:pt x="10924" y="1984"/>
                  <a:pt x="10949" y="2034"/>
                  <a:pt x="10979" y="2034"/>
                </a:cubicBezTo>
                <a:cubicBezTo>
                  <a:pt x="11009" y="2034"/>
                  <a:pt x="11034" y="1984"/>
                  <a:pt x="11034" y="1923"/>
                </a:cubicBezTo>
                <a:cubicBezTo>
                  <a:pt x="11034" y="1861"/>
                  <a:pt x="11009" y="1812"/>
                  <a:pt x="10979" y="1812"/>
                </a:cubicBezTo>
                <a:close/>
                <a:moveTo>
                  <a:pt x="10800" y="1812"/>
                </a:moveTo>
                <a:cubicBezTo>
                  <a:pt x="10770" y="1812"/>
                  <a:pt x="10745" y="1861"/>
                  <a:pt x="10745" y="1923"/>
                </a:cubicBezTo>
                <a:cubicBezTo>
                  <a:pt x="10745" y="1984"/>
                  <a:pt x="10770" y="2034"/>
                  <a:pt x="10800" y="2034"/>
                </a:cubicBezTo>
                <a:cubicBezTo>
                  <a:pt x="10830" y="2034"/>
                  <a:pt x="10855" y="1984"/>
                  <a:pt x="10855" y="1923"/>
                </a:cubicBezTo>
                <a:cubicBezTo>
                  <a:pt x="10855" y="1861"/>
                  <a:pt x="10830" y="1812"/>
                  <a:pt x="10800" y="1812"/>
                </a:cubicBezTo>
                <a:close/>
                <a:moveTo>
                  <a:pt x="10621" y="1812"/>
                </a:moveTo>
                <a:cubicBezTo>
                  <a:pt x="10590" y="1812"/>
                  <a:pt x="10566" y="1861"/>
                  <a:pt x="10566" y="1923"/>
                </a:cubicBezTo>
                <a:cubicBezTo>
                  <a:pt x="10566" y="1984"/>
                  <a:pt x="10590" y="2034"/>
                  <a:pt x="10621" y="2034"/>
                </a:cubicBezTo>
                <a:cubicBezTo>
                  <a:pt x="10651" y="2034"/>
                  <a:pt x="10676" y="1984"/>
                  <a:pt x="10676" y="1923"/>
                </a:cubicBezTo>
                <a:cubicBezTo>
                  <a:pt x="10676" y="1861"/>
                  <a:pt x="10651" y="1812"/>
                  <a:pt x="10621" y="1812"/>
                </a:cubicBezTo>
                <a:close/>
                <a:moveTo>
                  <a:pt x="8472" y="1812"/>
                </a:moveTo>
                <a:cubicBezTo>
                  <a:pt x="8441" y="1812"/>
                  <a:pt x="8417" y="1861"/>
                  <a:pt x="8417" y="1923"/>
                </a:cubicBezTo>
                <a:cubicBezTo>
                  <a:pt x="8417" y="1984"/>
                  <a:pt x="8441" y="2034"/>
                  <a:pt x="8472" y="2034"/>
                </a:cubicBezTo>
                <a:cubicBezTo>
                  <a:pt x="8502" y="2034"/>
                  <a:pt x="8527" y="1984"/>
                  <a:pt x="8527" y="1923"/>
                </a:cubicBezTo>
                <a:cubicBezTo>
                  <a:pt x="8527" y="1861"/>
                  <a:pt x="8502" y="1812"/>
                  <a:pt x="8472" y="1812"/>
                </a:cubicBezTo>
                <a:close/>
                <a:moveTo>
                  <a:pt x="8293" y="1812"/>
                </a:moveTo>
                <a:cubicBezTo>
                  <a:pt x="8262" y="1812"/>
                  <a:pt x="8238" y="1861"/>
                  <a:pt x="8238" y="1923"/>
                </a:cubicBezTo>
                <a:cubicBezTo>
                  <a:pt x="8238" y="1984"/>
                  <a:pt x="8262" y="2034"/>
                  <a:pt x="8293" y="2034"/>
                </a:cubicBezTo>
                <a:cubicBezTo>
                  <a:pt x="8323" y="2034"/>
                  <a:pt x="8348" y="1984"/>
                  <a:pt x="8348" y="1923"/>
                </a:cubicBezTo>
                <a:cubicBezTo>
                  <a:pt x="8348" y="1861"/>
                  <a:pt x="8323" y="1812"/>
                  <a:pt x="8293" y="1812"/>
                </a:cubicBezTo>
                <a:close/>
                <a:moveTo>
                  <a:pt x="8114" y="1812"/>
                </a:moveTo>
                <a:cubicBezTo>
                  <a:pt x="8083" y="1812"/>
                  <a:pt x="8059" y="1861"/>
                  <a:pt x="8059" y="1923"/>
                </a:cubicBezTo>
                <a:cubicBezTo>
                  <a:pt x="8059" y="1984"/>
                  <a:pt x="8083" y="2034"/>
                  <a:pt x="8114" y="2034"/>
                </a:cubicBezTo>
                <a:cubicBezTo>
                  <a:pt x="8144" y="2034"/>
                  <a:pt x="8168" y="1984"/>
                  <a:pt x="8168" y="1923"/>
                </a:cubicBezTo>
                <a:cubicBezTo>
                  <a:pt x="8168" y="1861"/>
                  <a:pt x="8144" y="1812"/>
                  <a:pt x="8114" y="1812"/>
                </a:cubicBezTo>
                <a:close/>
                <a:moveTo>
                  <a:pt x="7934" y="1812"/>
                </a:moveTo>
                <a:cubicBezTo>
                  <a:pt x="7904" y="1812"/>
                  <a:pt x="7880" y="1861"/>
                  <a:pt x="7880" y="1923"/>
                </a:cubicBezTo>
                <a:cubicBezTo>
                  <a:pt x="7880" y="1984"/>
                  <a:pt x="7904" y="2034"/>
                  <a:pt x="7934" y="2034"/>
                </a:cubicBezTo>
                <a:cubicBezTo>
                  <a:pt x="7965" y="2034"/>
                  <a:pt x="7989" y="1984"/>
                  <a:pt x="7989" y="1923"/>
                </a:cubicBezTo>
                <a:cubicBezTo>
                  <a:pt x="7989" y="1861"/>
                  <a:pt x="7965" y="1812"/>
                  <a:pt x="7934" y="1812"/>
                </a:cubicBezTo>
                <a:close/>
                <a:moveTo>
                  <a:pt x="7755" y="1812"/>
                </a:moveTo>
                <a:cubicBezTo>
                  <a:pt x="7725" y="1812"/>
                  <a:pt x="7701" y="1861"/>
                  <a:pt x="7701" y="1923"/>
                </a:cubicBezTo>
                <a:cubicBezTo>
                  <a:pt x="7701" y="1984"/>
                  <a:pt x="7725" y="2034"/>
                  <a:pt x="7755" y="2034"/>
                </a:cubicBezTo>
                <a:cubicBezTo>
                  <a:pt x="7786" y="2034"/>
                  <a:pt x="7810" y="1984"/>
                  <a:pt x="7810" y="1923"/>
                </a:cubicBezTo>
                <a:cubicBezTo>
                  <a:pt x="7810" y="1861"/>
                  <a:pt x="7786" y="1812"/>
                  <a:pt x="7755" y="1812"/>
                </a:cubicBezTo>
                <a:close/>
                <a:moveTo>
                  <a:pt x="7576" y="1812"/>
                </a:moveTo>
                <a:cubicBezTo>
                  <a:pt x="7546" y="1812"/>
                  <a:pt x="7521" y="1861"/>
                  <a:pt x="7521" y="1923"/>
                </a:cubicBezTo>
                <a:cubicBezTo>
                  <a:pt x="7521" y="1984"/>
                  <a:pt x="7546" y="2034"/>
                  <a:pt x="7576" y="2034"/>
                </a:cubicBezTo>
                <a:cubicBezTo>
                  <a:pt x="7607" y="2034"/>
                  <a:pt x="7631" y="1984"/>
                  <a:pt x="7631" y="1923"/>
                </a:cubicBezTo>
                <a:cubicBezTo>
                  <a:pt x="7631" y="1861"/>
                  <a:pt x="7607" y="1812"/>
                  <a:pt x="7576" y="1812"/>
                </a:cubicBezTo>
                <a:close/>
                <a:moveTo>
                  <a:pt x="7397" y="1812"/>
                </a:moveTo>
                <a:cubicBezTo>
                  <a:pt x="7367" y="1812"/>
                  <a:pt x="7342" y="1861"/>
                  <a:pt x="7342" y="1923"/>
                </a:cubicBezTo>
                <a:cubicBezTo>
                  <a:pt x="7342" y="1984"/>
                  <a:pt x="7367" y="2034"/>
                  <a:pt x="7397" y="2034"/>
                </a:cubicBezTo>
                <a:cubicBezTo>
                  <a:pt x="7428" y="2034"/>
                  <a:pt x="7452" y="1984"/>
                  <a:pt x="7452" y="1923"/>
                </a:cubicBezTo>
                <a:cubicBezTo>
                  <a:pt x="7452" y="1861"/>
                  <a:pt x="7428" y="1812"/>
                  <a:pt x="7397" y="1812"/>
                </a:cubicBezTo>
                <a:close/>
                <a:moveTo>
                  <a:pt x="7218" y="1812"/>
                </a:moveTo>
                <a:cubicBezTo>
                  <a:pt x="7188" y="1812"/>
                  <a:pt x="7163" y="1861"/>
                  <a:pt x="7163" y="1923"/>
                </a:cubicBezTo>
                <a:cubicBezTo>
                  <a:pt x="7163" y="1984"/>
                  <a:pt x="7188" y="2034"/>
                  <a:pt x="7218" y="2034"/>
                </a:cubicBezTo>
                <a:cubicBezTo>
                  <a:pt x="7248" y="2034"/>
                  <a:pt x="7273" y="1984"/>
                  <a:pt x="7273" y="1923"/>
                </a:cubicBezTo>
                <a:cubicBezTo>
                  <a:pt x="7273" y="1861"/>
                  <a:pt x="7248" y="1812"/>
                  <a:pt x="7218" y="1812"/>
                </a:cubicBezTo>
                <a:close/>
                <a:moveTo>
                  <a:pt x="6502" y="1812"/>
                </a:moveTo>
                <a:cubicBezTo>
                  <a:pt x="6472" y="1812"/>
                  <a:pt x="6447" y="1861"/>
                  <a:pt x="6447" y="1923"/>
                </a:cubicBezTo>
                <a:cubicBezTo>
                  <a:pt x="6447" y="1984"/>
                  <a:pt x="6472" y="2034"/>
                  <a:pt x="6502" y="2034"/>
                </a:cubicBezTo>
                <a:cubicBezTo>
                  <a:pt x="6532" y="2034"/>
                  <a:pt x="6557" y="1984"/>
                  <a:pt x="6557" y="1923"/>
                </a:cubicBezTo>
                <a:cubicBezTo>
                  <a:pt x="6557" y="1861"/>
                  <a:pt x="6532" y="1812"/>
                  <a:pt x="6502" y="1812"/>
                </a:cubicBezTo>
                <a:close/>
                <a:moveTo>
                  <a:pt x="6323" y="1812"/>
                </a:moveTo>
                <a:cubicBezTo>
                  <a:pt x="6292" y="1812"/>
                  <a:pt x="6268" y="1861"/>
                  <a:pt x="6268" y="1923"/>
                </a:cubicBezTo>
                <a:cubicBezTo>
                  <a:pt x="6268" y="1984"/>
                  <a:pt x="6292" y="2034"/>
                  <a:pt x="6323" y="2034"/>
                </a:cubicBezTo>
                <a:cubicBezTo>
                  <a:pt x="6353" y="2034"/>
                  <a:pt x="6378" y="1984"/>
                  <a:pt x="6378" y="1923"/>
                </a:cubicBezTo>
                <a:cubicBezTo>
                  <a:pt x="6378" y="1861"/>
                  <a:pt x="6353" y="1812"/>
                  <a:pt x="6323" y="1812"/>
                </a:cubicBezTo>
                <a:close/>
                <a:moveTo>
                  <a:pt x="6144" y="1812"/>
                </a:moveTo>
                <a:cubicBezTo>
                  <a:pt x="6113" y="1812"/>
                  <a:pt x="6089" y="1861"/>
                  <a:pt x="6089" y="1923"/>
                </a:cubicBezTo>
                <a:cubicBezTo>
                  <a:pt x="6089" y="1984"/>
                  <a:pt x="6113" y="2034"/>
                  <a:pt x="6144" y="2034"/>
                </a:cubicBezTo>
                <a:cubicBezTo>
                  <a:pt x="6174" y="2034"/>
                  <a:pt x="6199" y="1984"/>
                  <a:pt x="6199" y="1923"/>
                </a:cubicBezTo>
                <a:cubicBezTo>
                  <a:pt x="6199" y="1861"/>
                  <a:pt x="6174" y="1812"/>
                  <a:pt x="6144" y="1812"/>
                </a:cubicBezTo>
                <a:close/>
                <a:moveTo>
                  <a:pt x="5606" y="1812"/>
                </a:moveTo>
                <a:cubicBezTo>
                  <a:pt x="5576" y="1812"/>
                  <a:pt x="5552" y="1861"/>
                  <a:pt x="5552" y="1923"/>
                </a:cubicBezTo>
                <a:cubicBezTo>
                  <a:pt x="5552" y="1984"/>
                  <a:pt x="5576" y="2034"/>
                  <a:pt x="5606" y="2034"/>
                </a:cubicBezTo>
                <a:cubicBezTo>
                  <a:pt x="5637" y="2034"/>
                  <a:pt x="5661" y="1984"/>
                  <a:pt x="5661" y="1923"/>
                </a:cubicBezTo>
                <a:cubicBezTo>
                  <a:pt x="5661" y="1861"/>
                  <a:pt x="5637" y="1812"/>
                  <a:pt x="5606" y="1812"/>
                </a:cubicBezTo>
                <a:close/>
                <a:moveTo>
                  <a:pt x="5427" y="1812"/>
                </a:moveTo>
                <a:cubicBezTo>
                  <a:pt x="5397" y="1812"/>
                  <a:pt x="5372" y="1861"/>
                  <a:pt x="5372" y="1923"/>
                </a:cubicBezTo>
                <a:cubicBezTo>
                  <a:pt x="5372" y="1984"/>
                  <a:pt x="5397" y="2034"/>
                  <a:pt x="5427" y="2034"/>
                </a:cubicBezTo>
                <a:cubicBezTo>
                  <a:pt x="5458" y="2034"/>
                  <a:pt x="5482" y="1984"/>
                  <a:pt x="5482" y="1923"/>
                </a:cubicBezTo>
                <a:cubicBezTo>
                  <a:pt x="5482" y="1861"/>
                  <a:pt x="5458" y="1812"/>
                  <a:pt x="5427" y="1812"/>
                </a:cubicBezTo>
                <a:close/>
                <a:moveTo>
                  <a:pt x="5248" y="1812"/>
                </a:moveTo>
                <a:cubicBezTo>
                  <a:pt x="5218" y="1812"/>
                  <a:pt x="5193" y="1861"/>
                  <a:pt x="5193" y="1923"/>
                </a:cubicBezTo>
                <a:cubicBezTo>
                  <a:pt x="5193" y="1984"/>
                  <a:pt x="5218" y="2034"/>
                  <a:pt x="5248" y="2034"/>
                </a:cubicBezTo>
                <a:cubicBezTo>
                  <a:pt x="5279" y="2034"/>
                  <a:pt x="5303" y="1984"/>
                  <a:pt x="5303" y="1923"/>
                </a:cubicBezTo>
                <a:cubicBezTo>
                  <a:pt x="5303" y="1861"/>
                  <a:pt x="5279" y="1812"/>
                  <a:pt x="5248" y="1812"/>
                </a:cubicBezTo>
                <a:close/>
                <a:moveTo>
                  <a:pt x="5069" y="1812"/>
                </a:moveTo>
                <a:cubicBezTo>
                  <a:pt x="5039" y="1812"/>
                  <a:pt x="5014" y="1861"/>
                  <a:pt x="5014" y="1923"/>
                </a:cubicBezTo>
                <a:cubicBezTo>
                  <a:pt x="5014" y="1984"/>
                  <a:pt x="5039" y="2034"/>
                  <a:pt x="5069" y="2034"/>
                </a:cubicBezTo>
                <a:cubicBezTo>
                  <a:pt x="5099" y="2034"/>
                  <a:pt x="5124" y="1984"/>
                  <a:pt x="5124" y="1923"/>
                </a:cubicBezTo>
                <a:cubicBezTo>
                  <a:pt x="5124" y="1861"/>
                  <a:pt x="5099" y="1812"/>
                  <a:pt x="5069" y="1812"/>
                </a:cubicBezTo>
                <a:close/>
                <a:moveTo>
                  <a:pt x="4890" y="1812"/>
                </a:moveTo>
                <a:cubicBezTo>
                  <a:pt x="4860" y="1812"/>
                  <a:pt x="4835" y="1861"/>
                  <a:pt x="4835" y="1923"/>
                </a:cubicBezTo>
                <a:cubicBezTo>
                  <a:pt x="4835" y="1984"/>
                  <a:pt x="4860" y="2034"/>
                  <a:pt x="4890" y="2034"/>
                </a:cubicBezTo>
                <a:cubicBezTo>
                  <a:pt x="4920" y="2034"/>
                  <a:pt x="4945" y="1984"/>
                  <a:pt x="4945" y="1923"/>
                </a:cubicBezTo>
                <a:cubicBezTo>
                  <a:pt x="4945" y="1861"/>
                  <a:pt x="4920" y="1812"/>
                  <a:pt x="4890" y="1812"/>
                </a:cubicBezTo>
                <a:close/>
                <a:moveTo>
                  <a:pt x="4711" y="1812"/>
                </a:moveTo>
                <a:cubicBezTo>
                  <a:pt x="4681" y="1812"/>
                  <a:pt x="4656" y="1861"/>
                  <a:pt x="4656" y="1923"/>
                </a:cubicBezTo>
                <a:cubicBezTo>
                  <a:pt x="4656" y="1984"/>
                  <a:pt x="4681" y="2034"/>
                  <a:pt x="4711" y="2034"/>
                </a:cubicBezTo>
                <a:cubicBezTo>
                  <a:pt x="4741" y="2034"/>
                  <a:pt x="4766" y="1984"/>
                  <a:pt x="4766" y="1923"/>
                </a:cubicBezTo>
                <a:cubicBezTo>
                  <a:pt x="4766" y="1861"/>
                  <a:pt x="4741" y="1812"/>
                  <a:pt x="4711" y="1812"/>
                </a:cubicBezTo>
                <a:close/>
                <a:moveTo>
                  <a:pt x="4532" y="1812"/>
                </a:moveTo>
                <a:cubicBezTo>
                  <a:pt x="4502" y="1812"/>
                  <a:pt x="4477" y="1861"/>
                  <a:pt x="4477" y="1923"/>
                </a:cubicBezTo>
                <a:cubicBezTo>
                  <a:pt x="4477" y="1984"/>
                  <a:pt x="4502" y="2034"/>
                  <a:pt x="4532" y="2034"/>
                </a:cubicBezTo>
                <a:cubicBezTo>
                  <a:pt x="4562" y="2034"/>
                  <a:pt x="4587" y="1984"/>
                  <a:pt x="4587" y="1923"/>
                </a:cubicBezTo>
                <a:cubicBezTo>
                  <a:pt x="4587" y="1861"/>
                  <a:pt x="4562" y="1812"/>
                  <a:pt x="4532" y="1812"/>
                </a:cubicBezTo>
                <a:close/>
                <a:moveTo>
                  <a:pt x="4353" y="1812"/>
                </a:moveTo>
                <a:cubicBezTo>
                  <a:pt x="4323" y="1812"/>
                  <a:pt x="4298" y="1861"/>
                  <a:pt x="4298" y="1923"/>
                </a:cubicBezTo>
                <a:cubicBezTo>
                  <a:pt x="4298" y="1984"/>
                  <a:pt x="4323" y="2034"/>
                  <a:pt x="4353" y="2034"/>
                </a:cubicBezTo>
                <a:cubicBezTo>
                  <a:pt x="4383" y="2034"/>
                  <a:pt x="4408" y="1984"/>
                  <a:pt x="4408" y="1923"/>
                </a:cubicBezTo>
                <a:cubicBezTo>
                  <a:pt x="4408" y="1861"/>
                  <a:pt x="4383" y="1812"/>
                  <a:pt x="4353" y="1812"/>
                </a:cubicBezTo>
                <a:close/>
                <a:moveTo>
                  <a:pt x="4174" y="1812"/>
                </a:moveTo>
                <a:cubicBezTo>
                  <a:pt x="4143" y="1812"/>
                  <a:pt x="4119" y="1861"/>
                  <a:pt x="4119" y="1923"/>
                </a:cubicBezTo>
                <a:cubicBezTo>
                  <a:pt x="4119" y="1984"/>
                  <a:pt x="4143" y="2034"/>
                  <a:pt x="4174" y="2034"/>
                </a:cubicBezTo>
                <a:cubicBezTo>
                  <a:pt x="4204" y="2034"/>
                  <a:pt x="4229" y="1984"/>
                  <a:pt x="4229" y="1923"/>
                </a:cubicBezTo>
                <a:cubicBezTo>
                  <a:pt x="4229" y="1861"/>
                  <a:pt x="4204" y="1812"/>
                  <a:pt x="4174" y="1812"/>
                </a:cubicBezTo>
                <a:close/>
                <a:moveTo>
                  <a:pt x="3995" y="1812"/>
                </a:moveTo>
                <a:cubicBezTo>
                  <a:pt x="3964" y="1812"/>
                  <a:pt x="3940" y="1861"/>
                  <a:pt x="3940" y="1923"/>
                </a:cubicBezTo>
                <a:cubicBezTo>
                  <a:pt x="3940" y="1984"/>
                  <a:pt x="3964" y="2034"/>
                  <a:pt x="3995" y="2034"/>
                </a:cubicBezTo>
                <a:cubicBezTo>
                  <a:pt x="4025" y="2034"/>
                  <a:pt x="4050" y="1984"/>
                  <a:pt x="4050" y="1923"/>
                </a:cubicBezTo>
                <a:cubicBezTo>
                  <a:pt x="4050" y="1861"/>
                  <a:pt x="4025" y="1812"/>
                  <a:pt x="3995" y="1812"/>
                </a:cubicBezTo>
                <a:close/>
                <a:moveTo>
                  <a:pt x="3816" y="1812"/>
                </a:moveTo>
                <a:cubicBezTo>
                  <a:pt x="3785" y="1812"/>
                  <a:pt x="3761" y="1861"/>
                  <a:pt x="3761" y="1923"/>
                </a:cubicBezTo>
                <a:cubicBezTo>
                  <a:pt x="3761" y="1984"/>
                  <a:pt x="3785" y="2034"/>
                  <a:pt x="3816" y="2034"/>
                </a:cubicBezTo>
                <a:cubicBezTo>
                  <a:pt x="3846" y="2034"/>
                  <a:pt x="3870" y="1984"/>
                  <a:pt x="3870" y="1923"/>
                </a:cubicBezTo>
                <a:cubicBezTo>
                  <a:pt x="3870" y="1861"/>
                  <a:pt x="3846" y="1812"/>
                  <a:pt x="3816" y="1812"/>
                </a:cubicBezTo>
                <a:close/>
                <a:moveTo>
                  <a:pt x="3637" y="1812"/>
                </a:moveTo>
                <a:cubicBezTo>
                  <a:pt x="3606" y="1812"/>
                  <a:pt x="3582" y="1861"/>
                  <a:pt x="3582" y="1923"/>
                </a:cubicBezTo>
                <a:cubicBezTo>
                  <a:pt x="3582" y="1984"/>
                  <a:pt x="3606" y="2034"/>
                  <a:pt x="3637" y="2034"/>
                </a:cubicBezTo>
                <a:cubicBezTo>
                  <a:pt x="3667" y="2034"/>
                  <a:pt x="3691" y="1984"/>
                  <a:pt x="3691" y="1923"/>
                </a:cubicBezTo>
                <a:cubicBezTo>
                  <a:pt x="3691" y="1861"/>
                  <a:pt x="3667" y="1812"/>
                  <a:pt x="3637" y="1812"/>
                </a:cubicBezTo>
                <a:close/>
                <a:moveTo>
                  <a:pt x="3457" y="1812"/>
                </a:moveTo>
                <a:cubicBezTo>
                  <a:pt x="3427" y="1812"/>
                  <a:pt x="3403" y="1861"/>
                  <a:pt x="3403" y="1923"/>
                </a:cubicBezTo>
                <a:cubicBezTo>
                  <a:pt x="3403" y="1984"/>
                  <a:pt x="3427" y="2034"/>
                  <a:pt x="3457" y="2034"/>
                </a:cubicBezTo>
                <a:cubicBezTo>
                  <a:pt x="3488" y="2034"/>
                  <a:pt x="3512" y="1984"/>
                  <a:pt x="3512" y="1923"/>
                </a:cubicBezTo>
                <a:cubicBezTo>
                  <a:pt x="3512" y="1861"/>
                  <a:pt x="3488" y="1812"/>
                  <a:pt x="3457" y="1812"/>
                </a:cubicBezTo>
                <a:close/>
                <a:moveTo>
                  <a:pt x="3278" y="1812"/>
                </a:moveTo>
                <a:cubicBezTo>
                  <a:pt x="3248" y="1812"/>
                  <a:pt x="3223" y="1861"/>
                  <a:pt x="3223" y="1923"/>
                </a:cubicBezTo>
                <a:cubicBezTo>
                  <a:pt x="3223" y="1984"/>
                  <a:pt x="3248" y="2034"/>
                  <a:pt x="3278" y="2034"/>
                </a:cubicBezTo>
                <a:cubicBezTo>
                  <a:pt x="3309" y="2034"/>
                  <a:pt x="3333" y="1984"/>
                  <a:pt x="3333" y="1923"/>
                </a:cubicBezTo>
                <a:cubicBezTo>
                  <a:pt x="3333" y="1861"/>
                  <a:pt x="3309" y="1812"/>
                  <a:pt x="3278" y="1812"/>
                </a:cubicBezTo>
                <a:close/>
                <a:moveTo>
                  <a:pt x="3099" y="1812"/>
                </a:moveTo>
                <a:cubicBezTo>
                  <a:pt x="3069" y="1812"/>
                  <a:pt x="3044" y="1861"/>
                  <a:pt x="3044" y="1923"/>
                </a:cubicBezTo>
                <a:cubicBezTo>
                  <a:pt x="3044" y="1984"/>
                  <a:pt x="3069" y="2034"/>
                  <a:pt x="3099" y="2034"/>
                </a:cubicBezTo>
                <a:cubicBezTo>
                  <a:pt x="3130" y="2034"/>
                  <a:pt x="3154" y="1984"/>
                  <a:pt x="3154" y="1923"/>
                </a:cubicBezTo>
                <a:cubicBezTo>
                  <a:pt x="3154" y="1861"/>
                  <a:pt x="3130" y="1812"/>
                  <a:pt x="3099" y="1812"/>
                </a:cubicBezTo>
                <a:close/>
                <a:moveTo>
                  <a:pt x="2920" y="1812"/>
                </a:moveTo>
                <a:cubicBezTo>
                  <a:pt x="2890" y="1812"/>
                  <a:pt x="2865" y="1861"/>
                  <a:pt x="2865" y="1923"/>
                </a:cubicBezTo>
                <a:cubicBezTo>
                  <a:pt x="2865" y="1984"/>
                  <a:pt x="2890" y="2034"/>
                  <a:pt x="2920" y="2034"/>
                </a:cubicBezTo>
                <a:cubicBezTo>
                  <a:pt x="2950" y="2034"/>
                  <a:pt x="2975" y="1984"/>
                  <a:pt x="2975" y="1923"/>
                </a:cubicBezTo>
                <a:cubicBezTo>
                  <a:pt x="2975" y="1861"/>
                  <a:pt x="2950" y="1812"/>
                  <a:pt x="2920" y="1812"/>
                </a:cubicBezTo>
                <a:close/>
                <a:moveTo>
                  <a:pt x="2741" y="1812"/>
                </a:moveTo>
                <a:cubicBezTo>
                  <a:pt x="2711" y="1812"/>
                  <a:pt x="2686" y="1861"/>
                  <a:pt x="2686" y="1923"/>
                </a:cubicBezTo>
                <a:cubicBezTo>
                  <a:pt x="2686" y="1984"/>
                  <a:pt x="2711" y="2034"/>
                  <a:pt x="2741" y="2034"/>
                </a:cubicBezTo>
                <a:cubicBezTo>
                  <a:pt x="2771" y="2034"/>
                  <a:pt x="2796" y="1984"/>
                  <a:pt x="2796" y="1923"/>
                </a:cubicBezTo>
                <a:cubicBezTo>
                  <a:pt x="2796" y="1861"/>
                  <a:pt x="2771" y="1812"/>
                  <a:pt x="2741" y="1812"/>
                </a:cubicBezTo>
                <a:close/>
                <a:moveTo>
                  <a:pt x="2562" y="1812"/>
                </a:moveTo>
                <a:cubicBezTo>
                  <a:pt x="2532" y="1812"/>
                  <a:pt x="2507" y="1861"/>
                  <a:pt x="2507" y="1923"/>
                </a:cubicBezTo>
                <a:cubicBezTo>
                  <a:pt x="2507" y="1984"/>
                  <a:pt x="2532" y="2034"/>
                  <a:pt x="2562" y="2034"/>
                </a:cubicBezTo>
                <a:cubicBezTo>
                  <a:pt x="2592" y="2034"/>
                  <a:pt x="2617" y="1984"/>
                  <a:pt x="2617" y="1923"/>
                </a:cubicBezTo>
                <a:cubicBezTo>
                  <a:pt x="2617" y="1861"/>
                  <a:pt x="2592" y="1812"/>
                  <a:pt x="2562" y="1812"/>
                </a:cubicBezTo>
                <a:close/>
                <a:moveTo>
                  <a:pt x="2383" y="1812"/>
                </a:moveTo>
                <a:cubicBezTo>
                  <a:pt x="2353" y="1812"/>
                  <a:pt x="2328" y="1861"/>
                  <a:pt x="2328" y="1923"/>
                </a:cubicBezTo>
                <a:cubicBezTo>
                  <a:pt x="2328" y="1984"/>
                  <a:pt x="2353" y="2034"/>
                  <a:pt x="2383" y="2034"/>
                </a:cubicBezTo>
                <a:cubicBezTo>
                  <a:pt x="2413" y="2034"/>
                  <a:pt x="2438" y="1984"/>
                  <a:pt x="2438" y="1923"/>
                </a:cubicBezTo>
                <a:cubicBezTo>
                  <a:pt x="2438" y="1861"/>
                  <a:pt x="2413" y="1812"/>
                  <a:pt x="2383" y="1812"/>
                </a:cubicBezTo>
                <a:close/>
                <a:moveTo>
                  <a:pt x="2204" y="1812"/>
                </a:moveTo>
                <a:cubicBezTo>
                  <a:pt x="2174" y="1812"/>
                  <a:pt x="2149" y="1861"/>
                  <a:pt x="2149" y="1923"/>
                </a:cubicBezTo>
                <a:cubicBezTo>
                  <a:pt x="2149" y="1984"/>
                  <a:pt x="2174" y="2034"/>
                  <a:pt x="2204" y="2034"/>
                </a:cubicBezTo>
                <a:cubicBezTo>
                  <a:pt x="2234" y="2034"/>
                  <a:pt x="2259" y="1984"/>
                  <a:pt x="2259" y="1923"/>
                </a:cubicBezTo>
                <a:cubicBezTo>
                  <a:pt x="2259" y="1861"/>
                  <a:pt x="2234" y="1812"/>
                  <a:pt x="2204" y="1812"/>
                </a:cubicBezTo>
                <a:close/>
                <a:moveTo>
                  <a:pt x="2025" y="1812"/>
                </a:moveTo>
                <a:cubicBezTo>
                  <a:pt x="1994" y="1812"/>
                  <a:pt x="1970" y="1861"/>
                  <a:pt x="1970" y="1923"/>
                </a:cubicBezTo>
                <a:cubicBezTo>
                  <a:pt x="1970" y="1984"/>
                  <a:pt x="1994" y="2034"/>
                  <a:pt x="2025" y="2034"/>
                </a:cubicBezTo>
                <a:cubicBezTo>
                  <a:pt x="2055" y="2034"/>
                  <a:pt x="2080" y="1984"/>
                  <a:pt x="2080" y="1923"/>
                </a:cubicBezTo>
                <a:cubicBezTo>
                  <a:pt x="2080" y="1861"/>
                  <a:pt x="2055" y="1812"/>
                  <a:pt x="2025" y="1812"/>
                </a:cubicBezTo>
                <a:close/>
                <a:moveTo>
                  <a:pt x="1846" y="1812"/>
                </a:moveTo>
                <a:cubicBezTo>
                  <a:pt x="1815" y="1812"/>
                  <a:pt x="1791" y="1861"/>
                  <a:pt x="1791" y="1923"/>
                </a:cubicBezTo>
                <a:cubicBezTo>
                  <a:pt x="1791" y="1984"/>
                  <a:pt x="1815" y="2034"/>
                  <a:pt x="1846" y="2034"/>
                </a:cubicBezTo>
                <a:cubicBezTo>
                  <a:pt x="1876" y="2034"/>
                  <a:pt x="1901" y="1984"/>
                  <a:pt x="1901" y="1923"/>
                </a:cubicBezTo>
                <a:cubicBezTo>
                  <a:pt x="1901" y="1861"/>
                  <a:pt x="1876" y="1812"/>
                  <a:pt x="1846" y="1812"/>
                </a:cubicBezTo>
                <a:close/>
                <a:moveTo>
                  <a:pt x="1667" y="1812"/>
                </a:moveTo>
                <a:cubicBezTo>
                  <a:pt x="1636" y="1812"/>
                  <a:pt x="1612" y="1861"/>
                  <a:pt x="1612" y="1923"/>
                </a:cubicBezTo>
                <a:cubicBezTo>
                  <a:pt x="1612" y="1984"/>
                  <a:pt x="1636" y="2034"/>
                  <a:pt x="1667" y="2034"/>
                </a:cubicBezTo>
                <a:cubicBezTo>
                  <a:pt x="1697" y="2034"/>
                  <a:pt x="1721" y="1984"/>
                  <a:pt x="1721" y="1923"/>
                </a:cubicBezTo>
                <a:cubicBezTo>
                  <a:pt x="1721" y="1861"/>
                  <a:pt x="1697" y="1812"/>
                  <a:pt x="1667" y="1812"/>
                </a:cubicBezTo>
                <a:close/>
                <a:moveTo>
                  <a:pt x="1488" y="1812"/>
                </a:moveTo>
                <a:cubicBezTo>
                  <a:pt x="1457" y="1812"/>
                  <a:pt x="1433" y="1861"/>
                  <a:pt x="1433" y="1923"/>
                </a:cubicBezTo>
                <a:cubicBezTo>
                  <a:pt x="1433" y="1984"/>
                  <a:pt x="1457" y="2034"/>
                  <a:pt x="1488" y="2034"/>
                </a:cubicBezTo>
                <a:cubicBezTo>
                  <a:pt x="1518" y="2034"/>
                  <a:pt x="1542" y="1984"/>
                  <a:pt x="1542" y="1923"/>
                </a:cubicBezTo>
                <a:cubicBezTo>
                  <a:pt x="1542" y="1861"/>
                  <a:pt x="1518" y="1812"/>
                  <a:pt x="1488" y="1812"/>
                </a:cubicBezTo>
                <a:close/>
                <a:moveTo>
                  <a:pt x="1308" y="1812"/>
                </a:moveTo>
                <a:cubicBezTo>
                  <a:pt x="1278" y="1812"/>
                  <a:pt x="1254" y="1861"/>
                  <a:pt x="1254" y="1923"/>
                </a:cubicBezTo>
                <a:cubicBezTo>
                  <a:pt x="1254" y="1984"/>
                  <a:pt x="1278" y="2034"/>
                  <a:pt x="1308" y="2034"/>
                </a:cubicBezTo>
                <a:cubicBezTo>
                  <a:pt x="1339" y="2034"/>
                  <a:pt x="1363" y="1984"/>
                  <a:pt x="1363" y="1923"/>
                </a:cubicBezTo>
                <a:cubicBezTo>
                  <a:pt x="1363" y="1861"/>
                  <a:pt x="1339" y="1812"/>
                  <a:pt x="1308" y="1812"/>
                </a:cubicBezTo>
                <a:close/>
                <a:moveTo>
                  <a:pt x="18680" y="1449"/>
                </a:moveTo>
                <a:cubicBezTo>
                  <a:pt x="18649" y="1449"/>
                  <a:pt x="18625" y="1499"/>
                  <a:pt x="18625" y="1560"/>
                </a:cubicBezTo>
                <a:cubicBezTo>
                  <a:pt x="18625" y="1622"/>
                  <a:pt x="18649" y="1671"/>
                  <a:pt x="18680" y="1671"/>
                </a:cubicBezTo>
                <a:cubicBezTo>
                  <a:pt x="18710" y="1671"/>
                  <a:pt x="18735" y="1622"/>
                  <a:pt x="18735" y="1560"/>
                </a:cubicBezTo>
                <a:cubicBezTo>
                  <a:pt x="18735" y="1499"/>
                  <a:pt x="18710" y="1449"/>
                  <a:pt x="18680" y="1449"/>
                </a:cubicBezTo>
                <a:close/>
                <a:moveTo>
                  <a:pt x="18501" y="1449"/>
                </a:moveTo>
                <a:cubicBezTo>
                  <a:pt x="18470" y="1449"/>
                  <a:pt x="18446" y="1499"/>
                  <a:pt x="18446" y="1560"/>
                </a:cubicBezTo>
                <a:cubicBezTo>
                  <a:pt x="18446" y="1622"/>
                  <a:pt x="18470" y="1671"/>
                  <a:pt x="18501" y="1671"/>
                </a:cubicBezTo>
                <a:cubicBezTo>
                  <a:pt x="18531" y="1671"/>
                  <a:pt x="18555" y="1622"/>
                  <a:pt x="18555" y="1560"/>
                </a:cubicBezTo>
                <a:cubicBezTo>
                  <a:pt x="18555" y="1499"/>
                  <a:pt x="18531" y="1449"/>
                  <a:pt x="18501" y="1449"/>
                </a:cubicBezTo>
                <a:close/>
                <a:moveTo>
                  <a:pt x="18321" y="1449"/>
                </a:moveTo>
                <a:cubicBezTo>
                  <a:pt x="18291" y="1449"/>
                  <a:pt x="18267" y="1499"/>
                  <a:pt x="18267" y="1560"/>
                </a:cubicBezTo>
                <a:cubicBezTo>
                  <a:pt x="18267" y="1622"/>
                  <a:pt x="18291" y="1671"/>
                  <a:pt x="18321" y="1671"/>
                </a:cubicBezTo>
                <a:cubicBezTo>
                  <a:pt x="18352" y="1671"/>
                  <a:pt x="18376" y="1622"/>
                  <a:pt x="18376" y="1560"/>
                </a:cubicBezTo>
                <a:cubicBezTo>
                  <a:pt x="18376" y="1499"/>
                  <a:pt x="18352" y="1449"/>
                  <a:pt x="18321" y="1449"/>
                </a:cubicBezTo>
                <a:close/>
                <a:moveTo>
                  <a:pt x="18142" y="1449"/>
                </a:moveTo>
                <a:cubicBezTo>
                  <a:pt x="18112" y="1449"/>
                  <a:pt x="18088" y="1499"/>
                  <a:pt x="18088" y="1560"/>
                </a:cubicBezTo>
                <a:cubicBezTo>
                  <a:pt x="18088" y="1622"/>
                  <a:pt x="18112" y="1671"/>
                  <a:pt x="18142" y="1671"/>
                </a:cubicBezTo>
                <a:cubicBezTo>
                  <a:pt x="18173" y="1671"/>
                  <a:pt x="18197" y="1622"/>
                  <a:pt x="18197" y="1560"/>
                </a:cubicBezTo>
                <a:cubicBezTo>
                  <a:pt x="18197" y="1499"/>
                  <a:pt x="18173" y="1449"/>
                  <a:pt x="18142" y="1449"/>
                </a:cubicBezTo>
                <a:close/>
                <a:moveTo>
                  <a:pt x="17963" y="1449"/>
                </a:moveTo>
                <a:cubicBezTo>
                  <a:pt x="17933" y="1449"/>
                  <a:pt x="17908" y="1499"/>
                  <a:pt x="17908" y="1560"/>
                </a:cubicBezTo>
                <a:cubicBezTo>
                  <a:pt x="17908" y="1622"/>
                  <a:pt x="17933" y="1671"/>
                  <a:pt x="17963" y="1671"/>
                </a:cubicBezTo>
                <a:cubicBezTo>
                  <a:pt x="17994" y="1671"/>
                  <a:pt x="18018" y="1622"/>
                  <a:pt x="18018" y="1560"/>
                </a:cubicBezTo>
                <a:cubicBezTo>
                  <a:pt x="18018" y="1499"/>
                  <a:pt x="17994" y="1449"/>
                  <a:pt x="17963" y="1449"/>
                </a:cubicBezTo>
                <a:close/>
                <a:moveTo>
                  <a:pt x="17784" y="1449"/>
                </a:moveTo>
                <a:cubicBezTo>
                  <a:pt x="17754" y="1449"/>
                  <a:pt x="17729" y="1499"/>
                  <a:pt x="17729" y="1560"/>
                </a:cubicBezTo>
                <a:cubicBezTo>
                  <a:pt x="17729" y="1622"/>
                  <a:pt x="17754" y="1671"/>
                  <a:pt x="17784" y="1671"/>
                </a:cubicBezTo>
                <a:cubicBezTo>
                  <a:pt x="17815" y="1671"/>
                  <a:pt x="17839" y="1622"/>
                  <a:pt x="17839" y="1560"/>
                </a:cubicBezTo>
                <a:cubicBezTo>
                  <a:pt x="17839" y="1499"/>
                  <a:pt x="17815" y="1449"/>
                  <a:pt x="17784" y="1449"/>
                </a:cubicBezTo>
                <a:close/>
                <a:moveTo>
                  <a:pt x="17605" y="1449"/>
                </a:moveTo>
                <a:cubicBezTo>
                  <a:pt x="17575" y="1449"/>
                  <a:pt x="17550" y="1499"/>
                  <a:pt x="17550" y="1560"/>
                </a:cubicBezTo>
                <a:cubicBezTo>
                  <a:pt x="17550" y="1622"/>
                  <a:pt x="17575" y="1671"/>
                  <a:pt x="17605" y="1671"/>
                </a:cubicBezTo>
                <a:cubicBezTo>
                  <a:pt x="17635" y="1671"/>
                  <a:pt x="17660" y="1622"/>
                  <a:pt x="17660" y="1560"/>
                </a:cubicBezTo>
                <a:cubicBezTo>
                  <a:pt x="17660" y="1499"/>
                  <a:pt x="17635" y="1449"/>
                  <a:pt x="17605" y="1449"/>
                </a:cubicBezTo>
                <a:close/>
                <a:moveTo>
                  <a:pt x="17426" y="1449"/>
                </a:moveTo>
                <a:cubicBezTo>
                  <a:pt x="17396" y="1449"/>
                  <a:pt x="17371" y="1499"/>
                  <a:pt x="17371" y="1560"/>
                </a:cubicBezTo>
                <a:cubicBezTo>
                  <a:pt x="17371" y="1622"/>
                  <a:pt x="17396" y="1671"/>
                  <a:pt x="17426" y="1671"/>
                </a:cubicBezTo>
                <a:cubicBezTo>
                  <a:pt x="17456" y="1671"/>
                  <a:pt x="17481" y="1622"/>
                  <a:pt x="17481" y="1560"/>
                </a:cubicBezTo>
                <a:cubicBezTo>
                  <a:pt x="17481" y="1499"/>
                  <a:pt x="17456" y="1449"/>
                  <a:pt x="17426" y="1449"/>
                </a:cubicBezTo>
                <a:close/>
                <a:moveTo>
                  <a:pt x="17247" y="1449"/>
                </a:moveTo>
                <a:cubicBezTo>
                  <a:pt x="17217" y="1449"/>
                  <a:pt x="17192" y="1499"/>
                  <a:pt x="17192" y="1560"/>
                </a:cubicBezTo>
                <a:cubicBezTo>
                  <a:pt x="17192" y="1622"/>
                  <a:pt x="17217" y="1671"/>
                  <a:pt x="17247" y="1671"/>
                </a:cubicBezTo>
                <a:cubicBezTo>
                  <a:pt x="17277" y="1671"/>
                  <a:pt x="17302" y="1622"/>
                  <a:pt x="17302" y="1560"/>
                </a:cubicBezTo>
                <a:cubicBezTo>
                  <a:pt x="17302" y="1499"/>
                  <a:pt x="17277" y="1449"/>
                  <a:pt x="17247" y="1449"/>
                </a:cubicBezTo>
                <a:close/>
                <a:moveTo>
                  <a:pt x="17068" y="1449"/>
                </a:moveTo>
                <a:cubicBezTo>
                  <a:pt x="17038" y="1449"/>
                  <a:pt x="17013" y="1499"/>
                  <a:pt x="17013" y="1560"/>
                </a:cubicBezTo>
                <a:cubicBezTo>
                  <a:pt x="17013" y="1622"/>
                  <a:pt x="17038" y="1671"/>
                  <a:pt x="17068" y="1671"/>
                </a:cubicBezTo>
                <a:cubicBezTo>
                  <a:pt x="17098" y="1671"/>
                  <a:pt x="17123" y="1622"/>
                  <a:pt x="17123" y="1560"/>
                </a:cubicBezTo>
                <a:cubicBezTo>
                  <a:pt x="17123" y="1499"/>
                  <a:pt x="17098" y="1449"/>
                  <a:pt x="17068" y="1449"/>
                </a:cubicBezTo>
                <a:close/>
                <a:moveTo>
                  <a:pt x="16889" y="1449"/>
                </a:moveTo>
                <a:cubicBezTo>
                  <a:pt x="16859" y="1449"/>
                  <a:pt x="16834" y="1499"/>
                  <a:pt x="16834" y="1560"/>
                </a:cubicBezTo>
                <a:cubicBezTo>
                  <a:pt x="16834" y="1622"/>
                  <a:pt x="16859" y="1671"/>
                  <a:pt x="16889" y="1671"/>
                </a:cubicBezTo>
                <a:cubicBezTo>
                  <a:pt x="16919" y="1671"/>
                  <a:pt x="16944" y="1622"/>
                  <a:pt x="16944" y="1560"/>
                </a:cubicBezTo>
                <a:cubicBezTo>
                  <a:pt x="16944" y="1499"/>
                  <a:pt x="16919" y="1449"/>
                  <a:pt x="16889" y="1449"/>
                </a:cubicBezTo>
                <a:close/>
                <a:moveTo>
                  <a:pt x="16710" y="1449"/>
                </a:moveTo>
                <a:cubicBezTo>
                  <a:pt x="16679" y="1449"/>
                  <a:pt x="16655" y="1499"/>
                  <a:pt x="16655" y="1560"/>
                </a:cubicBezTo>
                <a:cubicBezTo>
                  <a:pt x="16655" y="1622"/>
                  <a:pt x="16679" y="1671"/>
                  <a:pt x="16710" y="1671"/>
                </a:cubicBezTo>
                <a:cubicBezTo>
                  <a:pt x="16740" y="1671"/>
                  <a:pt x="16765" y="1622"/>
                  <a:pt x="16765" y="1560"/>
                </a:cubicBezTo>
                <a:cubicBezTo>
                  <a:pt x="16765" y="1499"/>
                  <a:pt x="16740" y="1449"/>
                  <a:pt x="16710" y="1449"/>
                </a:cubicBezTo>
                <a:close/>
                <a:moveTo>
                  <a:pt x="16531" y="1449"/>
                </a:moveTo>
                <a:cubicBezTo>
                  <a:pt x="16500" y="1449"/>
                  <a:pt x="16476" y="1499"/>
                  <a:pt x="16476" y="1560"/>
                </a:cubicBezTo>
                <a:cubicBezTo>
                  <a:pt x="16476" y="1622"/>
                  <a:pt x="16500" y="1671"/>
                  <a:pt x="16531" y="1671"/>
                </a:cubicBezTo>
                <a:cubicBezTo>
                  <a:pt x="16561" y="1671"/>
                  <a:pt x="16585" y="1622"/>
                  <a:pt x="16585" y="1560"/>
                </a:cubicBezTo>
                <a:cubicBezTo>
                  <a:pt x="16585" y="1499"/>
                  <a:pt x="16561" y="1449"/>
                  <a:pt x="16531" y="1449"/>
                </a:cubicBezTo>
                <a:close/>
                <a:moveTo>
                  <a:pt x="16352" y="1449"/>
                </a:moveTo>
                <a:cubicBezTo>
                  <a:pt x="16321" y="1449"/>
                  <a:pt x="16297" y="1499"/>
                  <a:pt x="16297" y="1560"/>
                </a:cubicBezTo>
                <a:cubicBezTo>
                  <a:pt x="16297" y="1622"/>
                  <a:pt x="16321" y="1671"/>
                  <a:pt x="16352" y="1671"/>
                </a:cubicBezTo>
                <a:cubicBezTo>
                  <a:pt x="16382" y="1671"/>
                  <a:pt x="16406" y="1622"/>
                  <a:pt x="16406" y="1560"/>
                </a:cubicBezTo>
                <a:cubicBezTo>
                  <a:pt x="16406" y="1499"/>
                  <a:pt x="16382" y="1449"/>
                  <a:pt x="16352" y="1449"/>
                </a:cubicBezTo>
                <a:close/>
                <a:moveTo>
                  <a:pt x="16172" y="1449"/>
                </a:moveTo>
                <a:cubicBezTo>
                  <a:pt x="16142" y="1449"/>
                  <a:pt x="16118" y="1499"/>
                  <a:pt x="16118" y="1560"/>
                </a:cubicBezTo>
                <a:cubicBezTo>
                  <a:pt x="16118" y="1622"/>
                  <a:pt x="16142" y="1671"/>
                  <a:pt x="16172" y="1671"/>
                </a:cubicBezTo>
                <a:cubicBezTo>
                  <a:pt x="16203" y="1671"/>
                  <a:pt x="16227" y="1622"/>
                  <a:pt x="16227" y="1560"/>
                </a:cubicBezTo>
                <a:cubicBezTo>
                  <a:pt x="16227" y="1499"/>
                  <a:pt x="16203" y="1449"/>
                  <a:pt x="16172" y="1449"/>
                </a:cubicBezTo>
                <a:close/>
                <a:moveTo>
                  <a:pt x="15993" y="1449"/>
                </a:moveTo>
                <a:cubicBezTo>
                  <a:pt x="15963" y="1449"/>
                  <a:pt x="15938" y="1499"/>
                  <a:pt x="15938" y="1560"/>
                </a:cubicBezTo>
                <a:cubicBezTo>
                  <a:pt x="15938" y="1622"/>
                  <a:pt x="15963" y="1671"/>
                  <a:pt x="15993" y="1671"/>
                </a:cubicBezTo>
                <a:cubicBezTo>
                  <a:pt x="16024" y="1671"/>
                  <a:pt x="16048" y="1622"/>
                  <a:pt x="16048" y="1560"/>
                </a:cubicBezTo>
                <a:cubicBezTo>
                  <a:pt x="16048" y="1499"/>
                  <a:pt x="16024" y="1449"/>
                  <a:pt x="15993" y="1449"/>
                </a:cubicBezTo>
                <a:close/>
                <a:moveTo>
                  <a:pt x="15814" y="1449"/>
                </a:moveTo>
                <a:cubicBezTo>
                  <a:pt x="15784" y="1449"/>
                  <a:pt x="15759" y="1499"/>
                  <a:pt x="15759" y="1560"/>
                </a:cubicBezTo>
                <a:cubicBezTo>
                  <a:pt x="15759" y="1622"/>
                  <a:pt x="15784" y="1671"/>
                  <a:pt x="15814" y="1671"/>
                </a:cubicBezTo>
                <a:cubicBezTo>
                  <a:pt x="15845" y="1671"/>
                  <a:pt x="15869" y="1622"/>
                  <a:pt x="15869" y="1560"/>
                </a:cubicBezTo>
                <a:cubicBezTo>
                  <a:pt x="15869" y="1499"/>
                  <a:pt x="15845" y="1449"/>
                  <a:pt x="15814" y="1449"/>
                </a:cubicBezTo>
                <a:close/>
                <a:moveTo>
                  <a:pt x="15635" y="1449"/>
                </a:moveTo>
                <a:cubicBezTo>
                  <a:pt x="15605" y="1449"/>
                  <a:pt x="15580" y="1499"/>
                  <a:pt x="15580" y="1560"/>
                </a:cubicBezTo>
                <a:cubicBezTo>
                  <a:pt x="15580" y="1622"/>
                  <a:pt x="15605" y="1671"/>
                  <a:pt x="15635" y="1671"/>
                </a:cubicBezTo>
                <a:cubicBezTo>
                  <a:pt x="15666" y="1671"/>
                  <a:pt x="15690" y="1622"/>
                  <a:pt x="15690" y="1560"/>
                </a:cubicBezTo>
                <a:cubicBezTo>
                  <a:pt x="15690" y="1499"/>
                  <a:pt x="15666" y="1449"/>
                  <a:pt x="15635" y="1449"/>
                </a:cubicBezTo>
                <a:close/>
                <a:moveTo>
                  <a:pt x="15456" y="1449"/>
                </a:moveTo>
                <a:cubicBezTo>
                  <a:pt x="15426" y="1449"/>
                  <a:pt x="15401" y="1499"/>
                  <a:pt x="15401" y="1560"/>
                </a:cubicBezTo>
                <a:cubicBezTo>
                  <a:pt x="15401" y="1622"/>
                  <a:pt x="15426" y="1671"/>
                  <a:pt x="15456" y="1671"/>
                </a:cubicBezTo>
                <a:cubicBezTo>
                  <a:pt x="15486" y="1671"/>
                  <a:pt x="15511" y="1622"/>
                  <a:pt x="15511" y="1560"/>
                </a:cubicBezTo>
                <a:cubicBezTo>
                  <a:pt x="15511" y="1499"/>
                  <a:pt x="15486" y="1449"/>
                  <a:pt x="15456" y="1449"/>
                </a:cubicBezTo>
                <a:close/>
                <a:moveTo>
                  <a:pt x="15277" y="1449"/>
                </a:moveTo>
                <a:cubicBezTo>
                  <a:pt x="15247" y="1449"/>
                  <a:pt x="15222" y="1499"/>
                  <a:pt x="15222" y="1560"/>
                </a:cubicBezTo>
                <a:cubicBezTo>
                  <a:pt x="15222" y="1622"/>
                  <a:pt x="15247" y="1671"/>
                  <a:pt x="15277" y="1671"/>
                </a:cubicBezTo>
                <a:cubicBezTo>
                  <a:pt x="15307" y="1671"/>
                  <a:pt x="15332" y="1622"/>
                  <a:pt x="15332" y="1560"/>
                </a:cubicBezTo>
                <a:cubicBezTo>
                  <a:pt x="15332" y="1499"/>
                  <a:pt x="15307" y="1449"/>
                  <a:pt x="15277" y="1449"/>
                </a:cubicBezTo>
                <a:close/>
                <a:moveTo>
                  <a:pt x="15098" y="1449"/>
                </a:moveTo>
                <a:cubicBezTo>
                  <a:pt x="15068" y="1449"/>
                  <a:pt x="15043" y="1499"/>
                  <a:pt x="15043" y="1560"/>
                </a:cubicBezTo>
                <a:cubicBezTo>
                  <a:pt x="15043" y="1622"/>
                  <a:pt x="15068" y="1671"/>
                  <a:pt x="15098" y="1671"/>
                </a:cubicBezTo>
                <a:cubicBezTo>
                  <a:pt x="15128" y="1671"/>
                  <a:pt x="15153" y="1622"/>
                  <a:pt x="15153" y="1560"/>
                </a:cubicBezTo>
                <a:cubicBezTo>
                  <a:pt x="15153" y="1499"/>
                  <a:pt x="15128" y="1449"/>
                  <a:pt x="15098" y="1449"/>
                </a:cubicBezTo>
                <a:close/>
                <a:moveTo>
                  <a:pt x="14919" y="1449"/>
                </a:moveTo>
                <a:cubicBezTo>
                  <a:pt x="14889" y="1449"/>
                  <a:pt x="14864" y="1499"/>
                  <a:pt x="14864" y="1560"/>
                </a:cubicBezTo>
                <a:cubicBezTo>
                  <a:pt x="14864" y="1622"/>
                  <a:pt x="14889" y="1671"/>
                  <a:pt x="14919" y="1671"/>
                </a:cubicBezTo>
                <a:cubicBezTo>
                  <a:pt x="14949" y="1671"/>
                  <a:pt x="14974" y="1622"/>
                  <a:pt x="14974" y="1560"/>
                </a:cubicBezTo>
                <a:cubicBezTo>
                  <a:pt x="14974" y="1499"/>
                  <a:pt x="14949" y="1449"/>
                  <a:pt x="14919" y="1449"/>
                </a:cubicBezTo>
                <a:close/>
                <a:moveTo>
                  <a:pt x="14740" y="1449"/>
                </a:moveTo>
                <a:cubicBezTo>
                  <a:pt x="14709" y="1449"/>
                  <a:pt x="14685" y="1499"/>
                  <a:pt x="14685" y="1560"/>
                </a:cubicBezTo>
                <a:cubicBezTo>
                  <a:pt x="14685" y="1622"/>
                  <a:pt x="14709" y="1671"/>
                  <a:pt x="14740" y="1671"/>
                </a:cubicBezTo>
                <a:cubicBezTo>
                  <a:pt x="14770" y="1671"/>
                  <a:pt x="14795" y="1622"/>
                  <a:pt x="14795" y="1560"/>
                </a:cubicBezTo>
                <a:cubicBezTo>
                  <a:pt x="14795" y="1499"/>
                  <a:pt x="14770" y="1449"/>
                  <a:pt x="14740" y="1449"/>
                </a:cubicBezTo>
                <a:close/>
                <a:moveTo>
                  <a:pt x="14561" y="1449"/>
                </a:moveTo>
                <a:cubicBezTo>
                  <a:pt x="14530" y="1449"/>
                  <a:pt x="14506" y="1499"/>
                  <a:pt x="14506" y="1560"/>
                </a:cubicBezTo>
                <a:cubicBezTo>
                  <a:pt x="14506" y="1622"/>
                  <a:pt x="14530" y="1671"/>
                  <a:pt x="14561" y="1671"/>
                </a:cubicBezTo>
                <a:cubicBezTo>
                  <a:pt x="14591" y="1671"/>
                  <a:pt x="14616" y="1622"/>
                  <a:pt x="14616" y="1560"/>
                </a:cubicBezTo>
                <a:cubicBezTo>
                  <a:pt x="14616" y="1499"/>
                  <a:pt x="14591" y="1449"/>
                  <a:pt x="14561" y="1449"/>
                </a:cubicBezTo>
                <a:close/>
                <a:moveTo>
                  <a:pt x="14382" y="1449"/>
                </a:moveTo>
                <a:cubicBezTo>
                  <a:pt x="14351" y="1449"/>
                  <a:pt x="14327" y="1499"/>
                  <a:pt x="14327" y="1560"/>
                </a:cubicBezTo>
                <a:cubicBezTo>
                  <a:pt x="14327" y="1622"/>
                  <a:pt x="14351" y="1671"/>
                  <a:pt x="14382" y="1671"/>
                </a:cubicBezTo>
                <a:cubicBezTo>
                  <a:pt x="14412" y="1671"/>
                  <a:pt x="14436" y="1622"/>
                  <a:pt x="14436" y="1560"/>
                </a:cubicBezTo>
                <a:cubicBezTo>
                  <a:pt x="14436" y="1499"/>
                  <a:pt x="14412" y="1449"/>
                  <a:pt x="14382" y="1449"/>
                </a:cubicBezTo>
                <a:close/>
                <a:moveTo>
                  <a:pt x="14202" y="1449"/>
                </a:moveTo>
                <a:cubicBezTo>
                  <a:pt x="14172" y="1449"/>
                  <a:pt x="14148" y="1499"/>
                  <a:pt x="14148" y="1560"/>
                </a:cubicBezTo>
                <a:cubicBezTo>
                  <a:pt x="14148" y="1622"/>
                  <a:pt x="14172" y="1671"/>
                  <a:pt x="14202" y="1671"/>
                </a:cubicBezTo>
                <a:cubicBezTo>
                  <a:pt x="14233" y="1671"/>
                  <a:pt x="14257" y="1622"/>
                  <a:pt x="14257" y="1560"/>
                </a:cubicBezTo>
                <a:cubicBezTo>
                  <a:pt x="14257" y="1499"/>
                  <a:pt x="14233" y="1449"/>
                  <a:pt x="14202" y="1449"/>
                </a:cubicBezTo>
                <a:close/>
                <a:moveTo>
                  <a:pt x="14023" y="1449"/>
                </a:moveTo>
                <a:cubicBezTo>
                  <a:pt x="13993" y="1449"/>
                  <a:pt x="13969" y="1499"/>
                  <a:pt x="13969" y="1560"/>
                </a:cubicBezTo>
                <a:cubicBezTo>
                  <a:pt x="13969" y="1622"/>
                  <a:pt x="13993" y="1671"/>
                  <a:pt x="14023" y="1671"/>
                </a:cubicBezTo>
                <a:cubicBezTo>
                  <a:pt x="14054" y="1671"/>
                  <a:pt x="14078" y="1622"/>
                  <a:pt x="14078" y="1560"/>
                </a:cubicBezTo>
                <a:cubicBezTo>
                  <a:pt x="14078" y="1499"/>
                  <a:pt x="14054" y="1449"/>
                  <a:pt x="14023" y="1449"/>
                </a:cubicBezTo>
                <a:close/>
                <a:moveTo>
                  <a:pt x="13844" y="1449"/>
                </a:moveTo>
                <a:cubicBezTo>
                  <a:pt x="13814" y="1449"/>
                  <a:pt x="13789" y="1499"/>
                  <a:pt x="13789" y="1560"/>
                </a:cubicBezTo>
                <a:cubicBezTo>
                  <a:pt x="13789" y="1622"/>
                  <a:pt x="13814" y="1671"/>
                  <a:pt x="13844" y="1671"/>
                </a:cubicBezTo>
                <a:cubicBezTo>
                  <a:pt x="13875" y="1671"/>
                  <a:pt x="13899" y="1622"/>
                  <a:pt x="13899" y="1560"/>
                </a:cubicBezTo>
                <a:cubicBezTo>
                  <a:pt x="13899" y="1499"/>
                  <a:pt x="13875" y="1449"/>
                  <a:pt x="13844" y="1449"/>
                </a:cubicBezTo>
                <a:close/>
                <a:moveTo>
                  <a:pt x="13665" y="1449"/>
                </a:moveTo>
                <a:cubicBezTo>
                  <a:pt x="13635" y="1449"/>
                  <a:pt x="13610" y="1499"/>
                  <a:pt x="13610" y="1560"/>
                </a:cubicBezTo>
                <a:cubicBezTo>
                  <a:pt x="13610" y="1622"/>
                  <a:pt x="13635" y="1671"/>
                  <a:pt x="13665" y="1671"/>
                </a:cubicBezTo>
                <a:cubicBezTo>
                  <a:pt x="13696" y="1671"/>
                  <a:pt x="13720" y="1622"/>
                  <a:pt x="13720" y="1560"/>
                </a:cubicBezTo>
                <a:cubicBezTo>
                  <a:pt x="13720" y="1499"/>
                  <a:pt x="13696" y="1449"/>
                  <a:pt x="13665" y="1449"/>
                </a:cubicBezTo>
                <a:close/>
                <a:moveTo>
                  <a:pt x="13486" y="1449"/>
                </a:moveTo>
                <a:cubicBezTo>
                  <a:pt x="13456" y="1449"/>
                  <a:pt x="13431" y="1499"/>
                  <a:pt x="13431" y="1560"/>
                </a:cubicBezTo>
                <a:cubicBezTo>
                  <a:pt x="13431" y="1622"/>
                  <a:pt x="13456" y="1671"/>
                  <a:pt x="13486" y="1671"/>
                </a:cubicBezTo>
                <a:cubicBezTo>
                  <a:pt x="13516" y="1671"/>
                  <a:pt x="13541" y="1622"/>
                  <a:pt x="13541" y="1560"/>
                </a:cubicBezTo>
                <a:cubicBezTo>
                  <a:pt x="13541" y="1499"/>
                  <a:pt x="13516" y="1449"/>
                  <a:pt x="13486" y="1449"/>
                </a:cubicBezTo>
                <a:close/>
                <a:moveTo>
                  <a:pt x="13307" y="1449"/>
                </a:moveTo>
                <a:cubicBezTo>
                  <a:pt x="13277" y="1449"/>
                  <a:pt x="13252" y="1499"/>
                  <a:pt x="13252" y="1560"/>
                </a:cubicBezTo>
                <a:cubicBezTo>
                  <a:pt x="13252" y="1622"/>
                  <a:pt x="13277" y="1671"/>
                  <a:pt x="13307" y="1671"/>
                </a:cubicBezTo>
                <a:cubicBezTo>
                  <a:pt x="13337" y="1671"/>
                  <a:pt x="13362" y="1622"/>
                  <a:pt x="13362" y="1560"/>
                </a:cubicBezTo>
                <a:cubicBezTo>
                  <a:pt x="13362" y="1499"/>
                  <a:pt x="13337" y="1449"/>
                  <a:pt x="13307" y="1449"/>
                </a:cubicBezTo>
                <a:close/>
                <a:moveTo>
                  <a:pt x="12949" y="1449"/>
                </a:moveTo>
                <a:cubicBezTo>
                  <a:pt x="12919" y="1449"/>
                  <a:pt x="12894" y="1499"/>
                  <a:pt x="12894" y="1560"/>
                </a:cubicBezTo>
                <a:cubicBezTo>
                  <a:pt x="12894" y="1622"/>
                  <a:pt x="12919" y="1671"/>
                  <a:pt x="12949" y="1671"/>
                </a:cubicBezTo>
                <a:cubicBezTo>
                  <a:pt x="12979" y="1671"/>
                  <a:pt x="13004" y="1622"/>
                  <a:pt x="13004" y="1560"/>
                </a:cubicBezTo>
                <a:cubicBezTo>
                  <a:pt x="13004" y="1499"/>
                  <a:pt x="12979" y="1449"/>
                  <a:pt x="12949" y="1449"/>
                </a:cubicBezTo>
                <a:close/>
                <a:moveTo>
                  <a:pt x="12770" y="1449"/>
                </a:moveTo>
                <a:cubicBezTo>
                  <a:pt x="12740" y="1449"/>
                  <a:pt x="12715" y="1499"/>
                  <a:pt x="12715" y="1560"/>
                </a:cubicBezTo>
                <a:cubicBezTo>
                  <a:pt x="12715" y="1622"/>
                  <a:pt x="12740" y="1671"/>
                  <a:pt x="12770" y="1671"/>
                </a:cubicBezTo>
                <a:cubicBezTo>
                  <a:pt x="12800" y="1671"/>
                  <a:pt x="12825" y="1622"/>
                  <a:pt x="12825" y="1560"/>
                </a:cubicBezTo>
                <a:cubicBezTo>
                  <a:pt x="12825" y="1499"/>
                  <a:pt x="12800" y="1449"/>
                  <a:pt x="12770" y="1449"/>
                </a:cubicBezTo>
                <a:close/>
                <a:moveTo>
                  <a:pt x="12591" y="1449"/>
                </a:moveTo>
                <a:cubicBezTo>
                  <a:pt x="12560" y="1449"/>
                  <a:pt x="12536" y="1499"/>
                  <a:pt x="12536" y="1560"/>
                </a:cubicBezTo>
                <a:cubicBezTo>
                  <a:pt x="12536" y="1622"/>
                  <a:pt x="12560" y="1671"/>
                  <a:pt x="12591" y="1671"/>
                </a:cubicBezTo>
                <a:cubicBezTo>
                  <a:pt x="12621" y="1671"/>
                  <a:pt x="12646" y="1622"/>
                  <a:pt x="12646" y="1560"/>
                </a:cubicBezTo>
                <a:cubicBezTo>
                  <a:pt x="12646" y="1499"/>
                  <a:pt x="12621" y="1449"/>
                  <a:pt x="12591" y="1449"/>
                </a:cubicBezTo>
                <a:close/>
                <a:moveTo>
                  <a:pt x="11516" y="1449"/>
                </a:moveTo>
                <a:cubicBezTo>
                  <a:pt x="11486" y="1449"/>
                  <a:pt x="11461" y="1499"/>
                  <a:pt x="11461" y="1560"/>
                </a:cubicBezTo>
                <a:cubicBezTo>
                  <a:pt x="11461" y="1622"/>
                  <a:pt x="11486" y="1671"/>
                  <a:pt x="11516" y="1671"/>
                </a:cubicBezTo>
                <a:cubicBezTo>
                  <a:pt x="11546" y="1671"/>
                  <a:pt x="11571" y="1622"/>
                  <a:pt x="11571" y="1560"/>
                </a:cubicBezTo>
                <a:cubicBezTo>
                  <a:pt x="11571" y="1499"/>
                  <a:pt x="11546" y="1449"/>
                  <a:pt x="11516" y="1449"/>
                </a:cubicBezTo>
                <a:close/>
                <a:moveTo>
                  <a:pt x="11337" y="1449"/>
                </a:moveTo>
                <a:cubicBezTo>
                  <a:pt x="11307" y="1449"/>
                  <a:pt x="11282" y="1499"/>
                  <a:pt x="11282" y="1560"/>
                </a:cubicBezTo>
                <a:cubicBezTo>
                  <a:pt x="11282" y="1622"/>
                  <a:pt x="11307" y="1671"/>
                  <a:pt x="11337" y="1671"/>
                </a:cubicBezTo>
                <a:cubicBezTo>
                  <a:pt x="11367" y="1671"/>
                  <a:pt x="11392" y="1622"/>
                  <a:pt x="11392" y="1560"/>
                </a:cubicBezTo>
                <a:cubicBezTo>
                  <a:pt x="11392" y="1499"/>
                  <a:pt x="11367" y="1449"/>
                  <a:pt x="11337" y="1449"/>
                </a:cubicBezTo>
                <a:close/>
                <a:moveTo>
                  <a:pt x="11158" y="1449"/>
                </a:moveTo>
                <a:cubicBezTo>
                  <a:pt x="11128" y="1449"/>
                  <a:pt x="11103" y="1499"/>
                  <a:pt x="11103" y="1560"/>
                </a:cubicBezTo>
                <a:cubicBezTo>
                  <a:pt x="11103" y="1622"/>
                  <a:pt x="11128" y="1671"/>
                  <a:pt x="11158" y="1671"/>
                </a:cubicBezTo>
                <a:cubicBezTo>
                  <a:pt x="11188" y="1671"/>
                  <a:pt x="11213" y="1622"/>
                  <a:pt x="11213" y="1560"/>
                </a:cubicBezTo>
                <a:cubicBezTo>
                  <a:pt x="11213" y="1499"/>
                  <a:pt x="11188" y="1449"/>
                  <a:pt x="11158" y="1449"/>
                </a:cubicBezTo>
                <a:close/>
                <a:moveTo>
                  <a:pt x="10979" y="1449"/>
                </a:moveTo>
                <a:cubicBezTo>
                  <a:pt x="10949" y="1449"/>
                  <a:pt x="10924" y="1499"/>
                  <a:pt x="10924" y="1560"/>
                </a:cubicBezTo>
                <a:cubicBezTo>
                  <a:pt x="10924" y="1622"/>
                  <a:pt x="10949" y="1671"/>
                  <a:pt x="10979" y="1671"/>
                </a:cubicBezTo>
                <a:cubicBezTo>
                  <a:pt x="11009" y="1671"/>
                  <a:pt x="11034" y="1622"/>
                  <a:pt x="11034" y="1560"/>
                </a:cubicBezTo>
                <a:cubicBezTo>
                  <a:pt x="11034" y="1499"/>
                  <a:pt x="11009" y="1449"/>
                  <a:pt x="10979" y="1449"/>
                </a:cubicBezTo>
                <a:close/>
                <a:moveTo>
                  <a:pt x="10800" y="1449"/>
                </a:moveTo>
                <a:cubicBezTo>
                  <a:pt x="10770" y="1449"/>
                  <a:pt x="10745" y="1499"/>
                  <a:pt x="10745" y="1560"/>
                </a:cubicBezTo>
                <a:cubicBezTo>
                  <a:pt x="10745" y="1622"/>
                  <a:pt x="10770" y="1671"/>
                  <a:pt x="10800" y="1671"/>
                </a:cubicBezTo>
                <a:cubicBezTo>
                  <a:pt x="10830" y="1671"/>
                  <a:pt x="10855" y="1622"/>
                  <a:pt x="10855" y="1560"/>
                </a:cubicBezTo>
                <a:cubicBezTo>
                  <a:pt x="10855" y="1499"/>
                  <a:pt x="10830" y="1449"/>
                  <a:pt x="10800" y="1449"/>
                </a:cubicBezTo>
                <a:close/>
                <a:moveTo>
                  <a:pt x="8830" y="1449"/>
                </a:moveTo>
                <a:cubicBezTo>
                  <a:pt x="8800" y="1449"/>
                  <a:pt x="8775" y="1499"/>
                  <a:pt x="8775" y="1560"/>
                </a:cubicBezTo>
                <a:cubicBezTo>
                  <a:pt x="8775" y="1622"/>
                  <a:pt x="8800" y="1671"/>
                  <a:pt x="8830" y="1671"/>
                </a:cubicBezTo>
                <a:cubicBezTo>
                  <a:pt x="8860" y="1671"/>
                  <a:pt x="8885" y="1622"/>
                  <a:pt x="8885" y="1560"/>
                </a:cubicBezTo>
                <a:cubicBezTo>
                  <a:pt x="8885" y="1499"/>
                  <a:pt x="8860" y="1449"/>
                  <a:pt x="8830" y="1449"/>
                </a:cubicBezTo>
                <a:close/>
                <a:moveTo>
                  <a:pt x="8651" y="1449"/>
                </a:moveTo>
                <a:cubicBezTo>
                  <a:pt x="8621" y="1449"/>
                  <a:pt x="8596" y="1499"/>
                  <a:pt x="8596" y="1560"/>
                </a:cubicBezTo>
                <a:cubicBezTo>
                  <a:pt x="8596" y="1622"/>
                  <a:pt x="8621" y="1671"/>
                  <a:pt x="8651" y="1671"/>
                </a:cubicBezTo>
                <a:cubicBezTo>
                  <a:pt x="8681" y="1671"/>
                  <a:pt x="8706" y="1622"/>
                  <a:pt x="8706" y="1560"/>
                </a:cubicBezTo>
                <a:cubicBezTo>
                  <a:pt x="8706" y="1499"/>
                  <a:pt x="8681" y="1449"/>
                  <a:pt x="8651" y="1449"/>
                </a:cubicBezTo>
                <a:close/>
                <a:moveTo>
                  <a:pt x="8472" y="1449"/>
                </a:moveTo>
                <a:cubicBezTo>
                  <a:pt x="8441" y="1449"/>
                  <a:pt x="8417" y="1499"/>
                  <a:pt x="8417" y="1560"/>
                </a:cubicBezTo>
                <a:cubicBezTo>
                  <a:pt x="8417" y="1622"/>
                  <a:pt x="8441" y="1671"/>
                  <a:pt x="8472" y="1671"/>
                </a:cubicBezTo>
                <a:cubicBezTo>
                  <a:pt x="8502" y="1671"/>
                  <a:pt x="8527" y="1622"/>
                  <a:pt x="8527" y="1560"/>
                </a:cubicBezTo>
                <a:cubicBezTo>
                  <a:pt x="8527" y="1499"/>
                  <a:pt x="8502" y="1449"/>
                  <a:pt x="8472" y="1449"/>
                </a:cubicBezTo>
                <a:close/>
                <a:moveTo>
                  <a:pt x="8293" y="1449"/>
                </a:moveTo>
                <a:cubicBezTo>
                  <a:pt x="8262" y="1449"/>
                  <a:pt x="8238" y="1499"/>
                  <a:pt x="8238" y="1560"/>
                </a:cubicBezTo>
                <a:cubicBezTo>
                  <a:pt x="8238" y="1622"/>
                  <a:pt x="8262" y="1671"/>
                  <a:pt x="8293" y="1671"/>
                </a:cubicBezTo>
                <a:cubicBezTo>
                  <a:pt x="8323" y="1671"/>
                  <a:pt x="8348" y="1622"/>
                  <a:pt x="8348" y="1560"/>
                </a:cubicBezTo>
                <a:cubicBezTo>
                  <a:pt x="8348" y="1499"/>
                  <a:pt x="8323" y="1449"/>
                  <a:pt x="8293" y="1449"/>
                </a:cubicBezTo>
                <a:close/>
                <a:moveTo>
                  <a:pt x="8114" y="1449"/>
                </a:moveTo>
                <a:cubicBezTo>
                  <a:pt x="8083" y="1449"/>
                  <a:pt x="8059" y="1499"/>
                  <a:pt x="8059" y="1560"/>
                </a:cubicBezTo>
                <a:cubicBezTo>
                  <a:pt x="8059" y="1622"/>
                  <a:pt x="8083" y="1671"/>
                  <a:pt x="8114" y="1671"/>
                </a:cubicBezTo>
                <a:cubicBezTo>
                  <a:pt x="8144" y="1671"/>
                  <a:pt x="8168" y="1622"/>
                  <a:pt x="8168" y="1560"/>
                </a:cubicBezTo>
                <a:cubicBezTo>
                  <a:pt x="8168" y="1499"/>
                  <a:pt x="8144" y="1449"/>
                  <a:pt x="8114" y="1449"/>
                </a:cubicBezTo>
                <a:close/>
                <a:moveTo>
                  <a:pt x="7934" y="1449"/>
                </a:moveTo>
                <a:cubicBezTo>
                  <a:pt x="7904" y="1449"/>
                  <a:pt x="7880" y="1499"/>
                  <a:pt x="7880" y="1560"/>
                </a:cubicBezTo>
                <a:cubicBezTo>
                  <a:pt x="7880" y="1622"/>
                  <a:pt x="7904" y="1671"/>
                  <a:pt x="7934" y="1671"/>
                </a:cubicBezTo>
                <a:cubicBezTo>
                  <a:pt x="7965" y="1671"/>
                  <a:pt x="7989" y="1622"/>
                  <a:pt x="7989" y="1560"/>
                </a:cubicBezTo>
                <a:cubicBezTo>
                  <a:pt x="7989" y="1499"/>
                  <a:pt x="7965" y="1449"/>
                  <a:pt x="7934" y="1449"/>
                </a:cubicBezTo>
                <a:close/>
                <a:moveTo>
                  <a:pt x="7755" y="1449"/>
                </a:moveTo>
                <a:cubicBezTo>
                  <a:pt x="7725" y="1449"/>
                  <a:pt x="7701" y="1499"/>
                  <a:pt x="7701" y="1560"/>
                </a:cubicBezTo>
                <a:cubicBezTo>
                  <a:pt x="7701" y="1622"/>
                  <a:pt x="7725" y="1671"/>
                  <a:pt x="7755" y="1671"/>
                </a:cubicBezTo>
                <a:cubicBezTo>
                  <a:pt x="7786" y="1671"/>
                  <a:pt x="7810" y="1622"/>
                  <a:pt x="7810" y="1560"/>
                </a:cubicBezTo>
                <a:cubicBezTo>
                  <a:pt x="7810" y="1499"/>
                  <a:pt x="7786" y="1449"/>
                  <a:pt x="7755" y="1449"/>
                </a:cubicBezTo>
                <a:close/>
                <a:moveTo>
                  <a:pt x="7576" y="1449"/>
                </a:moveTo>
                <a:cubicBezTo>
                  <a:pt x="7546" y="1449"/>
                  <a:pt x="7521" y="1499"/>
                  <a:pt x="7521" y="1560"/>
                </a:cubicBezTo>
                <a:cubicBezTo>
                  <a:pt x="7521" y="1622"/>
                  <a:pt x="7546" y="1671"/>
                  <a:pt x="7576" y="1671"/>
                </a:cubicBezTo>
                <a:cubicBezTo>
                  <a:pt x="7607" y="1671"/>
                  <a:pt x="7631" y="1622"/>
                  <a:pt x="7631" y="1560"/>
                </a:cubicBezTo>
                <a:cubicBezTo>
                  <a:pt x="7631" y="1499"/>
                  <a:pt x="7607" y="1449"/>
                  <a:pt x="7576" y="1449"/>
                </a:cubicBezTo>
                <a:close/>
                <a:moveTo>
                  <a:pt x="7397" y="1449"/>
                </a:moveTo>
                <a:cubicBezTo>
                  <a:pt x="7367" y="1449"/>
                  <a:pt x="7342" y="1499"/>
                  <a:pt x="7342" y="1560"/>
                </a:cubicBezTo>
                <a:cubicBezTo>
                  <a:pt x="7342" y="1622"/>
                  <a:pt x="7367" y="1671"/>
                  <a:pt x="7397" y="1671"/>
                </a:cubicBezTo>
                <a:cubicBezTo>
                  <a:pt x="7428" y="1671"/>
                  <a:pt x="7452" y="1622"/>
                  <a:pt x="7452" y="1560"/>
                </a:cubicBezTo>
                <a:cubicBezTo>
                  <a:pt x="7452" y="1499"/>
                  <a:pt x="7428" y="1449"/>
                  <a:pt x="7397" y="1449"/>
                </a:cubicBezTo>
                <a:close/>
                <a:moveTo>
                  <a:pt x="7218" y="1449"/>
                </a:moveTo>
                <a:cubicBezTo>
                  <a:pt x="7188" y="1449"/>
                  <a:pt x="7163" y="1499"/>
                  <a:pt x="7163" y="1560"/>
                </a:cubicBezTo>
                <a:cubicBezTo>
                  <a:pt x="7163" y="1622"/>
                  <a:pt x="7188" y="1671"/>
                  <a:pt x="7218" y="1671"/>
                </a:cubicBezTo>
                <a:cubicBezTo>
                  <a:pt x="7248" y="1671"/>
                  <a:pt x="7273" y="1622"/>
                  <a:pt x="7273" y="1560"/>
                </a:cubicBezTo>
                <a:cubicBezTo>
                  <a:pt x="7273" y="1499"/>
                  <a:pt x="7248" y="1449"/>
                  <a:pt x="7218" y="1449"/>
                </a:cubicBezTo>
                <a:close/>
                <a:moveTo>
                  <a:pt x="6323" y="1449"/>
                </a:moveTo>
                <a:cubicBezTo>
                  <a:pt x="6292" y="1449"/>
                  <a:pt x="6268" y="1499"/>
                  <a:pt x="6268" y="1560"/>
                </a:cubicBezTo>
                <a:cubicBezTo>
                  <a:pt x="6268" y="1622"/>
                  <a:pt x="6292" y="1671"/>
                  <a:pt x="6323" y="1671"/>
                </a:cubicBezTo>
                <a:cubicBezTo>
                  <a:pt x="6353" y="1671"/>
                  <a:pt x="6378" y="1622"/>
                  <a:pt x="6378" y="1560"/>
                </a:cubicBezTo>
                <a:cubicBezTo>
                  <a:pt x="6378" y="1499"/>
                  <a:pt x="6353" y="1449"/>
                  <a:pt x="6323" y="1449"/>
                </a:cubicBezTo>
                <a:close/>
                <a:moveTo>
                  <a:pt x="6144" y="1449"/>
                </a:moveTo>
                <a:cubicBezTo>
                  <a:pt x="6113" y="1449"/>
                  <a:pt x="6089" y="1499"/>
                  <a:pt x="6089" y="1560"/>
                </a:cubicBezTo>
                <a:cubicBezTo>
                  <a:pt x="6089" y="1622"/>
                  <a:pt x="6113" y="1671"/>
                  <a:pt x="6144" y="1671"/>
                </a:cubicBezTo>
                <a:cubicBezTo>
                  <a:pt x="6174" y="1671"/>
                  <a:pt x="6199" y="1622"/>
                  <a:pt x="6199" y="1560"/>
                </a:cubicBezTo>
                <a:cubicBezTo>
                  <a:pt x="6199" y="1499"/>
                  <a:pt x="6174" y="1449"/>
                  <a:pt x="6144" y="1449"/>
                </a:cubicBezTo>
                <a:close/>
                <a:moveTo>
                  <a:pt x="5965" y="1449"/>
                </a:moveTo>
                <a:cubicBezTo>
                  <a:pt x="5934" y="1449"/>
                  <a:pt x="5910" y="1499"/>
                  <a:pt x="5910" y="1560"/>
                </a:cubicBezTo>
                <a:cubicBezTo>
                  <a:pt x="5910" y="1622"/>
                  <a:pt x="5934" y="1671"/>
                  <a:pt x="5965" y="1671"/>
                </a:cubicBezTo>
                <a:cubicBezTo>
                  <a:pt x="5995" y="1671"/>
                  <a:pt x="6019" y="1622"/>
                  <a:pt x="6019" y="1560"/>
                </a:cubicBezTo>
                <a:cubicBezTo>
                  <a:pt x="6019" y="1499"/>
                  <a:pt x="5995" y="1449"/>
                  <a:pt x="5965" y="1449"/>
                </a:cubicBezTo>
                <a:close/>
                <a:moveTo>
                  <a:pt x="5786" y="1449"/>
                </a:moveTo>
                <a:cubicBezTo>
                  <a:pt x="5755" y="1449"/>
                  <a:pt x="5731" y="1499"/>
                  <a:pt x="5731" y="1560"/>
                </a:cubicBezTo>
                <a:cubicBezTo>
                  <a:pt x="5731" y="1622"/>
                  <a:pt x="5755" y="1671"/>
                  <a:pt x="5786" y="1671"/>
                </a:cubicBezTo>
                <a:cubicBezTo>
                  <a:pt x="5816" y="1671"/>
                  <a:pt x="5840" y="1622"/>
                  <a:pt x="5840" y="1560"/>
                </a:cubicBezTo>
                <a:cubicBezTo>
                  <a:pt x="5840" y="1499"/>
                  <a:pt x="5816" y="1449"/>
                  <a:pt x="5786" y="1449"/>
                </a:cubicBezTo>
                <a:close/>
                <a:moveTo>
                  <a:pt x="5606" y="1449"/>
                </a:moveTo>
                <a:cubicBezTo>
                  <a:pt x="5576" y="1449"/>
                  <a:pt x="5552" y="1499"/>
                  <a:pt x="5552" y="1560"/>
                </a:cubicBezTo>
                <a:cubicBezTo>
                  <a:pt x="5552" y="1622"/>
                  <a:pt x="5576" y="1671"/>
                  <a:pt x="5606" y="1671"/>
                </a:cubicBezTo>
                <a:cubicBezTo>
                  <a:pt x="5637" y="1671"/>
                  <a:pt x="5661" y="1622"/>
                  <a:pt x="5661" y="1560"/>
                </a:cubicBezTo>
                <a:cubicBezTo>
                  <a:pt x="5661" y="1499"/>
                  <a:pt x="5637" y="1449"/>
                  <a:pt x="5606" y="1449"/>
                </a:cubicBezTo>
                <a:close/>
                <a:moveTo>
                  <a:pt x="5427" y="1449"/>
                </a:moveTo>
                <a:cubicBezTo>
                  <a:pt x="5397" y="1449"/>
                  <a:pt x="5372" y="1499"/>
                  <a:pt x="5372" y="1560"/>
                </a:cubicBezTo>
                <a:cubicBezTo>
                  <a:pt x="5372" y="1622"/>
                  <a:pt x="5397" y="1671"/>
                  <a:pt x="5427" y="1671"/>
                </a:cubicBezTo>
                <a:cubicBezTo>
                  <a:pt x="5458" y="1671"/>
                  <a:pt x="5482" y="1622"/>
                  <a:pt x="5482" y="1560"/>
                </a:cubicBezTo>
                <a:cubicBezTo>
                  <a:pt x="5482" y="1499"/>
                  <a:pt x="5458" y="1449"/>
                  <a:pt x="5427" y="1449"/>
                </a:cubicBezTo>
                <a:close/>
                <a:moveTo>
                  <a:pt x="5248" y="1449"/>
                </a:moveTo>
                <a:cubicBezTo>
                  <a:pt x="5218" y="1449"/>
                  <a:pt x="5193" y="1499"/>
                  <a:pt x="5193" y="1560"/>
                </a:cubicBezTo>
                <a:cubicBezTo>
                  <a:pt x="5193" y="1622"/>
                  <a:pt x="5218" y="1671"/>
                  <a:pt x="5248" y="1671"/>
                </a:cubicBezTo>
                <a:cubicBezTo>
                  <a:pt x="5279" y="1671"/>
                  <a:pt x="5303" y="1622"/>
                  <a:pt x="5303" y="1560"/>
                </a:cubicBezTo>
                <a:cubicBezTo>
                  <a:pt x="5303" y="1499"/>
                  <a:pt x="5279" y="1449"/>
                  <a:pt x="5248" y="1449"/>
                </a:cubicBezTo>
                <a:close/>
                <a:moveTo>
                  <a:pt x="5069" y="1449"/>
                </a:moveTo>
                <a:cubicBezTo>
                  <a:pt x="5039" y="1449"/>
                  <a:pt x="5014" y="1499"/>
                  <a:pt x="5014" y="1560"/>
                </a:cubicBezTo>
                <a:cubicBezTo>
                  <a:pt x="5014" y="1622"/>
                  <a:pt x="5039" y="1671"/>
                  <a:pt x="5069" y="1671"/>
                </a:cubicBezTo>
                <a:cubicBezTo>
                  <a:pt x="5099" y="1671"/>
                  <a:pt x="5124" y="1622"/>
                  <a:pt x="5124" y="1560"/>
                </a:cubicBezTo>
                <a:cubicBezTo>
                  <a:pt x="5124" y="1499"/>
                  <a:pt x="5099" y="1449"/>
                  <a:pt x="5069" y="1449"/>
                </a:cubicBezTo>
                <a:close/>
                <a:moveTo>
                  <a:pt x="4532" y="1449"/>
                </a:moveTo>
                <a:cubicBezTo>
                  <a:pt x="4502" y="1449"/>
                  <a:pt x="4477" y="1499"/>
                  <a:pt x="4477" y="1560"/>
                </a:cubicBezTo>
                <a:cubicBezTo>
                  <a:pt x="4477" y="1622"/>
                  <a:pt x="4502" y="1671"/>
                  <a:pt x="4532" y="1671"/>
                </a:cubicBezTo>
                <a:cubicBezTo>
                  <a:pt x="4562" y="1671"/>
                  <a:pt x="4587" y="1622"/>
                  <a:pt x="4587" y="1560"/>
                </a:cubicBezTo>
                <a:cubicBezTo>
                  <a:pt x="4587" y="1499"/>
                  <a:pt x="4562" y="1449"/>
                  <a:pt x="4532" y="1449"/>
                </a:cubicBezTo>
                <a:close/>
                <a:moveTo>
                  <a:pt x="4353" y="1449"/>
                </a:moveTo>
                <a:cubicBezTo>
                  <a:pt x="4323" y="1449"/>
                  <a:pt x="4298" y="1499"/>
                  <a:pt x="4298" y="1560"/>
                </a:cubicBezTo>
                <a:cubicBezTo>
                  <a:pt x="4298" y="1622"/>
                  <a:pt x="4323" y="1671"/>
                  <a:pt x="4353" y="1671"/>
                </a:cubicBezTo>
                <a:cubicBezTo>
                  <a:pt x="4383" y="1671"/>
                  <a:pt x="4408" y="1622"/>
                  <a:pt x="4408" y="1560"/>
                </a:cubicBezTo>
                <a:cubicBezTo>
                  <a:pt x="4408" y="1499"/>
                  <a:pt x="4383" y="1449"/>
                  <a:pt x="4353" y="1449"/>
                </a:cubicBezTo>
                <a:close/>
                <a:moveTo>
                  <a:pt x="4174" y="1449"/>
                </a:moveTo>
                <a:cubicBezTo>
                  <a:pt x="4143" y="1449"/>
                  <a:pt x="4119" y="1499"/>
                  <a:pt x="4119" y="1560"/>
                </a:cubicBezTo>
                <a:cubicBezTo>
                  <a:pt x="4119" y="1622"/>
                  <a:pt x="4143" y="1671"/>
                  <a:pt x="4174" y="1671"/>
                </a:cubicBezTo>
                <a:cubicBezTo>
                  <a:pt x="4204" y="1671"/>
                  <a:pt x="4229" y="1622"/>
                  <a:pt x="4229" y="1560"/>
                </a:cubicBezTo>
                <a:cubicBezTo>
                  <a:pt x="4229" y="1499"/>
                  <a:pt x="4204" y="1449"/>
                  <a:pt x="4174" y="1449"/>
                </a:cubicBezTo>
                <a:close/>
                <a:moveTo>
                  <a:pt x="3995" y="1449"/>
                </a:moveTo>
                <a:cubicBezTo>
                  <a:pt x="3964" y="1449"/>
                  <a:pt x="3940" y="1499"/>
                  <a:pt x="3940" y="1560"/>
                </a:cubicBezTo>
                <a:cubicBezTo>
                  <a:pt x="3940" y="1622"/>
                  <a:pt x="3964" y="1671"/>
                  <a:pt x="3995" y="1671"/>
                </a:cubicBezTo>
                <a:cubicBezTo>
                  <a:pt x="4025" y="1671"/>
                  <a:pt x="4050" y="1622"/>
                  <a:pt x="4050" y="1560"/>
                </a:cubicBezTo>
                <a:cubicBezTo>
                  <a:pt x="4050" y="1499"/>
                  <a:pt x="4025" y="1449"/>
                  <a:pt x="3995" y="1449"/>
                </a:cubicBezTo>
                <a:close/>
                <a:moveTo>
                  <a:pt x="3637" y="1449"/>
                </a:moveTo>
                <a:cubicBezTo>
                  <a:pt x="3606" y="1449"/>
                  <a:pt x="3582" y="1499"/>
                  <a:pt x="3582" y="1560"/>
                </a:cubicBezTo>
                <a:cubicBezTo>
                  <a:pt x="3582" y="1622"/>
                  <a:pt x="3606" y="1671"/>
                  <a:pt x="3637" y="1671"/>
                </a:cubicBezTo>
                <a:cubicBezTo>
                  <a:pt x="3667" y="1671"/>
                  <a:pt x="3691" y="1622"/>
                  <a:pt x="3691" y="1560"/>
                </a:cubicBezTo>
                <a:cubicBezTo>
                  <a:pt x="3691" y="1499"/>
                  <a:pt x="3667" y="1449"/>
                  <a:pt x="3637" y="1449"/>
                </a:cubicBezTo>
                <a:close/>
                <a:moveTo>
                  <a:pt x="3457" y="1449"/>
                </a:moveTo>
                <a:cubicBezTo>
                  <a:pt x="3427" y="1449"/>
                  <a:pt x="3403" y="1499"/>
                  <a:pt x="3403" y="1560"/>
                </a:cubicBezTo>
                <a:cubicBezTo>
                  <a:pt x="3403" y="1622"/>
                  <a:pt x="3427" y="1671"/>
                  <a:pt x="3457" y="1671"/>
                </a:cubicBezTo>
                <a:cubicBezTo>
                  <a:pt x="3488" y="1671"/>
                  <a:pt x="3512" y="1622"/>
                  <a:pt x="3512" y="1560"/>
                </a:cubicBezTo>
                <a:cubicBezTo>
                  <a:pt x="3512" y="1499"/>
                  <a:pt x="3488" y="1449"/>
                  <a:pt x="3457" y="1449"/>
                </a:cubicBezTo>
                <a:close/>
                <a:moveTo>
                  <a:pt x="3278" y="1449"/>
                </a:moveTo>
                <a:cubicBezTo>
                  <a:pt x="3248" y="1449"/>
                  <a:pt x="3223" y="1499"/>
                  <a:pt x="3223" y="1560"/>
                </a:cubicBezTo>
                <a:cubicBezTo>
                  <a:pt x="3223" y="1622"/>
                  <a:pt x="3248" y="1671"/>
                  <a:pt x="3278" y="1671"/>
                </a:cubicBezTo>
                <a:cubicBezTo>
                  <a:pt x="3309" y="1671"/>
                  <a:pt x="3333" y="1622"/>
                  <a:pt x="3333" y="1560"/>
                </a:cubicBezTo>
                <a:cubicBezTo>
                  <a:pt x="3333" y="1499"/>
                  <a:pt x="3309" y="1449"/>
                  <a:pt x="3278" y="1449"/>
                </a:cubicBezTo>
                <a:close/>
                <a:moveTo>
                  <a:pt x="2741" y="1449"/>
                </a:moveTo>
                <a:cubicBezTo>
                  <a:pt x="2711" y="1449"/>
                  <a:pt x="2686" y="1499"/>
                  <a:pt x="2686" y="1560"/>
                </a:cubicBezTo>
                <a:cubicBezTo>
                  <a:pt x="2686" y="1622"/>
                  <a:pt x="2711" y="1671"/>
                  <a:pt x="2741" y="1671"/>
                </a:cubicBezTo>
                <a:cubicBezTo>
                  <a:pt x="2771" y="1671"/>
                  <a:pt x="2796" y="1622"/>
                  <a:pt x="2796" y="1560"/>
                </a:cubicBezTo>
                <a:cubicBezTo>
                  <a:pt x="2796" y="1499"/>
                  <a:pt x="2771" y="1449"/>
                  <a:pt x="2741" y="1449"/>
                </a:cubicBezTo>
                <a:close/>
                <a:moveTo>
                  <a:pt x="2562" y="1449"/>
                </a:moveTo>
                <a:cubicBezTo>
                  <a:pt x="2532" y="1449"/>
                  <a:pt x="2507" y="1499"/>
                  <a:pt x="2507" y="1560"/>
                </a:cubicBezTo>
                <a:cubicBezTo>
                  <a:pt x="2507" y="1622"/>
                  <a:pt x="2532" y="1671"/>
                  <a:pt x="2562" y="1671"/>
                </a:cubicBezTo>
                <a:cubicBezTo>
                  <a:pt x="2592" y="1671"/>
                  <a:pt x="2617" y="1622"/>
                  <a:pt x="2617" y="1560"/>
                </a:cubicBezTo>
                <a:cubicBezTo>
                  <a:pt x="2617" y="1499"/>
                  <a:pt x="2592" y="1449"/>
                  <a:pt x="2562" y="1449"/>
                </a:cubicBezTo>
                <a:close/>
                <a:moveTo>
                  <a:pt x="2383" y="1449"/>
                </a:moveTo>
                <a:cubicBezTo>
                  <a:pt x="2353" y="1449"/>
                  <a:pt x="2328" y="1499"/>
                  <a:pt x="2328" y="1560"/>
                </a:cubicBezTo>
                <a:cubicBezTo>
                  <a:pt x="2328" y="1622"/>
                  <a:pt x="2353" y="1671"/>
                  <a:pt x="2383" y="1671"/>
                </a:cubicBezTo>
                <a:cubicBezTo>
                  <a:pt x="2413" y="1671"/>
                  <a:pt x="2438" y="1622"/>
                  <a:pt x="2438" y="1560"/>
                </a:cubicBezTo>
                <a:cubicBezTo>
                  <a:pt x="2438" y="1499"/>
                  <a:pt x="2413" y="1449"/>
                  <a:pt x="2383" y="1449"/>
                </a:cubicBezTo>
                <a:close/>
                <a:moveTo>
                  <a:pt x="2204" y="1449"/>
                </a:moveTo>
                <a:cubicBezTo>
                  <a:pt x="2174" y="1449"/>
                  <a:pt x="2149" y="1499"/>
                  <a:pt x="2149" y="1560"/>
                </a:cubicBezTo>
                <a:cubicBezTo>
                  <a:pt x="2149" y="1622"/>
                  <a:pt x="2174" y="1671"/>
                  <a:pt x="2204" y="1671"/>
                </a:cubicBezTo>
                <a:cubicBezTo>
                  <a:pt x="2234" y="1671"/>
                  <a:pt x="2259" y="1622"/>
                  <a:pt x="2259" y="1560"/>
                </a:cubicBezTo>
                <a:cubicBezTo>
                  <a:pt x="2259" y="1499"/>
                  <a:pt x="2234" y="1449"/>
                  <a:pt x="2204" y="1449"/>
                </a:cubicBezTo>
                <a:close/>
                <a:moveTo>
                  <a:pt x="2025" y="1449"/>
                </a:moveTo>
                <a:cubicBezTo>
                  <a:pt x="1994" y="1449"/>
                  <a:pt x="1970" y="1499"/>
                  <a:pt x="1970" y="1560"/>
                </a:cubicBezTo>
                <a:cubicBezTo>
                  <a:pt x="1970" y="1622"/>
                  <a:pt x="1994" y="1671"/>
                  <a:pt x="2025" y="1671"/>
                </a:cubicBezTo>
                <a:cubicBezTo>
                  <a:pt x="2055" y="1671"/>
                  <a:pt x="2080" y="1622"/>
                  <a:pt x="2080" y="1560"/>
                </a:cubicBezTo>
                <a:cubicBezTo>
                  <a:pt x="2080" y="1499"/>
                  <a:pt x="2055" y="1449"/>
                  <a:pt x="2025" y="1449"/>
                </a:cubicBezTo>
                <a:close/>
                <a:moveTo>
                  <a:pt x="1846" y="1449"/>
                </a:moveTo>
                <a:cubicBezTo>
                  <a:pt x="1815" y="1449"/>
                  <a:pt x="1791" y="1499"/>
                  <a:pt x="1791" y="1560"/>
                </a:cubicBezTo>
                <a:cubicBezTo>
                  <a:pt x="1791" y="1622"/>
                  <a:pt x="1815" y="1671"/>
                  <a:pt x="1846" y="1671"/>
                </a:cubicBezTo>
                <a:cubicBezTo>
                  <a:pt x="1876" y="1671"/>
                  <a:pt x="1901" y="1622"/>
                  <a:pt x="1901" y="1560"/>
                </a:cubicBezTo>
                <a:cubicBezTo>
                  <a:pt x="1901" y="1499"/>
                  <a:pt x="1876" y="1449"/>
                  <a:pt x="1846" y="1449"/>
                </a:cubicBezTo>
                <a:close/>
                <a:moveTo>
                  <a:pt x="1667" y="1449"/>
                </a:moveTo>
                <a:cubicBezTo>
                  <a:pt x="1636" y="1449"/>
                  <a:pt x="1612" y="1499"/>
                  <a:pt x="1612" y="1560"/>
                </a:cubicBezTo>
                <a:cubicBezTo>
                  <a:pt x="1612" y="1622"/>
                  <a:pt x="1636" y="1671"/>
                  <a:pt x="1667" y="1671"/>
                </a:cubicBezTo>
                <a:cubicBezTo>
                  <a:pt x="1697" y="1671"/>
                  <a:pt x="1721" y="1622"/>
                  <a:pt x="1721" y="1560"/>
                </a:cubicBezTo>
                <a:cubicBezTo>
                  <a:pt x="1721" y="1499"/>
                  <a:pt x="1697" y="1449"/>
                  <a:pt x="1667" y="1449"/>
                </a:cubicBezTo>
                <a:close/>
                <a:moveTo>
                  <a:pt x="17247" y="1087"/>
                </a:moveTo>
                <a:cubicBezTo>
                  <a:pt x="17217" y="1087"/>
                  <a:pt x="17192" y="1137"/>
                  <a:pt x="17192" y="1198"/>
                </a:cubicBezTo>
                <a:cubicBezTo>
                  <a:pt x="17192" y="1259"/>
                  <a:pt x="17217" y="1309"/>
                  <a:pt x="17247" y="1309"/>
                </a:cubicBezTo>
                <a:cubicBezTo>
                  <a:pt x="17277" y="1309"/>
                  <a:pt x="17302" y="1259"/>
                  <a:pt x="17302" y="1198"/>
                </a:cubicBezTo>
                <a:cubicBezTo>
                  <a:pt x="17302" y="1137"/>
                  <a:pt x="17277" y="1087"/>
                  <a:pt x="17247" y="1087"/>
                </a:cubicBezTo>
                <a:close/>
                <a:moveTo>
                  <a:pt x="17068" y="1087"/>
                </a:moveTo>
                <a:cubicBezTo>
                  <a:pt x="17038" y="1087"/>
                  <a:pt x="17013" y="1137"/>
                  <a:pt x="17013" y="1198"/>
                </a:cubicBezTo>
                <a:cubicBezTo>
                  <a:pt x="17013" y="1259"/>
                  <a:pt x="17038" y="1309"/>
                  <a:pt x="17068" y="1309"/>
                </a:cubicBezTo>
                <a:cubicBezTo>
                  <a:pt x="17098" y="1309"/>
                  <a:pt x="17123" y="1259"/>
                  <a:pt x="17123" y="1198"/>
                </a:cubicBezTo>
                <a:cubicBezTo>
                  <a:pt x="17123" y="1137"/>
                  <a:pt x="17098" y="1087"/>
                  <a:pt x="17068" y="1087"/>
                </a:cubicBezTo>
                <a:close/>
                <a:moveTo>
                  <a:pt x="16889" y="1087"/>
                </a:moveTo>
                <a:cubicBezTo>
                  <a:pt x="16859" y="1087"/>
                  <a:pt x="16834" y="1137"/>
                  <a:pt x="16834" y="1198"/>
                </a:cubicBezTo>
                <a:cubicBezTo>
                  <a:pt x="16834" y="1259"/>
                  <a:pt x="16859" y="1309"/>
                  <a:pt x="16889" y="1309"/>
                </a:cubicBezTo>
                <a:cubicBezTo>
                  <a:pt x="16919" y="1309"/>
                  <a:pt x="16944" y="1259"/>
                  <a:pt x="16944" y="1198"/>
                </a:cubicBezTo>
                <a:cubicBezTo>
                  <a:pt x="16944" y="1137"/>
                  <a:pt x="16919" y="1087"/>
                  <a:pt x="16889" y="1087"/>
                </a:cubicBezTo>
                <a:close/>
                <a:moveTo>
                  <a:pt x="16172" y="1087"/>
                </a:moveTo>
                <a:cubicBezTo>
                  <a:pt x="16142" y="1087"/>
                  <a:pt x="16118" y="1137"/>
                  <a:pt x="16118" y="1198"/>
                </a:cubicBezTo>
                <a:cubicBezTo>
                  <a:pt x="16118" y="1259"/>
                  <a:pt x="16142" y="1309"/>
                  <a:pt x="16172" y="1309"/>
                </a:cubicBezTo>
                <a:cubicBezTo>
                  <a:pt x="16203" y="1309"/>
                  <a:pt x="16227" y="1259"/>
                  <a:pt x="16227" y="1198"/>
                </a:cubicBezTo>
                <a:cubicBezTo>
                  <a:pt x="16227" y="1137"/>
                  <a:pt x="16203" y="1087"/>
                  <a:pt x="16172" y="1087"/>
                </a:cubicBezTo>
                <a:close/>
                <a:moveTo>
                  <a:pt x="15993" y="1087"/>
                </a:moveTo>
                <a:cubicBezTo>
                  <a:pt x="15963" y="1087"/>
                  <a:pt x="15938" y="1137"/>
                  <a:pt x="15938" y="1198"/>
                </a:cubicBezTo>
                <a:cubicBezTo>
                  <a:pt x="15938" y="1259"/>
                  <a:pt x="15963" y="1309"/>
                  <a:pt x="15993" y="1309"/>
                </a:cubicBezTo>
                <a:cubicBezTo>
                  <a:pt x="16024" y="1309"/>
                  <a:pt x="16048" y="1259"/>
                  <a:pt x="16048" y="1198"/>
                </a:cubicBezTo>
                <a:cubicBezTo>
                  <a:pt x="16048" y="1137"/>
                  <a:pt x="16024" y="1087"/>
                  <a:pt x="15993" y="1087"/>
                </a:cubicBezTo>
                <a:close/>
                <a:moveTo>
                  <a:pt x="15814" y="1087"/>
                </a:moveTo>
                <a:cubicBezTo>
                  <a:pt x="15784" y="1087"/>
                  <a:pt x="15759" y="1137"/>
                  <a:pt x="15759" y="1198"/>
                </a:cubicBezTo>
                <a:cubicBezTo>
                  <a:pt x="15759" y="1259"/>
                  <a:pt x="15784" y="1309"/>
                  <a:pt x="15814" y="1309"/>
                </a:cubicBezTo>
                <a:cubicBezTo>
                  <a:pt x="15845" y="1309"/>
                  <a:pt x="15869" y="1259"/>
                  <a:pt x="15869" y="1198"/>
                </a:cubicBezTo>
                <a:cubicBezTo>
                  <a:pt x="15869" y="1137"/>
                  <a:pt x="15845" y="1087"/>
                  <a:pt x="15814" y="1087"/>
                </a:cubicBezTo>
                <a:close/>
                <a:moveTo>
                  <a:pt x="15635" y="1087"/>
                </a:moveTo>
                <a:cubicBezTo>
                  <a:pt x="15605" y="1087"/>
                  <a:pt x="15580" y="1137"/>
                  <a:pt x="15580" y="1198"/>
                </a:cubicBezTo>
                <a:cubicBezTo>
                  <a:pt x="15580" y="1259"/>
                  <a:pt x="15605" y="1309"/>
                  <a:pt x="15635" y="1309"/>
                </a:cubicBezTo>
                <a:cubicBezTo>
                  <a:pt x="15666" y="1309"/>
                  <a:pt x="15690" y="1259"/>
                  <a:pt x="15690" y="1198"/>
                </a:cubicBezTo>
                <a:cubicBezTo>
                  <a:pt x="15690" y="1137"/>
                  <a:pt x="15666" y="1087"/>
                  <a:pt x="15635" y="1087"/>
                </a:cubicBezTo>
                <a:close/>
                <a:moveTo>
                  <a:pt x="15456" y="1087"/>
                </a:moveTo>
                <a:cubicBezTo>
                  <a:pt x="15426" y="1087"/>
                  <a:pt x="15401" y="1137"/>
                  <a:pt x="15401" y="1198"/>
                </a:cubicBezTo>
                <a:cubicBezTo>
                  <a:pt x="15401" y="1259"/>
                  <a:pt x="15426" y="1309"/>
                  <a:pt x="15456" y="1309"/>
                </a:cubicBezTo>
                <a:cubicBezTo>
                  <a:pt x="15486" y="1309"/>
                  <a:pt x="15511" y="1259"/>
                  <a:pt x="15511" y="1198"/>
                </a:cubicBezTo>
                <a:cubicBezTo>
                  <a:pt x="15511" y="1137"/>
                  <a:pt x="15486" y="1087"/>
                  <a:pt x="15456" y="1087"/>
                </a:cubicBezTo>
                <a:close/>
                <a:moveTo>
                  <a:pt x="15277" y="1087"/>
                </a:moveTo>
                <a:cubicBezTo>
                  <a:pt x="15247" y="1087"/>
                  <a:pt x="15222" y="1137"/>
                  <a:pt x="15222" y="1198"/>
                </a:cubicBezTo>
                <a:cubicBezTo>
                  <a:pt x="15222" y="1259"/>
                  <a:pt x="15247" y="1309"/>
                  <a:pt x="15277" y="1309"/>
                </a:cubicBezTo>
                <a:cubicBezTo>
                  <a:pt x="15307" y="1309"/>
                  <a:pt x="15332" y="1259"/>
                  <a:pt x="15332" y="1198"/>
                </a:cubicBezTo>
                <a:cubicBezTo>
                  <a:pt x="15332" y="1137"/>
                  <a:pt x="15307" y="1087"/>
                  <a:pt x="15277" y="1087"/>
                </a:cubicBezTo>
                <a:close/>
                <a:moveTo>
                  <a:pt x="15098" y="1087"/>
                </a:moveTo>
                <a:cubicBezTo>
                  <a:pt x="15068" y="1087"/>
                  <a:pt x="15043" y="1137"/>
                  <a:pt x="15043" y="1198"/>
                </a:cubicBezTo>
                <a:cubicBezTo>
                  <a:pt x="15043" y="1259"/>
                  <a:pt x="15068" y="1309"/>
                  <a:pt x="15098" y="1309"/>
                </a:cubicBezTo>
                <a:cubicBezTo>
                  <a:pt x="15128" y="1309"/>
                  <a:pt x="15153" y="1259"/>
                  <a:pt x="15153" y="1198"/>
                </a:cubicBezTo>
                <a:cubicBezTo>
                  <a:pt x="15153" y="1137"/>
                  <a:pt x="15128" y="1087"/>
                  <a:pt x="15098" y="1087"/>
                </a:cubicBezTo>
                <a:close/>
                <a:moveTo>
                  <a:pt x="14919" y="1087"/>
                </a:moveTo>
                <a:cubicBezTo>
                  <a:pt x="14889" y="1087"/>
                  <a:pt x="14864" y="1137"/>
                  <a:pt x="14864" y="1198"/>
                </a:cubicBezTo>
                <a:cubicBezTo>
                  <a:pt x="14864" y="1259"/>
                  <a:pt x="14889" y="1309"/>
                  <a:pt x="14919" y="1309"/>
                </a:cubicBezTo>
                <a:cubicBezTo>
                  <a:pt x="14949" y="1309"/>
                  <a:pt x="14974" y="1259"/>
                  <a:pt x="14974" y="1198"/>
                </a:cubicBezTo>
                <a:cubicBezTo>
                  <a:pt x="14974" y="1137"/>
                  <a:pt x="14949" y="1087"/>
                  <a:pt x="14919" y="1087"/>
                </a:cubicBezTo>
                <a:close/>
                <a:moveTo>
                  <a:pt x="14740" y="1087"/>
                </a:moveTo>
                <a:cubicBezTo>
                  <a:pt x="14709" y="1087"/>
                  <a:pt x="14685" y="1137"/>
                  <a:pt x="14685" y="1198"/>
                </a:cubicBezTo>
                <a:cubicBezTo>
                  <a:pt x="14685" y="1259"/>
                  <a:pt x="14709" y="1309"/>
                  <a:pt x="14740" y="1309"/>
                </a:cubicBezTo>
                <a:cubicBezTo>
                  <a:pt x="14770" y="1309"/>
                  <a:pt x="14795" y="1259"/>
                  <a:pt x="14795" y="1198"/>
                </a:cubicBezTo>
                <a:cubicBezTo>
                  <a:pt x="14795" y="1137"/>
                  <a:pt x="14770" y="1087"/>
                  <a:pt x="14740" y="1087"/>
                </a:cubicBezTo>
                <a:close/>
                <a:moveTo>
                  <a:pt x="14561" y="1087"/>
                </a:moveTo>
                <a:cubicBezTo>
                  <a:pt x="14530" y="1087"/>
                  <a:pt x="14506" y="1137"/>
                  <a:pt x="14506" y="1198"/>
                </a:cubicBezTo>
                <a:cubicBezTo>
                  <a:pt x="14506" y="1259"/>
                  <a:pt x="14530" y="1309"/>
                  <a:pt x="14561" y="1309"/>
                </a:cubicBezTo>
                <a:cubicBezTo>
                  <a:pt x="14591" y="1309"/>
                  <a:pt x="14616" y="1259"/>
                  <a:pt x="14616" y="1198"/>
                </a:cubicBezTo>
                <a:cubicBezTo>
                  <a:pt x="14616" y="1137"/>
                  <a:pt x="14591" y="1087"/>
                  <a:pt x="14561" y="1087"/>
                </a:cubicBezTo>
                <a:close/>
                <a:moveTo>
                  <a:pt x="14382" y="1087"/>
                </a:moveTo>
                <a:cubicBezTo>
                  <a:pt x="14351" y="1087"/>
                  <a:pt x="14327" y="1137"/>
                  <a:pt x="14327" y="1198"/>
                </a:cubicBezTo>
                <a:cubicBezTo>
                  <a:pt x="14327" y="1259"/>
                  <a:pt x="14351" y="1309"/>
                  <a:pt x="14382" y="1309"/>
                </a:cubicBezTo>
                <a:cubicBezTo>
                  <a:pt x="14412" y="1309"/>
                  <a:pt x="14436" y="1259"/>
                  <a:pt x="14436" y="1198"/>
                </a:cubicBezTo>
                <a:cubicBezTo>
                  <a:pt x="14436" y="1137"/>
                  <a:pt x="14412" y="1087"/>
                  <a:pt x="14382" y="1087"/>
                </a:cubicBezTo>
                <a:close/>
                <a:moveTo>
                  <a:pt x="14202" y="1087"/>
                </a:moveTo>
                <a:cubicBezTo>
                  <a:pt x="14172" y="1087"/>
                  <a:pt x="14148" y="1137"/>
                  <a:pt x="14148" y="1198"/>
                </a:cubicBezTo>
                <a:cubicBezTo>
                  <a:pt x="14148" y="1259"/>
                  <a:pt x="14172" y="1309"/>
                  <a:pt x="14202" y="1309"/>
                </a:cubicBezTo>
                <a:cubicBezTo>
                  <a:pt x="14233" y="1309"/>
                  <a:pt x="14257" y="1259"/>
                  <a:pt x="14257" y="1198"/>
                </a:cubicBezTo>
                <a:cubicBezTo>
                  <a:pt x="14257" y="1137"/>
                  <a:pt x="14233" y="1087"/>
                  <a:pt x="14202" y="1087"/>
                </a:cubicBezTo>
                <a:close/>
                <a:moveTo>
                  <a:pt x="14023" y="1087"/>
                </a:moveTo>
                <a:cubicBezTo>
                  <a:pt x="13993" y="1087"/>
                  <a:pt x="13969" y="1137"/>
                  <a:pt x="13969" y="1198"/>
                </a:cubicBezTo>
                <a:cubicBezTo>
                  <a:pt x="13969" y="1259"/>
                  <a:pt x="13993" y="1309"/>
                  <a:pt x="14023" y="1309"/>
                </a:cubicBezTo>
                <a:cubicBezTo>
                  <a:pt x="14054" y="1309"/>
                  <a:pt x="14078" y="1259"/>
                  <a:pt x="14078" y="1198"/>
                </a:cubicBezTo>
                <a:cubicBezTo>
                  <a:pt x="14078" y="1137"/>
                  <a:pt x="14054" y="1087"/>
                  <a:pt x="14023" y="1087"/>
                </a:cubicBezTo>
                <a:close/>
                <a:moveTo>
                  <a:pt x="13844" y="1087"/>
                </a:moveTo>
                <a:cubicBezTo>
                  <a:pt x="13814" y="1087"/>
                  <a:pt x="13789" y="1137"/>
                  <a:pt x="13789" y="1198"/>
                </a:cubicBezTo>
                <a:cubicBezTo>
                  <a:pt x="13789" y="1259"/>
                  <a:pt x="13814" y="1309"/>
                  <a:pt x="13844" y="1309"/>
                </a:cubicBezTo>
                <a:cubicBezTo>
                  <a:pt x="13875" y="1309"/>
                  <a:pt x="13899" y="1259"/>
                  <a:pt x="13899" y="1198"/>
                </a:cubicBezTo>
                <a:cubicBezTo>
                  <a:pt x="13899" y="1137"/>
                  <a:pt x="13875" y="1087"/>
                  <a:pt x="13844" y="1087"/>
                </a:cubicBezTo>
                <a:close/>
                <a:moveTo>
                  <a:pt x="13665" y="1087"/>
                </a:moveTo>
                <a:cubicBezTo>
                  <a:pt x="13635" y="1087"/>
                  <a:pt x="13610" y="1137"/>
                  <a:pt x="13610" y="1198"/>
                </a:cubicBezTo>
                <a:cubicBezTo>
                  <a:pt x="13610" y="1259"/>
                  <a:pt x="13635" y="1309"/>
                  <a:pt x="13665" y="1309"/>
                </a:cubicBezTo>
                <a:cubicBezTo>
                  <a:pt x="13696" y="1309"/>
                  <a:pt x="13720" y="1259"/>
                  <a:pt x="13720" y="1198"/>
                </a:cubicBezTo>
                <a:cubicBezTo>
                  <a:pt x="13720" y="1137"/>
                  <a:pt x="13696" y="1087"/>
                  <a:pt x="13665" y="1087"/>
                </a:cubicBezTo>
                <a:close/>
                <a:moveTo>
                  <a:pt x="13486" y="1087"/>
                </a:moveTo>
                <a:cubicBezTo>
                  <a:pt x="13456" y="1087"/>
                  <a:pt x="13431" y="1137"/>
                  <a:pt x="13431" y="1198"/>
                </a:cubicBezTo>
                <a:cubicBezTo>
                  <a:pt x="13431" y="1259"/>
                  <a:pt x="13456" y="1309"/>
                  <a:pt x="13486" y="1309"/>
                </a:cubicBezTo>
                <a:cubicBezTo>
                  <a:pt x="13516" y="1309"/>
                  <a:pt x="13541" y="1259"/>
                  <a:pt x="13541" y="1198"/>
                </a:cubicBezTo>
                <a:cubicBezTo>
                  <a:pt x="13541" y="1137"/>
                  <a:pt x="13516" y="1087"/>
                  <a:pt x="13486" y="1087"/>
                </a:cubicBezTo>
                <a:close/>
                <a:moveTo>
                  <a:pt x="13307" y="1087"/>
                </a:moveTo>
                <a:cubicBezTo>
                  <a:pt x="13277" y="1087"/>
                  <a:pt x="13252" y="1137"/>
                  <a:pt x="13252" y="1198"/>
                </a:cubicBezTo>
                <a:cubicBezTo>
                  <a:pt x="13252" y="1259"/>
                  <a:pt x="13277" y="1309"/>
                  <a:pt x="13307" y="1309"/>
                </a:cubicBezTo>
                <a:cubicBezTo>
                  <a:pt x="13337" y="1309"/>
                  <a:pt x="13362" y="1259"/>
                  <a:pt x="13362" y="1198"/>
                </a:cubicBezTo>
                <a:cubicBezTo>
                  <a:pt x="13362" y="1137"/>
                  <a:pt x="13337" y="1087"/>
                  <a:pt x="13307" y="1087"/>
                </a:cubicBezTo>
                <a:close/>
                <a:moveTo>
                  <a:pt x="12770" y="1087"/>
                </a:moveTo>
                <a:cubicBezTo>
                  <a:pt x="12740" y="1087"/>
                  <a:pt x="12715" y="1137"/>
                  <a:pt x="12715" y="1198"/>
                </a:cubicBezTo>
                <a:cubicBezTo>
                  <a:pt x="12715" y="1259"/>
                  <a:pt x="12740" y="1309"/>
                  <a:pt x="12770" y="1309"/>
                </a:cubicBezTo>
                <a:cubicBezTo>
                  <a:pt x="12800" y="1309"/>
                  <a:pt x="12825" y="1259"/>
                  <a:pt x="12825" y="1198"/>
                </a:cubicBezTo>
                <a:cubicBezTo>
                  <a:pt x="12825" y="1137"/>
                  <a:pt x="12800" y="1087"/>
                  <a:pt x="12770" y="1087"/>
                </a:cubicBezTo>
                <a:close/>
                <a:moveTo>
                  <a:pt x="12591" y="1087"/>
                </a:moveTo>
                <a:cubicBezTo>
                  <a:pt x="12560" y="1087"/>
                  <a:pt x="12536" y="1137"/>
                  <a:pt x="12536" y="1198"/>
                </a:cubicBezTo>
                <a:cubicBezTo>
                  <a:pt x="12536" y="1259"/>
                  <a:pt x="12560" y="1309"/>
                  <a:pt x="12591" y="1309"/>
                </a:cubicBezTo>
                <a:cubicBezTo>
                  <a:pt x="12621" y="1309"/>
                  <a:pt x="12646" y="1259"/>
                  <a:pt x="12646" y="1198"/>
                </a:cubicBezTo>
                <a:cubicBezTo>
                  <a:pt x="12646" y="1137"/>
                  <a:pt x="12621" y="1087"/>
                  <a:pt x="12591" y="1087"/>
                </a:cubicBezTo>
                <a:close/>
                <a:moveTo>
                  <a:pt x="9009" y="1087"/>
                </a:moveTo>
                <a:cubicBezTo>
                  <a:pt x="8979" y="1087"/>
                  <a:pt x="8954" y="1137"/>
                  <a:pt x="8954" y="1198"/>
                </a:cubicBezTo>
                <a:cubicBezTo>
                  <a:pt x="8954" y="1259"/>
                  <a:pt x="8979" y="1309"/>
                  <a:pt x="9009" y="1309"/>
                </a:cubicBezTo>
                <a:cubicBezTo>
                  <a:pt x="9039" y="1309"/>
                  <a:pt x="9064" y="1259"/>
                  <a:pt x="9064" y="1198"/>
                </a:cubicBezTo>
                <a:cubicBezTo>
                  <a:pt x="9064" y="1137"/>
                  <a:pt x="9039" y="1087"/>
                  <a:pt x="9009" y="1087"/>
                </a:cubicBezTo>
                <a:close/>
                <a:moveTo>
                  <a:pt x="8830" y="1087"/>
                </a:moveTo>
                <a:cubicBezTo>
                  <a:pt x="8800" y="1087"/>
                  <a:pt x="8775" y="1137"/>
                  <a:pt x="8775" y="1198"/>
                </a:cubicBezTo>
                <a:cubicBezTo>
                  <a:pt x="8775" y="1259"/>
                  <a:pt x="8800" y="1309"/>
                  <a:pt x="8830" y="1309"/>
                </a:cubicBezTo>
                <a:cubicBezTo>
                  <a:pt x="8860" y="1309"/>
                  <a:pt x="8885" y="1259"/>
                  <a:pt x="8885" y="1198"/>
                </a:cubicBezTo>
                <a:cubicBezTo>
                  <a:pt x="8885" y="1137"/>
                  <a:pt x="8860" y="1087"/>
                  <a:pt x="8830" y="1087"/>
                </a:cubicBezTo>
                <a:close/>
                <a:moveTo>
                  <a:pt x="8651" y="1087"/>
                </a:moveTo>
                <a:cubicBezTo>
                  <a:pt x="8621" y="1087"/>
                  <a:pt x="8596" y="1137"/>
                  <a:pt x="8596" y="1198"/>
                </a:cubicBezTo>
                <a:cubicBezTo>
                  <a:pt x="8596" y="1259"/>
                  <a:pt x="8621" y="1309"/>
                  <a:pt x="8651" y="1309"/>
                </a:cubicBezTo>
                <a:cubicBezTo>
                  <a:pt x="8681" y="1309"/>
                  <a:pt x="8706" y="1259"/>
                  <a:pt x="8706" y="1198"/>
                </a:cubicBezTo>
                <a:cubicBezTo>
                  <a:pt x="8706" y="1137"/>
                  <a:pt x="8681" y="1087"/>
                  <a:pt x="8651" y="1087"/>
                </a:cubicBezTo>
                <a:close/>
                <a:moveTo>
                  <a:pt x="8472" y="1087"/>
                </a:moveTo>
                <a:cubicBezTo>
                  <a:pt x="8441" y="1087"/>
                  <a:pt x="8417" y="1137"/>
                  <a:pt x="8417" y="1198"/>
                </a:cubicBezTo>
                <a:cubicBezTo>
                  <a:pt x="8417" y="1259"/>
                  <a:pt x="8441" y="1309"/>
                  <a:pt x="8472" y="1309"/>
                </a:cubicBezTo>
                <a:cubicBezTo>
                  <a:pt x="8502" y="1309"/>
                  <a:pt x="8527" y="1259"/>
                  <a:pt x="8527" y="1198"/>
                </a:cubicBezTo>
                <a:cubicBezTo>
                  <a:pt x="8527" y="1137"/>
                  <a:pt x="8502" y="1087"/>
                  <a:pt x="8472" y="1087"/>
                </a:cubicBezTo>
                <a:close/>
                <a:moveTo>
                  <a:pt x="8293" y="1087"/>
                </a:moveTo>
                <a:cubicBezTo>
                  <a:pt x="8262" y="1087"/>
                  <a:pt x="8238" y="1137"/>
                  <a:pt x="8238" y="1198"/>
                </a:cubicBezTo>
                <a:cubicBezTo>
                  <a:pt x="8238" y="1259"/>
                  <a:pt x="8262" y="1309"/>
                  <a:pt x="8293" y="1309"/>
                </a:cubicBezTo>
                <a:cubicBezTo>
                  <a:pt x="8323" y="1309"/>
                  <a:pt x="8348" y="1259"/>
                  <a:pt x="8348" y="1198"/>
                </a:cubicBezTo>
                <a:cubicBezTo>
                  <a:pt x="8348" y="1137"/>
                  <a:pt x="8323" y="1087"/>
                  <a:pt x="8293" y="1087"/>
                </a:cubicBezTo>
                <a:close/>
                <a:moveTo>
                  <a:pt x="8114" y="1087"/>
                </a:moveTo>
                <a:cubicBezTo>
                  <a:pt x="8083" y="1087"/>
                  <a:pt x="8059" y="1137"/>
                  <a:pt x="8059" y="1198"/>
                </a:cubicBezTo>
                <a:cubicBezTo>
                  <a:pt x="8059" y="1259"/>
                  <a:pt x="8083" y="1309"/>
                  <a:pt x="8114" y="1309"/>
                </a:cubicBezTo>
                <a:cubicBezTo>
                  <a:pt x="8144" y="1309"/>
                  <a:pt x="8168" y="1259"/>
                  <a:pt x="8168" y="1198"/>
                </a:cubicBezTo>
                <a:cubicBezTo>
                  <a:pt x="8168" y="1137"/>
                  <a:pt x="8144" y="1087"/>
                  <a:pt x="8114" y="1087"/>
                </a:cubicBezTo>
                <a:close/>
                <a:moveTo>
                  <a:pt x="7934" y="1087"/>
                </a:moveTo>
                <a:cubicBezTo>
                  <a:pt x="7904" y="1087"/>
                  <a:pt x="7880" y="1137"/>
                  <a:pt x="7880" y="1198"/>
                </a:cubicBezTo>
                <a:cubicBezTo>
                  <a:pt x="7880" y="1259"/>
                  <a:pt x="7904" y="1309"/>
                  <a:pt x="7934" y="1309"/>
                </a:cubicBezTo>
                <a:cubicBezTo>
                  <a:pt x="7965" y="1309"/>
                  <a:pt x="7989" y="1259"/>
                  <a:pt x="7989" y="1198"/>
                </a:cubicBezTo>
                <a:cubicBezTo>
                  <a:pt x="7989" y="1137"/>
                  <a:pt x="7965" y="1087"/>
                  <a:pt x="7934" y="1087"/>
                </a:cubicBezTo>
                <a:close/>
                <a:moveTo>
                  <a:pt x="7755" y="1087"/>
                </a:moveTo>
                <a:cubicBezTo>
                  <a:pt x="7725" y="1087"/>
                  <a:pt x="7701" y="1137"/>
                  <a:pt x="7701" y="1198"/>
                </a:cubicBezTo>
                <a:cubicBezTo>
                  <a:pt x="7701" y="1259"/>
                  <a:pt x="7725" y="1309"/>
                  <a:pt x="7755" y="1309"/>
                </a:cubicBezTo>
                <a:cubicBezTo>
                  <a:pt x="7786" y="1309"/>
                  <a:pt x="7810" y="1259"/>
                  <a:pt x="7810" y="1198"/>
                </a:cubicBezTo>
                <a:cubicBezTo>
                  <a:pt x="7810" y="1137"/>
                  <a:pt x="7786" y="1087"/>
                  <a:pt x="7755" y="1087"/>
                </a:cubicBezTo>
                <a:close/>
                <a:moveTo>
                  <a:pt x="7576" y="1087"/>
                </a:moveTo>
                <a:cubicBezTo>
                  <a:pt x="7546" y="1087"/>
                  <a:pt x="7521" y="1137"/>
                  <a:pt x="7521" y="1198"/>
                </a:cubicBezTo>
                <a:cubicBezTo>
                  <a:pt x="7521" y="1259"/>
                  <a:pt x="7546" y="1309"/>
                  <a:pt x="7576" y="1309"/>
                </a:cubicBezTo>
                <a:cubicBezTo>
                  <a:pt x="7607" y="1309"/>
                  <a:pt x="7631" y="1259"/>
                  <a:pt x="7631" y="1198"/>
                </a:cubicBezTo>
                <a:cubicBezTo>
                  <a:pt x="7631" y="1137"/>
                  <a:pt x="7607" y="1087"/>
                  <a:pt x="7576" y="1087"/>
                </a:cubicBezTo>
                <a:close/>
                <a:moveTo>
                  <a:pt x="7397" y="1087"/>
                </a:moveTo>
                <a:cubicBezTo>
                  <a:pt x="7367" y="1087"/>
                  <a:pt x="7342" y="1137"/>
                  <a:pt x="7342" y="1198"/>
                </a:cubicBezTo>
                <a:cubicBezTo>
                  <a:pt x="7342" y="1259"/>
                  <a:pt x="7367" y="1309"/>
                  <a:pt x="7397" y="1309"/>
                </a:cubicBezTo>
                <a:cubicBezTo>
                  <a:pt x="7428" y="1309"/>
                  <a:pt x="7452" y="1259"/>
                  <a:pt x="7452" y="1198"/>
                </a:cubicBezTo>
                <a:cubicBezTo>
                  <a:pt x="7452" y="1137"/>
                  <a:pt x="7428" y="1087"/>
                  <a:pt x="7397" y="1087"/>
                </a:cubicBezTo>
                <a:close/>
                <a:moveTo>
                  <a:pt x="7218" y="1087"/>
                </a:moveTo>
                <a:cubicBezTo>
                  <a:pt x="7188" y="1087"/>
                  <a:pt x="7163" y="1137"/>
                  <a:pt x="7163" y="1198"/>
                </a:cubicBezTo>
                <a:cubicBezTo>
                  <a:pt x="7163" y="1259"/>
                  <a:pt x="7188" y="1309"/>
                  <a:pt x="7218" y="1309"/>
                </a:cubicBezTo>
                <a:cubicBezTo>
                  <a:pt x="7248" y="1309"/>
                  <a:pt x="7273" y="1259"/>
                  <a:pt x="7273" y="1198"/>
                </a:cubicBezTo>
                <a:cubicBezTo>
                  <a:pt x="7273" y="1137"/>
                  <a:pt x="7248" y="1087"/>
                  <a:pt x="7218" y="1087"/>
                </a:cubicBezTo>
                <a:close/>
                <a:moveTo>
                  <a:pt x="6144" y="1087"/>
                </a:moveTo>
                <a:cubicBezTo>
                  <a:pt x="6113" y="1087"/>
                  <a:pt x="6089" y="1137"/>
                  <a:pt x="6089" y="1198"/>
                </a:cubicBezTo>
                <a:cubicBezTo>
                  <a:pt x="6089" y="1259"/>
                  <a:pt x="6113" y="1309"/>
                  <a:pt x="6144" y="1309"/>
                </a:cubicBezTo>
                <a:cubicBezTo>
                  <a:pt x="6174" y="1309"/>
                  <a:pt x="6199" y="1259"/>
                  <a:pt x="6199" y="1198"/>
                </a:cubicBezTo>
                <a:cubicBezTo>
                  <a:pt x="6199" y="1137"/>
                  <a:pt x="6174" y="1087"/>
                  <a:pt x="6144" y="1087"/>
                </a:cubicBezTo>
                <a:close/>
                <a:moveTo>
                  <a:pt x="5965" y="1087"/>
                </a:moveTo>
                <a:cubicBezTo>
                  <a:pt x="5934" y="1087"/>
                  <a:pt x="5910" y="1137"/>
                  <a:pt x="5910" y="1198"/>
                </a:cubicBezTo>
                <a:cubicBezTo>
                  <a:pt x="5910" y="1259"/>
                  <a:pt x="5934" y="1309"/>
                  <a:pt x="5965" y="1309"/>
                </a:cubicBezTo>
                <a:cubicBezTo>
                  <a:pt x="5995" y="1309"/>
                  <a:pt x="6019" y="1259"/>
                  <a:pt x="6019" y="1198"/>
                </a:cubicBezTo>
                <a:cubicBezTo>
                  <a:pt x="6019" y="1137"/>
                  <a:pt x="5995" y="1087"/>
                  <a:pt x="5965" y="1087"/>
                </a:cubicBezTo>
                <a:close/>
                <a:moveTo>
                  <a:pt x="5786" y="1087"/>
                </a:moveTo>
                <a:cubicBezTo>
                  <a:pt x="5755" y="1087"/>
                  <a:pt x="5731" y="1137"/>
                  <a:pt x="5731" y="1198"/>
                </a:cubicBezTo>
                <a:cubicBezTo>
                  <a:pt x="5731" y="1259"/>
                  <a:pt x="5755" y="1309"/>
                  <a:pt x="5786" y="1309"/>
                </a:cubicBezTo>
                <a:cubicBezTo>
                  <a:pt x="5816" y="1309"/>
                  <a:pt x="5840" y="1259"/>
                  <a:pt x="5840" y="1198"/>
                </a:cubicBezTo>
                <a:cubicBezTo>
                  <a:pt x="5840" y="1137"/>
                  <a:pt x="5816" y="1087"/>
                  <a:pt x="5786" y="1087"/>
                </a:cubicBezTo>
                <a:close/>
                <a:moveTo>
                  <a:pt x="5606" y="1087"/>
                </a:moveTo>
                <a:cubicBezTo>
                  <a:pt x="5576" y="1087"/>
                  <a:pt x="5552" y="1137"/>
                  <a:pt x="5552" y="1198"/>
                </a:cubicBezTo>
                <a:cubicBezTo>
                  <a:pt x="5552" y="1259"/>
                  <a:pt x="5576" y="1309"/>
                  <a:pt x="5606" y="1309"/>
                </a:cubicBezTo>
                <a:cubicBezTo>
                  <a:pt x="5637" y="1309"/>
                  <a:pt x="5661" y="1259"/>
                  <a:pt x="5661" y="1198"/>
                </a:cubicBezTo>
                <a:cubicBezTo>
                  <a:pt x="5661" y="1137"/>
                  <a:pt x="5637" y="1087"/>
                  <a:pt x="5606" y="1087"/>
                </a:cubicBezTo>
                <a:close/>
                <a:moveTo>
                  <a:pt x="5427" y="1087"/>
                </a:moveTo>
                <a:cubicBezTo>
                  <a:pt x="5397" y="1087"/>
                  <a:pt x="5372" y="1137"/>
                  <a:pt x="5372" y="1198"/>
                </a:cubicBezTo>
                <a:cubicBezTo>
                  <a:pt x="5372" y="1259"/>
                  <a:pt x="5397" y="1309"/>
                  <a:pt x="5427" y="1309"/>
                </a:cubicBezTo>
                <a:cubicBezTo>
                  <a:pt x="5458" y="1309"/>
                  <a:pt x="5482" y="1259"/>
                  <a:pt x="5482" y="1198"/>
                </a:cubicBezTo>
                <a:cubicBezTo>
                  <a:pt x="5482" y="1137"/>
                  <a:pt x="5458" y="1087"/>
                  <a:pt x="5427" y="1087"/>
                </a:cubicBezTo>
                <a:close/>
                <a:moveTo>
                  <a:pt x="5248" y="1087"/>
                </a:moveTo>
                <a:cubicBezTo>
                  <a:pt x="5218" y="1087"/>
                  <a:pt x="5193" y="1137"/>
                  <a:pt x="5193" y="1198"/>
                </a:cubicBezTo>
                <a:cubicBezTo>
                  <a:pt x="5193" y="1259"/>
                  <a:pt x="5218" y="1309"/>
                  <a:pt x="5248" y="1309"/>
                </a:cubicBezTo>
                <a:cubicBezTo>
                  <a:pt x="5279" y="1309"/>
                  <a:pt x="5303" y="1259"/>
                  <a:pt x="5303" y="1198"/>
                </a:cubicBezTo>
                <a:cubicBezTo>
                  <a:pt x="5303" y="1137"/>
                  <a:pt x="5279" y="1087"/>
                  <a:pt x="5248" y="1087"/>
                </a:cubicBezTo>
                <a:close/>
                <a:moveTo>
                  <a:pt x="5069" y="1087"/>
                </a:moveTo>
                <a:cubicBezTo>
                  <a:pt x="5039" y="1087"/>
                  <a:pt x="5014" y="1137"/>
                  <a:pt x="5014" y="1198"/>
                </a:cubicBezTo>
                <a:cubicBezTo>
                  <a:pt x="5014" y="1259"/>
                  <a:pt x="5039" y="1309"/>
                  <a:pt x="5069" y="1309"/>
                </a:cubicBezTo>
                <a:cubicBezTo>
                  <a:pt x="5099" y="1309"/>
                  <a:pt x="5124" y="1259"/>
                  <a:pt x="5124" y="1198"/>
                </a:cubicBezTo>
                <a:cubicBezTo>
                  <a:pt x="5124" y="1137"/>
                  <a:pt x="5099" y="1087"/>
                  <a:pt x="5069" y="1087"/>
                </a:cubicBezTo>
                <a:close/>
                <a:moveTo>
                  <a:pt x="4890" y="1087"/>
                </a:moveTo>
                <a:cubicBezTo>
                  <a:pt x="4860" y="1087"/>
                  <a:pt x="4835" y="1137"/>
                  <a:pt x="4835" y="1198"/>
                </a:cubicBezTo>
                <a:cubicBezTo>
                  <a:pt x="4835" y="1259"/>
                  <a:pt x="4860" y="1309"/>
                  <a:pt x="4890" y="1309"/>
                </a:cubicBezTo>
                <a:cubicBezTo>
                  <a:pt x="4920" y="1309"/>
                  <a:pt x="4945" y="1259"/>
                  <a:pt x="4945" y="1198"/>
                </a:cubicBezTo>
                <a:cubicBezTo>
                  <a:pt x="4945" y="1137"/>
                  <a:pt x="4920" y="1087"/>
                  <a:pt x="4890" y="1087"/>
                </a:cubicBezTo>
                <a:close/>
                <a:moveTo>
                  <a:pt x="4711" y="1087"/>
                </a:moveTo>
                <a:cubicBezTo>
                  <a:pt x="4681" y="1087"/>
                  <a:pt x="4656" y="1137"/>
                  <a:pt x="4656" y="1198"/>
                </a:cubicBezTo>
                <a:cubicBezTo>
                  <a:pt x="4656" y="1259"/>
                  <a:pt x="4681" y="1309"/>
                  <a:pt x="4711" y="1309"/>
                </a:cubicBezTo>
                <a:cubicBezTo>
                  <a:pt x="4741" y="1309"/>
                  <a:pt x="4766" y="1259"/>
                  <a:pt x="4766" y="1198"/>
                </a:cubicBezTo>
                <a:cubicBezTo>
                  <a:pt x="4766" y="1137"/>
                  <a:pt x="4741" y="1087"/>
                  <a:pt x="4711" y="1087"/>
                </a:cubicBezTo>
                <a:close/>
                <a:moveTo>
                  <a:pt x="4532" y="1087"/>
                </a:moveTo>
                <a:cubicBezTo>
                  <a:pt x="4502" y="1087"/>
                  <a:pt x="4477" y="1137"/>
                  <a:pt x="4477" y="1198"/>
                </a:cubicBezTo>
                <a:cubicBezTo>
                  <a:pt x="4477" y="1259"/>
                  <a:pt x="4502" y="1309"/>
                  <a:pt x="4532" y="1309"/>
                </a:cubicBezTo>
                <a:cubicBezTo>
                  <a:pt x="4562" y="1309"/>
                  <a:pt x="4587" y="1259"/>
                  <a:pt x="4587" y="1198"/>
                </a:cubicBezTo>
                <a:cubicBezTo>
                  <a:pt x="4587" y="1137"/>
                  <a:pt x="4562" y="1087"/>
                  <a:pt x="4532" y="1087"/>
                </a:cubicBezTo>
                <a:close/>
                <a:moveTo>
                  <a:pt x="4353" y="1087"/>
                </a:moveTo>
                <a:cubicBezTo>
                  <a:pt x="4323" y="1087"/>
                  <a:pt x="4298" y="1137"/>
                  <a:pt x="4298" y="1198"/>
                </a:cubicBezTo>
                <a:cubicBezTo>
                  <a:pt x="4298" y="1259"/>
                  <a:pt x="4323" y="1309"/>
                  <a:pt x="4353" y="1309"/>
                </a:cubicBezTo>
                <a:cubicBezTo>
                  <a:pt x="4383" y="1309"/>
                  <a:pt x="4408" y="1259"/>
                  <a:pt x="4408" y="1198"/>
                </a:cubicBezTo>
                <a:cubicBezTo>
                  <a:pt x="4408" y="1137"/>
                  <a:pt x="4383" y="1087"/>
                  <a:pt x="4353" y="1087"/>
                </a:cubicBezTo>
                <a:close/>
                <a:moveTo>
                  <a:pt x="4174" y="1087"/>
                </a:moveTo>
                <a:cubicBezTo>
                  <a:pt x="4143" y="1087"/>
                  <a:pt x="4119" y="1137"/>
                  <a:pt x="4119" y="1198"/>
                </a:cubicBezTo>
                <a:cubicBezTo>
                  <a:pt x="4119" y="1259"/>
                  <a:pt x="4143" y="1309"/>
                  <a:pt x="4174" y="1309"/>
                </a:cubicBezTo>
                <a:cubicBezTo>
                  <a:pt x="4204" y="1309"/>
                  <a:pt x="4229" y="1259"/>
                  <a:pt x="4229" y="1198"/>
                </a:cubicBezTo>
                <a:cubicBezTo>
                  <a:pt x="4229" y="1137"/>
                  <a:pt x="4204" y="1087"/>
                  <a:pt x="4174" y="1087"/>
                </a:cubicBezTo>
                <a:close/>
                <a:moveTo>
                  <a:pt x="3995" y="1087"/>
                </a:moveTo>
                <a:cubicBezTo>
                  <a:pt x="3964" y="1087"/>
                  <a:pt x="3940" y="1137"/>
                  <a:pt x="3940" y="1198"/>
                </a:cubicBezTo>
                <a:cubicBezTo>
                  <a:pt x="3940" y="1259"/>
                  <a:pt x="3964" y="1309"/>
                  <a:pt x="3995" y="1309"/>
                </a:cubicBezTo>
                <a:cubicBezTo>
                  <a:pt x="4025" y="1309"/>
                  <a:pt x="4050" y="1259"/>
                  <a:pt x="4050" y="1198"/>
                </a:cubicBezTo>
                <a:cubicBezTo>
                  <a:pt x="4050" y="1137"/>
                  <a:pt x="4025" y="1087"/>
                  <a:pt x="3995" y="1087"/>
                </a:cubicBezTo>
                <a:close/>
                <a:moveTo>
                  <a:pt x="3816" y="1087"/>
                </a:moveTo>
                <a:cubicBezTo>
                  <a:pt x="3785" y="1087"/>
                  <a:pt x="3761" y="1137"/>
                  <a:pt x="3761" y="1198"/>
                </a:cubicBezTo>
                <a:cubicBezTo>
                  <a:pt x="3761" y="1259"/>
                  <a:pt x="3785" y="1309"/>
                  <a:pt x="3816" y="1309"/>
                </a:cubicBezTo>
                <a:cubicBezTo>
                  <a:pt x="3846" y="1309"/>
                  <a:pt x="3870" y="1259"/>
                  <a:pt x="3870" y="1198"/>
                </a:cubicBezTo>
                <a:cubicBezTo>
                  <a:pt x="3870" y="1137"/>
                  <a:pt x="3846" y="1087"/>
                  <a:pt x="3816" y="1087"/>
                </a:cubicBezTo>
                <a:close/>
                <a:moveTo>
                  <a:pt x="16710" y="725"/>
                </a:moveTo>
                <a:cubicBezTo>
                  <a:pt x="16679" y="725"/>
                  <a:pt x="16655" y="774"/>
                  <a:pt x="16655" y="836"/>
                </a:cubicBezTo>
                <a:cubicBezTo>
                  <a:pt x="16655" y="897"/>
                  <a:pt x="16679" y="947"/>
                  <a:pt x="16710" y="947"/>
                </a:cubicBezTo>
                <a:cubicBezTo>
                  <a:pt x="16740" y="947"/>
                  <a:pt x="16765" y="897"/>
                  <a:pt x="16765" y="836"/>
                </a:cubicBezTo>
                <a:cubicBezTo>
                  <a:pt x="16765" y="774"/>
                  <a:pt x="16740" y="725"/>
                  <a:pt x="16710" y="725"/>
                </a:cubicBezTo>
                <a:close/>
                <a:moveTo>
                  <a:pt x="16531" y="725"/>
                </a:moveTo>
                <a:cubicBezTo>
                  <a:pt x="16500" y="725"/>
                  <a:pt x="16476" y="774"/>
                  <a:pt x="16476" y="836"/>
                </a:cubicBezTo>
                <a:cubicBezTo>
                  <a:pt x="16476" y="897"/>
                  <a:pt x="16500" y="947"/>
                  <a:pt x="16531" y="947"/>
                </a:cubicBezTo>
                <a:cubicBezTo>
                  <a:pt x="16561" y="947"/>
                  <a:pt x="16585" y="897"/>
                  <a:pt x="16585" y="836"/>
                </a:cubicBezTo>
                <a:cubicBezTo>
                  <a:pt x="16585" y="774"/>
                  <a:pt x="16561" y="725"/>
                  <a:pt x="16531" y="725"/>
                </a:cubicBezTo>
                <a:close/>
                <a:moveTo>
                  <a:pt x="15277" y="725"/>
                </a:moveTo>
                <a:cubicBezTo>
                  <a:pt x="15247" y="725"/>
                  <a:pt x="15222" y="774"/>
                  <a:pt x="15222" y="836"/>
                </a:cubicBezTo>
                <a:cubicBezTo>
                  <a:pt x="15222" y="897"/>
                  <a:pt x="15247" y="947"/>
                  <a:pt x="15277" y="947"/>
                </a:cubicBezTo>
                <a:cubicBezTo>
                  <a:pt x="15307" y="947"/>
                  <a:pt x="15332" y="897"/>
                  <a:pt x="15332" y="836"/>
                </a:cubicBezTo>
                <a:cubicBezTo>
                  <a:pt x="15332" y="774"/>
                  <a:pt x="15307" y="725"/>
                  <a:pt x="15277" y="725"/>
                </a:cubicBezTo>
                <a:close/>
                <a:moveTo>
                  <a:pt x="15098" y="725"/>
                </a:moveTo>
                <a:cubicBezTo>
                  <a:pt x="15068" y="725"/>
                  <a:pt x="15043" y="774"/>
                  <a:pt x="15043" y="836"/>
                </a:cubicBezTo>
                <a:cubicBezTo>
                  <a:pt x="15043" y="897"/>
                  <a:pt x="15068" y="947"/>
                  <a:pt x="15098" y="947"/>
                </a:cubicBezTo>
                <a:cubicBezTo>
                  <a:pt x="15128" y="947"/>
                  <a:pt x="15153" y="897"/>
                  <a:pt x="15153" y="836"/>
                </a:cubicBezTo>
                <a:cubicBezTo>
                  <a:pt x="15153" y="774"/>
                  <a:pt x="15128" y="725"/>
                  <a:pt x="15098" y="725"/>
                </a:cubicBezTo>
                <a:close/>
                <a:moveTo>
                  <a:pt x="14919" y="725"/>
                </a:moveTo>
                <a:cubicBezTo>
                  <a:pt x="14889" y="725"/>
                  <a:pt x="14864" y="774"/>
                  <a:pt x="14864" y="836"/>
                </a:cubicBezTo>
                <a:cubicBezTo>
                  <a:pt x="14864" y="897"/>
                  <a:pt x="14889" y="947"/>
                  <a:pt x="14919" y="947"/>
                </a:cubicBezTo>
                <a:cubicBezTo>
                  <a:pt x="14949" y="947"/>
                  <a:pt x="14974" y="897"/>
                  <a:pt x="14974" y="836"/>
                </a:cubicBezTo>
                <a:cubicBezTo>
                  <a:pt x="14974" y="774"/>
                  <a:pt x="14949" y="725"/>
                  <a:pt x="14919" y="725"/>
                </a:cubicBezTo>
                <a:close/>
                <a:moveTo>
                  <a:pt x="14740" y="725"/>
                </a:moveTo>
                <a:cubicBezTo>
                  <a:pt x="14709" y="725"/>
                  <a:pt x="14685" y="774"/>
                  <a:pt x="14685" y="836"/>
                </a:cubicBezTo>
                <a:cubicBezTo>
                  <a:pt x="14685" y="897"/>
                  <a:pt x="14709" y="947"/>
                  <a:pt x="14740" y="947"/>
                </a:cubicBezTo>
                <a:cubicBezTo>
                  <a:pt x="14770" y="947"/>
                  <a:pt x="14795" y="897"/>
                  <a:pt x="14795" y="836"/>
                </a:cubicBezTo>
                <a:cubicBezTo>
                  <a:pt x="14795" y="774"/>
                  <a:pt x="14770" y="725"/>
                  <a:pt x="14740" y="725"/>
                </a:cubicBezTo>
                <a:close/>
                <a:moveTo>
                  <a:pt x="14561" y="725"/>
                </a:moveTo>
                <a:cubicBezTo>
                  <a:pt x="14530" y="725"/>
                  <a:pt x="14506" y="774"/>
                  <a:pt x="14506" y="836"/>
                </a:cubicBezTo>
                <a:cubicBezTo>
                  <a:pt x="14506" y="897"/>
                  <a:pt x="14530" y="947"/>
                  <a:pt x="14561" y="947"/>
                </a:cubicBezTo>
                <a:cubicBezTo>
                  <a:pt x="14591" y="947"/>
                  <a:pt x="14616" y="897"/>
                  <a:pt x="14616" y="836"/>
                </a:cubicBezTo>
                <a:cubicBezTo>
                  <a:pt x="14616" y="774"/>
                  <a:pt x="14591" y="725"/>
                  <a:pt x="14561" y="725"/>
                </a:cubicBezTo>
                <a:close/>
                <a:moveTo>
                  <a:pt x="14382" y="725"/>
                </a:moveTo>
                <a:cubicBezTo>
                  <a:pt x="14351" y="725"/>
                  <a:pt x="14327" y="774"/>
                  <a:pt x="14327" y="836"/>
                </a:cubicBezTo>
                <a:cubicBezTo>
                  <a:pt x="14327" y="897"/>
                  <a:pt x="14351" y="947"/>
                  <a:pt x="14382" y="947"/>
                </a:cubicBezTo>
                <a:cubicBezTo>
                  <a:pt x="14412" y="947"/>
                  <a:pt x="14436" y="897"/>
                  <a:pt x="14436" y="836"/>
                </a:cubicBezTo>
                <a:cubicBezTo>
                  <a:pt x="14436" y="774"/>
                  <a:pt x="14412" y="725"/>
                  <a:pt x="14382" y="725"/>
                </a:cubicBezTo>
                <a:close/>
                <a:moveTo>
                  <a:pt x="14202" y="725"/>
                </a:moveTo>
                <a:cubicBezTo>
                  <a:pt x="14172" y="725"/>
                  <a:pt x="14148" y="774"/>
                  <a:pt x="14148" y="836"/>
                </a:cubicBezTo>
                <a:cubicBezTo>
                  <a:pt x="14148" y="897"/>
                  <a:pt x="14172" y="947"/>
                  <a:pt x="14202" y="947"/>
                </a:cubicBezTo>
                <a:cubicBezTo>
                  <a:pt x="14233" y="947"/>
                  <a:pt x="14257" y="897"/>
                  <a:pt x="14257" y="836"/>
                </a:cubicBezTo>
                <a:cubicBezTo>
                  <a:pt x="14257" y="774"/>
                  <a:pt x="14233" y="725"/>
                  <a:pt x="14202" y="725"/>
                </a:cubicBezTo>
                <a:close/>
                <a:moveTo>
                  <a:pt x="13128" y="725"/>
                </a:moveTo>
                <a:cubicBezTo>
                  <a:pt x="13098" y="725"/>
                  <a:pt x="13073" y="774"/>
                  <a:pt x="13073" y="836"/>
                </a:cubicBezTo>
                <a:cubicBezTo>
                  <a:pt x="13073" y="897"/>
                  <a:pt x="13098" y="947"/>
                  <a:pt x="13128" y="947"/>
                </a:cubicBezTo>
                <a:cubicBezTo>
                  <a:pt x="13158" y="947"/>
                  <a:pt x="13183" y="897"/>
                  <a:pt x="13183" y="836"/>
                </a:cubicBezTo>
                <a:cubicBezTo>
                  <a:pt x="13183" y="774"/>
                  <a:pt x="13158" y="725"/>
                  <a:pt x="13128" y="725"/>
                </a:cubicBezTo>
                <a:close/>
                <a:moveTo>
                  <a:pt x="12949" y="725"/>
                </a:moveTo>
                <a:cubicBezTo>
                  <a:pt x="12919" y="725"/>
                  <a:pt x="12894" y="774"/>
                  <a:pt x="12894" y="836"/>
                </a:cubicBezTo>
                <a:cubicBezTo>
                  <a:pt x="12894" y="897"/>
                  <a:pt x="12919" y="947"/>
                  <a:pt x="12949" y="947"/>
                </a:cubicBezTo>
                <a:cubicBezTo>
                  <a:pt x="12979" y="947"/>
                  <a:pt x="13004" y="897"/>
                  <a:pt x="13004" y="836"/>
                </a:cubicBezTo>
                <a:cubicBezTo>
                  <a:pt x="13004" y="774"/>
                  <a:pt x="12979" y="725"/>
                  <a:pt x="12949" y="725"/>
                </a:cubicBezTo>
                <a:close/>
                <a:moveTo>
                  <a:pt x="12770" y="725"/>
                </a:moveTo>
                <a:cubicBezTo>
                  <a:pt x="12740" y="725"/>
                  <a:pt x="12715" y="774"/>
                  <a:pt x="12715" y="836"/>
                </a:cubicBezTo>
                <a:cubicBezTo>
                  <a:pt x="12715" y="897"/>
                  <a:pt x="12740" y="947"/>
                  <a:pt x="12770" y="947"/>
                </a:cubicBezTo>
                <a:cubicBezTo>
                  <a:pt x="12800" y="947"/>
                  <a:pt x="12825" y="897"/>
                  <a:pt x="12825" y="836"/>
                </a:cubicBezTo>
                <a:cubicBezTo>
                  <a:pt x="12825" y="774"/>
                  <a:pt x="12800" y="725"/>
                  <a:pt x="12770" y="725"/>
                </a:cubicBezTo>
                <a:close/>
                <a:moveTo>
                  <a:pt x="10979" y="725"/>
                </a:moveTo>
                <a:cubicBezTo>
                  <a:pt x="10949" y="725"/>
                  <a:pt x="10924" y="774"/>
                  <a:pt x="10924" y="836"/>
                </a:cubicBezTo>
                <a:cubicBezTo>
                  <a:pt x="10924" y="897"/>
                  <a:pt x="10949" y="947"/>
                  <a:pt x="10979" y="947"/>
                </a:cubicBezTo>
                <a:cubicBezTo>
                  <a:pt x="11009" y="947"/>
                  <a:pt x="11034" y="897"/>
                  <a:pt x="11034" y="836"/>
                </a:cubicBezTo>
                <a:cubicBezTo>
                  <a:pt x="11034" y="774"/>
                  <a:pt x="11009" y="725"/>
                  <a:pt x="10979" y="725"/>
                </a:cubicBezTo>
                <a:close/>
                <a:moveTo>
                  <a:pt x="10800" y="725"/>
                </a:moveTo>
                <a:cubicBezTo>
                  <a:pt x="10770" y="725"/>
                  <a:pt x="10745" y="774"/>
                  <a:pt x="10745" y="836"/>
                </a:cubicBezTo>
                <a:cubicBezTo>
                  <a:pt x="10745" y="897"/>
                  <a:pt x="10770" y="947"/>
                  <a:pt x="10800" y="947"/>
                </a:cubicBezTo>
                <a:cubicBezTo>
                  <a:pt x="10830" y="947"/>
                  <a:pt x="10855" y="897"/>
                  <a:pt x="10855" y="836"/>
                </a:cubicBezTo>
                <a:cubicBezTo>
                  <a:pt x="10855" y="774"/>
                  <a:pt x="10830" y="725"/>
                  <a:pt x="10800" y="725"/>
                </a:cubicBezTo>
                <a:close/>
                <a:moveTo>
                  <a:pt x="10621" y="725"/>
                </a:moveTo>
                <a:cubicBezTo>
                  <a:pt x="10590" y="725"/>
                  <a:pt x="10566" y="774"/>
                  <a:pt x="10566" y="836"/>
                </a:cubicBezTo>
                <a:cubicBezTo>
                  <a:pt x="10566" y="897"/>
                  <a:pt x="10590" y="947"/>
                  <a:pt x="10621" y="947"/>
                </a:cubicBezTo>
                <a:cubicBezTo>
                  <a:pt x="10651" y="947"/>
                  <a:pt x="10676" y="897"/>
                  <a:pt x="10676" y="836"/>
                </a:cubicBezTo>
                <a:cubicBezTo>
                  <a:pt x="10676" y="774"/>
                  <a:pt x="10651" y="725"/>
                  <a:pt x="10621" y="725"/>
                </a:cubicBezTo>
                <a:close/>
                <a:moveTo>
                  <a:pt x="9009" y="725"/>
                </a:moveTo>
                <a:cubicBezTo>
                  <a:pt x="8979" y="725"/>
                  <a:pt x="8954" y="774"/>
                  <a:pt x="8954" y="836"/>
                </a:cubicBezTo>
                <a:cubicBezTo>
                  <a:pt x="8954" y="897"/>
                  <a:pt x="8979" y="947"/>
                  <a:pt x="9009" y="947"/>
                </a:cubicBezTo>
                <a:cubicBezTo>
                  <a:pt x="9039" y="947"/>
                  <a:pt x="9064" y="897"/>
                  <a:pt x="9064" y="836"/>
                </a:cubicBezTo>
                <a:cubicBezTo>
                  <a:pt x="9064" y="774"/>
                  <a:pt x="9039" y="725"/>
                  <a:pt x="9009" y="725"/>
                </a:cubicBezTo>
                <a:close/>
                <a:moveTo>
                  <a:pt x="8830" y="725"/>
                </a:moveTo>
                <a:cubicBezTo>
                  <a:pt x="8800" y="725"/>
                  <a:pt x="8775" y="774"/>
                  <a:pt x="8775" y="836"/>
                </a:cubicBezTo>
                <a:cubicBezTo>
                  <a:pt x="8775" y="897"/>
                  <a:pt x="8800" y="947"/>
                  <a:pt x="8830" y="947"/>
                </a:cubicBezTo>
                <a:cubicBezTo>
                  <a:pt x="8860" y="947"/>
                  <a:pt x="8885" y="897"/>
                  <a:pt x="8885" y="836"/>
                </a:cubicBezTo>
                <a:cubicBezTo>
                  <a:pt x="8885" y="774"/>
                  <a:pt x="8860" y="725"/>
                  <a:pt x="8830" y="725"/>
                </a:cubicBezTo>
                <a:close/>
                <a:moveTo>
                  <a:pt x="8651" y="725"/>
                </a:moveTo>
                <a:cubicBezTo>
                  <a:pt x="8621" y="725"/>
                  <a:pt x="8596" y="774"/>
                  <a:pt x="8596" y="836"/>
                </a:cubicBezTo>
                <a:cubicBezTo>
                  <a:pt x="8596" y="897"/>
                  <a:pt x="8621" y="947"/>
                  <a:pt x="8651" y="947"/>
                </a:cubicBezTo>
                <a:cubicBezTo>
                  <a:pt x="8681" y="947"/>
                  <a:pt x="8706" y="897"/>
                  <a:pt x="8706" y="836"/>
                </a:cubicBezTo>
                <a:cubicBezTo>
                  <a:pt x="8706" y="774"/>
                  <a:pt x="8681" y="725"/>
                  <a:pt x="8651" y="725"/>
                </a:cubicBezTo>
                <a:close/>
                <a:moveTo>
                  <a:pt x="8472" y="725"/>
                </a:moveTo>
                <a:cubicBezTo>
                  <a:pt x="8441" y="725"/>
                  <a:pt x="8417" y="774"/>
                  <a:pt x="8417" y="836"/>
                </a:cubicBezTo>
                <a:cubicBezTo>
                  <a:pt x="8417" y="897"/>
                  <a:pt x="8441" y="947"/>
                  <a:pt x="8472" y="947"/>
                </a:cubicBezTo>
                <a:cubicBezTo>
                  <a:pt x="8502" y="947"/>
                  <a:pt x="8527" y="897"/>
                  <a:pt x="8527" y="836"/>
                </a:cubicBezTo>
                <a:cubicBezTo>
                  <a:pt x="8527" y="774"/>
                  <a:pt x="8502" y="725"/>
                  <a:pt x="8472" y="725"/>
                </a:cubicBezTo>
                <a:close/>
                <a:moveTo>
                  <a:pt x="8293" y="725"/>
                </a:moveTo>
                <a:cubicBezTo>
                  <a:pt x="8262" y="725"/>
                  <a:pt x="8238" y="774"/>
                  <a:pt x="8238" y="836"/>
                </a:cubicBezTo>
                <a:cubicBezTo>
                  <a:pt x="8238" y="897"/>
                  <a:pt x="8262" y="947"/>
                  <a:pt x="8293" y="947"/>
                </a:cubicBezTo>
                <a:cubicBezTo>
                  <a:pt x="8323" y="947"/>
                  <a:pt x="8348" y="897"/>
                  <a:pt x="8348" y="836"/>
                </a:cubicBezTo>
                <a:cubicBezTo>
                  <a:pt x="8348" y="774"/>
                  <a:pt x="8323" y="725"/>
                  <a:pt x="8293" y="725"/>
                </a:cubicBezTo>
                <a:close/>
                <a:moveTo>
                  <a:pt x="8114" y="725"/>
                </a:moveTo>
                <a:cubicBezTo>
                  <a:pt x="8083" y="725"/>
                  <a:pt x="8059" y="774"/>
                  <a:pt x="8059" y="836"/>
                </a:cubicBezTo>
                <a:cubicBezTo>
                  <a:pt x="8059" y="897"/>
                  <a:pt x="8083" y="947"/>
                  <a:pt x="8114" y="947"/>
                </a:cubicBezTo>
                <a:cubicBezTo>
                  <a:pt x="8144" y="947"/>
                  <a:pt x="8168" y="897"/>
                  <a:pt x="8168" y="836"/>
                </a:cubicBezTo>
                <a:cubicBezTo>
                  <a:pt x="8168" y="774"/>
                  <a:pt x="8144" y="725"/>
                  <a:pt x="8114" y="725"/>
                </a:cubicBezTo>
                <a:close/>
                <a:moveTo>
                  <a:pt x="7934" y="725"/>
                </a:moveTo>
                <a:cubicBezTo>
                  <a:pt x="7904" y="725"/>
                  <a:pt x="7880" y="774"/>
                  <a:pt x="7880" y="836"/>
                </a:cubicBezTo>
                <a:cubicBezTo>
                  <a:pt x="7880" y="897"/>
                  <a:pt x="7904" y="947"/>
                  <a:pt x="7934" y="947"/>
                </a:cubicBezTo>
                <a:cubicBezTo>
                  <a:pt x="7965" y="947"/>
                  <a:pt x="7989" y="897"/>
                  <a:pt x="7989" y="836"/>
                </a:cubicBezTo>
                <a:cubicBezTo>
                  <a:pt x="7989" y="774"/>
                  <a:pt x="7965" y="725"/>
                  <a:pt x="7934" y="725"/>
                </a:cubicBezTo>
                <a:close/>
                <a:moveTo>
                  <a:pt x="7755" y="725"/>
                </a:moveTo>
                <a:cubicBezTo>
                  <a:pt x="7725" y="725"/>
                  <a:pt x="7701" y="774"/>
                  <a:pt x="7701" y="836"/>
                </a:cubicBezTo>
                <a:cubicBezTo>
                  <a:pt x="7701" y="897"/>
                  <a:pt x="7725" y="947"/>
                  <a:pt x="7755" y="947"/>
                </a:cubicBezTo>
                <a:cubicBezTo>
                  <a:pt x="7786" y="947"/>
                  <a:pt x="7810" y="897"/>
                  <a:pt x="7810" y="836"/>
                </a:cubicBezTo>
                <a:cubicBezTo>
                  <a:pt x="7810" y="774"/>
                  <a:pt x="7786" y="725"/>
                  <a:pt x="7755" y="725"/>
                </a:cubicBezTo>
                <a:close/>
                <a:moveTo>
                  <a:pt x="7576" y="725"/>
                </a:moveTo>
                <a:cubicBezTo>
                  <a:pt x="7546" y="725"/>
                  <a:pt x="7521" y="774"/>
                  <a:pt x="7521" y="836"/>
                </a:cubicBezTo>
                <a:cubicBezTo>
                  <a:pt x="7521" y="897"/>
                  <a:pt x="7546" y="947"/>
                  <a:pt x="7576" y="947"/>
                </a:cubicBezTo>
                <a:cubicBezTo>
                  <a:pt x="7607" y="947"/>
                  <a:pt x="7631" y="897"/>
                  <a:pt x="7631" y="836"/>
                </a:cubicBezTo>
                <a:cubicBezTo>
                  <a:pt x="7631" y="774"/>
                  <a:pt x="7607" y="725"/>
                  <a:pt x="7576" y="725"/>
                </a:cubicBezTo>
                <a:close/>
                <a:moveTo>
                  <a:pt x="7397" y="725"/>
                </a:moveTo>
                <a:cubicBezTo>
                  <a:pt x="7367" y="725"/>
                  <a:pt x="7342" y="774"/>
                  <a:pt x="7342" y="836"/>
                </a:cubicBezTo>
                <a:cubicBezTo>
                  <a:pt x="7342" y="897"/>
                  <a:pt x="7367" y="947"/>
                  <a:pt x="7397" y="947"/>
                </a:cubicBezTo>
                <a:cubicBezTo>
                  <a:pt x="7428" y="947"/>
                  <a:pt x="7452" y="897"/>
                  <a:pt x="7452" y="836"/>
                </a:cubicBezTo>
                <a:cubicBezTo>
                  <a:pt x="7452" y="774"/>
                  <a:pt x="7428" y="725"/>
                  <a:pt x="7397" y="725"/>
                </a:cubicBezTo>
                <a:close/>
                <a:moveTo>
                  <a:pt x="7218" y="725"/>
                </a:moveTo>
                <a:cubicBezTo>
                  <a:pt x="7188" y="725"/>
                  <a:pt x="7163" y="774"/>
                  <a:pt x="7163" y="836"/>
                </a:cubicBezTo>
                <a:cubicBezTo>
                  <a:pt x="7163" y="897"/>
                  <a:pt x="7188" y="947"/>
                  <a:pt x="7218" y="947"/>
                </a:cubicBezTo>
                <a:cubicBezTo>
                  <a:pt x="7248" y="947"/>
                  <a:pt x="7273" y="897"/>
                  <a:pt x="7273" y="836"/>
                </a:cubicBezTo>
                <a:cubicBezTo>
                  <a:pt x="7273" y="774"/>
                  <a:pt x="7248" y="725"/>
                  <a:pt x="7218" y="725"/>
                </a:cubicBezTo>
                <a:close/>
                <a:moveTo>
                  <a:pt x="7039" y="725"/>
                </a:moveTo>
                <a:cubicBezTo>
                  <a:pt x="7009" y="725"/>
                  <a:pt x="6984" y="774"/>
                  <a:pt x="6984" y="836"/>
                </a:cubicBezTo>
                <a:cubicBezTo>
                  <a:pt x="6984" y="897"/>
                  <a:pt x="7009" y="947"/>
                  <a:pt x="7039" y="947"/>
                </a:cubicBezTo>
                <a:cubicBezTo>
                  <a:pt x="7069" y="947"/>
                  <a:pt x="7094" y="897"/>
                  <a:pt x="7094" y="836"/>
                </a:cubicBezTo>
                <a:cubicBezTo>
                  <a:pt x="7094" y="774"/>
                  <a:pt x="7069" y="725"/>
                  <a:pt x="7039" y="725"/>
                </a:cubicBezTo>
                <a:close/>
                <a:moveTo>
                  <a:pt x="6860" y="725"/>
                </a:moveTo>
                <a:cubicBezTo>
                  <a:pt x="6830" y="725"/>
                  <a:pt x="6805" y="774"/>
                  <a:pt x="6805" y="836"/>
                </a:cubicBezTo>
                <a:cubicBezTo>
                  <a:pt x="6805" y="897"/>
                  <a:pt x="6830" y="947"/>
                  <a:pt x="6860" y="947"/>
                </a:cubicBezTo>
                <a:cubicBezTo>
                  <a:pt x="6890" y="947"/>
                  <a:pt x="6915" y="897"/>
                  <a:pt x="6915" y="836"/>
                </a:cubicBezTo>
                <a:cubicBezTo>
                  <a:pt x="6915" y="774"/>
                  <a:pt x="6890" y="725"/>
                  <a:pt x="6860" y="725"/>
                </a:cubicBezTo>
                <a:close/>
                <a:moveTo>
                  <a:pt x="6681" y="725"/>
                </a:moveTo>
                <a:cubicBezTo>
                  <a:pt x="6651" y="725"/>
                  <a:pt x="6626" y="774"/>
                  <a:pt x="6626" y="836"/>
                </a:cubicBezTo>
                <a:cubicBezTo>
                  <a:pt x="6626" y="897"/>
                  <a:pt x="6651" y="947"/>
                  <a:pt x="6681" y="947"/>
                </a:cubicBezTo>
                <a:cubicBezTo>
                  <a:pt x="6711" y="947"/>
                  <a:pt x="6736" y="897"/>
                  <a:pt x="6736" y="836"/>
                </a:cubicBezTo>
                <a:cubicBezTo>
                  <a:pt x="6736" y="774"/>
                  <a:pt x="6711" y="725"/>
                  <a:pt x="6681" y="725"/>
                </a:cubicBezTo>
                <a:close/>
                <a:moveTo>
                  <a:pt x="6323" y="725"/>
                </a:moveTo>
                <a:cubicBezTo>
                  <a:pt x="6292" y="725"/>
                  <a:pt x="6268" y="774"/>
                  <a:pt x="6268" y="836"/>
                </a:cubicBezTo>
                <a:cubicBezTo>
                  <a:pt x="6268" y="897"/>
                  <a:pt x="6292" y="947"/>
                  <a:pt x="6323" y="947"/>
                </a:cubicBezTo>
                <a:cubicBezTo>
                  <a:pt x="6353" y="947"/>
                  <a:pt x="6378" y="897"/>
                  <a:pt x="6378" y="836"/>
                </a:cubicBezTo>
                <a:cubicBezTo>
                  <a:pt x="6378" y="774"/>
                  <a:pt x="6353" y="725"/>
                  <a:pt x="6323" y="725"/>
                </a:cubicBezTo>
                <a:close/>
                <a:moveTo>
                  <a:pt x="6144" y="725"/>
                </a:moveTo>
                <a:cubicBezTo>
                  <a:pt x="6113" y="725"/>
                  <a:pt x="6089" y="774"/>
                  <a:pt x="6089" y="836"/>
                </a:cubicBezTo>
                <a:cubicBezTo>
                  <a:pt x="6089" y="897"/>
                  <a:pt x="6113" y="947"/>
                  <a:pt x="6144" y="947"/>
                </a:cubicBezTo>
                <a:cubicBezTo>
                  <a:pt x="6174" y="947"/>
                  <a:pt x="6199" y="897"/>
                  <a:pt x="6199" y="836"/>
                </a:cubicBezTo>
                <a:cubicBezTo>
                  <a:pt x="6199" y="774"/>
                  <a:pt x="6174" y="725"/>
                  <a:pt x="6144" y="725"/>
                </a:cubicBezTo>
                <a:close/>
                <a:moveTo>
                  <a:pt x="5965" y="725"/>
                </a:moveTo>
                <a:cubicBezTo>
                  <a:pt x="5934" y="725"/>
                  <a:pt x="5910" y="774"/>
                  <a:pt x="5910" y="836"/>
                </a:cubicBezTo>
                <a:cubicBezTo>
                  <a:pt x="5910" y="897"/>
                  <a:pt x="5934" y="947"/>
                  <a:pt x="5965" y="947"/>
                </a:cubicBezTo>
                <a:cubicBezTo>
                  <a:pt x="5995" y="947"/>
                  <a:pt x="6019" y="897"/>
                  <a:pt x="6019" y="836"/>
                </a:cubicBezTo>
                <a:cubicBezTo>
                  <a:pt x="6019" y="774"/>
                  <a:pt x="5995" y="725"/>
                  <a:pt x="5965" y="725"/>
                </a:cubicBezTo>
                <a:close/>
                <a:moveTo>
                  <a:pt x="5786" y="725"/>
                </a:moveTo>
                <a:cubicBezTo>
                  <a:pt x="5755" y="725"/>
                  <a:pt x="5731" y="774"/>
                  <a:pt x="5731" y="836"/>
                </a:cubicBezTo>
                <a:cubicBezTo>
                  <a:pt x="5731" y="897"/>
                  <a:pt x="5755" y="947"/>
                  <a:pt x="5786" y="947"/>
                </a:cubicBezTo>
                <a:cubicBezTo>
                  <a:pt x="5816" y="947"/>
                  <a:pt x="5840" y="897"/>
                  <a:pt x="5840" y="836"/>
                </a:cubicBezTo>
                <a:cubicBezTo>
                  <a:pt x="5840" y="774"/>
                  <a:pt x="5816" y="725"/>
                  <a:pt x="5786" y="725"/>
                </a:cubicBezTo>
                <a:close/>
                <a:moveTo>
                  <a:pt x="5606" y="725"/>
                </a:moveTo>
                <a:cubicBezTo>
                  <a:pt x="5576" y="725"/>
                  <a:pt x="5552" y="774"/>
                  <a:pt x="5552" y="836"/>
                </a:cubicBezTo>
                <a:cubicBezTo>
                  <a:pt x="5552" y="897"/>
                  <a:pt x="5576" y="947"/>
                  <a:pt x="5606" y="947"/>
                </a:cubicBezTo>
                <a:cubicBezTo>
                  <a:pt x="5637" y="947"/>
                  <a:pt x="5661" y="897"/>
                  <a:pt x="5661" y="836"/>
                </a:cubicBezTo>
                <a:cubicBezTo>
                  <a:pt x="5661" y="774"/>
                  <a:pt x="5637" y="725"/>
                  <a:pt x="5606" y="725"/>
                </a:cubicBezTo>
                <a:close/>
                <a:moveTo>
                  <a:pt x="5427" y="725"/>
                </a:moveTo>
                <a:cubicBezTo>
                  <a:pt x="5397" y="725"/>
                  <a:pt x="5372" y="774"/>
                  <a:pt x="5372" y="836"/>
                </a:cubicBezTo>
                <a:cubicBezTo>
                  <a:pt x="5372" y="897"/>
                  <a:pt x="5397" y="947"/>
                  <a:pt x="5427" y="947"/>
                </a:cubicBezTo>
                <a:cubicBezTo>
                  <a:pt x="5458" y="947"/>
                  <a:pt x="5482" y="897"/>
                  <a:pt x="5482" y="836"/>
                </a:cubicBezTo>
                <a:cubicBezTo>
                  <a:pt x="5482" y="774"/>
                  <a:pt x="5458" y="725"/>
                  <a:pt x="5427" y="725"/>
                </a:cubicBezTo>
                <a:close/>
                <a:moveTo>
                  <a:pt x="5248" y="725"/>
                </a:moveTo>
                <a:cubicBezTo>
                  <a:pt x="5218" y="725"/>
                  <a:pt x="5193" y="774"/>
                  <a:pt x="5193" y="836"/>
                </a:cubicBezTo>
                <a:cubicBezTo>
                  <a:pt x="5193" y="897"/>
                  <a:pt x="5218" y="947"/>
                  <a:pt x="5248" y="947"/>
                </a:cubicBezTo>
                <a:cubicBezTo>
                  <a:pt x="5279" y="947"/>
                  <a:pt x="5303" y="897"/>
                  <a:pt x="5303" y="836"/>
                </a:cubicBezTo>
                <a:cubicBezTo>
                  <a:pt x="5303" y="774"/>
                  <a:pt x="5279" y="725"/>
                  <a:pt x="5248" y="725"/>
                </a:cubicBezTo>
                <a:close/>
                <a:moveTo>
                  <a:pt x="5069" y="725"/>
                </a:moveTo>
                <a:cubicBezTo>
                  <a:pt x="5039" y="725"/>
                  <a:pt x="5014" y="774"/>
                  <a:pt x="5014" y="836"/>
                </a:cubicBezTo>
                <a:cubicBezTo>
                  <a:pt x="5014" y="897"/>
                  <a:pt x="5039" y="947"/>
                  <a:pt x="5069" y="947"/>
                </a:cubicBezTo>
                <a:cubicBezTo>
                  <a:pt x="5099" y="947"/>
                  <a:pt x="5124" y="897"/>
                  <a:pt x="5124" y="836"/>
                </a:cubicBezTo>
                <a:cubicBezTo>
                  <a:pt x="5124" y="774"/>
                  <a:pt x="5099" y="725"/>
                  <a:pt x="5069" y="725"/>
                </a:cubicBezTo>
                <a:close/>
                <a:moveTo>
                  <a:pt x="4890" y="725"/>
                </a:moveTo>
                <a:cubicBezTo>
                  <a:pt x="4860" y="725"/>
                  <a:pt x="4835" y="774"/>
                  <a:pt x="4835" y="836"/>
                </a:cubicBezTo>
                <a:cubicBezTo>
                  <a:pt x="4835" y="897"/>
                  <a:pt x="4860" y="947"/>
                  <a:pt x="4890" y="947"/>
                </a:cubicBezTo>
                <a:cubicBezTo>
                  <a:pt x="4920" y="947"/>
                  <a:pt x="4945" y="897"/>
                  <a:pt x="4945" y="836"/>
                </a:cubicBezTo>
                <a:cubicBezTo>
                  <a:pt x="4945" y="774"/>
                  <a:pt x="4920" y="725"/>
                  <a:pt x="4890" y="725"/>
                </a:cubicBezTo>
                <a:close/>
                <a:moveTo>
                  <a:pt x="4711" y="725"/>
                </a:moveTo>
                <a:cubicBezTo>
                  <a:pt x="4681" y="725"/>
                  <a:pt x="4656" y="774"/>
                  <a:pt x="4656" y="836"/>
                </a:cubicBezTo>
                <a:cubicBezTo>
                  <a:pt x="4656" y="897"/>
                  <a:pt x="4681" y="947"/>
                  <a:pt x="4711" y="947"/>
                </a:cubicBezTo>
                <a:cubicBezTo>
                  <a:pt x="4741" y="947"/>
                  <a:pt x="4766" y="897"/>
                  <a:pt x="4766" y="836"/>
                </a:cubicBezTo>
                <a:cubicBezTo>
                  <a:pt x="4766" y="774"/>
                  <a:pt x="4741" y="725"/>
                  <a:pt x="4711" y="725"/>
                </a:cubicBezTo>
                <a:close/>
                <a:moveTo>
                  <a:pt x="4532" y="725"/>
                </a:moveTo>
                <a:cubicBezTo>
                  <a:pt x="4502" y="725"/>
                  <a:pt x="4477" y="774"/>
                  <a:pt x="4477" y="836"/>
                </a:cubicBezTo>
                <a:cubicBezTo>
                  <a:pt x="4477" y="897"/>
                  <a:pt x="4502" y="947"/>
                  <a:pt x="4532" y="947"/>
                </a:cubicBezTo>
                <a:cubicBezTo>
                  <a:pt x="4562" y="947"/>
                  <a:pt x="4587" y="897"/>
                  <a:pt x="4587" y="836"/>
                </a:cubicBezTo>
                <a:cubicBezTo>
                  <a:pt x="4587" y="774"/>
                  <a:pt x="4562" y="725"/>
                  <a:pt x="4532" y="725"/>
                </a:cubicBezTo>
                <a:close/>
                <a:moveTo>
                  <a:pt x="4353" y="725"/>
                </a:moveTo>
                <a:cubicBezTo>
                  <a:pt x="4323" y="725"/>
                  <a:pt x="4298" y="774"/>
                  <a:pt x="4298" y="836"/>
                </a:cubicBezTo>
                <a:cubicBezTo>
                  <a:pt x="4298" y="897"/>
                  <a:pt x="4323" y="947"/>
                  <a:pt x="4353" y="947"/>
                </a:cubicBezTo>
                <a:cubicBezTo>
                  <a:pt x="4383" y="947"/>
                  <a:pt x="4408" y="897"/>
                  <a:pt x="4408" y="836"/>
                </a:cubicBezTo>
                <a:cubicBezTo>
                  <a:pt x="4408" y="774"/>
                  <a:pt x="4383" y="725"/>
                  <a:pt x="4353" y="725"/>
                </a:cubicBezTo>
                <a:close/>
                <a:moveTo>
                  <a:pt x="4174" y="725"/>
                </a:moveTo>
                <a:cubicBezTo>
                  <a:pt x="4143" y="725"/>
                  <a:pt x="4119" y="774"/>
                  <a:pt x="4119" y="836"/>
                </a:cubicBezTo>
                <a:cubicBezTo>
                  <a:pt x="4119" y="897"/>
                  <a:pt x="4143" y="947"/>
                  <a:pt x="4174" y="947"/>
                </a:cubicBezTo>
                <a:cubicBezTo>
                  <a:pt x="4204" y="947"/>
                  <a:pt x="4229" y="897"/>
                  <a:pt x="4229" y="836"/>
                </a:cubicBezTo>
                <a:cubicBezTo>
                  <a:pt x="4229" y="774"/>
                  <a:pt x="4204" y="725"/>
                  <a:pt x="4174" y="725"/>
                </a:cubicBezTo>
                <a:close/>
                <a:moveTo>
                  <a:pt x="14561" y="362"/>
                </a:moveTo>
                <a:cubicBezTo>
                  <a:pt x="14530" y="362"/>
                  <a:pt x="14506" y="412"/>
                  <a:pt x="14506" y="473"/>
                </a:cubicBezTo>
                <a:cubicBezTo>
                  <a:pt x="14506" y="535"/>
                  <a:pt x="14530" y="584"/>
                  <a:pt x="14561" y="584"/>
                </a:cubicBezTo>
                <a:cubicBezTo>
                  <a:pt x="14591" y="584"/>
                  <a:pt x="14616" y="535"/>
                  <a:pt x="14616" y="473"/>
                </a:cubicBezTo>
                <a:cubicBezTo>
                  <a:pt x="14616" y="412"/>
                  <a:pt x="14591" y="362"/>
                  <a:pt x="14561" y="362"/>
                </a:cubicBezTo>
                <a:close/>
                <a:moveTo>
                  <a:pt x="14382" y="362"/>
                </a:moveTo>
                <a:cubicBezTo>
                  <a:pt x="14351" y="362"/>
                  <a:pt x="14327" y="412"/>
                  <a:pt x="14327" y="473"/>
                </a:cubicBezTo>
                <a:cubicBezTo>
                  <a:pt x="14327" y="535"/>
                  <a:pt x="14351" y="584"/>
                  <a:pt x="14382" y="584"/>
                </a:cubicBezTo>
                <a:cubicBezTo>
                  <a:pt x="14412" y="584"/>
                  <a:pt x="14436" y="535"/>
                  <a:pt x="14436" y="473"/>
                </a:cubicBezTo>
                <a:cubicBezTo>
                  <a:pt x="14436" y="412"/>
                  <a:pt x="14412" y="362"/>
                  <a:pt x="14382" y="362"/>
                </a:cubicBezTo>
                <a:close/>
                <a:moveTo>
                  <a:pt x="14202" y="362"/>
                </a:moveTo>
                <a:cubicBezTo>
                  <a:pt x="14172" y="362"/>
                  <a:pt x="14148" y="412"/>
                  <a:pt x="14148" y="473"/>
                </a:cubicBezTo>
                <a:cubicBezTo>
                  <a:pt x="14148" y="535"/>
                  <a:pt x="14172" y="584"/>
                  <a:pt x="14202" y="584"/>
                </a:cubicBezTo>
                <a:cubicBezTo>
                  <a:pt x="14233" y="584"/>
                  <a:pt x="14257" y="535"/>
                  <a:pt x="14257" y="473"/>
                </a:cubicBezTo>
                <a:cubicBezTo>
                  <a:pt x="14257" y="412"/>
                  <a:pt x="14233" y="362"/>
                  <a:pt x="14202" y="362"/>
                </a:cubicBezTo>
                <a:close/>
                <a:moveTo>
                  <a:pt x="14023" y="362"/>
                </a:moveTo>
                <a:cubicBezTo>
                  <a:pt x="13993" y="362"/>
                  <a:pt x="13969" y="412"/>
                  <a:pt x="13969" y="473"/>
                </a:cubicBezTo>
                <a:cubicBezTo>
                  <a:pt x="13969" y="535"/>
                  <a:pt x="13993" y="584"/>
                  <a:pt x="14023" y="584"/>
                </a:cubicBezTo>
                <a:cubicBezTo>
                  <a:pt x="14054" y="584"/>
                  <a:pt x="14078" y="535"/>
                  <a:pt x="14078" y="473"/>
                </a:cubicBezTo>
                <a:cubicBezTo>
                  <a:pt x="14078" y="412"/>
                  <a:pt x="14054" y="362"/>
                  <a:pt x="14023" y="362"/>
                </a:cubicBezTo>
                <a:close/>
                <a:moveTo>
                  <a:pt x="12770" y="362"/>
                </a:moveTo>
                <a:cubicBezTo>
                  <a:pt x="12740" y="362"/>
                  <a:pt x="12715" y="412"/>
                  <a:pt x="12715" y="473"/>
                </a:cubicBezTo>
                <a:cubicBezTo>
                  <a:pt x="12715" y="535"/>
                  <a:pt x="12740" y="584"/>
                  <a:pt x="12770" y="584"/>
                </a:cubicBezTo>
                <a:cubicBezTo>
                  <a:pt x="12800" y="584"/>
                  <a:pt x="12825" y="535"/>
                  <a:pt x="12825" y="473"/>
                </a:cubicBezTo>
                <a:cubicBezTo>
                  <a:pt x="12825" y="412"/>
                  <a:pt x="12800" y="362"/>
                  <a:pt x="12770" y="362"/>
                </a:cubicBezTo>
                <a:close/>
                <a:moveTo>
                  <a:pt x="12591" y="362"/>
                </a:moveTo>
                <a:cubicBezTo>
                  <a:pt x="12560" y="362"/>
                  <a:pt x="12536" y="412"/>
                  <a:pt x="12536" y="473"/>
                </a:cubicBezTo>
                <a:cubicBezTo>
                  <a:pt x="12536" y="535"/>
                  <a:pt x="12560" y="584"/>
                  <a:pt x="12591" y="584"/>
                </a:cubicBezTo>
                <a:cubicBezTo>
                  <a:pt x="12621" y="584"/>
                  <a:pt x="12646" y="535"/>
                  <a:pt x="12646" y="473"/>
                </a:cubicBezTo>
                <a:cubicBezTo>
                  <a:pt x="12646" y="412"/>
                  <a:pt x="12621" y="362"/>
                  <a:pt x="12591" y="362"/>
                </a:cubicBezTo>
                <a:close/>
                <a:moveTo>
                  <a:pt x="12412" y="362"/>
                </a:moveTo>
                <a:cubicBezTo>
                  <a:pt x="12381" y="362"/>
                  <a:pt x="12357" y="412"/>
                  <a:pt x="12357" y="473"/>
                </a:cubicBezTo>
                <a:cubicBezTo>
                  <a:pt x="12357" y="535"/>
                  <a:pt x="12381" y="584"/>
                  <a:pt x="12412" y="584"/>
                </a:cubicBezTo>
                <a:cubicBezTo>
                  <a:pt x="12442" y="584"/>
                  <a:pt x="12466" y="535"/>
                  <a:pt x="12466" y="473"/>
                </a:cubicBezTo>
                <a:cubicBezTo>
                  <a:pt x="12466" y="412"/>
                  <a:pt x="12442" y="362"/>
                  <a:pt x="12412" y="362"/>
                </a:cubicBezTo>
                <a:close/>
                <a:moveTo>
                  <a:pt x="12233" y="362"/>
                </a:moveTo>
                <a:cubicBezTo>
                  <a:pt x="12202" y="362"/>
                  <a:pt x="12178" y="412"/>
                  <a:pt x="12178" y="473"/>
                </a:cubicBezTo>
                <a:cubicBezTo>
                  <a:pt x="12178" y="535"/>
                  <a:pt x="12202" y="584"/>
                  <a:pt x="12233" y="584"/>
                </a:cubicBezTo>
                <a:cubicBezTo>
                  <a:pt x="12263" y="584"/>
                  <a:pt x="12287" y="535"/>
                  <a:pt x="12287" y="473"/>
                </a:cubicBezTo>
                <a:cubicBezTo>
                  <a:pt x="12287" y="412"/>
                  <a:pt x="12263" y="362"/>
                  <a:pt x="12233" y="362"/>
                </a:cubicBezTo>
                <a:close/>
                <a:moveTo>
                  <a:pt x="12053" y="362"/>
                </a:moveTo>
                <a:cubicBezTo>
                  <a:pt x="12023" y="362"/>
                  <a:pt x="11999" y="412"/>
                  <a:pt x="11999" y="473"/>
                </a:cubicBezTo>
                <a:cubicBezTo>
                  <a:pt x="11999" y="535"/>
                  <a:pt x="12023" y="584"/>
                  <a:pt x="12053" y="584"/>
                </a:cubicBezTo>
                <a:cubicBezTo>
                  <a:pt x="12084" y="584"/>
                  <a:pt x="12108" y="535"/>
                  <a:pt x="12108" y="473"/>
                </a:cubicBezTo>
                <a:cubicBezTo>
                  <a:pt x="12108" y="412"/>
                  <a:pt x="12084" y="362"/>
                  <a:pt x="12053" y="362"/>
                </a:cubicBezTo>
                <a:close/>
                <a:moveTo>
                  <a:pt x="11158" y="362"/>
                </a:moveTo>
                <a:cubicBezTo>
                  <a:pt x="11128" y="362"/>
                  <a:pt x="11103" y="412"/>
                  <a:pt x="11103" y="473"/>
                </a:cubicBezTo>
                <a:cubicBezTo>
                  <a:pt x="11103" y="535"/>
                  <a:pt x="11128" y="584"/>
                  <a:pt x="11158" y="584"/>
                </a:cubicBezTo>
                <a:cubicBezTo>
                  <a:pt x="11188" y="584"/>
                  <a:pt x="11213" y="535"/>
                  <a:pt x="11213" y="473"/>
                </a:cubicBezTo>
                <a:cubicBezTo>
                  <a:pt x="11213" y="412"/>
                  <a:pt x="11188" y="362"/>
                  <a:pt x="11158" y="362"/>
                </a:cubicBezTo>
                <a:close/>
                <a:moveTo>
                  <a:pt x="10979" y="362"/>
                </a:moveTo>
                <a:cubicBezTo>
                  <a:pt x="10949" y="362"/>
                  <a:pt x="10924" y="412"/>
                  <a:pt x="10924" y="473"/>
                </a:cubicBezTo>
                <a:cubicBezTo>
                  <a:pt x="10924" y="535"/>
                  <a:pt x="10949" y="584"/>
                  <a:pt x="10979" y="584"/>
                </a:cubicBezTo>
                <a:cubicBezTo>
                  <a:pt x="11009" y="584"/>
                  <a:pt x="11034" y="535"/>
                  <a:pt x="11034" y="473"/>
                </a:cubicBezTo>
                <a:cubicBezTo>
                  <a:pt x="11034" y="412"/>
                  <a:pt x="11009" y="362"/>
                  <a:pt x="10979" y="362"/>
                </a:cubicBezTo>
                <a:close/>
                <a:moveTo>
                  <a:pt x="10800" y="362"/>
                </a:moveTo>
                <a:cubicBezTo>
                  <a:pt x="10770" y="362"/>
                  <a:pt x="10745" y="412"/>
                  <a:pt x="10745" y="473"/>
                </a:cubicBezTo>
                <a:cubicBezTo>
                  <a:pt x="10745" y="535"/>
                  <a:pt x="10770" y="584"/>
                  <a:pt x="10800" y="584"/>
                </a:cubicBezTo>
                <a:cubicBezTo>
                  <a:pt x="10830" y="584"/>
                  <a:pt x="10855" y="535"/>
                  <a:pt x="10855" y="473"/>
                </a:cubicBezTo>
                <a:cubicBezTo>
                  <a:pt x="10855" y="412"/>
                  <a:pt x="10830" y="362"/>
                  <a:pt x="10800" y="362"/>
                </a:cubicBezTo>
                <a:close/>
                <a:moveTo>
                  <a:pt x="10621" y="362"/>
                </a:moveTo>
                <a:cubicBezTo>
                  <a:pt x="10590" y="362"/>
                  <a:pt x="10566" y="412"/>
                  <a:pt x="10566" y="473"/>
                </a:cubicBezTo>
                <a:cubicBezTo>
                  <a:pt x="10566" y="535"/>
                  <a:pt x="10590" y="584"/>
                  <a:pt x="10621" y="584"/>
                </a:cubicBezTo>
                <a:cubicBezTo>
                  <a:pt x="10651" y="584"/>
                  <a:pt x="10676" y="535"/>
                  <a:pt x="10676" y="473"/>
                </a:cubicBezTo>
                <a:cubicBezTo>
                  <a:pt x="10676" y="412"/>
                  <a:pt x="10651" y="362"/>
                  <a:pt x="10621" y="362"/>
                </a:cubicBezTo>
                <a:close/>
                <a:moveTo>
                  <a:pt x="10442" y="362"/>
                </a:moveTo>
                <a:cubicBezTo>
                  <a:pt x="10411" y="362"/>
                  <a:pt x="10387" y="412"/>
                  <a:pt x="10387" y="473"/>
                </a:cubicBezTo>
                <a:cubicBezTo>
                  <a:pt x="10387" y="535"/>
                  <a:pt x="10411" y="584"/>
                  <a:pt x="10442" y="584"/>
                </a:cubicBezTo>
                <a:cubicBezTo>
                  <a:pt x="10472" y="584"/>
                  <a:pt x="10497" y="535"/>
                  <a:pt x="10497" y="473"/>
                </a:cubicBezTo>
                <a:cubicBezTo>
                  <a:pt x="10497" y="412"/>
                  <a:pt x="10472" y="362"/>
                  <a:pt x="10442" y="362"/>
                </a:cubicBezTo>
                <a:close/>
                <a:moveTo>
                  <a:pt x="9367" y="165"/>
                </a:moveTo>
                <a:cubicBezTo>
                  <a:pt x="9337" y="165"/>
                  <a:pt x="9312" y="214"/>
                  <a:pt x="9312" y="276"/>
                </a:cubicBezTo>
                <a:cubicBezTo>
                  <a:pt x="9312" y="337"/>
                  <a:pt x="9337" y="387"/>
                  <a:pt x="9367" y="387"/>
                </a:cubicBezTo>
                <a:cubicBezTo>
                  <a:pt x="9397" y="387"/>
                  <a:pt x="9422" y="337"/>
                  <a:pt x="9422" y="276"/>
                </a:cubicBezTo>
                <a:cubicBezTo>
                  <a:pt x="9422" y="214"/>
                  <a:pt x="9397" y="165"/>
                  <a:pt x="9367" y="165"/>
                </a:cubicBezTo>
                <a:close/>
                <a:moveTo>
                  <a:pt x="9188" y="165"/>
                </a:moveTo>
                <a:cubicBezTo>
                  <a:pt x="9158" y="165"/>
                  <a:pt x="9133" y="214"/>
                  <a:pt x="9133" y="276"/>
                </a:cubicBezTo>
                <a:cubicBezTo>
                  <a:pt x="9133" y="337"/>
                  <a:pt x="9158" y="387"/>
                  <a:pt x="9188" y="387"/>
                </a:cubicBezTo>
                <a:cubicBezTo>
                  <a:pt x="9218" y="387"/>
                  <a:pt x="9243" y="337"/>
                  <a:pt x="9243" y="276"/>
                </a:cubicBezTo>
                <a:cubicBezTo>
                  <a:pt x="9243" y="214"/>
                  <a:pt x="9218" y="165"/>
                  <a:pt x="9188" y="165"/>
                </a:cubicBezTo>
                <a:close/>
                <a:moveTo>
                  <a:pt x="9009" y="362"/>
                </a:moveTo>
                <a:cubicBezTo>
                  <a:pt x="8979" y="362"/>
                  <a:pt x="8954" y="412"/>
                  <a:pt x="8954" y="473"/>
                </a:cubicBezTo>
                <a:cubicBezTo>
                  <a:pt x="8954" y="535"/>
                  <a:pt x="8979" y="584"/>
                  <a:pt x="9009" y="584"/>
                </a:cubicBezTo>
                <a:cubicBezTo>
                  <a:pt x="9039" y="584"/>
                  <a:pt x="9064" y="535"/>
                  <a:pt x="9064" y="473"/>
                </a:cubicBezTo>
                <a:cubicBezTo>
                  <a:pt x="9064" y="412"/>
                  <a:pt x="9039" y="362"/>
                  <a:pt x="9009" y="362"/>
                </a:cubicBezTo>
                <a:close/>
                <a:moveTo>
                  <a:pt x="8830" y="362"/>
                </a:moveTo>
                <a:cubicBezTo>
                  <a:pt x="8800" y="362"/>
                  <a:pt x="8775" y="412"/>
                  <a:pt x="8775" y="473"/>
                </a:cubicBezTo>
                <a:cubicBezTo>
                  <a:pt x="8775" y="535"/>
                  <a:pt x="8800" y="584"/>
                  <a:pt x="8830" y="584"/>
                </a:cubicBezTo>
                <a:cubicBezTo>
                  <a:pt x="8860" y="584"/>
                  <a:pt x="8885" y="535"/>
                  <a:pt x="8885" y="473"/>
                </a:cubicBezTo>
                <a:cubicBezTo>
                  <a:pt x="8885" y="412"/>
                  <a:pt x="8860" y="362"/>
                  <a:pt x="8830" y="362"/>
                </a:cubicBezTo>
                <a:close/>
                <a:moveTo>
                  <a:pt x="8651" y="362"/>
                </a:moveTo>
                <a:cubicBezTo>
                  <a:pt x="8621" y="362"/>
                  <a:pt x="8596" y="412"/>
                  <a:pt x="8596" y="473"/>
                </a:cubicBezTo>
                <a:cubicBezTo>
                  <a:pt x="8596" y="535"/>
                  <a:pt x="8621" y="584"/>
                  <a:pt x="8651" y="584"/>
                </a:cubicBezTo>
                <a:cubicBezTo>
                  <a:pt x="8681" y="584"/>
                  <a:pt x="8706" y="535"/>
                  <a:pt x="8706" y="473"/>
                </a:cubicBezTo>
                <a:cubicBezTo>
                  <a:pt x="8706" y="412"/>
                  <a:pt x="8681" y="362"/>
                  <a:pt x="8651" y="362"/>
                </a:cubicBezTo>
                <a:close/>
                <a:moveTo>
                  <a:pt x="8472" y="362"/>
                </a:moveTo>
                <a:cubicBezTo>
                  <a:pt x="8441" y="362"/>
                  <a:pt x="8417" y="412"/>
                  <a:pt x="8417" y="473"/>
                </a:cubicBezTo>
                <a:cubicBezTo>
                  <a:pt x="8417" y="535"/>
                  <a:pt x="8441" y="584"/>
                  <a:pt x="8472" y="584"/>
                </a:cubicBezTo>
                <a:cubicBezTo>
                  <a:pt x="8502" y="584"/>
                  <a:pt x="8527" y="535"/>
                  <a:pt x="8527" y="473"/>
                </a:cubicBezTo>
                <a:cubicBezTo>
                  <a:pt x="8527" y="412"/>
                  <a:pt x="8502" y="362"/>
                  <a:pt x="8472" y="362"/>
                </a:cubicBezTo>
                <a:close/>
                <a:moveTo>
                  <a:pt x="8293" y="362"/>
                </a:moveTo>
                <a:cubicBezTo>
                  <a:pt x="8262" y="362"/>
                  <a:pt x="8238" y="412"/>
                  <a:pt x="8238" y="473"/>
                </a:cubicBezTo>
                <a:cubicBezTo>
                  <a:pt x="8238" y="535"/>
                  <a:pt x="8262" y="584"/>
                  <a:pt x="8293" y="584"/>
                </a:cubicBezTo>
                <a:cubicBezTo>
                  <a:pt x="8323" y="584"/>
                  <a:pt x="8348" y="535"/>
                  <a:pt x="8348" y="473"/>
                </a:cubicBezTo>
                <a:cubicBezTo>
                  <a:pt x="8348" y="412"/>
                  <a:pt x="8323" y="362"/>
                  <a:pt x="8293" y="362"/>
                </a:cubicBezTo>
                <a:close/>
                <a:moveTo>
                  <a:pt x="8114" y="362"/>
                </a:moveTo>
                <a:cubicBezTo>
                  <a:pt x="8083" y="362"/>
                  <a:pt x="8059" y="412"/>
                  <a:pt x="8059" y="473"/>
                </a:cubicBezTo>
                <a:cubicBezTo>
                  <a:pt x="8059" y="535"/>
                  <a:pt x="8083" y="584"/>
                  <a:pt x="8114" y="584"/>
                </a:cubicBezTo>
                <a:cubicBezTo>
                  <a:pt x="8144" y="584"/>
                  <a:pt x="8168" y="535"/>
                  <a:pt x="8168" y="473"/>
                </a:cubicBezTo>
                <a:cubicBezTo>
                  <a:pt x="8168" y="412"/>
                  <a:pt x="8144" y="362"/>
                  <a:pt x="8114" y="362"/>
                </a:cubicBezTo>
                <a:close/>
                <a:moveTo>
                  <a:pt x="7934" y="362"/>
                </a:moveTo>
                <a:cubicBezTo>
                  <a:pt x="7904" y="362"/>
                  <a:pt x="7880" y="412"/>
                  <a:pt x="7880" y="473"/>
                </a:cubicBezTo>
                <a:cubicBezTo>
                  <a:pt x="7880" y="535"/>
                  <a:pt x="7904" y="584"/>
                  <a:pt x="7934" y="584"/>
                </a:cubicBezTo>
                <a:cubicBezTo>
                  <a:pt x="7965" y="584"/>
                  <a:pt x="7989" y="535"/>
                  <a:pt x="7989" y="473"/>
                </a:cubicBezTo>
                <a:cubicBezTo>
                  <a:pt x="7989" y="412"/>
                  <a:pt x="7965" y="362"/>
                  <a:pt x="7934" y="362"/>
                </a:cubicBezTo>
                <a:close/>
                <a:moveTo>
                  <a:pt x="7755" y="362"/>
                </a:moveTo>
                <a:cubicBezTo>
                  <a:pt x="7725" y="362"/>
                  <a:pt x="7701" y="412"/>
                  <a:pt x="7701" y="473"/>
                </a:cubicBezTo>
                <a:cubicBezTo>
                  <a:pt x="7701" y="535"/>
                  <a:pt x="7725" y="584"/>
                  <a:pt x="7755" y="584"/>
                </a:cubicBezTo>
                <a:cubicBezTo>
                  <a:pt x="7786" y="584"/>
                  <a:pt x="7810" y="535"/>
                  <a:pt x="7810" y="473"/>
                </a:cubicBezTo>
                <a:cubicBezTo>
                  <a:pt x="7810" y="412"/>
                  <a:pt x="7786" y="362"/>
                  <a:pt x="7755" y="362"/>
                </a:cubicBezTo>
                <a:close/>
                <a:moveTo>
                  <a:pt x="7576" y="362"/>
                </a:moveTo>
                <a:cubicBezTo>
                  <a:pt x="7546" y="362"/>
                  <a:pt x="7521" y="412"/>
                  <a:pt x="7521" y="473"/>
                </a:cubicBezTo>
                <a:cubicBezTo>
                  <a:pt x="7521" y="535"/>
                  <a:pt x="7546" y="584"/>
                  <a:pt x="7576" y="584"/>
                </a:cubicBezTo>
                <a:cubicBezTo>
                  <a:pt x="7607" y="584"/>
                  <a:pt x="7631" y="535"/>
                  <a:pt x="7631" y="473"/>
                </a:cubicBezTo>
                <a:cubicBezTo>
                  <a:pt x="7631" y="412"/>
                  <a:pt x="7607" y="362"/>
                  <a:pt x="7576" y="362"/>
                </a:cubicBezTo>
                <a:close/>
                <a:moveTo>
                  <a:pt x="7397" y="362"/>
                </a:moveTo>
                <a:cubicBezTo>
                  <a:pt x="7367" y="362"/>
                  <a:pt x="7342" y="412"/>
                  <a:pt x="7342" y="473"/>
                </a:cubicBezTo>
                <a:cubicBezTo>
                  <a:pt x="7342" y="535"/>
                  <a:pt x="7367" y="584"/>
                  <a:pt x="7397" y="584"/>
                </a:cubicBezTo>
                <a:cubicBezTo>
                  <a:pt x="7428" y="584"/>
                  <a:pt x="7452" y="535"/>
                  <a:pt x="7452" y="473"/>
                </a:cubicBezTo>
                <a:cubicBezTo>
                  <a:pt x="7452" y="412"/>
                  <a:pt x="7428" y="362"/>
                  <a:pt x="7397" y="362"/>
                </a:cubicBezTo>
                <a:close/>
                <a:moveTo>
                  <a:pt x="7218" y="362"/>
                </a:moveTo>
                <a:cubicBezTo>
                  <a:pt x="7188" y="362"/>
                  <a:pt x="7163" y="412"/>
                  <a:pt x="7163" y="473"/>
                </a:cubicBezTo>
                <a:cubicBezTo>
                  <a:pt x="7163" y="535"/>
                  <a:pt x="7188" y="584"/>
                  <a:pt x="7218" y="584"/>
                </a:cubicBezTo>
                <a:cubicBezTo>
                  <a:pt x="7248" y="584"/>
                  <a:pt x="7273" y="535"/>
                  <a:pt x="7273" y="473"/>
                </a:cubicBezTo>
                <a:cubicBezTo>
                  <a:pt x="7273" y="412"/>
                  <a:pt x="7248" y="362"/>
                  <a:pt x="7218" y="362"/>
                </a:cubicBezTo>
                <a:close/>
                <a:moveTo>
                  <a:pt x="7039" y="362"/>
                </a:moveTo>
                <a:cubicBezTo>
                  <a:pt x="7009" y="362"/>
                  <a:pt x="6984" y="412"/>
                  <a:pt x="6984" y="473"/>
                </a:cubicBezTo>
                <a:cubicBezTo>
                  <a:pt x="6984" y="535"/>
                  <a:pt x="7009" y="584"/>
                  <a:pt x="7039" y="584"/>
                </a:cubicBezTo>
                <a:cubicBezTo>
                  <a:pt x="7069" y="584"/>
                  <a:pt x="7094" y="535"/>
                  <a:pt x="7094" y="473"/>
                </a:cubicBezTo>
                <a:cubicBezTo>
                  <a:pt x="7094" y="412"/>
                  <a:pt x="7069" y="362"/>
                  <a:pt x="7039" y="362"/>
                </a:cubicBezTo>
                <a:close/>
                <a:moveTo>
                  <a:pt x="6860" y="362"/>
                </a:moveTo>
                <a:cubicBezTo>
                  <a:pt x="6830" y="362"/>
                  <a:pt x="6805" y="412"/>
                  <a:pt x="6805" y="473"/>
                </a:cubicBezTo>
                <a:cubicBezTo>
                  <a:pt x="6805" y="535"/>
                  <a:pt x="6830" y="584"/>
                  <a:pt x="6860" y="584"/>
                </a:cubicBezTo>
                <a:cubicBezTo>
                  <a:pt x="6890" y="584"/>
                  <a:pt x="6915" y="535"/>
                  <a:pt x="6915" y="473"/>
                </a:cubicBezTo>
                <a:cubicBezTo>
                  <a:pt x="6915" y="412"/>
                  <a:pt x="6890" y="362"/>
                  <a:pt x="6860" y="362"/>
                </a:cubicBezTo>
                <a:close/>
                <a:moveTo>
                  <a:pt x="6681" y="362"/>
                </a:moveTo>
                <a:cubicBezTo>
                  <a:pt x="6651" y="362"/>
                  <a:pt x="6626" y="412"/>
                  <a:pt x="6626" y="473"/>
                </a:cubicBezTo>
                <a:cubicBezTo>
                  <a:pt x="6626" y="535"/>
                  <a:pt x="6651" y="584"/>
                  <a:pt x="6681" y="584"/>
                </a:cubicBezTo>
                <a:cubicBezTo>
                  <a:pt x="6711" y="584"/>
                  <a:pt x="6736" y="535"/>
                  <a:pt x="6736" y="473"/>
                </a:cubicBezTo>
                <a:cubicBezTo>
                  <a:pt x="6736" y="412"/>
                  <a:pt x="6711" y="362"/>
                  <a:pt x="6681" y="362"/>
                </a:cubicBezTo>
                <a:close/>
                <a:moveTo>
                  <a:pt x="6502" y="362"/>
                </a:moveTo>
                <a:cubicBezTo>
                  <a:pt x="6472" y="362"/>
                  <a:pt x="6447" y="412"/>
                  <a:pt x="6447" y="473"/>
                </a:cubicBezTo>
                <a:cubicBezTo>
                  <a:pt x="6447" y="535"/>
                  <a:pt x="6472" y="584"/>
                  <a:pt x="6502" y="584"/>
                </a:cubicBezTo>
                <a:cubicBezTo>
                  <a:pt x="6532" y="584"/>
                  <a:pt x="6557" y="535"/>
                  <a:pt x="6557" y="473"/>
                </a:cubicBezTo>
                <a:cubicBezTo>
                  <a:pt x="6557" y="412"/>
                  <a:pt x="6532" y="362"/>
                  <a:pt x="6502" y="362"/>
                </a:cubicBezTo>
                <a:close/>
                <a:moveTo>
                  <a:pt x="6323" y="362"/>
                </a:moveTo>
                <a:cubicBezTo>
                  <a:pt x="6292" y="362"/>
                  <a:pt x="6268" y="412"/>
                  <a:pt x="6268" y="473"/>
                </a:cubicBezTo>
                <a:cubicBezTo>
                  <a:pt x="6268" y="535"/>
                  <a:pt x="6292" y="584"/>
                  <a:pt x="6323" y="584"/>
                </a:cubicBezTo>
                <a:cubicBezTo>
                  <a:pt x="6353" y="584"/>
                  <a:pt x="6378" y="535"/>
                  <a:pt x="6378" y="473"/>
                </a:cubicBezTo>
                <a:cubicBezTo>
                  <a:pt x="6378" y="412"/>
                  <a:pt x="6353" y="362"/>
                  <a:pt x="6323" y="362"/>
                </a:cubicBezTo>
                <a:close/>
                <a:moveTo>
                  <a:pt x="6144" y="362"/>
                </a:moveTo>
                <a:cubicBezTo>
                  <a:pt x="6113" y="362"/>
                  <a:pt x="6089" y="412"/>
                  <a:pt x="6089" y="473"/>
                </a:cubicBezTo>
                <a:cubicBezTo>
                  <a:pt x="6089" y="535"/>
                  <a:pt x="6113" y="584"/>
                  <a:pt x="6144" y="584"/>
                </a:cubicBezTo>
                <a:cubicBezTo>
                  <a:pt x="6174" y="584"/>
                  <a:pt x="6199" y="535"/>
                  <a:pt x="6199" y="473"/>
                </a:cubicBezTo>
                <a:cubicBezTo>
                  <a:pt x="6199" y="412"/>
                  <a:pt x="6174" y="362"/>
                  <a:pt x="6144" y="362"/>
                </a:cubicBezTo>
                <a:close/>
                <a:moveTo>
                  <a:pt x="5965" y="362"/>
                </a:moveTo>
                <a:cubicBezTo>
                  <a:pt x="5934" y="362"/>
                  <a:pt x="5910" y="412"/>
                  <a:pt x="5910" y="473"/>
                </a:cubicBezTo>
                <a:cubicBezTo>
                  <a:pt x="5910" y="535"/>
                  <a:pt x="5934" y="584"/>
                  <a:pt x="5965" y="584"/>
                </a:cubicBezTo>
                <a:cubicBezTo>
                  <a:pt x="5995" y="584"/>
                  <a:pt x="6019" y="535"/>
                  <a:pt x="6019" y="473"/>
                </a:cubicBezTo>
                <a:cubicBezTo>
                  <a:pt x="6019" y="412"/>
                  <a:pt x="5995" y="362"/>
                  <a:pt x="5965" y="362"/>
                </a:cubicBezTo>
                <a:close/>
                <a:moveTo>
                  <a:pt x="5786" y="362"/>
                </a:moveTo>
                <a:cubicBezTo>
                  <a:pt x="5755" y="362"/>
                  <a:pt x="5731" y="412"/>
                  <a:pt x="5731" y="473"/>
                </a:cubicBezTo>
                <a:cubicBezTo>
                  <a:pt x="5731" y="535"/>
                  <a:pt x="5755" y="584"/>
                  <a:pt x="5786" y="584"/>
                </a:cubicBezTo>
                <a:cubicBezTo>
                  <a:pt x="5816" y="584"/>
                  <a:pt x="5840" y="535"/>
                  <a:pt x="5840" y="473"/>
                </a:cubicBezTo>
                <a:cubicBezTo>
                  <a:pt x="5840" y="412"/>
                  <a:pt x="5816" y="362"/>
                  <a:pt x="5786" y="362"/>
                </a:cubicBezTo>
                <a:close/>
                <a:moveTo>
                  <a:pt x="5606" y="362"/>
                </a:moveTo>
                <a:cubicBezTo>
                  <a:pt x="5576" y="362"/>
                  <a:pt x="5552" y="412"/>
                  <a:pt x="5552" y="473"/>
                </a:cubicBezTo>
                <a:cubicBezTo>
                  <a:pt x="5552" y="535"/>
                  <a:pt x="5576" y="584"/>
                  <a:pt x="5606" y="584"/>
                </a:cubicBezTo>
                <a:cubicBezTo>
                  <a:pt x="5637" y="584"/>
                  <a:pt x="5661" y="535"/>
                  <a:pt x="5661" y="473"/>
                </a:cubicBezTo>
                <a:cubicBezTo>
                  <a:pt x="5661" y="412"/>
                  <a:pt x="5637" y="362"/>
                  <a:pt x="5606" y="362"/>
                </a:cubicBezTo>
                <a:close/>
                <a:moveTo>
                  <a:pt x="5427" y="362"/>
                </a:moveTo>
                <a:cubicBezTo>
                  <a:pt x="5397" y="362"/>
                  <a:pt x="5372" y="412"/>
                  <a:pt x="5372" y="473"/>
                </a:cubicBezTo>
                <a:cubicBezTo>
                  <a:pt x="5372" y="535"/>
                  <a:pt x="5397" y="584"/>
                  <a:pt x="5427" y="584"/>
                </a:cubicBezTo>
                <a:cubicBezTo>
                  <a:pt x="5458" y="584"/>
                  <a:pt x="5482" y="535"/>
                  <a:pt x="5482" y="473"/>
                </a:cubicBezTo>
                <a:cubicBezTo>
                  <a:pt x="5482" y="412"/>
                  <a:pt x="5458" y="362"/>
                  <a:pt x="5427" y="362"/>
                </a:cubicBezTo>
                <a:close/>
                <a:moveTo>
                  <a:pt x="5248" y="362"/>
                </a:moveTo>
                <a:cubicBezTo>
                  <a:pt x="5218" y="362"/>
                  <a:pt x="5193" y="412"/>
                  <a:pt x="5193" y="473"/>
                </a:cubicBezTo>
                <a:cubicBezTo>
                  <a:pt x="5193" y="535"/>
                  <a:pt x="5218" y="584"/>
                  <a:pt x="5248" y="584"/>
                </a:cubicBezTo>
                <a:cubicBezTo>
                  <a:pt x="5279" y="584"/>
                  <a:pt x="5303" y="535"/>
                  <a:pt x="5303" y="473"/>
                </a:cubicBezTo>
                <a:cubicBezTo>
                  <a:pt x="5303" y="412"/>
                  <a:pt x="5279" y="362"/>
                  <a:pt x="5248" y="362"/>
                </a:cubicBezTo>
                <a:close/>
                <a:moveTo>
                  <a:pt x="4890" y="362"/>
                </a:moveTo>
                <a:cubicBezTo>
                  <a:pt x="4860" y="362"/>
                  <a:pt x="4835" y="412"/>
                  <a:pt x="4835" y="473"/>
                </a:cubicBezTo>
                <a:cubicBezTo>
                  <a:pt x="4835" y="535"/>
                  <a:pt x="4860" y="584"/>
                  <a:pt x="4890" y="584"/>
                </a:cubicBezTo>
                <a:cubicBezTo>
                  <a:pt x="4920" y="584"/>
                  <a:pt x="4945" y="535"/>
                  <a:pt x="4945" y="473"/>
                </a:cubicBezTo>
                <a:cubicBezTo>
                  <a:pt x="4945" y="412"/>
                  <a:pt x="4920" y="362"/>
                  <a:pt x="4890" y="362"/>
                </a:cubicBezTo>
                <a:close/>
                <a:moveTo>
                  <a:pt x="9009" y="0"/>
                </a:moveTo>
                <a:cubicBezTo>
                  <a:pt x="8979" y="0"/>
                  <a:pt x="8954" y="50"/>
                  <a:pt x="8954" y="111"/>
                </a:cubicBezTo>
                <a:cubicBezTo>
                  <a:pt x="8954" y="172"/>
                  <a:pt x="8979" y="222"/>
                  <a:pt x="9009" y="222"/>
                </a:cubicBezTo>
                <a:cubicBezTo>
                  <a:pt x="9039" y="222"/>
                  <a:pt x="9064" y="172"/>
                  <a:pt x="9064" y="111"/>
                </a:cubicBezTo>
                <a:cubicBezTo>
                  <a:pt x="9064" y="50"/>
                  <a:pt x="9039" y="0"/>
                  <a:pt x="9009" y="0"/>
                </a:cubicBezTo>
                <a:close/>
                <a:moveTo>
                  <a:pt x="8830" y="0"/>
                </a:moveTo>
                <a:cubicBezTo>
                  <a:pt x="8800" y="0"/>
                  <a:pt x="8775" y="50"/>
                  <a:pt x="8775" y="111"/>
                </a:cubicBezTo>
                <a:cubicBezTo>
                  <a:pt x="8775" y="172"/>
                  <a:pt x="8800" y="222"/>
                  <a:pt x="8830" y="222"/>
                </a:cubicBezTo>
                <a:cubicBezTo>
                  <a:pt x="8860" y="222"/>
                  <a:pt x="8885" y="172"/>
                  <a:pt x="8885" y="111"/>
                </a:cubicBezTo>
                <a:cubicBezTo>
                  <a:pt x="8885" y="50"/>
                  <a:pt x="8860" y="0"/>
                  <a:pt x="8830" y="0"/>
                </a:cubicBezTo>
                <a:close/>
                <a:moveTo>
                  <a:pt x="8651" y="0"/>
                </a:moveTo>
                <a:cubicBezTo>
                  <a:pt x="8621" y="0"/>
                  <a:pt x="8596" y="50"/>
                  <a:pt x="8596" y="111"/>
                </a:cubicBezTo>
                <a:cubicBezTo>
                  <a:pt x="8596" y="172"/>
                  <a:pt x="8621" y="222"/>
                  <a:pt x="8651" y="222"/>
                </a:cubicBezTo>
                <a:cubicBezTo>
                  <a:pt x="8681" y="222"/>
                  <a:pt x="8706" y="172"/>
                  <a:pt x="8706" y="111"/>
                </a:cubicBezTo>
                <a:cubicBezTo>
                  <a:pt x="8706" y="50"/>
                  <a:pt x="8681" y="0"/>
                  <a:pt x="8651" y="0"/>
                </a:cubicBezTo>
                <a:close/>
                <a:moveTo>
                  <a:pt x="8472" y="0"/>
                </a:moveTo>
                <a:cubicBezTo>
                  <a:pt x="8441" y="0"/>
                  <a:pt x="8417" y="50"/>
                  <a:pt x="8417" y="111"/>
                </a:cubicBezTo>
                <a:cubicBezTo>
                  <a:pt x="8417" y="172"/>
                  <a:pt x="8441" y="222"/>
                  <a:pt x="8472" y="222"/>
                </a:cubicBezTo>
                <a:cubicBezTo>
                  <a:pt x="8502" y="222"/>
                  <a:pt x="8527" y="172"/>
                  <a:pt x="8527" y="111"/>
                </a:cubicBezTo>
                <a:cubicBezTo>
                  <a:pt x="8527" y="50"/>
                  <a:pt x="8502" y="0"/>
                  <a:pt x="8472" y="0"/>
                </a:cubicBezTo>
                <a:close/>
                <a:moveTo>
                  <a:pt x="8293" y="0"/>
                </a:moveTo>
                <a:cubicBezTo>
                  <a:pt x="8262" y="0"/>
                  <a:pt x="8238" y="50"/>
                  <a:pt x="8238" y="111"/>
                </a:cubicBezTo>
                <a:cubicBezTo>
                  <a:pt x="8238" y="172"/>
                  <a:pt x="8262" y="222"/>
                  <a:pt x="8293" y="222"/>
                </a:cubicBezTo>
                <a:cubicBezTo>
                  <a:pt x="8323" y="222"/>
                  <a:pt x="8348" y="172"/>
                  <a:pt x="8348" y="111"/>
                </a:cubicBezTo>
                <a:cubicBezTo>
                  <a:pt x="8348" y="50"/>
                  <a:pt x="8323" y="0"/>
                  <a:pt x="8293" y="0"/>
                </a:cubicBezTo>
                <a:close/>
                <a:moveTo>
                  <a:pt x="8114" y="0"/>
                </a:moveTo>
                <a:cubicBezTo>
                  <a:pt x="8083" y="0"/>
                  <a:pt x="8059" y="50"/>
                  <a:pt x="8059" y="111"/>
                </a:cubicBezTo>
                <a:cubicBezTo>
                  <a:pt x="8059" y="172"/>
                  <a:pt x="8083" y="222"/>
                  <a:pt x="8114" y="222"/>
                </a:cubicBezTo>
                <a:cubicBezTo>
                  <a:pt x="8144" y="222"/>
                  <a:pt x="8168" y="172"/>
                  <a:pt x="8168" y="111"/>
                </a:cubicBezTo>
                <a:cubicBezTo>
                  <a:pt x="8168" y="50"/>
                  <a:pt x="8144" y="0"/>
                  <a:pt x="8114" y="0"/>
                </a:cubicBezTo>
                <a:close/>
                <a:moveTo>
                  <a:pt x="7934" y="0"/>
                </a:moveTo>
                <a:cubicBezTo>
                  <a:pt x="7904" y="0"/>
                  <a:pt x="7880" y="50"/>
                  <a:pt x="7880" y="111"/>
                </a:cubicBezTo>
                <a:cubicBezTo>
                  <a:pt x="7880" y="172"/>
                  <a:pt x="7904" y="222"/>
                  <a:pt x="7934" y="222"/>
                </a:cubicBezTo>
                <a:cubicBezTo>
                  <a:pt x="7965" y="222"/>
                  <a:pt x="7989" y="172"/>
                  <a:pt x="7989" y="111"/>
                </a:cubicBezTo>
                <a:cubicBezTo>
                  <a:pt x="7989" y="50"/>
                  <a:pt x="7965" y="0"/>
                  <a:pt x="7934" y="0"/>
                </a:cubicBezTo>
                <a:close/>
                <a:moveTo>
                  <a:pt x="7755" y="0"/>
                </a:moveTo>
                <a:cubicBezTo>
                  <a:pt x="7725" y="0"/>
                  <a:pt x="7701" y="50"/>
                  <a:pt x="7701" y="111"/>
                </a:cubicBezTo>
                <a:cubicBezTo>
                  <a:pt x="7701" y="172"/>
                  <a:pt x="7725" y="222"/>
                  <a:pt x="7755" y="222"/>
                </a:cubicBezTo>
                <a:cubicBezTo>
                  <a:pt x="7786" y="222"/>
                  <a:pt x="7810" y="172"/>
                  <a:pt x="7810" y="111"/>
                </a:cubicBezTo>
                <a:cubicBezTo>
                  <a:pt x="7810" y="50"/>
                  <a:pt x="7786" y="0"/>
                  <a:pt x="7755" y="0"/>
                </a:cubicBezTo>
                <a:close/>
                <a:moveTo>
                  <a:pt x="7576" y="0"/>
                </a:moveTo>
                <a:cubicBezTo>
                  <a:pt x="7546" y="0"/>
                  <a:pt x="7521" y="50"/>
                  <a:pt x="7521" y="111"/>
                </a:cubicBezTo>
                <a:cubicBezTo>
                  <a:pt x="7521" y="172"/>
                  <a:pt x="7546" y="222"/>
                  <a:pt x="7576" y="222"/>
                </a:cubicBezTo>
                <a:cubicBezTo>
                  <a:pt x="7607" y="222"/>
                  <a:pt x="7631" y="172"/>
                  <a:pt x="7631" y="111"/>
                </a:cubicBezTo>
                <a:cubicBezTo>
                  <a:pt x="7631" y="50"/>
                  <a:pt x="7607" y="0"/>
                  <a:pt x="7576" y="0"/>
                </a:cubicBezTo>
                <a:close/>
                <a:moveTo>
                  <a:pt x="7397" y="0"/>
                </a:moveTo>
                <a:cubicBezTo>
                  <a:pt x="7367" y="0"/>
                  <a:pt x="7342" y="50"/>
                  <a:pt x="7342" y="111"/>
                </a:cubicBezTo>
                <a:cubicBezTo>
                  <a:pt x="7342" y="172"/>
                  <a:pt x="7367" y="222"/>
                  <a:pt x="7397" y="222"/>
                </a:cubicBezTo>
                <a:cubicBezTo>
                  <a:pt x="7428" y="222"/>
                  <a:pt x="7452" y="172"/>
                  <a:pt x="7452" y="111"/>
                </a:cubicBezTo>
                <a:cubicBezTo>
                  <a:pt x="7452" y="50"/>
                  <a:pt x="7428" y="0"/>
                  <a:pt x="7397" y="0"/>
                </a:cubicBezTo>
                <a:close/>
                <a:moveTo>
                  <a:pt x="7218" y="0"/>
                </a:moveTo>
                <a:cubicBezTo>
                  <a:pt x="7188" y="0"/>
                  <a:pt x="7163" y="50"/>
                  <a:pt x="7163" y="111"/>
                </a:cubicBezTo>
                <a:cubicBezTo>
                  <a:pt x="7163" y="172"/>
                  <a:pt x="7188" y="222"/>
                  <a:pt x="7218" y="222"/>
                </a:cubicBezTo>
                <a:cubicBezTo>
                  <a:pt x="7248" y="222"/>
                  <a:pt x="7273" y="172"/>
                  <a:pt x="7273" y="111"/>
                </a:cubicBezTo>
                <a:cubicBezTo>
                  <a:pt x="7273" y="50"/>
                  <a:pt x="7248" y="0"/>
                  <a:pt x="7218" y="0"/>
                </a:cubicBezTo>
                <a:close/>
                <a:moveTo>
                  <a:pt x="7039" y="0"/>
                </a:moveTo>
                <a:cubicBezTo>
                  <a:pt x="7009" y="0"/>
                  <a:pt x="6984" y="50"/>
                  <a:pt x="6984" y="111"/>
                </a:cubicBezTo>
                <a:cubicBezTo>
                  <a:pt x="6984" y="172"/>
                  <a:pt x="7009" y="222"/>
                  <a:pt x="7039" y="222"/>
                </a:cubicBezTo>
                <a:cubicBezTo>
                  <a:pt x="7069" y="222"/>
                  <a:pt x="7094" y="172"/>
                  <a:pt x="7094" y="111"/>
                </a:cubicBezTo>
                <a:cubicBezTo>
                  <a:pt x="7094" y="50"/>
                  <a:pt x="7069" y="0"/>
                  <a:pt x="7039" y="0"/>
                </a:cubicBezTo>
                <a:close/>
                <a:moveTo>
                  <a:pt x="6860" y="0"/>
                </a:moveTo>
                <a:cubicBezTo>
                  <a:pt x="6830" y="0"/>
                  <a:pt x="6805" y="50"/>
                  <a:pt x="6805" y="111"/>
                </a:cubicBezTo>
                <a:cubicBezTo>
                  <a:pt x="6805" y="172"/>
                  <a:pt x="6830" y="222"/>
                  <a:pt x="6860" y="222"/>
                </a:cubicBezTo>
                <a:cubicBezTo>
                  <a:pt x="6890" y="222"/>
                  <a:pt x="6915" y="172"/>
                  <a:pt x="6915" y="111"/>
                </a:cubicBezTo>
                <a:cubicBezTo>
                  <a:pt x="6915" y="50"/>
                  <a:pt x="6890" y="0"/>
                  <a:pt x="6860" y="0"/>
                </a:cubicBezTo>
                <a:close/>
                <a:moveTo>
                  <a:pt x="6681" y="0"/>
                </a:moveTo>
                <a:cubicBezTo>
                  <a:pt x="6651" y="0"/>
                  <a:pt x="6626" y="50"/>
                  <a:pt x="6626" y="111"/>
                </a:cubicBezTo>
                <a:cubicBezTo>
                  <a:pt x="6626" y="172"/>
                  <a:pt x="6651" y="222"/>
                  <a:pt x="6681" y="222"/>
                </a:cubicBezTo>
                <a:cubicBezTo>
                  <a:pt x="6711" y="222"/>
                  <a:pt x="6736" y="172"/>
                  <a:pt x="6736" y="111"/>
                </a:cubicBezTo>
                <a:cubicBezTo>
                  <a:pt x="6736" y="50"/>
                  <a:pt x="6711" y="0"/>
                  <a:pt x="6681" y="0"/>
                </a:cubicBezTo>
                <a:close/>
                <a:moveTo>
                  <a:pt x="6502" y="0"/>
                </a:moveTo>
                <a:cubicBezTo>
                  <a:pt x="6472" y="0"/>
                  <a:pt x="6447" y="50"/>
                  <a:pt x="6447" y="111"/>
                </a:cubicBezTo>
                <a:cubicBezTo>
                  <a:pt x="6447" y="172"/>
                  <a:pt x="6472" y="222"/>
                  <a:pt x="6502" y="222"/>
                </a:cubicBezTo>
                <a:cubicBezTo>
                  <a:pt x="6532" y="222"/>
                  <a:pt x="6557" y="172"/>
                  <a:pt x="6557" y="111"/>
                </a:cubicBezTo>
                <a:cubicBezTo>
                  <a:pt x="6557" y="50"/>
                  <a:pt x="6532" y="0"/>
                  <a:pt x="6502" y="0"/>
                </a:cubicBezTo>
                <a:close/>
                <a:moveTo>
                  <a:pt x="6323" y="0"/>
                </a:moveTo>
                <a:cubicBezTo>
                  <a:pt x="6292" y="0"/>
                  <a:pt x="6268" y="50"/>
                  <a:pt x="6268" y="111"/>
                </a:cubicBezTo>
                <a:cubicBezTo>
                  <a:pt x="6268" y="172"/>
                  <a:pt x="6292" y="222"/>
                  <a:pt x="6323" y="222"/>
                </a:cubicBezTo>
                <a:cubicBezTo>
                  <a:pt x="6353" y="222"/>
                  <a:pt x="6378" y="172"/>
                  <a:pt x="6378" y="111"/>
                </a:cubicBezTo>
                <a:cubicBezTo>
                  <a:pt x="6378" y="50"/>
                  <a:pt x="6353" y="0"/>
                  <a:pt x="6323" y="0"/>
                </a:cubicBezTo>
                <a:close/>
                <a:moveTo>
                  <a:pt x="6199" y="111"/>
                </a:moveTo>
                <a:cubicBezTo>
                  <a:pt x="6199" y="172"/>
                  <a:pt x="6174" y="222"/>
                  <a:pt x="6144" y="222"/>
                </a:cubicBezTo>
                <a:cubicBezTo>
                  <a:pt x="6113" y="222"/>
                  <a:pt x="6089" y="172"/>
                  <a:pt x="6089" y="111"/>
                </a:cubicBezTo>
                <a:cubicBezTo>
                  <a:pt x="6089" y="50"/>
                  <a:pt x="6113" y="0"/>
                  <a:pt x="6144" y="0"/>
                </a:cubicBezTo>
                <a:cubicBezTo>
                  <a:pt x="6174" y="0"/>
                  <a:pt x="6199" y="50"/>
                  <a:pt x="6199" y="111"/>
                </a:cubicBezTo>
                <a:close/>
              </a:path>
            </a:pathLst>
          </a:cu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2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5" name="Group 5"/>
          <p:cNvGrpSpPr/>
          <p:nvPr/>
        </p:nvGrpSpPr>
        <p:grpSpPr>
          <a:xfrm rot="19503175">
            <a:off x="12129346" y="5896684"/>
            <a:ext cx="1270001" cy="672348"/>
            <a:chOff x="0" y="0"/>
            <a:chExt cx="1270000" cy="672347"/>
          </a:xfrm>
        </p:grpSpPr>
        <p:sp>
          <p:nvSpPr>
            <p:cNvPr id="3" name="Shape 3"/>
            <p:cNvSpPr/>
            <p:nvPr/>
          </p:nvSpPr>
          <p:spPr>
            <a:xfrm>
              <a:off x="0" y="0"/>
              <a:ext cx="1270000" cy="274415"/>
            </a:xfrm>
            <a:prstGeom prst="rect">
              <a:avLst/>
            </a:prstGeom>
            <a:solidFill>
              <a:srgbClr val="198BC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" name="Shape 4"/>
            <p:cNvSpPr/>
            <p:nvPr/>
          </p:nvSpPr>
          <p:spPr>
            <a:xfrm>
              <a:off x="0" y="397933"/>
              <a:ext cx="1270000" cy="274415"/>
            </a:xfrm>
            <a:prstGeom prst="rect">
              <a:avLst/>
            </a:prstGeom>
            <a:solidFill>
              <a:srgbClr val="198BC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9503175">
            <a:off x="-532554" y="3791326"/>
            <a:ext cx="1270001" cy="672348"/>
            <a:chOff x="0" y="0"/>
            <a:chExt cx="1270000" cy="672347"/>
          </a:xfrm>
        </p:grpSpPr>
        <p:sp>
          <p:nvSpPr>
            <p:cNvPr id="6" name="Shape 6"/>
            <p:cNvSpPr/>
            <p:nvPr/>
          </p:nvSpPr>
          <p:spPr>
            <a:xfrm>
              <a:off x="0" y="0"/>
              <a:ext cx="1270000" cy="274415"/>
            </a:xfrm>
            <a:prstGeom prst="rect">
              <a:avLst/>
            </a:prstGeom>
            <a:solidFill>
              <a:srgbClr val="77C0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397933"/>
              <a:ext cx="1270000" cy="274415"/>
            </a:xfrm>
            <a:prstGeom prst="rect">
              <a:avLst/>
            </a:prstGeom>
            <a:solidFill>
              <a:srgbClr val="77C0E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9" name="Shape 9"/>
          <p:cNvSpPr/>
          <p:nvPr/>
        </p:nvSpPr>
        <p:spPr>
          <a:xfrm rot="10800000" flipH="1">
            <a:off x="-26901" y="-51363"/>
            <a:ext cx="5267921" cy="3259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1E9E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-26901" y="-51363"/>
            <a:ext cx="4475933" cy="2769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ACD7E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x="-26901" y="-51363"/>
            <a:ext cx="3565219" cy="2206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89FB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kdi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42946" y="208312"/>
            <a:ext cx="854628" cy="4472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" name="Group 16"/>
          <p:cNvGrpSpPr/>
          <p:nvPr/>
        </p:nvGrpSpPr>
        <p:grpSpPr>
          <a:xfrm>
            <a:off x="8689328" y="6844548"/>
            <a:ext cx="5162737" cy="3699441"/>
            <a:chOff x="0" y="0"/>
            <a:chExt cx="5162735" cy="3699439"/>
          </a:xfrm>
        </p:grpSpPr>
        <p:sp>
          <p:nvSpPr>
            <p:cNvPr id="13" name="Shape 13"/>
            <p:cNvSpPr/>
            <p:nvPr/>
          </p:nvSpPr>
          <p:spPr>
            <a:xfrm flipH="1">
              <a:off x="-1" y="0"/>
              <a:ext cx="4432141" cy="3018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1E9E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flipH="1">
              <a:off x="448320" y="332089"/>
              <a:ext cx="4432140" cy="301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669BC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730596" y="680783"/>
              <a:ext cx="4432140" cy="301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7FDF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559746" y="2068488"/>
            <a:ext cx="8030886" cy="2934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sz="70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ore-KR" sz="5000" b="1" kern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Does Public Procurement Regulations Suppress Innovation?</a:t>
            </a:r>
          </a:p>
          <a:p>
            <a:pPr algn="l">
              <a:lnSpc>
                <a:spcPct val="80000"/>
              </a:lnSpc>
              <a:defRPr sz="70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pPr>
            <a:br>
              <a:rPr lang="en-US" altLang="ko-Kore-KR" sz="5000" b="1" kern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ore-KR" sz="3000" b="1" dirty="0">
                <a:latin typeface="Arial" panose="020B0604020202020204" pitchFamily="34" charset="0"/>
                <a:cs typeface="Arial" panose="020B0604020202020204" pitchFamily="34" charset="0"/>
              </a:rPr>
              <a:t>Case of Korean Public Sector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97"/>
          <p:cNvSpPr/>
          <p:nvPr/>
        </p:nvSpPr>
        <p:spPr>
          <a:xfrm>
            <a:off x="589797" y="8486492"/>
            <a:ext cx="73886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ko-KR" b="1" dirty="0"/>
              <a:t>Presented by Seung Hyun KIM</a:t>
            </a:r>
          </a:p>
        </p:txBody>
      </p:sp>
      <p:sp>
        <p:nvSpPr>
          <p:cNvPr id="2" name="Shape 197">
            <a:extLst>
              <a:ext uri="{FF2B5EF4-FFF2-40B4-BE49-F238E27FC236}">
                <a16:creationId xmlns:a16="http://schemas.microsoft.com/office/drawing/2014/main" id="{02E4F906-A8E5-E089-77FD-8C5DC9ECFDAA}"/>
              </a:ext>
            </a:extLst>
          </p:cNvPr>
          <p:cNvSpPr/>
          <p:nvPr/>
        </p:nvSpPr>
        <p:spPr>
          <a:xfrm>
            <a:off x="589796" y="5596880"/>
            <a:ext cx="73886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ko-KR" b="1" dirty="0"/>
              <a:t>STP501 National Innovation System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12451705" y="127000"/>
            <a:ext cx="227311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9" name="Shape 290"/>
          <p:cNvSpPr/>
          <p:nvPr/>
        </p:nvSpPr>
        <p:spPr>
          <a:xfrm>
            <a:off x="797491" y="1393497"/>
            <a:ext cx="993508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III. Research Questions</a:t>
            </a:r>
            <a:endParaRPr dirty="0"/>
          </a:p>
        </p:txBody>
      </p:sp>
      <p:sp>
        <p:nvSpPr>
          <p:cNvPr id="10" name="Shape 291"/>
          <p:cNvSpPr/>
          <p:nvPr/>
        </p:nvSpPr>
        <p:spPr>
          <a:xfrm>
            <a:off x="793258" y="1063312"/>
            <a:ext cx="1034692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b="0" dirty="0"/>
              <a:t>National Innovation System</a:t>
            </a:r>
            <a:endParaRPr sz="1800" b="0" dirty="0"/>
          </a:p>
        </p:txBody>
      </p:sp>
      <p:sp>
        <p:nvSpPr>
          <p:cNvPr id="6" name="Shape 1020">
            <a:extLst>
              <a:ext uri="{FF2B5EF4-FFF2-40B4-BE49-F238E27FC236}">
                <a16:creationId xmlns:a16="http://schemas.microsoft.com/office/drawing/2014/main" id="{265CE09B-0135-5469-723C-06F7C5E36F69}"/>
              </a:ext>
            </a:extLst>
          </p:cNvPr>
          <p:cNvSpPr/>
          <p:nvPr/>
        </p:nvSpPr>
        <p:spPr>
          <a:xfrm>
            <a:off x="564867" y="2716560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Main hypothesis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3E7EB-A404-C746-0DC5-1839D1917829}"/>
              </a:ext>
            </a:extLst>
          </p:cNvPr>
          <p:cNvSpPr txBox="1"/>
          <p:nvPr/>
        </p:nvSpPr>
        <p:spPr>
          <a:xfrm>
            <a:off x="552518" y="3741687"/>
            <a:ext cx="11899188" cy="40607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" altLang="ko-Kore-KR" dirty="0"/>
              <a:t>There must be reasons why public procurement is not stimulating innovation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9AA36-E927-61B2-ED56-C8EECE4B5A3C}"/>
              </a:ext>
            </a:extLst>
          </p:cNvPr>
          <p:cNvSpPr txBox="1"/>
          <p:nvPr/>
        </p:nvSpPr>
        <p:spPr>
          <a:xfrm>
            <a:off x="552518" y="4673795"/>
            <a:ext cx="11899188" cy="40600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pPr marL="365125" indent="-365125"/>
            <a:r>
              <a:rPr lang="en" altLang="ko-Kore-KR" dirty="0"/>
              <a:t>The regulations could be the reason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7E3CE-9A2F-0C42-B67D-1A5F80C0B70D}"/>
              </a:ext>
            </a:extLst>
          </p:cNvPr>
          <p:cNvSpPr txBox="1"/>
          <p:nvPr/>
        </p:nvSpPr>
        <p:spPr>
          <a:xfrm>
            <a:off x="552518" y="5605841"/>
            <a:ext cx="11899188" cy="40600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pPr marL="365125" indent="-365125"/>
            <a:r>
              <a:rPr lang="en" altLang="ko-Kore-KR" dirty="0"/>
              <a:t>While they mean well, how they play out in reality may be different</a:t>
            </a:r>
          </a:p>
        </p:txBody>
      </p:sp>
    </p:spTree>
    <p:extLst>
      <p:ext uri="{BB962C8B-B14F-4D97-AF65-F5344CB8AC3E}">
        <p14:creationId xmlns:p14="http://schemas.microsoft.com/office/powerpoint/2010/main" val="303356582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6"/>
          <p:cNvSpPr/>
          <p:nvPr/>
        </p:nvSpPr>
        <p:spPr>
          <a:xfrm>
            <a:off x="559746" y="4517727"/>
            <a:ext cx="803088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sz="70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sz="5000" dirty="0"/>
              <a:t>IV. Methodology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6006672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12451705" y="127000"/>
            <a:ext cx="227311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9" name="Shape 290"/>
          <p:cNvSpPr/>
          <p:nvPr/>
        </p:nvSpPr>
        <p:spPr>
          <a:xfrm>
            <a:off x="797491" y="1393497"/>
            <a:ext cx="993508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IV. Methodology</a:t>
            </a:r>
            <a:endParaRPr dirty="0"/>
          </a:p>
        </p:txBody>
      </p:sp>
      <p:sp>
        <p:nvSpPr>
          <p:cNvPr id="10" name="Shape 291"/>
          <p:cNvSpPr/>
          <p:nvPr/>
        </p:nvSpPr>
        <p:spPr>
          <a:xfrm>
            <a:off x="793258" y="1063312"/>
            <a:ext cx="1034692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b="0" dirty="0"/>
              <a:t>National Innovation System</a:t>
            </a:r>
            <a:endParaRPr sz="1800" b="0" dirty="0"/>
          </a:p>
        </p:txBody>
      </p:sp>
      <p:sp>
        <p:nvSpPr>
          <p:cNvPr id="6" name="Shape 1020">
            <a:extLst>
              <a:ext uri="{FF2B5EF4-FFF2-40B4-BE49-F238E27FC236}">
                <a16:creationId xmlns:a16="http://schemas.microsoft.com/office/drawing/2014/main" id="{265CE09B-0135-5469-723C-06F7C5E36F69}"/>
              </a:ext>
            </a:extLst>
          </p:cNvPr>
          <p:cNvSpPr/>
          <p:nvPr/>
        </p:nvSpPr>
        <p:spPr>
          <a:xfrm>
            <a:off x="564867" y="2716560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Analysis of relevant laws, regulations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3E7EB-A404-C746-0DC5-1839D1917829}"/>
              </a:ext>
            </a:extLst>
          </p:cNvPr>
          <p:cNvSpPr txBox="1"/>
          <p:nvPr/>
        </p:nvSpPr>
        <p:spPr>
          <a:xfrm>
            <a:off x="552518" y="3521139"/>
            <a:ext cx="11899188" cy="40607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" altLang="ko-Kore-KR" dirty="0"/>
              <a:t>Act on the Government Procurement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9AA36-E927-61B2-ED56-C8EECE4B5A3C}"/>
              </a:ext>
            </a:extLst>
          </p:cNvPr>
          <p:cNvSpPr txBox="1"/>
          <p:nvPr/>
        </p:nvSpPr>
        <p:spPr>
          <a:xfrm>
            <a:off x="552518" y="4316094"/>
            <a:ext cx="11899188" cy="40600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pPr marL="365125" indent="-365125"/>
            <a:r>
              <a:rPr lang="en" altLang="ko-Kore-KR" dirty="0"/>
              <a:t>Act on Contracts in which a local government is a party</a:t>
            </a:r>
          </a:p>
        </p:txBody>
      </p:sp>
      <p:sp>
        <p:nvSpPr>
          <p:cNvPr id="2" name="Shape 1020">
            <a:extLst>
              <a:ext uri="{FF2B5EF4-FFF2-40B4-BE49-F238E27FC236}">
                <a16:creationId xmlns:a16="http://schemas.microsoft.com/office/drawing/2014/main" id="{2B4A93B5-6EB4-0465-25E8-81D379C6FB2E}"/>
              </a:ext>
            </a:extLst>
          </p:cNvPr>
          <p:cNvSpPr/>
          <p:nvPr/>
        </p:nvSpPr>
        <p:spPr>
          <a:xfrm>
            <a:off x="564867" y="5286549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Documents of contracts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2E507-F894-3DDE-02B8-1154792F2C6C}"/>
              </a:ext>
            </a:extLst>
          </p:cNvPr>
          <p:cNvSpPr txBox="1"/>
          <p:nvPr/>
        </p:nvSpPr>
        <p:spPr>
          <a:xfrm>
            <a:off x="552518" y="5997512"/>
            <a:ext cx="11899188" cy="40600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pPr marL="365125" indent="-365125"/>
            <a:r>
              <a:rPr lang="en" altLang="ko-Kore-KR" dirty="0"/>
              <a:t>Direct Contracts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D73A9-32C3-5363-B975-AE4318F5B9A3}"/>
              </a:ext>
            </a:extLst>
          </p:cNvPr>
          <p:cNvSpPr txBox="1"/>
          <p:nvPr/>
        </p:nvSpPr>
        <p:spPr>
          <a:xfrm>
            <a:off x="552518" y="6631994"/>
            <a:ext cx="11899188" cy="40600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pPr marL="365125" indent="-365125"/>
            <a:r>
              <a:rPr lang="en" altLang="ko-Kore-KR" dirty="0"/>
              <a:t>Open biddings</a:t>
            </a:r>
          </a:p>
        </p:txBody>
      </p:sp>
      <p:sp>
        <p:nvSpPr>
          <p:cNvPr id="11" name="Shape 1020">
            <a:extLst>
              <a:ext uri="{FF2B5EF4-FFF2-40B4-BE49-F238E27FC236}">
                <a16:creationId xmlns:a16="http://schemas.microsoft.com/office/drawing/2014/main" id="{05A3A678-9237-0C29-FF11-4F9A8BDEDB7E}"/>
              </a:ext>
            </a:extLst>
          </p:cNvPr>
          <p:cNvSpPr/>
          <p:nvPr/>
        </p:nvSpPr>
        <p:spPr>
          <a:xfrm>
            <a:off x="564867" y="7662989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Interviews with working level officials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E8FE8-BF7E-BC3D-407A-3C98AF7CAF80}"/>
              </a:ext>
            </a:extLst>
          </p:cNvPr>
          <p:cNvSpPr txBox="1"/>
          <p:nvPr/>
        </p:nvSpPr>
        <p:spPr>
          <a:xfrm>
            <a:off x="552518" y="8370527"/>
            <a:ext cx="11899188" cy="40600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pPr marL="365125" indent="-365125"/>
            <a:r>
              <a:rPr lang="en" altLang="ko-Kore-KR" dirty="0"/>
              <a:t>Project officers, audit officers, contract managers</a:t>
            </a:r>
          </a:p>
        </p:txBody>
      </p:sp>
    </p:spTree>
    <p:extLst>
      <p:ext uri="{BB962C8B-B14F-4D97-AF65-F5344CB8AC3E}">
        <p14:creationId xmlns:p14="http://schemas.microsoft.com/office/powerpoint/2010/main" val="358460283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6"/>
          <p:cNvSpPr/>
          <p:nvPr/>
        </p:nvSpPr>
        <p:spPr>
          <a:xfrm>
            <a:off x="559746" y="4517727"/>
            <a:ext cx="803088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sz="70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000" dirty="0"/>
              <a:t>V. Findings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342333125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12451705" y="127000"/>
            <a:ext cx="227311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9" name="Shape 290"/>
          <p:cNvSpPr/>
          <p:nvPr/>
        </p:nvSpPr>
        <p:spPr>
          <a:xfrm>
            <a:off x="797491" y="1393497"/>
            <a:ext cx="993508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V. Findings</a:t>
            </a:r>
            <a:endParaRPr dirty="0"/>
          </a:p>
        </p:txBody>
      </p:sp>
      <p:sp>
        <p:nvSpPr>
          <p:cNvPr id="10" name="Shape 291"/>
          <p:cNvSpPr/>
          <p:nvPr/>
        </p:nvSpPr>
        <p:spPr>
          <a:xfrm>
            <a:off x="793258" y="1063312"/>
            <a:ext cx="1034692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b="0" dirty="0"/>
              <a:t>National Innovation System</a:t>
            </a:r>
            <a:endParaRPr sz="1800" b="0" dirty="0"/>
          </a:p>
        </p:txBody>
      </p:sp>
      <p:sp>
        <p:nvSpPr>
          <p:cNvPr id="6" name="Shape 1020">
            <a:extLst>
              <a:ext uri="{FF2B5EF4-FFF2-40B4-BE49-F238E27FC236}">
                <a16:creationId xmlns:a16="http://schemas.microsoft.com/office/drawing/2014/main" id="{265CE09B-0135-5469-723C-06F7C5E36F69}"/>
              </a:ext>
            </a:extLst>
          </p:cNvPr>
          <p:cNvSpPr/>
          <p:nvPr/>
        </p:nvSpPr>
        <p:spPr>
          <a:xfrm>
            <a:off x="564867" y="2716560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1. Procurement protects SMEs from competition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3E7EB-A404-C746-0DC5-1839D1917829}"/>
              </a:ext>
            </a:extLst>
          </p:cNvPr>
          <p:cNvSpPr txBox="1"/>
          <p:nvPr/>
        </p:nvSpPr>
        <p:spPr>
          <a:xfrm>
            <a:off x="552518" y="3521139"/>
            <a:ext cx="11899188" cy="40607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" altLang="ko-Kore-KR" dirty="0"/>
              <a:t>Not possible for big firms to enter procurement market</a:t>
            </a:r>
          </a:p>
        </p:txBody>
      </p:sp>
      <p:sp>
        <p:nvSpPr>
          <p:cNvPr id="2" name="Shape 1020">
            <a:extLst>
              <a:ext uri="{FF2B5EF4-FFF2-40B4-BE49-F238E27FC236}">
                <a16:creationId xmlns:a16="http://schemas.microsoft.com/office/drawing/2014/main" id="{2B4A93B5-6EB4-0465-25E8-81D379C6FB2E}"/>
              </a:ext>
            </a:extLst>
          </p:cNvPr>
          <p:cNvSpPr/>
          <p:nvPr/>
        </p:nvSpPr>
        <p:spPr>
          <a:xfrm>
            <a:off x="564867" y="4776304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2. Regulations create extensive red tape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D73A9-32C3-5363-B975-AE4318F5B9A3}"/>
              </a:ext>
            </a:extLst>
          </p:cNvPr>
          <p:cNvSpPr txBox="1"/>
          <p:nvPr/>
        </p:nvSpPr>
        <p:spPr>
          <a:xfrm>
            <a:off x="552518" y="5487267"/>
            <a:ext cx="11899188" cy="40600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pPr marL="365125" indent="-365125"/>
            <a:r>
              <a:rPr lang="en" altLang="ko-Kore-KR" dirty="0"/>
              <a:t>Open biddings extremely difficult to hold in real life</a:t>
            </a:r>
          </a:p>
        </p:txBody>
      </p:sp>
      <p:sp>
        <p:nvSpPr>
          <p:cNvPr id="11" name="Shape 1020">
            <a:extLst>
              <a:ext uri="{FF2B5EF4-FFF2-40B4-BE49-F238E27FC236}">
                <a16:creationId xmlns:a16="http://schemas.microsoft.com/office/drawing/2014/main" id="{05A3A678-9237-0C29-FF11-4F9A8BDEDB7E}"/>
              </a:ext>
            </a:extLst>
          </p:cNvPr>
          <p:cNvSpPr/>
          <p:nvPr/>
        </p:nvSpPr>
        <p:spPr>
          <a:xfrm>
            <a:off x="564867" y="6832736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3. On line access is a double-edged sword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E8FE8-BF7E-BC3D-407A-3C98AF7CAF80}"/>
              </a:ext>
            </a:extLst>
          </p:cNvPr>
          <p:cNvSpPr txBox="1"/>
          <p:nvPr/>
        </p:nvSpPr>
        <p:spPr>
          <a:xfrm>
            <a:off x="552518" y="7540274"/>
            <a:ext cx="11899188" cy="40600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pPr marL="365125" indent="-365125"/>
            <a:r>
              <a:rPr lang="en" altLang="ko-Kore-KR" dirty="0"/>
              <a:t>KONEPS requires extensive paperwork and documentation to firms</a:t>
            </a:r>
          </a:p>
        </p:txBody>
      </p:sp>
    </p:spTree>
    <p:extLst>
      <p:ext uri="{BB962C8B-B14F-4D97-AF65-F5344CB8AC3E}">
        <p14:creationId xmlns:p14="http://schemas.microsoft.com/office/powerpoint/2010/main" val="126849849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12451705" y="127000"/>
            <a:ext cx="227311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9" name="Shape 290"/>
          <p:cNvSpPr/>
          <p:nvPr/>
        </p:nvSpPr>
        <p:spPr>
          <a:xfrm>
            <a:off x="797491" y="1393497"/>
            <a:ext cx="993508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V. Findings</a:t>
            </a:r>
            <a:endParaRPr dirty="0"/>
          </a:p>
        </p:txBody>
      </p:sp>
      <p:sp>
        <p:nvSpPr>
          <p:cNvPr id="10" name="Shape 291"/>
          <p:cNvSpPr/>
          <p:nvPr/>
        </p:nvSpPr>
        <p:spPr>
          <a:xfrm>
            <a:off x="793258" y="1063312"/>
            <a:ext cx="1034692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b="0" dirty="0"/>
              <a:t>National Innovation System</a:t>
            </a:r>
            <a:endParaRPr sz="1800" b="0" dirty="0"/>
          </a:p>
        </p:txBody>
      </p:sp>
      <p:sp>
        <p:nvSpPr>
          <p:cNvPr id="6" name="Shape 1020">
            <a:extLst>
              <a:ext uri="{FF2B5EF4-FFF2-40B4-BE49-F238E27FC236}">
                <a16:creationId xmlns:a16="http://schemas.microsoft.com/office/drawing/2014/main" id="{265CE09B-0135-5469-723C-06F7C5E36F69}"/>
              </a:ext>
            </a:extLst>
          </p:cNvPr>
          <p:cNvSpPr/>
          <p:nvPr/>
        </p:nvSpPr>
        <p:spPr>
          <a:xfrm>
            <a:off x="564867" y="2716560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How do public institutions deal with regulations?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3E7EB-A404-C746-0DC5-1839D1917829}"/>
              </a:ext>
            </a:extLst>
          </p:cNvPr>
          <p:cNvSpPr txBox="1"/>
          <p:nvPr/>
        </p:nvSpPr>
        <p:spPr>
          <a:xfrm>
            <a:off x="552518" y="3424098"/>
            <a:ext cx="11899188" cy="40607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" altLang="ko-Kore-KR" dirty="0"/>
              <a:t>Break up projects into smaller ones to avoid bidding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9AA36-E927-61B2-ED56-C8EECE4B5A3C}"/>
              </a:ext>
            </a:extLst>
          </p:cNvPr>
          <p:cNvSpPr txBox="1"/>
          <p:nvPr/>
        </p:nvSpPr>
        <p:spPr>
          <a:xfrm>
            <a:off x="552518" y="4316094"/>
            <a:ext cx="11899188" cy="40600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pPr marL="365125" indent="-365125"/>
            <a:endParaRPr lang="en" altLang="ko-Kore-KR" dirty="0"/>
          </a:p>
        </p:txBody>
      </p:sp>
      <p:sp>
        <p:nvSpPr>
          <p:cNvPr id="2" name="Shape 1020">
            <a:extLst>
              <a:ext uri="{FF2B5EF4-FFF2-40B4-BE49-F238E27FC236}">
                <a16:creationId xmlns:a16="http://schemas.microsoft.com/office/drawing/2014/main" id="{2B4A93B5-6EB4-0465-25E8-81D379C6FB2E}"/>
              </a:ext>
            </a:extLst>
          </p:cNvPr>
          <p:cNvSpPr/>
          <p:nvPr/>
        </p:nvSpPr>
        <p:spPr>
          <a:xfrm>
            <a:off x="564867" y="4316094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How are companies behaving?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D73A9-32C3-5363-B975-AE4318F5B9A3}"/>
              </a:ext>
            </a:extLst>
          </p:cNvPr>
          <p:cNvSpPr txBox="1"/>
          <p:nvPr/>
        </p:nvSpPr>
        <p:spPr>
          <a:xfrm>
            <a:off x="552518" y="4966846"/>
            <a:ext cx="11899188" cy="40600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pPr marL="365125" indent="-365125"/>
            <a:r>
              <a:rPr lang="en" altLang="ko-Kore-KR" dirty="0"/>
              <a:t>Change CEOs (in name) - women, persons with disabilities</a:t>
            </a:r>
          </a:p>
        </p:txBody>
      </p:sp>
      <p:sp>
        <p:nvSpPr>
          <p:cNvPr id="11" name="Shape 1020">
            <a:extLst>
              <a:ext uri="{FF2B5EF4-FFF2-40B4-BE49-F238E27FC236}">
                <a16:creationId xmlns:a16="http://schemas.microsoft.com/office/drawing/2014/main" id="{05A3A678-9237-0C29-FF11-4F9A8BDEDB7E}"/>
              </a:ext>
            </a:extLst>
          </p:cNvPr>
          <p:cNvSpPr/>
          <p:nvPr/>
        </p:nvSpPr>
        <p:spPr>
          <a:xfrm>
            <a:off x="564867" y="5843621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Large-scale innovations are impossible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E8FE8-BF7E-BC3D-407A-3C98AF7CAF80}"/>
              </a:ext>
            </a:extLst>
          </p:cNvPr>
          <p:cNvSpPr txBox="1"/>
          <p:nvPr/>
        </p:nvSpPr>
        <p:spPr>
          <a:xfrm>
            <a:off x="552518" y="6448119"/>
            <a:ext cx="11899188" cy="40600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pPr marL="365125" indent="-365125"/>
            <a:r>
              <a:rPr lang="en" altLang="ko-Kore-KR" dirty="0"/>
              <a:t>Only geared for SMEs</a:t>
            </a:r>
          </a:p>
        </p:txBody>
      </p:sp>
      <p:sp>
        <p:nvSpPr>
          <p:cNvPr id="7" name="Shape 1020">
            <a:extLst>
              <a:ext uri="{FF2B5EF4-FFF2-40B4-BE49-F238E27FC236}">
                <a16:creationId xmlns:a16="http://schemas.microsoft.com/office/drawing/2014/main" id="{272FC256-5876-C2E1-8A8E-EE3EC4DFA0D4}"/>
              </a:ext>
            </a:extLst>
          </p:cNvPr>
          <p:cNvSpPr/>
          <p:nvPr/>
        </p:nvSpPr>
        <p:spPr>
          <a:xfrm>
            <a:off x="564867" y="7340604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Strain on PPS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AD087-8866-E9E1-5F83-653F28BE6AE1}"/>
              </a:ext>
            </a:extLst>
          </p:cNvPr>
          <p:cNvSpPr txBox="1"/>
          <p:nvPr/>
        </p:nvSpPr>
        <p:spPr>
          <a:xfrm>
            <a:off x="552518" y="7945102"/>
            <a:ext cx="11899188" cy="40600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pPr marL="365125" indent="-365125"/>
            <a:r>
              <a:rPr lang="en" altLang="ko-Kore-KR" dirty="0"/>
              <a:t>ALL roads lead to the Public Procurement Service</a:t>
            </a:r>
          </a:p>
        </p:txBody>
      </p:sp>
    </p:spTree>
    <p:extLst>
      <p:ext uri="{BB962C8B-B14F-4D97-AF65-F5344CB8AC3E}">
        <p14:creationId xmlns:p14="http://schemas.microsoft.com/office/powerpoint/2010/main" val="26815746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6"/>
          <p:cNvSpPr/>
          <p:nvPr/>
        </p:nvSpPr>
        <p:spPr>
          <a:xfrm>
            <a:off x="559746" y="4517727"/>
            <a:ext cx="803088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sz="70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000" dirty="0"/>
              <a:t>VI. Conclusion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5773142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12451705" y="127000"/>
            <a:ext cx="227311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9" name="Shape 290"/>
          <p:cNvSpPr/>
          <p:nvPr/>
        </p:nvSpPr>
        <p:spPr>
          <a:xfrm>
            <a:off x="797491" y="1393497"/>
            <a:ext cx="993508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VI. Conclusion</a:t>
            </a:r>
            <a:endParaRPr dirty="0"/>
          </a:p>
        </p:txBody>
      </p:sp>
      <p:sp>
        <p:nvSpPr>
          <p:cNvPr id="10" name="Shape 291"/>
          <p:cNvSpPr/>
          <p:nvPr/>
        </p:nvSpPr>
        <p:spPr>
          <a:xfrm>
            <a:off x="793258" y="1063312"/>
            <a:ext cx="1034692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b="0" dirty="0"/>
              <a:t>National Innovation System</a:t>
            </a:r>
            <a:endParaRPr sz="1800" b="0" dirty="0"/>
          </a:p>
        </p:txBody>
      </p:sp>
      <p:sp>
        <p:nvSpPr>
          <p:cNvPr id="6" name="Shape 1020">
            <a:extLst>
              <a:ext uri="{FF2B5EF4-FFF2-40B4-BE49-F238E27FC236}">
                <a16:creationId xmlns:a16="http://schemas.microsoft.com/office/drawing/2014/main" id="{265CE09B-0135-5469-723C-06F7C5E36F69}"/>
              </a:ext>
            </a:extLst>
          </p:cNvPr>
          <p:cNvSpPr/>
          <p:nvPr/>
        </p:nvSpPr>
        <p:spPr>
          <a:xfrm>
            <a:off x="564867" y="2716560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1. Room for Autonomy for Procurement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3E7EB-A404-C746-0DC5-1839D1917829}"/>
              </a:ext>
            </a:extLst>
          </p:cNvPr>
          <p:cNvSpPr txBox="1"/>
          <p:nvPr/>
        </p:nvSpPr>
        <p:spPr>
          <a:xfrm>
            <a:off x="552518" y="3521139"/>
            <a:ext cx="11899188" cy="40607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" altLang="ko-Kore-KR" dirty="0"/>
              <a:t>‘One-size-fits-all’ approach </a:t>
            </a:r>
            <a:r>
              <a:rPr lang="en" altLang="ko-Kore-KR" dirty="0">
                <a:sym typeface="Wingdings" pitchFamily="2" charset="2"/>
              </a:rPr>
              <a:t> autonomous decision</a:t>
            </a:r>
            <a:endParaRPr lang="en" altLang="ko-Kore-KR" dirty="0"/>
          </a:p>
        </p:txBody>
      </p:sp>
      <p:sp>
        <p:nvSpPr>
          <p:cNvPr id="2" name="Shape 1020">
            <a:extLst>
              <a:ext uri="{FF2B5EF4-FFF2-40B4-BE49-F238E27FC236}">
                <a16:creationId xmlns:a16="http://schemas.microsoft.com/office/drawing/2014/main" id="{2B4A93B5-6EB4-0465-25E8-81D379C6FB2E}"/>
              </a:ext>
            </a:extLst>
          </p:cNvPr>
          <p:cNvSpPr/>
          <p:nvPr/>
        </p:nvSpPr>
        <p:spPr>
          <a:xfrm>
            <a:off x="564867" y="4776304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2. Addressing the Peter Pan Complex of SMEs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D73A9-32C3-5363-B975-AE4318F5B9A3}"/>
              </a:ext>
            </a:extLst>
          </p:cNvPr>
          <p:cNvSpPr txBox="1"/>
          <p:nvPr/>
        </p:nvSpPr>
        <p:spPr>
          <a:xfrm>
            <a:off x="552518" y="5487267"/>
            <a:ext cx="11899188" cy="92301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pPr marL="365125" indent="-365125"/>
            <a:r>
              <a:rPr lang="en" altLang="ko-Kore-KR" dirty="0"/>
              <a:t>Legally questionable favoritism toward SMEs</a:t>
            </a:r>
          </a:p>
          <a:p>
            <a:pPr marL="365125" indent="-365125"/>
            <a:r>
              <a:rPr lang="en" altLang="ko-Kore-KR" dirty="0"/>
              <a:t>Also not helpful for SMEs</a:t>
            </a:r>
          </a:p>
        </p:txBody>
      </p:sp>
      <p:sp>
        <p:nvSpPr>
          <p:cNvPr id="11" name="Shape 1020">
            <a:extLst>
              <a:ext uri="{FF2B5EF4-FFF2-40B4-BE49-F238E27FC236}">
                <a16:creationId xmlns:a16="http://schemas.microsoft.com/office/drawing/2014/main" id="{05A3A678-9237-0C29-FF11-4F9A8BDEDB7E}"/>
              </a:ext>
            </a:extLst>
          </p:cNvPr>
          <p:cNvSpPr/>
          <p:nvPr/>
        </p:nvSpPr>
        <p:spPr>
          <a:xfrm>
            <a:off x="564867" y="6914758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3. KONEPS Update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E8FE8-BF7E-BC3D-407A-3C98AF7CAF80}"/>
              </a:ext>
            </a:extLst>
          </p:cNvPr>
          <p:cNvSpPr txBox="1"/>
          <p:nvPr/>
        </p:nvSpPr>
        <p:spPr>
          <a:xfrm>
            <a:off x="552518" y="7587537"/>
            <a:ext cx="11899188" cy="92301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pPr marL="365125" indent="-365125"/>
            <a:r>
              <a:rPr lang="en" altLang="ko-Kore-KR" dirty="0"/>
              <a:t>Please stop using </a:t>
            </a:r>
            <a:r>
              <a:rPr lang="en" altLang="ko-Kore-KR" dirty="0" err="1"/>
              <a:t>Hanword</a:t>
            </a:r>
            <a:endParaRPr lang="en" altLang="ko-Kore-KR" dirty="0"/>
          </a:p>
          <a:p>
            <a:pPr marL="365125" indent="-365125"/>
            <a:r>
              <a:rPr lang="en" altLang="ko-Kore-KR" dirty="0" err="1"/>
              <a:t>Allevation</a:t>
            </a:r>
            <a:r>
              <a:rPr lang="en" altLang="ko-Kore-KR" dirty="0"/>
              <a:t> of required paperwork</a:t>
            </a:r>
          </a:p>
        </p:txBody>
      </p:sp>
    </p:spTree>
    <p:extLst>
      <p:ext uri="{BB962C8B-B14F-4D97-AF65-F5344CB8AC3E}">
        <p14:creationId xmlns:p14="http://schemas.microsoft.com/office/powerpoint/2010/main" val="39277934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6"/>
          <p:cNvSpPr/>
          <p:nvPr/>
        </p:nvSpPr>
        <p:spPr>
          <a:xfrm>
            <a:off x="559746" y="4517727"/>
            <a:ext cx="803088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sz="70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000" dirty="0"/>
              <a:t>VII. Limitations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369997656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12451705" y="127000"/>
            <a:ext cx="227311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9" name="Shape 290"/>
          <p:cNvSpPr/>
          <p:nvPr/>
        </p:nvSpPr>
        <p:spPr>
          <a:xfrm>
            <a:off x="797491" y="1393497"/>
            <a:ext cx="993508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VII. Limitations</a:t>
            </a:r>
            <a:endParaRPr dirty="0"/>
          </a:p>
        </p:txBody>
      </p:sp>
      <p:sp>
        <p:nvSpPr>
          <p:cNvPr id="10" name="Shape 291"/>
          <p:cNvSpPr/>
          <p:nvPr/>
        </p:nvSpPr>
        <p:spPr>
          <a:xfrm>
            <a:off x="793258" y="1063312"/>
            <a:ext cx="1034692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b="0" dirty="0"/>
              <a:t>National Innovation System</a:t>
            </a:r>
            <a:endParaRPr sz="1800" b="0" dirty="0"/>
          </a:p>
        </p:txBody>
      </p:sp>
      <p:sp>
        <p:nvSpPr>
          <p:cNvPr id="6" name="Shape 1020">
            <a:extLst>
              <a:ext uri="{FF2B5EF4-FFF2-40B4-BE49-F238E27FC236}">
                <a16:creationId xmlns:a16="http://schemas.microsoft.com/office/drawing/2014/main" id="{265CE09B-0135-5469-723C-06F7C5E36F69}"/>
              </a:ext>
            </a:extLst>
          </p:cNvPr>
          <p:cNvSpPr/>
          <p:nvPr/>
        </p:nvSpPr>
        <p:spPr>
          <a:xfrm>
            <a:off x="564867" y="2716560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Does not cover on-going policies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1F88F-144D-63B6-C3C4-18C9BCA400F4}"/>
              </a:ext>
            </a:extLst>
          </p:cNvPr>
          <p:cNvSpPr txBox="1"/>
          <p:nvPr/>
        </p:nvSpPr>
        <p:spPr>
          <a:xfrm>
            <a:off x="1029792" y="3505937"/>
            <a:ext cx="11421913" cy="40594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" altLang="ko-Kore-KR" dirty="0"/>
              <a:t>Public procurement regulations always a moving target</a:t>
            </a:r>
          </a:p>
        </p:txBody>
      </p:sp>
      <p:sp>
        <p:nvSpPr>
          <p:cNvPr id="8" name="Shape 1020">
            <a:extLst>
              <a:ext uri="{FF2B5EF4-FFF2-40B4-BE49-F238E27FC236}">
                <a16:creationId xmlns:a16="http://schemas.microsoft.com/office/drawing/2014/main" id="{8EF3E2EA-1FBB-AD6D-3AA6-900CC035AA92}"/>
              </a:ext>
            </a:extLst>
          </p:cNvPr>
          <p:cNvSpPr/>
          <p:nvPr/>
        </p:nvSpPr>
        <p:spPr>
          <a:xfrm>
            <a:off x="564867" y="4655622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Does not include overseas bidders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4658D-EFE0-0C87-2B95-A60A24901F66}"/>
              </a:ext>
            </a:extLst>
          </p:cNvPr>
          <p:cNvSpPr txBox="1"/>
          <p:nvPr/>
        </p:nvSpPr>
        <p:spPr>
          <a:xfrm>
            <a:off x="1029792" y="5351255"/>
            <a:ext cx="11421913" cy="84606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" altLang="ko-Kore-KR" dirty="0"/>
              <a:t>May be strongest proponents of procurement reform in the future, but no significance presence yet.</a:t>
            </a:r>
          </a:p>
        </p:txBody>
      </p:sp>
    </p:spTree>
    <p:extLst>
      <p:ext uri="{BB962C8B-B14F-4D97-AF65-F5344CB8AC3E}">
        <p14:creationId xmlns:p14="http://schemas.microsoft.com/office/powerpoint/2010/main" val="298082735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12451705" y="127000"/>
            <a:ext cx="227311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9" name="Shape 290"/>
          <p:cNvSpPr/>
          <p:nvPr/>
        </p:nvSpPr>
        <p:spPr>
          <a:xfrm>
            <a:off x="797491" y="1174169"/>
            <a:ext cx="993508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ko-KR" dirty="0"/>
              <a:t>Table of Contents</a:t>
            </a:r>
            <a:endParaRPr dirty="0"/>
          </a:p>
        </p:txBody>
      </p:sp>
      <p:sp>
        <p:nvSpPr>
          <p:cNvPr id="11" name="Shape 1020"/>
          <p:cNvSpPr/>
          <p:nvPr/>
        </p:nvSpPr>
        <p:spPr>
          <a:xfrm>
            <a:off x="381719" y="2644552"/>
            <a:ext cx="12069985" cy="644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71500" indent="-571500" algn="l">
              <a:buFont typeface="+mj-lt"/>
              <a:buAutoNum type="romanUcPeriod"/>
            </a:pPr>
            <a:r>
              <a:rPr lang="en-US" altLang="ko-KR" sz="2800" dirty="0">
                <a:solidFill>
                  <a:srgbClr val="3F485A"/>
                </a:solidFill>
              </a:rPr>
              <a:t>Introduction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" altLang="ko-Kore-KR" sz="2800" dirty="0">
                <a:solidFill>
                  <a:srgbClr val="3F485A"/>
                </a:solidFill>
              </a:rPr>
              <a:t>Background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" altLang="ko-Kore-KR" sz="2800" dirty="0">
                <a:solidFill>
                  <a:srgbClr val="3F485A"/>
                </a:solidFill>
              </a:rPr>
              <a:t>Research Question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altLang="ko-KR" sz="2800" dirty="0">
                <a:solidFill>
                  <a:srgbClr val="3F485A"/>
                </a:solidFill>
              </a:rPr>
              <a:t>Methodology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" altLang="ko-Kore-KR" sz="2800" dirty="0">
                <a:solidFill>
                  <a:srgbClr val="3F485A"/>
                </a:solidFill>
              </a:rPr>
              <a:t>Findings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" altLang="ko-KR" sz="2800" dirty="0">
                <a:solidFill>
                  <a:srgbClr val="3F485A"/>
                </a:solidFill>
              </a:rPr>
              <a:t>Conclusion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" altLang="ko-KR" sz="2800" dirty="0">
                <a:solidFill>
                  <a:srgbClr val="3F485A"/>
                </a:solidFill>
              </a:rPr>
              <a:t>Limitations</a:t>
            </a:r>
          </a:p>
          <a:p>
            <a:pPr algn="l"/>
            <a:r>
              <a:rPr lang="en" altLang="ko-KR" sz="2800" dirty="0">
                <a:solidFill>
                  <a:srgbClr val="3F485A"/>
                </a:solidFill>
              </a:rPr>
              <a:t>References</a:t>
            </a:r>
            <a:endParaRPr lang="en-US" altLang="ko-KR" sz="2800" dirty="0">
              <a:solidFill>
                <a:srgbClr val="3F4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5418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6"/>
          <p:cNvSpPr/>
          <p:nvPr/>
        </p:nvSpPr>
        <p:spPr>
          <a:xfrm>
            <a:off x="559746" y="4176464"/>
            <a:ext cx="803088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625475" indent="-625475" algn="l">
              <a:lnSpc>
                <a:spcPct val="80000"/>
              </a:lnSpc>
              <a:defRPr sz="70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000" dirty="0"/>
              <a:t>References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331336636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12451705" y="127000"/>
            <a:ext cx="227311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10" name="Shape 291"/>
          <p:cNvSpPr/>
          <p:nvPr/>
        </p:nvSpPr>
        <p:spPr>
          <a:xfrm>
            <a:off x="793258" y="1063312"/>
            <a:ext cx="1034692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b="0" dirty="0"/>
              <a:t>National Innovation System</a:t>
            </a:r>
            <a:endParaRPr sz="1800" b="0" dirty="0"/>
          </a:p>
        </p:txBody>
      </p:sp>
      <p:sp>
        <p:nvSpPr>
          <p:cNvPr id="11" name="Shape 290">
            <a:extLst>
              <a:ext uri="{FF2B5EF4-FFF2-40B4-BE49-F238E27FC236}">
                <a16:creationId xmlns:a16="http://schemas.microsoft.com/office/drawing/2014/main" id="{F97442E3-F7DF-9800-A07D-77CD76855254}"/>
              </a:ext>
            </a:extLst>
          </p:cNvPr>
          <p:cNvSpPr/>
          <p:nvPr/>
        </p:nvSpPr>
        <p:spPr>
          <a:xfrm>
            <a:off x="797491" y="1393497"/>
            <a:ext cx="1124952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References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BF3D8-55E7-56B4-6C96-E01AFB2F0454}"/>
              </a:ext>
            </a:extLst>
          </p:cNvPr>
          <p:cNvSpPr txBox="1"/>
          <p:nvPr/>
        </p:nvSpPr>
        <p:spPr>
          <a:xfrm>
            <a:off x="453625" y="2380272"/>
            <a:ext cx="11937256" cy="66171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59410" indent="-359410" algn="just" eaLnBrk="0" latinLnBrk="0" hangingPunct="0">
              <a:spcAft>
                <a:spcPts val="1200"/>
              </a:spcAft>
            </a:pP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BDL, (2003). </a:t>
            </a:r>
            <a:r>
              <a:rPr lang="en-US" altLang="ko-Kore-KR" sz="1600" i="1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The Power of Customers to Drive Innovation</a:t>
            </a: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 Report to the European Commission. Brussels.</a:t>
            </a:r>
            <a:endParaRPr lang="ko-Kore-KR" altLang="ko-Kore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59410" indent="-359410" algn="just" eaLnBrk="0" latinLnBrk="0" hangingPunct="0">
              <a:spcAft>
                <a:spcPts val="1200"/>
              </a:spcAft>
            </a:pPr>
            <a:r>
              <a:rPr lang="en-US" altLang="ko-Kore-KR" sz="1600" kern="100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Edler</a:t>
            </a: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J., </a:t>
            </a:r>
            <a:r>
              <a:rPr lang="en-US" altLang="ko-Kore-KR" sz="1600" kern="100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Georghiou</a:t>
            </a: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L. (2007). </a:t>
            </a:r>
            <a:r>
              <a:rPr lang="en-US" altLang="ko-Kore-KR" sz="1600" i="1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Public procurement and innovation—Resurrecting the demand side, Research Policy</a:t>
            </a: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Volume 36, Issue 7. pp. 949-963.</a:t>
            </a:r>
            <a:endParaRPr lang="ko-Kore-KR" altLang="ko-Kore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59410" indent="-359410" algn="just" eaLnBrk="0" latinLnBrk="0" hangingPunct="0">
              <a:spcAft>
                <a:spcPts val="1200"/>
              </a:spcAft>
            </a:pPr>
            <a:r>
              <a:rPr lang="en-US" altLang="ko-Kore-KR" sz="1600" kern="100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Edquist</a:t>
            </a: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C., Hommen, L., </a:t>
            </a:r>
            <a:r>
              <a:rPr lang="en-US" altLang="ko-Kore-KR" sz="1600" kern="100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Tsipouri</a:t>
            </a: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L., (2000). </a:t>
            </a:r>
            <a:r>
              <a:rPr lang="en-US" altLang="ko-Kore-KR" sz="1600" i="1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Public Technology Procurement and Innovation</a:t>
            </a: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 Kluwer, Dordrecht.</a:t>
            </a:r>
            <a:endParaRPr lang="ko-Kore-KR" altLang="ko-Kore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59410" indent="-359410" algn="just" eaLnBrk="0" latinLnBrk="0" hangingPunct="0">
              <a:spcAft>
                <a:spcPts val="1200"/>
              </a:spcAft>
            </a:pPr>
            <a:r>
              <a:rPr lang="en-US" altLang="ko-Kore-KR" sz="1600" kern="100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Georghiou</a:t>
            </a: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L., September (2006). </a:t>
            </a:r>
            <a:r>
              <a:rPr lang="en-US" altLang="ko-Kore-KR" sz="1600" i="1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Effective Innovation Policies for Europe—The Missing Demand-Side</a:t>
            </a: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 Prime Minister’s Office of Finland, Economic Council of Finland.</a:t>
            </a:r>
            <a:endParaRPr lang="ko-Kore-KR" altLang="ko-Kore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latinLnBrk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ko-Kore-KR" sz="1600" kern="0" dirty="0">
                <a:solidFill>
                  <a:srgbClr val="000000"/>
                </a:solidFill>
                <a:effectLst/>
                <a:latin typeface="Times" pitchFamily="2" charset="0"/>
                <a:ea typeface="맑은 고딕" panose="020B0503020000020004" pitchFamily="34" charset="-127"/>
                <a:cs typeface="Times" pitchFamily="2" charset="0"/>
              </a:rPr>
              <a:t> </a:t>
            </a:r>
            <a:endParaRPr lang="ko-Kore-KR" altLang="ko-Kore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59410" indent="-359410" algn="just" eaLnBrk="0" latinLnBrk="0" hangingPunct="0">
              <a:spcAft>
                <a:spcPts val="1200"/>
              </a:spcAft>
            </a:pP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Mowery, D., Rosenberg, N., (1979). </a:t>
            </a:r>
            <a:r>
              <a:rPr lang="en-US" altLang="ko-Kore-KR" sz="1600" i="1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The influence of market demand upon innovation: a critical review of some recent empirical studies</a:t>
            </a: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 Research Policy 8 (2), 102–153.</a:t>
            </a:r>
            <a:endParaRPr lang="ko-Kore-KR" altLang="ko-Kore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59410" indent="-359410" algn="just" eaLnBrk="0" latinLnBrk="0" hangingPunct="0">
              <a:spcAft>
                <a:spcPts val="1200"/>
              </a:spcAft>
            </a:pP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Myung, J. J., (2012). The Constitutional Problem of Conglomerate Exclusion in Public Procurement Laws. </a:t>
            </a:r>
            <a:r>
              <a:rPr lang="ko-KR" altLang="ko-Kore-KR" sz="1600" kern="100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홍익법학</a:t>
            </a: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vol.13, no.3 pp.31-58.</a:t>
            </a:r>
            <a:endParaRPr lang="ko-Kore-KR" altLang="ko-Kore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59410" indent="-359410" algn="just" eaLnBrk="0" latinLnBrk="0" hangingPunct="0">
              <a:spcAft>
                <a:spcPts val="1200"/>
              </a:spcAft>
            </a:pPr>
            <a:r>
              <a:rPr lang="en-US" altLang="ko-Kore-KR" sz="1600" kern="100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Lember</a:t>
            </a: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V., </a:t>
            </a:r>
            <a:r>
              <a:rPr lang="en-US" altLang="ko-Kore-KR" sz="1600" kern="100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Kattel</a:t>
            </a: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R., </a:t>
            </a:r>
            <a:r>
              <a:rPr lang="en-US" altLang="ko-Kore-KR" sz="1600" kern="100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Kalvet</a:t>
            </a: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T. (eds.) (2014). Chap 10. ‘Public Procurement for Innovation Policy: Korean Experience’. KIM. D.I., Public Procurement, Innovation and Policy – International Perspectives. 1</a:t>
            </a:r>
            <a:r>
              <a:rPr lang="en-US" altLang="ko-Kore-KR" sz="1600" kern="100" baseline="300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st</a:t>
            </a: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Edition. Heidelberg: Springer Berlin.</a:t>
            </a:r>
            <a:endParaRPr lang="ko-Kore-KR" altLang="ko-Kore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59410" indent="-359410" algn="just" eaLnBrk="0" latinLnBrk="0" hangingPunct="0">
              <a:spcAft>
                <a:spcPts val="1200"/>
              </a:spcAft>
            </a:pPr>
            <a:r>
              <a:rPr lang="en-US" altLang="ko-Kore-KR" sz="1600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ore-KR" altLang="ko-Kore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eaLnBrk="0" latinLnBrk="0" hangingPunct="0">
              <a:spcAft>
                <a:spcPts val="1200"/>
              </a:spcAft>
            </a:pPr>
            <a:r>
              <a:rPr lang="en-US" altLang="ko-Kore-KR" sz="1600" b="1" kern="1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[Korean]</a:t>
            </a:r>
            <a:endParaRPr lang="ko-Kore-KR" altLang="ko-Kore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59410" indent="-359410" algn="just" eaLnBrk="0" latinLnBrk="0" hangingPunct="0">
              <a:spcAft>
                <a:spcPts val="1200"/>
              </a:spcAft>
            </a:pPr>
            <a:r>
              <a:rPr lang="en-US" altLang="ko-Kore-KR" sz="1600" kern="1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Ministry of Economy and Finance of Korea (2021). ‘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소액수의계약 한도상향</a:t>
            </a:r>
            <a:r>
              <a:rPr lang="en-US" altLang="ko-Kore-KR" sz="1600" kern="1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’ [Online]. MOEF Homepage. Available at: https://</a:t>
            </a:r>
            <a:r>
              <a:rPr lang="en-US" altLang="ko-Kore-KR" sz="1600" kern="100" dirty="0" err="1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url.kr</a:t>
            </a:r>
            <a:r>
              <a:rPr lang="en-US" altLang="ko-Kore-KR" sz="1600" kern="1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/wn1ikf (Accessed: October 21</a:t>
            </a:r>
            <a:r>
              <a:rPr lang="en-US" altLang="ko-Kore-KR" sz="1600" kern="100" baseline="300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st</a:t>
            </a:r>
            <a:r>
              <a:rPr lang="en-US" altLang="ko-Kore-KR" sz="1600" kern="1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2022).</a:t>
            </a:r>
            <a:endParaRPr lang="ko-Kore-KR" altLang="ko-Kore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59410" indent="-359410" algn="just" eaLnBrk="0" latinLnBrk="0" hangingPunct="0">
              <a:spcAft>
                <a:spcPts val="1200"/>
              </a:spcAft>
            </a:pPr>
            <a:r>
              <a:rPr lang="en-US" altLang="ko-Kore-KR" sz="1600" kern="1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Ministry of Interior and Safety of Korea (2021). </a:t>
            </a:r>
            <a:r>
              <a:rPr lang="ko-KR" altLang="ko-Kore-KR" sz="1600" kern="100" dirty="0" err="1">
                <a:effectLst/>
                <a:latin typeface="Calibri" panose="020F050202020403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행정</a:t>
            </a:r>
            <a:r>
              <a:rPr lang="ko-KR" altLang="ko-Kore-KR" sz="1600" kern="1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  <a:cs typeface="MS Mincho" panose="02020609040205080304" pitchFamily="49" charset="-128"/>
              </a:rPr>
              <a:t>‧</a:t>
            </a:r>
            <a:r>
              <a:rPr lang="ko-KR" altLang="ko-Kore-KR" sz="1600" kern="100" dirty="0" err="1">
                <a:effectLst/>
                <a:latin typeface="Calibri" panose="020F050202020403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공공기관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 정보자원 클라우드 </a:t>
            </a:r>
            <a:r>
              <a:rPr lang="ko-KR" altLang="ko-Kore-KR" sz="1600" kern="100" dirty="0" err="1">
                <a:effectLst/>
                <a:latin typeface="Calibri" panose="020F050202020403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전환</a:t>
            </a:r>
            <a:r>
              <a:rPr lang="ko-KR" altLang="ko-Kore-KR" sz="1600" kern="1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  <a:cs typeface="MS Mincho" panose="02020609040205080304" pitchFamily="49" charset="-128"/>
              </a:rPr>
              <a:t>‧</a:t>
            </a:r>
            <a:r>
              <a:rPr lang="ko-KR" altLang="ko-Kore-KR" sz="1600" kern="100" dirty="0" err="1">
                <a:effectLst/>
                <a:latin typeface="Calibri" panose="020F050202020403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통합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 추진계획</a:t>
            </a:r>
            <a:r>
              <a:rPr lang="en-US" altLang="ko-Kore-KR" sz="1600" kern="1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eaLnBrk="0" latinLnBrk="0" hangingPunct="0">
              <a:spcAft>
                <a:spcPts val="1200"/>
              </a:spcAft>
            </a:pPr>
            <a:r>
              <a:rPr lang="en-US" altLang="ko-Kore-KR" sz="1600" kern="1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Public Procurement Service of Korea (2022). 2021 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공공조달 통계연보 발간 </a:t>
            </a:r>
            <a:r>
              <a:rPr lang="en-US" altLang="ko-Kore-KR" sz="1600" kern="1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[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보도자료</a:t>
            </a:r>
            <a:r>
              <a:rPr lang="en-US" altLang="ko-Kore-KR" sz="1600" kern="1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] (May 31</a:t>
            </a:r>
            <a:r>
              <a:rPr lang="en-US" altLang="ko-Kore-KR" sz="1600" kern="100" baseline="300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st</a:t>
            </a:r>
            <a:r>
              <a:rPr lang="en-US" altLang="ko-Kore-KR" sz="1600" kern="1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2022)</a:t>
            </a:r>
            <a:endParaRPr lang="ko-Kore-KR" altLang="ko-Kore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eaLnBrk="0" latinLnBrk="0" hangingPunct="0">
              <a:spcAft>
                <a:spcPts val="1200"/>
              </a:spcAft>
            </a:pPr>
            <a:r>
              <a:rPr lang="en-US" altLang="ko-Kore-KR" sz="1600" kern="1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Public Procurement Service of Korea (2022). 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공공조달 가격문제</a:t>
            </a:r>
            <a:r>
              <a:rPr lang="en-US" altLang="ko-Kore-KR" sz="1600" kern="1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두 마리 토끼 모두 잡는다 </a:t>
            </a:r>
            <a:r>
              <a:rPr lang="en-US" altLang="ko-Kore-KR" sz="1600" kern="1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[</a:t>
            </a:r>
            <a:r>
              <a:rPr lang="ko-KR" altLang="ko-Kore-KR" sz="1600" kern="100" dirty="0">
                <a:effectLst/>
                <a:latin typeface="Calibri" panose="020F050202020403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보도자료</a:t>
            </a:r>
            <a:r>
              <a:rPr lang="en-US" altLang="ko-Kore-KR" sz="1600" kern="1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] (July 24</a:t>
            </a:r>
            <a:r>
              <a:rPr lang="en-US" altLang="ko-Kore-KR" sz="1600" kern="100" baseline="300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th</a:t>
            </a:r>
            <a:r>
              <a:rPr lang="en-US" altLang="ko-Kore-KR" sz="1600" kern="100" dirty="0">
                <a:effectLst/>
                <a:latin typeface="바탕" panose="02030600000101010101" pitchFamily="18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2018)</a:t>
            </a:r>
            <a:endParaRPr lang="ko-Kore-KR" altLang="ko-Kore-KR" sz="16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5053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6"/>
          <p:cNvSpPr/>
          <p:nvPr/>
        </p:nvSpPr>
        <p:spPr>
          <a:xfrm>
            <a:off x="559746" y="4517727"/>
            <a:ext cx="803088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sz="70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sz="5000" dirty="0"/>
              <a:t>I. Introduction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41413545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12451705" y="127000"/>
            <a:ext cx="227311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9" name="Shape 290"/>
          <p:cNvSpPr/>
          <p:nvPr/>
        </p:nvSpPr>
        <p:spPr>
          <a:xfrm>
            <a:off x="797491" y="1393497"/>
            <a:ext cx="993508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I. Introduction</a:t>
            </a:r>
            <a:endParaRPr dirty="0"/>
          </a:p>
        </p:txBody>
      </p:sp>
      <p:sp>
        <p:nvSpPr>
          <p:cNvPr id="10" name="Shape 291"/>
          <p:cNvSpPr/>
          <p:nvPr/>
        </p:nvSpPr>
        <p:spPr>
          <a:xfrm>
            <a:off x="793258" y="1063312"/>
            <a:ext cx="1034692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b="0" dirty="0"/>
              <a:t>National Innovation System</a:t>
            </a:r>
            <a:endParaRPr sz="1800" b="0" dirty="0"/>
          </a:p>
        </p:txBody>
      </p:sp>
      <p:sp>
        <p:nvSpPr>
          <p:cNvPr id="12" name="Shape 1020">
            <a:extLst>
              <a:ext uri="{FF2B5EF4-FFF2-40B4-BE49-F238E27FC236}">
                <a16:creationId xmlns:a16="http://schemas.microsoft.com/office/drawing/2014/main" id="{17DEEDBD-3EB4-4C3B-9E31-EBD0AC7A7FF5}"/>
              </a:ext>
            </a:extLst>
          </p:cNvPr>
          <p:cNvSpPr/>
          <p:nvPr/>
        </p:nvSpPr>
        <p:spPr>
          <a:xfrm>
            <a:off x="564867" y="2644552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Starting point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2" name="Shape 1020">
            <a:extLst>
              <a:ext uri="{FF2B5EF4-FFF2-40B4-BE49-F238E27FC236}">
                <a16:creationId xmlns:a16="http://schemas.microsoft.com/office/drawing/2014/main" id="{E1BD2EDF-8543-72EA-FC3F-C3051979C5DC}"/>
              </a:ext>
            </a:extLst>
          </p:cNvPr>
          <p:cNvSpPr/>
          <p:nvPr/>
        </p:nvSpPr>
        <p:spPr>
          <a:xfrm>
            <a:off x="564867" y="3373733"/>
            <a:ext cx="11899188" cy="923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2600" b="0" dirty="0">
                <a:solidFill>
                  <a:srgbClr val="3F485A"/>
                </a:solidFill>
                <a:sym typeface="Wingdings" pitchFamily="2" charset="2"/>
              </a:rPr>
              <a:t>Procurement and Innovation not a new topic</a:t>
            </a:r>
          </a:p>
          <a:p>
            <a:pPr algn="l">
              <a:spcBef>
                <a:spcPts val="600"/>
              </a:spcBef>
            </a:pPr>
            <a:r>
              <a:rPr lang="en-US" altLang="ko-KR" sz="2600" b="0" dirty="0">
                <a:solidFill>
                  <a:srgbClr val="3F485A"/>
                </a:solidFill>
                <a:sym typeface="Wingdings" pitchFamily="2" charset="2"/>
              </a:rPr>
              <a:t>But in Korea’s context, deserves a revisit</a:t>
            </a:r>
            <a:endParaRPr lang="en-US" altLang="ko-KR" sz="2600" b="0" dirty="0">
              <a:solidFill>
                <a:srgbClr val="3F485A"/>
              </a:solidFill>
            </a:endParaRPr>
          </a:p>
        </p:txBody>
      </p:sp>
      <p:sp>
        <p:nvSpPr>
          <p:cNvPr id="3" name="Shape 1020">
            <a:extLst>
              <a:ext uri="{FF2B5EF4-FFF2-40B4-BE49-F238E27FC236}">
                <a16:creationId xmlns:a16="http://schemas.microsoft.com/office/drawing/2014/main" id="{62AD65CA-EAAA-5DC7-9F7B-93C5D34E867B}"/>
              </a:ext>
            </a:extLst>
          </p:cNvPr>
          <p:cNvSpPr/>
          <p:nvPr/>
        </p:nvSpPr>
        <p:spPr>
          <a:xfrm>
            <a:off x="564867" y="4967407"/>
            <a:ext cx="11899188" cy="405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  <a:sym typeface="Wingdings" pitchFamily="2" charset="2"/>
              </a:rPr>
              <a:t>Why Korea’s Public Procurement?</a:t>
            </a:r>
            <a:endParaRPr lang="en-US" altLang="ko-KR" sz="3200" dirty="0">
              <a:solidFill>
                <a:srgbClr val="3F485A"/>
              </a:solidFill>
            </a:endParaRPr>
          </a:p>
        </p:txBody>
      </p:sp>
      <p:sp>
        <p:nvSpPr>
          <p:cNvPr id="4" name="Shape 1020">
            <a:extLst>
              <a:ext uri="{FF2B5EF4-FFF2-40B4-BE49-F238E27FC236}">
                <a16:creationId xmlns:a16="http://schemas.microsoft.com/office/drawing/2014/main" id="{6D52D781-5FD4-1A20-0799-0404B03BB125}"/>
              </a:ext>
            </a:extLst>
          </p:cNvPr>
          <p:cNvSpPr/>
          <p:nvPr/>
        </p:nvSpPr>
        <p:spPr>
          <a:xfrm>
            <a:off x="564867" y="5420224"/>
            <a:ext cx="11593289" cy="2430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14350" indent="-514350" algn="l">
              <a:lnSpc>
                <a:spcPct val="200000"/>
              </a:lnSpc>
              <a:spcBef>
                <a:spcPts val="600"/>
              </a:spcBef>
              <a:buAutoNum type="arabicPeriod"/>
            </a:pPr>
            <a:r>
              <a:rPr lang="en-US" altLang="ko-KR" sz="2600" b="0" dirty="0">
                <a:solidFill>
                  <a:srgbClr val="3F485A"/>
                </a:solidFill>
                <a:sym typeface="Wingdings" pitchFamily="2" charset="2"/>
              </a:rPr>
              <a:t>Korea’s public procurement has a significant portion in the economy</a:t>
            </a:r>
          </a:p>
          <a:p>
            <a:pPr marL="514350" indent="-514350" algn="l">
              <a:lnSpc>
                <a:spcPct val="200000"/>
              </a:lnSpc>
              <a:spcBef>
                <a:spcPts val="600"/>
              </a:spcBef>
              <a:buAutoNum type="arabicPeriod"/>
            </a:pPr>
            <a:r>
              <a:rPr lang="en-US" altLang="ko-KR" sz="2600" b="0" dirty="0">
                <a:solidFill>
                  <a:srgbClr val="3F485A"/>
                </a:solidFill>
                <a:sym typeface="Wingdings" pitchFamily="2" charset="2"/>
              </a:rPr>
              <a:t>Public procurement is closely intertwined with innovation policies</a:t>
            </a:r>
          </a:p>
          <a:p>
            <a:pPr marL="514350" indent="-514350" algn="l">
              <a:lnSpc>
                <a:spcPct val="200000"/>
              </a:lnSpc>
              <a:spcBef>
                <a:spcPts val="600"/>
              </a:spcBef>
              <a:buAutoNum type="arabicPeriod"/>
            </a:pPr>
            <a:r>
              <a:rPr lang="en-US" altLang="ko-KR" sz="2600" b="0" dirty="0">
                <a:solidFill>
                  <a:srgbClr val="3F485A"/>
                </a:solidFill>
                <a:sym typeface="Wingdings" pitchFamily="2" charset="2"/>
              </a:rPr>
              <a:t>Highly centralized</a:t>
            </a:r>
          </a:p>
        </p:txBody>
      </p:sp>
    </p:spTree>
    <p:extLst>
      <p:ext uri="{BB962C8B-B14F-4D97-AF65-F5344CB8AC3E}">
        <p14:creationId xmlns:p14="http://schemas.microsoft.com/office/powerpoint/2010/main" val="374808653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6"/>
          <p:cNvSpPr/>
          <p:nvPr/>
        </p:nvSpPr>
        <p:spPr>
          <a:xfrm>
            <a:off x="559746" y="4517727"/>
            <a:ext cx="803088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sz="70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sz="5000" dirty="0"/>
              <a:t>II. Background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5096828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12451705" y="127000"/>
            <a:ext cx="227311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9" name="Shape 290"/>
          <p:cNvSpPr/>
          <p:nvPr/>
        </p:nvSpPr>
        <p:spPr>
          <a:xfrm>
            <a:off x="797491" y="1393497"/>
            <a:ext cx="993508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II. Background</a:t>
            </a:r>
            <a:endParaRPr dirty="0"/>
          </a:p>
        </p:txBody>
      </p:sp>
      <p:sp>
        <p:nvSpPr>
          <p:cNvPr id="10" name="Shape 291"/>
          <p:cNvSpPr/>
          <p:nvPr/>
        </p:nvSpPr>
        <p:spPr>
          <a:xfrm>
            <a:off x="793258" y="1063312"/>
            <a:ext cx="1034692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b="0" dirty="0"/>
              <a:t>National Innovation System</a:t>
            </a:r>
            <a:endParaRPr sz="1800" b="0" dirty="0"/>
          </a:p>
        </p:txBody>
      </p:sp>
      <p:sp>
        <p:nvSpPr>
          <p:cNvPr id="12" name="Shape 1020">
            <a:extLst>
              <a:ext uri="{FF2B5EF4-FFF2-40B4-BE49-F238E27FC236}">
                <a16:creationId xmlns:a16="http://schemas.microsoft.com/office/drawing/2014/main" id="{17DEEDBD-3EB4-4C3B-9E31-EBD0AC7A7FF5}"/>
              </a:ext>
            </a:extLst>
          </p:cNvPr>
          <p:cNvSpPr/>
          <p:nvPr/>
        </p:nvSpPr>
        <p:spPr>
          <a:xfrm>
            <a:off x="564867" y="2644552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Existing Literature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2" name="Shape 1020">
            <a:extLst>
              <a:ext uri="{FF2B5EF4-FFF2-40B4-BE49-F238E27FC236}">
                <a16:creationId xmlns:a16="http://schemas.microsoft.com/office/drawing/2014/main" id="{E1BD2EDF-8543-72EA-FC3F-C3051979C5DC}"/>
              </a:ext>
            </a:extLst>
          </p:cNvPr>
          <p:cNvSpPr/>
          <p:nvPr/>
        </p:nvSpPr>
        <p:spPr>
          <a:xfrm>
            <a:off x="564867" y="3436640"/>
            <a:ext cx="11899188" cy="330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lnSpc>
                <a:spcPct val="200000"/>
              </a:lnSpc>
              <a:spcBef>
                <a:spcPts val="600"/>
              </a:spcBef>
            </a:pPr>
            <a:r>
              <a:rPr lang="en-US" altLang="ko-KR" sz="2600" b="0" dirty="0">
                <a:solidFill>
                  <a:srgbClr val="3F485A"/>
                </a:solidFill>
              </a:rPr>
              <a:t>Procurement and innovation largely in neglect (</a:t>
            </a:r>
            <a:r>
              <a:rPr lang="en-US" altLang="ko-KR" sz="2600" b="0" dirty="0" err="1">
                <a:solidFill>
                  <a:srgbClr val="3F485A"/>
                </a:solidFill>
              </a:rPr>
              <a:t>Edler</a:t>
            </a:r>
            <a:r>
              <a:rPr lang="en-US" altLang="ko-KR" sz="2600" b="0" dirty="0">
                <a:solidFill>
                  <a:srgbClr val="3F485A"/>
                </a:solidFill>
              </a:rPr>
              <a:t> and </a:t>
            </a:r>
            <a:r>
              <a:rPr lang="en-US" altLang="ko-KR" sz="2600" b="0" dirty="0" err="1">
                <a:solidFill>
                  <a:srgbClr val="3F485A"/>
                </a:solidFill>
              </a:rPr>
              <a:t>Georghiou</a:t>
            </a:r>
            <a:r>
              <a:rPr lang="en-US" altLang="ko-KR" sz="2600" b="0" dirty="0">
                <a:solidFill>
                  <a:srgbClr val="3F485A"/>
                </a:solidFill>
              </a:rPr>
              <a:t>, 2007)</a:t>
            </a:r>
          </a:p>
          <a:p>
            <a:pPr algn="l">
              <a:lnSpc>
                <a:spcPct val="200000"/>
              </a:lnSpc>
              <a:spcBef>
                <a:spcPts val="600"/>
              </a:spcBef>
            </a:pPr>
            <a:r>
              <a:rPr lang="en-US" altLang="ko-KR" sz="2600" b="0" dirty="0">
                <a:solidFill>
                  <a:srgbClr val="3F485A"/>
                </a:solidFill>
              </a:rPr>
              <a:t>But procurement still regarded as a source of innovation (BDL, 2003)</a:t>
            </a:r>
          </a:p>
          <a:p>
            <a:pPr algn="l">
              <a:lnSpc>
                <a:spcPct val="200000"/>
              </a:lnSpc>
              <a:spcBef>
                <a:spcPts val="600"/>
              </a:spcBef>
            </a:pPr>
            <a:r>
              <a:rPr lang="en-US" altLang="ko-KR" sz="2600" b="0" dirty="0">
                <a:solidFill>
                  <a:srgbClr val="3F485A"/>
                </a:solidFill>
              </a:rPr>
              <a:t>Heavy concentration on EU cases (</a:t>
            </a:r>
            <a:r>
              <a:rPr lang="en-US" altLang="ko-KR" sz="2600" b="0" dirty="0" err="1">
                <a:solidFill>
                  <a:srgbClr val="3F485A"/>
                </a:solidFill>
              </a:rPr>
              <a:t>Edquist</a:t>
            </a:r>
            <a:r>
              <a:rPr lang="en-US" altLang="ko-KR" sz="2600" b="0" dirty="0">
                <a:solidFill>
                  <a:srgbClr val="3F485A"/>
                </a:solidFill>
              </a:rPr>
              <a:t> et al. 2000, </a:t>
            </a:r>
            <a:r>
              <a:rPr lang="en-US" altLang="ko-KR" sz="2600" b="0" dirty="0" err="1">
                <a:solidFill>
                  <a:srgbClr val="3F485A"/>
                </a:solidFill>
              </a:rPr>
              <a:t>Georghiou</a:t>
            </a:r>
            <a:r>
              <a:rPr lang="en-US" altLang="ko-KR" sz="2600" b="0" dirty="0">
                <a:solidFill>
                  <a:srgbClr val="3F485A"/>
                </a:solidFill>
              </a:rPr>
              <a:t>, 2006)</a:t>
            </a:r>
          </a:p>
          <a:p>
            <a:pPr algn="l">
              <a:lnSpc>
                <a:spcPct val="200000"/>
              </a:lnSpc>
              <a:spcBef>
                <a:spcPts val="600"/>
              </a:spcBef>
            </a:pPr>
            <a:r>
              <a:rPr lang="en-US" altLang="ko-KR" sz="2600" b="0" dirty="0">
                <a:solidFill>
                  <a:srgbClr val="3F485A"/>
                </a:solidFill>
              </a:rPr>
              <a:t>Some studies on Korea, but not much (</a:t>
            </a:r>
            <a:r>
              <a:rPr lang="en-US" altLang="ko-KR" sz="2600" b="0" dirty="0" err="1">
                <a:solidFill>
                  <a:srgbClr val="3F485A"/>
                </a:solidFill>
              </a:rPr>
              <a:t>Lember</a:t>
            </a:r>
            <a:r>
              <a:rPr lang="en-US" altLang="ko-KR" sz="2600" b="0" dirty="0">
                <a:solidFill>
                  <a:srgbClr val="3F485A"/>
                </a:solidFill>
              </a:rPr>
              <a:t>, </a:t>
            </a:r>
            <a:r>
              <a:rPr lang="en-US" altLang="ko-KR" sz="2600" b="0" dirty="0" err="1">
                <a:solidFill>
                  <a:srgbClr val="3F485A"/>
                </a:solidFill>
              </a:rPr>
              <a:t>Kattel</a:t>
            </a:r>
            <a:r>
              <a:rPr lang="en-US" altLang="ko-KR" sz="2600" b="0" dirty="0">
                <a:solidFill>
                  <a:srgbClr val="3F485A"/>
                </a:solidFill>
              </a:rPr>
              <a:t> and </a:t>
            </a:r>
            <a:r>
              <a:rPr lang="en-US" altLang="ko-KR" sz="2600" b="0" dirty="0" err="1">
                <a:solidFill>
                  <a:srgbClr val="3F485A"/>
                </a:solidFill>
              </a:rPr>
              <a:t>Kalvet</a:t>
            </a:r>
            <a:r>
              <a:rPr lang="en-US" altLang="ko-KR" sz="2600" b="0" dirty="0">
                <a:solidFill>
                  <a:srgbClr val="3F485A"/>
                </a:solidFill>
              </a:rPr>
              <a:t>, 2004)</a:t>
            </a:r>
          </a:p>
        </p:txBody>
      </p:sp>
    </p:spTree>
    <p:extLst>
      <p:ext uri="{BB962C8B-B14F-4D97-AF65-F5344CB8AC3E}">
        <p14:creationId xmlns:p14="http://schemas.microsoft.com/office/powerpoint/2010/main" val="291394854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6"/>
          <p:cNvSpPr/>
          <p:nvPr/>
        </p:nvSpPr>
        <p:spPr>
          <a:xfrm>
            <a:off x="559746" y="4517727"/>
            <a:ext cx="803088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sz="70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sz="5000" dirty="0"/>
              <a:t>III. Research Question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21786342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12451705" y="127000"/>
            <a:ext cx="227311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9" name="Shape 290"/>
          <p:cNvSpPr/>
          <p:nvPr/>
        </p:nvSpPr>
        <p:spPr>
          <a:xfrm>
            <a:off x="797491" y="1393497"/>
            <a:ext cx="993508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III. Research Questions</a:t>
            </a:r>
            <a:endParaRPr dirty="0"/>
          </a:p>
        </p:txBody>
      </p:sp>
      <p:sp>
        <p:nvSpPr>
          <p:cNvPr id="10" name="Shape 291"/>
          <p:cNvSpPr/>
          <p:nvPr/>
        </p:nvSpPr>
        <p:spPr>
          <a:xfrm>
            <a:off x="793258" y="1063312"/>
            <a:ext cx="1034692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b="0" dirty="0"/>
              <a:t>National Innovation System</a:t>
            </a:r>
            <a:endParaRPr sz="1800" b="0" dirty="0"/>
          </a:p>
        </p:txBody>
      </p:sp>
      <p:sp>
        <p:nvSpPr>
          <p:cNvPr id="6" name="Shape 1020">
            <a:extLst>
              <a:ext uri="{FF2B5EF4-FFF2-40B4-BE49-F238E27FC236}">
                <a16:creationId xmlns:a16="http://schemas.microsoft.com/office/drawing/2014/main" id="{265CE09B-0135-5469-723C-06F7C5E36F69}"/>
              </a:ext>
            </a:extLst>
          </p:cNvPr>
          <p:cNvSpPr/>
          <p:nvPr/>
        </p:nvSpPr>
        <p:spPr>
          <a:xfrm>
            <a:off x="564867" y="2716560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Korea is a peculiar case in public procurement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3E7EB-A404-C746-0DC5-1839D1917829}"/>
              </a:ext>
            </a:extLst>
          </p:cNvPr>
          <p:cNvSpPr txBox="1"/>
          <p:nvPr/>
        </p:nvSpPr>
        <p:spPr>
          <a:xfrm>
            <a:off x="552518" y="3505873"/>
            <a:ext cx="11899188" cy="40607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" altLang="ko-Kore-KR" dirty="0"/>
              <a:t>1. Strong favor for SMEs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9AA36-E927-61B2-ED56-C8EECE4B5A3C}"/>
              </a:ext>
            </a:extLst>
          </p:cNvPr>
          <p:cNvSpPr txBox="1"/>
          <p:nvPr/>
        </p:nvSpPr>
        <p:spPr>
          <a:xfrm>
            <a:off x="552518" y="5015425"/>
            <a:ext cx="11899188" cy="84612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pPr marL="365125" indent="-365125"/>
            <a:r>
              <a:rPr lang="en" altLang="ko-Kore-KR" dirty="0"/>
              <a:t>2. Systematic restriction on direct contracting while open biddings are encouraged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AFD76-D33B-2ADD-60D4-48C97ECDA63F}"/>
              </a:ext>
            </a:extLst>
          </p:cNvPr>
          <p:cNvSpPr txBox="1"/>
          <p:nvPr/>
        </p:nvSpPr>
        <p:spPr>
          <a:xfrm>
            <a:off x="552518" y="6965032"/>
            <a:ext cx="11899188" cy="40594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" altLang="ko-Kore-KR" dirty="0"/>
              <a:t>3. Strong ICT Infrastructure (KONEPS)</a:t>
            </a:r>
          </a:p>
        </p:txBody>
      </p:sp>
    </p:spTree>
    <p:extLst>
      <p:ext uri="{BB962C8B-B14F-4D97-AF65-F5344CB8AC3E}">
        <p14:creationId xmlns:p14="http://schemas.microsoft.com/office/powerpoint/2010/main" val="37660823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12451705" y="127000"/>
            <a:ext cx="227311" cy="3235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9" name="Shape 290"/>
          <p:cNvSpPr/>
          <p:nvPr/>
        </p:nvSpPr>
        <p:spPr>
          <a:xfrm>
            <a:off x="797491" y="1393497"/>
            <a:ext cx="993508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III. Research Questions</a:t>
            </a:r>
            <a:endParaRPr dirty="0"/>
          </a:p>
        </p:txBody>
      </p:sp>
      <p:sp>
        <p:nvSpPr>
          <p:cNvPr id="10" name="Shape 291"/>
          <p:cNvSpPr/>
          <p:nvPr/>
        </p:nvSpPr>
        <p:spPr>
          <a:xfrm>
            <a:off x="793258" y="1063312"/>
            <a:ext cx="1034692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 b="1">
                <a:solidFill>
                  <a:srgbClr val="3F48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800" b="0" dirty="0"/>
              <a:t>National Innovation System</a:t>
            </a:r>
            <a:endParaRPr sz="1800" b="0" dirty="0"/>
          </a:p>
        </p:txBody>
      </p:sp>
      <p:sp>
        <p:nvSpPr>
          <p:cNvPr id="6" name="Shape 1020">
            <a:extLst>
              <a:ext uri="{FF2B5EF4-FFF2-40B4-BE49-F238E27FC236}">
                <a16:creationId xmlns:a16="http://schemas.microsoft.com/office/drawing/2014/main" id="{265CE09B-0135-5469-723C-06F7C5E36F69}"/>
              </a:ext>
            </a:extLst>
          </p:cNvPr>
          <p:cNvSpPr/>
          <p:nvPr/>
        </p:nvSpPr>
        <p:spPr>
          <a:xfrm>
            <a:off x="564867" y="2716560"/>
            <a:ext cx="11899188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10000"/>
              </a:lnSpc>
              <a:spcBef>
                <a:spcPts val="3000"/>
              </a:spcBef>
              <a:defRPr sz="2200" b="1">
                <a:solidFill>
                  <a:srgbClr val="80AC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>
              <a:spcBef>
                <a:spcPts val="600"/>
              </a:spcBef>
            </a:pPr>
            <a:r>
              <a:rPr lang="en-US" altLang="ko-KR" sz="3200" dirty="0">
                <a:solidFill>
                  <a:srgbClr val="3F485A"/>
                </a:solidFill>
              </a:rPr>
              <a:t>So what is the problem?</a:t>
            </a:r>
            <a:endParaRPr lang="en-US" altLang="ko-KR" sz="3200" b="0" dirty="0">
              <a:solidFill>
                <a:srgbClr val="3F485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3E7EB-A404-C746-0DC5-1839D1917829}"/>
              </a:ext>
            </a:extLst>
          </p:cNvPr>
          <p:cNvSpPr txBox="1"/>
          <p:nvPr/>
        </p:nvSpPr>
        <p:spPr>
          <a:xfrm>
            <a:off x="552518" y="3505873"/>
            <a:ext cx="11899188" cy="40607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" altLang="ko-Kore-KR" dirty="0"/>
              <a:t>Constant criticism on Korea’s procurement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9AA36-E927-61B2-ED56-C8EECE4B5A3C}"/>
              </a:ext>
            </a:extLst>
          </p:cNvPr>
          <p:cNvSpPr txBox="1"/>
          <p:nvPr/>
        </p:nvSpPr>
        <p:spPr>
          <a:xfrm>
            <a:off x="552518" y="4437981"/>
            <a:ext cx="11899188" cy="40600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pPr marL="365125" indent="-365125"/>
            <a:r>
              <a:rPr lang="en" altLang="ko-Kore-KR" dirty="0"/>
              <a:t>COVID-19 demonstrated 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AFD76-D33B-2ADD-60D4-48C97ECDA63F}"/>
              </a:ext>
            </a:extLst>
          </p:cNvPr>
          <p:cNvSpPr txBox="1"/>
          <p:nvPr/>
        </p:nvSpPr>
        <p:spPr>
          <a:xfrm>
            <a:off x="552518" y="9165802"/>
            <a:ext cx="3933658" cy="28103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altLang="ko-KR" sz="1800" dirty="0"/>
              <a:t>Image sources: PPS Facebook page</a:t>
            </a:r>
            <a:endParaRPr lang="en" altLang="ko-Kore-KR" sz="1800" dirty="0"/>
          </a:p>
        </p:txBody>
      </p:sp>
      <p:pic>
        <p:nvPicPr>
          <p:cNvPr id="1026" name="Picture 2" descr="대한민국 조달청 - “코로나19 함께 극복해요~” 입찰·평가 시 공공조달 인증 축소로 조달기업 부담 완화... | Facebook">
            <a:extLst>
              <a:ext uri="{FF2B5EF4-FFF2-40B4-BE49-F238E27FC236}">
                <a16:creationId xmlns:a16="http://schemas.microsoft.com/office/drawing/2014/main" id="{82D56A0F-6030-05C7-6596-950B5240F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92" y="6028928"/>
            <a:ext cx="3076600" cy="30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카드뉴스 | 조달청">
            <a:extLst>
              <a:ext uri="{FF2B5EF4-FFF2-40B4-BE49-F238E27FC236}">
                <a16:creationId xmlns:a16="http://schemas.microsoft.com/office/drawing/2014/main" id="{6307DCE0-4EE3-0F09-16FB-692E6186A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98" y="6028928"/>
            <a:ext cx="3076600" cy="30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조달가 폭리] &quot;조달청 독점이 범죄적 폭리 초래&quot;… 이재명 지사, 대대적 개혁 예고 &lt; 조달가 폭리 &lt; 지방행정 &lt; 정치 &lt; 기사본문  - 중부일보 - 경기·인천의 든든한 친구">
            <a:extLst>
              <a:ext uri="{FF2B5EF4-FFF2-40B4-BE49-F238E27FC236}">
                <a16:creationId xmlns:a16="http://schemas.microsoft.com/office/drawing/2014/main" id="{EC38CCCE-9D59-D243-6609-E90305D8F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479" y="6028928"/>
            <a:ext cx="3680144" cy="30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7A119D-1A15-877C-70C6-4F0A991F1DEF}"/>
              </a:ext>
            </a:extLst>
          </p:cNvPr>
          <p:cNvSpPr txBox="1"/>
          <p:nvPr/>
        </p:nvSpPr>
        <p:spPr>
          <a:xfrm>
            <a:off x="4450897" y="9165801"/>
            <a:ext cx="8686186" cy="28103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110000"/>
              </a:lnSpc>
              <a:spcBef>
                <a:spcPts val="600"/>
              </a:spcBef>
              <a:defRPr sz="2600">
                <a:solidFill>
                  <a:srgbClr val="3F485A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altLang="ko-KR" sz="1800" dirty="0"/>
              <a:t>Image </a:t>
            </a:r>
            <a:r>
              <a:rPr lang="en-US" altLang="ko-KR" sz="1800" dirty="0" err="1"/>
              <a:t>sources:http</a:t>
            </a:r>
            <a:r>
              <a:rPr lang="en-US" altLang="ko-KR" sz="1800" dirty="0"/>
              <a:t>://</a:t>
            </a:r>
            <a:r>
              <a:rPr lang="en-US" altLang="ko-KR" sz="1800" dirty="0" err="1"/>
              <a:t>www.joongboo.com</a:t>
            </a:r>
            <a:r>
              <a:rPr lang="en-US" altLang="ko-KR" sz="1800" dirty="0"/>
              <a:t>/news/</a:t>
            </a:r>
            <a:r>
              <a:rPr lang="en-US" altLang="ko-KR" sz="1800" dirty="0" err="1"/>
              <a:t>articleView.html?idxno</a:t>
            </a:r>
            <a:r>
              <a:rPr lang="en-US" altLang="ko-KR" sz="1800" dirty="0"/>
              <a:t>=363471908</a:t>
            </a:r>
            <a:endParaRPr lang="en" altLang="ko-Kore-KR" sz="1800" dirty="0"/>
          </a:p>
        </p:txBody>
      </p:sp>
    </p:spTree>
    <p:extLst>
      <p:ext uri="{BB962C8B-B14F-4D97-AF65-F5344CB8AC3E}">
        <p14:creationId xmlns:p14="http://schemas.microsoft.com/office/powerpoint/2010/main" val="36391312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914</Words>
  <Application>Microsoft Macintosh PowerPoint</Application>
  <PresentationFormat>사용자 지정</PresentationFormat>
  <Paragraphs>128</Paragraphs>
  <Slides>21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Apple SD 산돌고딕 Neo 옅은체</vt:lpstr>
      <vt:lpstr>바탕</vt:lpstr>
      <vt:lpstr>Arial</vt:lpstr>
      <vt:lpstr>Calibri</vt:lpstr>
      <vt:lpstr>Gill Sans</vt:lpstr>
      <vt:lpstr>Helvetica Light</vt:lpstr>
      <vt:lpstr>Helvetica Neue</vt:lpstr>
      <vt:lpstr>Helvetica Neue Light</vt:lpstr>
      <vt:lpstr>Helvetica Neue Medium</vt:lpstr>
      <vt:lpstr>Times</vt:lpstr>
      <vt:lpstr>Times New Roman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KimKevin</cp:lastModifiedBy>
  <cp:revision>501</cp:revision>
  <dcterms:modified xsi:type="dcterms:W3CDTF">2022-10-21T08:21:17Z</dcterms:modified>
</cp:coreProperties>
</file>