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1"/>
  </p:notesMasterIdLst>
  <p:sldIdLst>
    <p:sldId id="266" r:id="rId5"/>
    <p:sldId id="309" r:id="rId6"/>
    <p:sldId id="310" r:id="rId7"/>
    <p:sldId id="312" r:id="rId8"/>
    <p:sldId id="314" r:id="rId9"/>
    <p:sldId id="334" r:id="rId10"/>
    <p:sldId id="316" r:id="rId11"/>
    <p:sldId id="313" r:id="rId12"/>
    <p:sldId id="315" r:id="rId13"/>
    <p:sldId id="317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11" r:id="rId29"/>
    <p:sldId id="33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73FB40-0004-4C18-9153-24EEFB557353}" v="56" dt="2022-09-13T23:08:29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Alsalami" userId="d1c4bb860cf8d7f3" providerId="LiveId" clId="{5E73FB40-0004-4C18-9153-24EEFB557353}"/>
    <pc:docChg chg="undo custSel addSld delSld modSld">
      <pc:chgData name="Mohamed Alsalami" userId="d1c4bb860cf8d7f3" providerId="LiveId" clId="{5E73FB40-0004-4C18-9153-24EEFB557353}" dt="2022-09-13T23:08:29.500" v="10070" actId="767"/>
      <pc:docMkLst>
        <pc:docMk/>
      </pc:docMkLst>
      <pc:sldChg chg="del">
        <pc:chgData name="Mohamed Alsalami" userId="d1c4bb860cf8d7f3" providerId="LiveId" clId="{5E73FB40-0004-4C18-9153-24EEFB557353}" dt="2022-09-10T08:39:20.006" v="2748" actId="47"/>
        <pc:sldMkLst>
          <pc:docMk/>
          <pc:sldMk cId="265522590" sldId="308"/>
        </pc:sldMkLst>
      </pc:sldChg>
      <pc:sldChg chg="modSp">
        <pc:chgData name="Mohamed Alsalami" userId="d1c4bb860cf8d7f3" providerId="LiveId" clId="{5E73FB40-0004-4C18-9153-24EEFB557353}" dt="2022-09-10T12:41:06.496" v="5301" actId="20577"/>
        <pc:sldMkLst>
          <pc:docMk/>
          <pc:sldMk cId="2145985964" sldId="309"/>
        </pc:sldMkLst>
        <pc:graphicFrameChg chg="mod">
          <ac:chgData name="Mohamed Alsalami" userId="d1c4bb860cf8d7f3" providerId="LiveId" clId="{5E73FB40-0004-4C18-9153-24EEFB557353}" dt="2022-09-10T12:41:06.496" v="5301" actId="20577"/>
          <ac:graphicFrameMkLst>
            <pc:docMk/>
            <pc:sldMk cId="2145985964" sldId="309"/>
            <ac:graphicFrameMk id="7" creationId="{35E943D8-1D32-6E9B-FF9A-CA99D2442962}"/>
          </ac:graphicFrameMkLst>
        </pc:graphicFrameChg>
      </pc:sldChg>
      <pc:sldChg chg="addSp delSp modSp mod modNotesTx">
        <pc:chgData name="Mohamed Alsalami" userId="d1c4bb860cf8d7f3" providerId="LiveId" clId="{5E73FB40-0004-4C18-9153-24EEFB557353}" dt="2022-09-13T23:05:56.911" v="10005" actId="1076"/>
        <pc:sldMkLst>
          <pc:docMk/>
          <pc:sldMk cId="1376761108" sldId="310"/>
        </pc:sldMkLst>
        <pc:spChg chg="mod">
          <ac:chgData name="Mohamed Alsalami" userId="d1c4bb860cf8d7f3" providerId="LiveId" clId="{5E73FB40-0004-4C18-9153-24EEFB557353}" dt="2022-09-10T17:31:20.450" v="9832" actId="1076"/>
          <ac:spMkLst>
            <pc:docMk/>
            <pc:sldMk cId="1376761108" sldId="310"/>
            <ac:spMk id="3" creationId="{0EED7239-0362-29E9-A529-985C5F479042}"/>
          </ac:spMkLst>
        </pc:spChg>
        <pc:spChg chg="add mod">
          <ac:chgData name="Mohamed Alsalami" userId="d1c4bb860cf8d7f3" providerId="LiveId" clId="{5E73FB40-0004-4C18-9153-24EEFB557353}" dt="2022-09-13T23:05:56.911" v="10005" actId="1076"/>
          <ac:spMkLst>
            <pc:docMk/>
            <pc:sldMk cId="1376761108" sldId="310"/>
            <ac:spMk id="5" creationId="{2138C992-9767-0296-8BE7-506DD96CABEA}"/>
          </ac:spMkLst>
        </pc:spChg>
        <pc:picChg chg="del">
          <ac:chgData name="Mohamed Alsalami" userId="d1c4bb860cf8d7f3" providerId="LiveId" clId="{5E73FB40-0004-4C18-9153-24EEFB557353}" dt="2022-09-10T17:31:02.174" v="9825" actId="478"/>
          <ac:picMkLst>
            <pc:docMk/>
            <pc:sldMk cId="1376761108" sldId="310"/>
            <ac:picMk id="4" creationId="{4ECF665A-0C91-3310-371D-254AD1D3AED2}"/>
          </ac:picMkLst>
        </pc:picChg>
        <pc:picChg chg="add mod">
          <ac:chgData name="Mohamed Alsalami" userId="d1c4bb860cf8d7f3" providerId="LiveId" clId="{5E73FB40-0004-4C18-9153-24EEFB557353}" dt="2022-09-10T17:32:08.922" v="9833" actId="1076"/>
          <ac:picMkLst>
            <pc:docMk/>
            <pc:sldMk cId="1376761108" sldId="310"/>
            <ac:picMk id="6" creationId="{FE199C1E-55CB-BF30-C36E-6D64E5159149}"/>
          </ac:picMkLst>
        </pc:picChg>
      </pc:sldChg>
      <pc:sldChg chg="modSp new mod">
        <pc:chgData name="Mohamed Alsalami" userId="d1c4bb860cf8d7f3" providerId="LiveId" clId="{5E73FB40-0004-4C18-9153-24EEFB557353}" dt="2022-09-10T17:25:02.254" v="9803" actId="27636"/>
        <pc:sldMkLst>
          <pc:docMk/>
          <pc:sldMk cId="3233287891" sldId="311"/>
        </pc:sldMkLst>
        <pc:spChg chg="mod">
          <ac:chgData name="Mohamed Alsalami" userId="d1c4bb860cf8d7f3" providerId="LiveId" clId="{5E73FB40-0004-4C18-9153-24EEFB557353}" dt="2022-09-10T07:35:31.584" v="241" actId="20577"/>
          <ac:spMkLst>
            <pc:docMk/>
            <pc:sldMk cId="3233287891" sldId="311"/>
            <ac:spMk id="2" creationId="{65E904FC-EF5C-26FF-EF91-594368D6BDC6}"/>
          </ac:spMkLst>
        </pc:spChg>
        <pc:spChg chg="mod">
          <ac:chgData name="Mohamed Alsalami" userId="d1c4bb860cf8d7f3" providerId="LiveId" clId="{5E73FB40-0004-4C18-9153-24EEFB557353}" dt="2022-09-10T17:25:02.254" v="9803" actId="27636"/>
          <ac:spMkLst>
            <pc:docMk/>
            <pc:sldMk cId="3233287891" sldId="311"/>
            <ac:spMk id="3" creationId="{E6EC7F55-90CA-61FC-9ABA-FF6DBBA9C708}"/>
          </ac:spMkLst>
        </pc:spChg>
      </pc:sldChg>
      <pc:sldChg chg="addSp delSp modSp new mod">
        <pc:chgData name="Mohamed Alsalami" userId="d1c4bb860cf8d7f3" providerId="LiveId" clId="{5E73FB40-0004-4C18-9153-24EEFB557353}" dt="2022-09-10T08:10:29.071" v="1394" actId="27636"/>
        <pc:sldMkLst>
          <pc:docMk/>
          <pc:sldMk cId="703425197" sldId="312"/>
        </pc:sldMkLst>
        <pc:spChg chg="mod">
          <ac:chgData name="Mohamed Alsalami" userId="d1c4bb860cf8d7f3" providerId="LiveId" clId="{5E73FB40-0004-4C18-9153-24EEFB557353}" dt="2022-09-10T07:55:30.867" v="354" actId="313"/>
          <ac:spMkLst>
            <pc:docMk/>
            <pc:sldMk cId="703425197" sldId="312"/>
            <ac:spMk id="2" creationId="{4F52263A-B203-10DA-1BA3-A90DBA6B5AA5}"/>
          </ac:spMkLst>
        </pc:spChg>
        <pc:spChg chg="mod">
          <ac:chgData name="Mohamed Alsalami" userId="d1c4bb860cf8d7f3" providerId="LiveId" clId="{5E73FB40-0004-4C18-9153-24EEFB557353}" dt="2022-09-10T08:10:29.071" v="1394" actId="27636"/>
          <ac:spMkLst>
            <pc:docMk/>
            <pc:sldMk cId="703425197" sldId="312"/>
            <ac:spMk id="3" creationId="{673155DA-3215-1C1F-3AC4-9A6AECF9A87D}"/>
          </ac:spMkLst>
        </pc:spChg>
        <pc:picChg chg="add del mod">
          <ac:chgData name="Mohamed Alsalami" userId="d1c4bb860cf8d7f3" providerId="LiveId" clId="{5E73FB40-0004-4C18-9153-24EEFB557353}" dt="2022-09-10T08:08:58.858" v="1381" actId="478"/>
          <ac:picMkLst>
            <pc:docMk/>
            <pc:sldMk cId="703425197" sldId="312"/>
            <ac:picMk id="4" creationId="{1CCDE05A-6AEC-707E-1213-6D354AE3F840}"/>
          </ac:picMkLst>
        </pc:picChg>
        <pc:picChg chg="add mod">
          <ac:chgData name="Mohamed Alsalami" userId="d1c4bb860cf8d7f3" providerId="LiveId" clId="{5E73FB40-0004-4C18-9153-24EEFB557353}" dt="2022-09-10T08:10:18.597" v="1392" actId="1076"/>
          <ac:picMkLst>
            <pc:docMk/>
            <pc:sldMk cId="703425197" sldId="312"/>
            <ac:picMk id="5" creationId="{2782C655-4922-6391-94E1-1DA68D67D9E2}"/>
          </ac:picMkLst>
        </pc:picChg>
        <pc:picChg chg="add mod ord">
          <ac:chgData name="Mohamed Alsalami" userId="d1c4bb860cf8d7f3" providerId="LiveId" clId="{5E73FB40-0004-4C18-9153-24EEFB557353}" dt="2022-09-10T08:10:16.803" v="1391" actId="1076"/>
          <ac:picMkLst>
            <pc:docMk/>
            <pc:sldMk cId="703425197" sldId="312"/>
            <ac:picMk id="6" creationId="{377B0780-2A28-2419-67D5-78AD132F15F6}"/>
          </ac:picMkLst>
        </pc:picChg>
      </pc:sldChg>
      <pc:sldChg chg="modSp new mod">
        <pc:chgData name="Mohamed Alsalami" userId="d1c4bb860cf8d7f3" providerId="LiveId" clId="{5E73FB40-0004-4C18-9153-24EEFB557353}" dt="2022-09-10T17:48:24.889" v="9838" actId="20577"/>
        <pc:sldMkLst>
          <pc:docMk/>
          <pc:sldMk cId="3414379920" sldId="313"/>
        </pc:sldMkLst>
        <pc:spChg chg="mod">
          <ac:chgData name="Mohamed Alsalami" userId="d1c4bb860cf8d7f3" providerId="LiveId" clId="{5E73FB40-0004-4C18-9153-24EEFB557353}" dt="2022-09-10T08:04:06.769" v="1359" actId="20577"/>
          <ac:spMkLst>
            <pc:docMk/>
            <pc:sldMk cId="3414379920" sldId="313"/>
            <ac:spMk id="2" creationId="{EF14FB14-AD76-52CB-6E9E-F089ED0955EA}"/>
          </ac:spMkLst>
        </pc:spChg>
        <pc:spChg chg="mod">
          <ac:chgData name="Mohamed Alsalami" userId="d1c4bb860cf8d7f3" providerId="LiveId" clId="{5E73FB40-0004-4C18-9153-24EEFB557353}" dt="2022-09-10T17:48:24.889" v="9838" actId="20577"/>
          <ac:spMkLst>
            <pc:docMk/>
            <pc:sldMk cId="3414379920" sldId="313"/>
            <ac:spMk id="3" creationId="{76874E9F-E6CC-4F7D-B56F-F4C4F04E562C}"/>
          </ac:spMkLst>
        </pc:spChg>
      </pc:sldChg>
      <pc:sldChg chg="new del">
        <pc:chgData name="Mohamed Alsalami" userId="d1c4bb860cf8d7f3" providerId="LiveId" clId="{5E73FB40-0004-4C18-9153-24EEFB557353}" dt="2022-09-10T08:17:54.913" v="1941" actId="47"/>
        <pc:sldMkLst>
          <pc:docMk/>
          <pc:sldMk cId="731639711" sldId="314"/>
        </pc:sldMkLst>
      </pc:sldChg>
      <pc:sldChg chg="delSp modSp new mod">
        <pc:chgData name="Mohamed Alsalami" userId="d1c4bb860cf8d7f3" providerId="LiveId" clId="{5E73FB40-0004-4C18-9153-24EEFB557353}" dt="2022-09-10T12:42:18.604" v="5333" actId="20577"/>
        <pc:sldMkLst>
          <pc:docMk/>
          <pc:sldMk cId="1683987261" sldId="314"/>
        </pc:sldMkLst>
        <pc:spChg chg="mod">
          <ac:chgData name="Mohamed Alsalami" userId="d1c4bb860cf8d7f3" providerId="LiveId" clId="{5E73FB40-0004-4C18-9153-24EEFB557353}" dt="2022-09-10T12:42:18.604" v="5333" actId="20577"/>
          <ac:spMkLst>
            <pc:docMk/>
            <pc:sldMk cId="1683987261" sldId="314"/>
            <ac:spMk id="2" creationId="{71A1A161-AC3F-65F0-8F52-6FAEDF0B3EFC}"/>
          </ac:spMkLst>
        </pc:spChg>
        <pc:spChg chg="del mod">
          <ac:chgData name="Mohamed Alsalami" userId="d1c4bb860cf8d7f3" providerId="LiveId" clId="{5E73FB40-0004-4C18-9153-24EEFB557353}" dt="2022-09-10T08:19:16.812" v="1978" actId="478"/>
          <ac:spMkLst>
            <pc:docMk/>
            <pc:sldMk cId="1683987261" sldId="314"/>
            <ac:spMk id="3" creationId="{9C86F1E2-0874-EE1E-9D85-F0FD758D84D4}"/>
          </ac:spMkLst>
        </pc:spChg>
      </pc:sldChg>
      <pc:sldChg chg="addSp modSp new mod">
        <pc:chgData name="Mohamed Alsalami" userId="d1c4bb860cf8d7f3" providerId="LiveId" clId="{5E73FB40-0004-4C18-9153-24EEFB557353}" dt="2022-09-10T08:58:52.312" v="3954" actId="20577"/>
        <pc:sldMkLst>
          <pc:docMk/>
          <pc:sldMk cId="2532517127" sldId="315"/>
        </pc:sldMkLst>
        <pc:spChg chg="mod">
          <ac:chgData name="Mohamed Alsalami" userId="d1c4bb860cf8d7f3" providerId="LiveId" clId="{5E73FB40-0004-4C18-9153-24EEFB557353}" dt="2022-09-10T08:58:41.745" v="3951" actId="20577"/>
          <ac:spMkLst>
            <pc:docMk/>
            <pc:sldMk cId="2532517127" sldId="315"/>
            <ac:spMk id="2" creationId="{EA1840C2-CC36-9DD0-B823-45A238B676EA}"/>
          </ac:spMkLst>
        </pc:spChg>
        <pc:spChg chg="mod">
          <ac:chgData name="Mohamed Alsalami" userId="d1c4bb860cf8d7f3" providerId="LiveId" clId="{5E73FB40-0004-4C18-9153-24EEFB557353}" dt="2022-09-10T08:58:52.312" v="3954" actId="20577"/>
          <ac:spMkLst>
            <pc:docMk/>
            <pc:sldMk cId="2532517127" sldId="315"/>
            <ac:spMk id="3" creationId="{2ABD21ED-7FA4-D8E4-FF9E-3A04B9C6D934}"/>
          </ac:spMkLst>
        </pc:spChg>
        <pc:spChg chg="add mod">
          <ac:chgData name="Mohamed Alsalami" userId="d1c4bb860cf8d7f3" providerId="LiveId" clId="{5E73FB40-0004-4C18-9153-24EEFB557353}" dt="2022-09-10T08:38:16.560" v="2747" actId="14100"/>
          <ac:spMkLst>
            <pc:docMk/>
            <pc:sldMk cId="2532517127" sldId="315"/>
            <ac:spMk id="4" creationId="{CF743018-7100-3F2C-9F23-E23890A0AFA2}"/>
          </ac:spMkLst>
        </pc:spChg>
      </pc:sldChg>
      <pc:sldChg chg="addSp delSp modSp new mod">
        <pc:chgData name="Mohamed Alsalami" userId="d1c4bb860cf8d7f3" providerId="LiveId" clId="{5E73FB40-0004-4C18-9153-24EEFB557353}" dt="2022-09-10T12:13:24.208" v="4468" actId="20577"/>
        <pc:sldMkLst>
          <pc:docMk/>
          <pc:sldMk cId="2933680282" sldId="316"/>
        </pc:sldMkLst>
        <pc:spChg chg="mod">
          <ac:chgData name="Mohamed Alsalami" userId="d1c4bb860cf8d7f3" providerId="LiveId" clId="{5E73FB40-0004-4C18-9153-24EEFB557353}" dt="2022-09-10T12:13:24.208" v="4468" actId="20577"/>
          <ac:spMkLst>
            <pc:docMk/>
            <pc:sldMk cId="2933680282" sldId="316"/>
            <ac:spMk id="2" creationId="{61B4BE91-CE58-D076-FF95-14380C6F5BDA}"/>
          </ac:spMkLst>
        </pc:spChg>
        <pc:spChg chg="del">
          <ac:chgData name="Mohamed Alsalami" userId="d1c4bb860cf8d7f3" providerId="LiveId" clId="{5E73FB40-0004-4C18-9153-24EEFB557353}" dt="2022-09-10T08:41:06.542" v="2789" actId="478"/>
          <ac:spMkLst>
            <pc:docMk/>
            <pc:sldMk cId="2933680282" sldId="316"/>
            <ac:spMk id="3" creationId="{808D566B-B9F1-D6BF-B129-6F7A19BFD9F9}"/>
          </ac:spMkLst>
        </pc:spChg>
        <pc:spChg chg="add del mod">
          <ac:chgData name="Mohamed Alsalami" userId="d1c4bb860cf8d7f3" providerId="LiveId" clId="{5E73FB40-0004-4C18-9153-24EEFB557353}" dt="2022-09-10T08:45:15.342" v="2936" actId="478"/>
          <ac:spMkLst>
            <pc:docMk/>
            <pc:sldMk cId="2933680282" sldId="316"/>
            <ac:spMk id="5" creationId="{EC5A2373-F1B7-1A90-EBAE-D884CE4125E4}"/>
          </ac:spMkLst>
        </pc:spChg>
        <pc:graphicFrameChg chg="add mod modGraphic">
          <ac:chgData name="Mohamed Alsalami" userId="d1c4bb860cf8d7f3" providerId="LiveId" clId="{5E73FB40-0004-4C18-9153-24EEFB557353}" dt="2022-09-10T08:46:48" v="2942"/>
          <ac:graphicFrameMkLst>
            <pc:docMk/>
            <pc:sldMk cId="2933680282" sldId="316"/>
            <ac:graphicFrameMk id="4" creationId="{58DD5815-7E32-F46D-2AD3-9E3372D4AAC5}"/>
          </ac:graphicFrameMkLst>
        </pc:graphicFrameChg>
      </pc:sldChg>
      <pc:sldChg chg="modSp new mod modNotesTx">
        <pc:chgData name="Mohamed Alsalami" userId="d1c4bb860cf8d7f3" providerId="LiveId" clId="{5E73FB40-0004-4C18-9153-24EEFB557353}" dt="2022-09-10T17:51:32.715" v="9849" actId="313"/>
        <pc:sldMkLst>
          <pc:docMk/>
          <pc:sldMk cId="1255287271" sldId="317"/>
        </pc:sldMkLst>
        <pc:spChg chg="mod">
          <ac:chgData name="Mohamed Alsalami" userId="d1c4bb860cf8d7f3" providerId="LiveId" clId="{5E73FB40-0004-4C18-9153-24EEFB557353}" dt="2022-09-10T08:58:14.975" v="3943" actId="20577"/>
          <ac:spMkLst>
            <pc:docMk/>
            <pc:sldMk cId="1255287271" sldId="317"/>
            <ac:spMk id="2" creationId="{1C2E5E50-5C9A-9006-18D7-11A2707802BA}"/>
          </ac:spMkLst>
        </pc:spChg>
        <pc:spChg chg="mod">
          <ac:chgData name="Mohamed Alsalami" userId="d1c4bb860cf8d7f3" providerId="LiveId" clId="{5E73FB40-0004-4C18-9153-24EEFB557353}" dt="2022-09-10T17:51:32.715" v="9849" actId="313"/>
          <ac:spMkLst>
            <pc:docMk/>
            <pc:sldMk cId="1255287271" sldId="317"/>
            <ac:spMk id="3" creationId="{8800D06F-8221-A0E7-9A2B-B0DA6AA0F20E}"/>
          </ac:spMkLst>
        </pc:spChg>
      </pc:sldChg>
      <pc:sldChg chg="new del">
        <pc:chgData name="Mohamed Alsalami" userId="d1c4bb860cf8d7f3" providerId="LiveId" clId="{5E73FB40-0004-4C18-9153-24EEFB557353}" dt="2022-09-10T12:33:48.625" v="5217" actId="47"/>
        <pc:sldMkLst>
          <pc:docMk/>
          <pc:sldMk cId="4258071300" sldId="318"/>
        </pc:sldMkLst>
      </pc:sldChg>
      <pc:sldChg chg="addSp delSp modSp new mod">
        <pc:chgData name="Mohamed Alsalami" userId="d1c4bb860cf8d7f3" providerId="LiveId" clId="{5E73FB40-0004-4C18-9153-24EEFB557353}" dt="2022-09-13T23:07:05.708" v="10012" actId="1076"/>
        <pc:sldMkLst>
          <pc:docMk/>
          <pc:sldMk cId="2199255394" sldId="319"/>
        </pc:sldMkLst>
        <pc:spChg chg="mod">
          <ac:chgData name="Mohamed Alsalami" userId="d1c4bb860cf8d7f3" providerId="LiveId" clId="{5E73FB40-0004-4C18-9153-24EEFB557353}" dt="2022-09-10T12:23:22.680" v="4959" actId="1076"/>
          <ac:spMkLst>
            <pc:docMk/>
            <pc:sldMk cId="2199255394" sldId="319"/>
            <ac:spMk id="2" creationId="{68E871C8-F0EE-2FFA-0415-FB4255681FE7}"/>
          </ac:spMkLst>
        </pc:spChg>
        <pc:spChg chg="mod">
          <ac:chgData name="Mohamed Alsalami" userId="d1c4bb860cf8d7f3" providerId="LiveId" clId="{5E73FB40-0004-4C18-9153-24EEFB557353}" dt="2022-09-10T12:45:44.381" v="5393" actId="20577"/>
          <ac:spMkLst>
            <pc:docMk/>
            <pc:sldMk cId="2199255394" sldId="319"/>
            <ac:spMk id="3" creationId="{1717EF8E-CAC8-B0C0-BD20-B58DEB99AC64}"/>
          </ac:spMkLst>
        </pc:spChg>
        <pc:spChg chg="add del mod">
          <ac:chgData name="Mohamed Alsalami" userId="d1c4bb860cf8d7f3" providerId="LiveId" clId="{5E73FB40-0004-4C18-9153-24EEFB557353}" dt="2022-09-13T23:06:37.285" v="10008" actId="478"/>
          <ac:spMkLst>
            <pc:docMk/>
            <pc:sldMk cId="2199255394" sldId="319"/>
            <ac:spMk id="6" creationId="{9D0141FF-EDE6-9063-8A0B-DF915995F820}"/>
          </ac:spMkLst>
        </pc:spChg>
        <pc:spChg chg="add mod">
          <ac:chgData name="Mohamed Alsalami" userId="d1c4bb860cf8d7f3" providerId="LiveId" clId="{5E73FB40-0004-4C18-9153-24EEFB557353}" dt="2022-09-13T23:07:05.708" v="10012" actId="1076"/>
          <ac:spMkLst>
            <pc:docMk/>
            <pc:sldMk cId="2199255394" sldId="319"/>
            <ac:spMk id="9" creationId="{35985AB6-7536-FCF5-40C4-A660F83F1504}"/>
          </ac:spMkLst>
        </pc:spChg>
        <pc:picChg chg="add del mod">
          <ac:chgData name="Mohamed Alsalami" userId="d1c4bb860cf8d7f3" providerId="LiveId" clId="{5E73FB40-0004-4C18-9153-24EEFB557353}" dt="2022-09-10T12:30:03.069" v="5133" actId="478"/>
          <ac:picMkLst>
            <pc:docMk/>
            <pc:sldMk cId="2199255394" sldId="319"/>
            <ac:picMk id="4" creationId="{61388563-BB84-7C6A-4CCE-E3F81E23D173}"/>
          </ac:picMkLst>
        </pc:picChg>
        <pc:picChg chg="add mod">
          <ac:chgData name="Mohamed Alsalami" userId="d1c4bb860cf8d7f3" providerId="LiveId" clId="{5E73FB40-0004-4C18-9153-24EEFB557353}" dt="2022-09-10T12:38:40.380" v="5268" actId="1076"/>
          <ac:picMkLst>
            <pc:docMk/>
            <pc:sldMk cId="2199255394" sldId="319"/>
            <ac:picMk id="5" creationId="{56D434CA-E2BE-9EF6-5F37-B30032EC2716}"/>
          </ac:picMkLst>
        </pc:picChg>
        <pc:picChg chg="add mod">
          <ac:chgData name="Mohamed Alsalami" userId="d1c4bb860cf8d7f3" providerId="LiveId" clId="{5E73FB40-0004-4C18-9153-24EEFB557353}" dt="2022-09-10T12:38:41.911" v="5269" actId="1076"/>
          <ac:picMkLst>
            <pc:docMk/>
            <pc:sldMk cId="2199255394" sldId="319"/>
            <ac:picMk id="7" creationId="{664B1B19-8295-4AFC-C51E-814CD7A8FC21}"/>
          </ac:picMkLst>
        </pc:picChg>
      </pc:sldChg>
      <pc:sldChg chg="addSp modSp new mod">
        <pc:chgData name="Mohamed Alsalami" userId="d1c4bb860cf8d7f3" providerId="LiveId" clId="{5E73FB40-0004-4C18-9153-24EEFB557353}" dt="2022-09-10T13:08:18.823" v="5604" actId="115"/>
        <pc:sldMkLst>
          <pc:docMk/>
          <pc:sldMk cId="1875996442" sldId="320"/>
        </pc:sldMkLst>
        <pc:spChg chg="mod">
          <ac:chgData name="Mohamed Alsalami" userId="d1c4bb860cf8d7f3" providerId="LiveId" clId="{5E73FB40-0004-4C18-9153-24EEFB557353}" dt="2022-09-10T12:37:10.021" v="5223" actId="1076"/>
          <ac:spMkLst>
            <pc:docMk/>
            <pc:sldMk cId="1875996442" sldId="320"/>
            <ac:spMk id="2" creationId="{ECF9EFE4-5929-AD2F-8C9E-6A037FE77A03}"/>
          </ac:spMkLst>
        </pc:spChg>
        <pc:spChg chg="mod">
          <ac:chgData name="Mohamed Alsalami" userId="d1c4bb860cf8d7f3" providerId="LiveId" clId="{5E73FB40-0004-4C18-9153-24EEFB557353}" dt="2022-09-10T12:40:38.147" v="5278" actId="20577"/>
          <ac:spMkLst>
            <pc:docMk/>
            <pc:sldMk cId="1875996442" sldId="320"/>
            <ac:spMk id="3" creationId="{19CD8326-8545-440E-9E0C-FA5C70B56F16}"/>
          </ac:spMkLst>
        </pc:spChg>
        <pc:spChg chg="add mod">
          <ac:chgData name="Mohamed Alsalami" userId="d1c4bb860cf8d7f3" providerId="LiveId" clId="{5E73FB40-0004-4C18-9153-24EEFB557353}" dt="2022-09-10T12:44:17.911" v="5344" actId="14100"/>
          <ac:spMkLst>
            <pc:docMk/>
            <pc:sldMk cId="1875996442" sldId="320"/>
            <ac:spMk id="5" creationId="{73361FC3-225A-03F0-41A1-946E2384F291}"/>
          </ac:spMkLst>
        </pc:spChg>
        <pc:spChg chg="add mod">
          <ac:chgData name="Mohamed Alsalami" userId="d1c4bb860cf8d7f3" providerId="LiveId" clId="{5E73FB40-0004-4C18-9153-24EEFB557353}" dt="2022-09-10T12:45:05.574" v="5387" actId="1076"/>
          <ac:spMkLst>
            <pc:docMk/>
            <pc:sldMk cId="1875996442" sldId="320"/>
            <ac:spMk id="7" creationId="{6F0D05CD-3E17-A4B9-911C-CC16072C393A}"/>
          </ac:spMkLst>
        </pc:spChg>
        <pc:spChg chg="add mod">
          <ac:chgData name="Mohamed Alsalami" userId="d1c4bb860cf8d7f3" providerId="LiveId" clId="{5E73FB40-0004-4C18-9153-24EEFB557353}" dt="2022-09-10T13:08:18.823" v="5604" actId="115"/>
          <ac:spMkLst>
            <pc:docMk/>
            <pc:sldMk cId="1875996442" sldId="320"/>
            <ac:spMk id="8" creationId="{628C7FD8-6587-8E60-9706-D7746CE0F8D4}"/>
          </ac:spMkLst>
        </pc:spChg>
      </pc:sldChg>
      <pc:sldChg chg="addSp delSp modSp new mod">
        <pc:chgData name="Mohamed Alsalami" userId="d1c4bb860cf8d7f3" providerId="LiveId" clId="{5E73FB40-0004-4C18-9153-24EEFB557353}" dt="2022-09-11T05:09:04.905" v="10002" actId="20577"/>
        <pc:sldMkLst>
          <pc:docMk/>
          <pc:sldMk cId="3344853144" sldId="321"/>
        </pc:sldMkLst>
        <pc:spChg chg="mod">
          <ac:chgData name="Mohamed Alsalami" userId="d1c4bb860cf8d7f3" providerId="LiveId" clId="{5E73FB40-0004-4C18-9153-24EEFB557353}" dt="2022-09-10T12:48:43.191" v="5406"/>
          <ac:spMkLst>
            <pc:docMk/>
            <pc:sldMk cId="3344853144" sldId="321"/>
            <ac:spMk id="2" creationId="{1902A2F1-C8AB-0702-408E-E0663C252827}"/>
          </ac:spMkLst>
        </pc:spChg>
        <pc:spChg chg="del">
          <ac:chgData name="Mohamed Alsalami" userId="d1c4bb860cf8d7f3" providerId="LiveId" clId="{5E73FB40-0004-4C18-9153-24EEFB557353}" dt="2022-09-10T12:47:07.281" v="5395" actId="478"/>
          <ac:spMkLst>
            <pc:docMk/>
            <pc:sldMk cId="3344853144" sldId="321"/>
            <ac:spMk id="3" creationId="{0BA80D94-EBAB-E3FD-7072-0C40BD51856F}"/>
          </ac:spMkLst>
        </pc:spChg>
        <pc:spChg chg="add mod">
          <ac:chgData name="Mohamed Alsalami" userId="d1c4bb860cf8d7f3" providerId="LiveId" clId="{5E73FB40-0004-4C18-9153-24EEFB557353}" dt="2022-09-11T05:09:04.905" v="10002" actId="20577"/>
          <ac:spMkLst>
            <pc:docMk/>
            <pc:sldMk cId="3344853144" sldId="321"/>
            <ac:spMk id="4" creationId="{D03F4940-00B0-7725-F599-2688601471DC}"/>
          </ac:spMkLst>
        </pc:spChg>
        <pc:spChg chg="add mod">
          <ac:chgData name="Mohamed Alsalami" userId="d1c4bb860cf8d7f3" providerId="LiveId" clId="{5E73FB40-0004-4C18-9153-24EEFB557353}" dt="2022-09-10T12:52:39.632" v="5408" actId="403"/>
          <ac:spMkLst>
            <pc:docMk/>
            <pc:sldMk cId="3344853144" sldId="321"/>
            <ac:spMk id="6" creationId="{FD49C1F0-B736-E585-8D98-1548633ABB0C}"/>
          </ac:spMkLst>
        </pc:spChg>
      </pc:sldChg>
      <pc:sldChg chg="addSp modSp new mod">
        <pc:chgData name="Mohamed Alsalami" userId="d1c4bb860cf8d7f3" providerId="LiveId" clId="{5E73FB40-0004-4C18-9153-24EEFB557353}" dt="2022-09-10T13:26:39.935" v="6271" actId="20577"/>
        <pc:sldMkLst>
          <pc:docMk/>
          <pc:sldMk cId="471188710" sldId="322"/>
        </pc:sldMkLst>
        <pc:spChg chg="mod">
          <ac:chgData name="Mohamed Alsalami" userId="d1c4bb860cf8d7f3" providerId="LiveId" clId="{5E73FB40-0004-4C18-9153-24EEFB557353}" dt="2022-09-10T13:08:42.537" v="5632" actId="14100"/>
          <ac:spMkLst>
            <pc:docMk/>
            <pc:sldMk cId="471188710" sldId="322"/>
            <ac:spMk id="2" creationId="{9CA17ADC-0B6C-097D-E8F2-0B452463E713}"/>
          </ac:spMkLst>
        </pc:spChg>
        <pc:spChg chg="mod">
          <ac:chgData name="Mohamed Alsalami" userId="d1c4bb860cf8d7f3" providerId="LiveId" clId="{5E73FB40-0004-4C18-9153-24EEFB557353}" dt="2022-09-10T13:26:39.935" v="6271" actId="20577"/>
          <ac:spMkLst>
            <pc:docMk/>
            <pc:sldMk cId="471188710" sldId="322"/>
            <ac:spMk id="3" creationId="{40F3FB66-6444-B17E-0682-3A105EB6FD54}"/>
          </ac:spMkLst>
        </pc:spChg>
        <pc:picChg chg="add mod">
          <ac:chgData name="Mohamed Alsalami" userId="d1c4bb860cf8d7f3" providerId="LiveId" clId="{5E73FB40-0004-4C18-9153-24EEFB557353}" dt="2022-09-10T13:07:44.922" v="5599" actId="1076"/>
          <ac:picMkLst>
            <pc:docMk/>
            <pc:sldMk cId="471188710" sldId="322"/>
            <ac:picMk id="4" creationId="{732279E6-FE7D-311E-776C-366859A4896D}"/>
          </ac:picMkLst>
        </pc:picChg>
      </pc:sldChg>
      <pc:sldChg chg="modSp new mod">
        <pc:chgData name="Mohamed Alsalami" userId="d1c4bb860cf8d7f3" providerId="LiveId" clId="{5E73FB40-0004-4C18-9153-24EEFB557353}" dt="2022-09-10T14:51:16.754" v="6653" actId="20577"/>
        <pc:sldMkLst>
          <pc:docMk/>
          <pc:sldMk cId="4203438419" sldId="323"/>
        </pc:sldMkLst>
        <pc:spChg chg="mod">
          <ac:chgData name="Mohamed Alsalami" userId="d1c4bb860cf8d7f3" providerId="LiveId" clId="{5E73FB40-0004-4C18-9153-24EEFB557353}" dt="2022-09-10T13:31:17.685" v="6280"/>
          <ac:spMkLst>
            <pc:docMk/>
            <pc:sldMk cId="4203438419" sldId="323"/>
            <ac:spMk id="2" creationId="{B8B84E58-7D73-FA47-3CE2-5CD4FC1B4FB5}"/>
          </ac:spMkLst>
        </pc:spChg>
        <pc:spChg chg="mod">
          <ac:chgData name="Mohamed Alsalami" userId="d1c4bb860cf8d7f3" providerId="LiveId" clId="{5E73FB40-0004-4C18-9153-24EEFB557353}" dt="2022-09-10T14:51:16.754" v="6653" actId="20577"/>
          <ac:spMkLst>
            <pc:docMk/>
            <pc:sldMk cId="4203438419" sldId="323"/>
            <ac:spMk id="3" creationId="{3C9DC36F-882A-1DD8-DDE5-42575339EDA9}"/>
          </ac:spMkLst>
        </pc:spChg>
      </pc:sldChg>
      <pc:sldChg chg="modSp new mod">
        <pc:chgData name="Mohamed Alsalami" userId="d1c4bb860cf8d7f3" providerId="LiveId" clId="{5E73FB40-0004-4C18-9153-24EEFB557353}" dt="2022-09-10T15:40:52.652" v="7737" actId="1076"/>
        <pc:sldMkLst>
          <pc:docMk/>
          <pc:sldMk cId="3712868329" sldId="324"/>
        </pc:sldMkLst>
        <pc:spChg chg="mod">
          <ac:chgData name="Mohamed Alsalami" userId="d1c4bb860cf8d7f3" providerId="LiveId" clId="{5E73FB40-0004-4C18-9153-24EEFB557353}" dt="2022-09-10T14:54:31.882" v="6779" actId="20577"/>
          <ac:spMkLst>
            <pc:docMk/>
            <pc:sldMk cId="3712868329" sldId="324"/>
            <ac:spMk id="2" creationId="{E361DCC7-376B-675D-C30C-29F1F2BF868A}"/>
          </ac:spMkLst>
        </pc:spChg>
        <pc:spChg chg="mod">
          <ac:chgData name="Mohamed Alsalami" userId="d1c4bb860cf8d7f3" providerId="LiveId" clId="{5E73FB40-0004-4C18-9153-24EEFB557353}" dt="2022-09-10T15:40:52.652" v="7737" actId="1076"/>
          <ac:spMkLst>
            <pc:docMk/>
            <pc:sldMk cId="3712868329" sldId="324"/>
            <ac:spMk id="3" creationId="{D83AFE98-3897-D672-856A-F3995459E9F4}"/>
          </ac:spMkLst>
        </pc:spChg>
      </pc:sldChg>
      <pc:sldChg chg="modSp new mod">
        <pc:chgData name="Mohamed Alsalami" userId="d1c4bb860cf8d7f3" providerId="LiveId" clId="{5E73FB40-0004-4C18-9153-24EEFB557353}" dt="2022-09-10T15:42:50.867" v="7829"/>
        <pc:sldMkLst>
          <pc:docMk/>
          <pc:sldMk cId="1885842595" sldId="325"/>
        </pc:sldMkLst>
        <pc:spChg chg="mod">
          <ac:chgData name="Mohamed Alsalami" userId="d1c4bb860cf8d7f3" providerId="LiveId" clId="{5E73FB40-0004-4C18-9153-24EEFB557353}" dt="2022-09-10T15:42:50.867" v="7829"/>
          <ac:spMkLst>
            <pc:docMk/>
            <pc:sldMk cId="1885842595" sldId="325"/>
            <ac:spMk id="2" creationId="{D1B42B79-94B4-E762-1545-B0FC61CFB83D}"/>
          </ac:spMkLst>
        </pc:spChg>
        <pc:spChg chg="mod">
          <ac:chgData name="Mohamed Alsalami" userId="d1c4bb860cf8d7f3" providerId="LiveId" clId="{5E73FB40-0004-4C18-9153-24EEFB557353}" dt="2022-09-10T15:42:31.476" v="7827" actId="20577"/>
          <ac:spMkLst>
            <pc:docMk/>
            <pc:sldMk cId="1885842595" sldId="325"/>
            <ac:spMk id="3" creationId="{464FFC0B-43F2-870F-B247-E595C2BF4F66}"/>
          </ac:spMkLst>
        </pc:spChg>
      </pc:sldChg>
      <pc:sldChg chg="addSp delSp modSp new mod">
        <pc:chgData name="Mohamed Alsalami" userId="d1c4bb860cf8d7f3" providerId="LiveId" clId="{5E73FB40-0004-4C18-9153-24EEFB557353}" dt="2022-09-13T23:08:29.500" v="10070" actId="767"/>
        <pc:sldMkLst>
          <pc:docMk/>
          <pc:sldMk cId="708278555" sldId="326"/>
        </pc:sldMkLst>
        <pc:spChg chg="mod">
          <ac:chgData name="Mohamed Alsalami" userId="d1c4bb860cf8d7f3" providerId="LiveId" clId="{5E73FB40-0004-4C18-9153-24EEFB557353}" dt="2022-09-10T15:42:54.111" v="7830"/>
          <ac:spMkLst>
            <pc:docMk/>
            <pc:sldMk cId="708278555" sldId="326"/>
            <ac:spMk id="2" creationId="{114A9A5A-DE5C-3E65-5A8B-08FED0219A83}"/>
          </ac:spMkLst>
        </pc:spChg>
        <pc:spChg chg="mod">
          <ac:chgData name="Mohamed Alsalami" userId="d1c4bb860cf8d7f3" providerId="LiveId" clId="{5E73FB40-0004-4C18-9153-24EEFB557353}" dt="2022-09-10T15:52:37.017" v="7903" actId="20577"/>
          <ac:spMkLst>
            <pc:docMk/>
            <pc:sldMk cId="708278555" sldId="326"/>
            <ac:spMk id="3" creationId="{B46D2716-0D87-766A-D54E-866EEADAD038}"/>
          </ac:spMkLst>
        </pc:spChg>
        <pc:spChg chg="add del mod">
          <ac:chgData name="Mohamed Alsalami" userId="d1c4bb860cf8d7f3" providerId="LiveId" clId="{5E73FB40-0004-4C18-9153-24EEFB557353}" dt="2022-09-13T23:08:29.500" v="10070" actId="767"/>
          <ac:spMkLst>
            <pc:docMk/>
            <pc:sldMk cId="708278555" sldId="326"/>
            <ac:spMk id="4" creationId="{5EFDEACF-8A4B-EE0B-C6FB-3BA023DE54E8}"/>
          </ac:spMkLst>
        </pc:spChg>
        <pc:spChg chg="add del">
          <ac:chgData name="Mohamed Alsalami" userId="d1c4bb860cf8d7f3" providerId="LiveId" clId="{5E73FB40-0004-4C18-9153-24EEFB557353}" dt="2022-09-10T15:44:14.623" v="7834" actId="478"/>
          <ac:spMkLst>
            <pc:docMk/>
            <pc:sldMk cId="708278555" sldId="326"/>
            <ac:spMk id="4" creationId="{D1F2A84E-5E02-695E-6D56-238918E9B8DB}"/>
          </ac:spMkLst>
        </pc:spChg>
        <pc:picChg chg="add mod">
          <ac:chgData name="Mohamed Alsalami" userId="d1c4bb860cf8d7f3" providerId="LiveId" clId="{5E73FB40-0004-4C18-9153-24EEFB557353}" dt="2022-09-10T15:48:01.471" v="7847" actId="14100"/>
          <ac:picMkLst>
            <pc:docMk/>
            <pc:sldMk cId="708278555" sldId="326"/>
            <ac:picMk id="5" creationId="{80E339A9-439B-DD03-8069-30B1234D4AF4}"/>
          </ac:picMkLst>
        </pc:picChg>
      </pc:sldChg>
      <pc:sldChg chg="modSp new mod">
        <pc:chgData name="Mohamed Alsalami" userId="d1c4bb860cf8d7f3" providerId="LiveId" clId="{5E73FB40-0004-4C18-9153-24EEFB557353}" dt="2022-09-10T16:45:41" v="8545" actId="20577"/>
        <pc:sldMkLst>
          <pc:docMk/>
          <pc:sldMk cId="2865508544" sldId="327"/>
        </pc:sldMkLst>
        <pc:spChg chg="mod">
          <ac:chgData name="Mohamed Alsalami" userId="d1c4bb860cf8d7f3" providerId="LiveId" clId="{5E73FB40-0004-4C18-9153-24EEFB557353}" dt="2022-09-10T16:33:37.496" v="7945" actId="20577"/>
          <ac:spMkLst>
            <pc:docMk/>
            <pc:sldMk cId="2865508544" sldId="327"/>
            <ac:spMk id="2" creationId="{7E0853A4-FFA3-BD51-9C0C-02C38E320858}"/>
          </ac:spMkLst>
        </pc:spChg>
        <pc:spChg chg="mod">
          <ac:chgData name="Mohamed Alsalami" userId="d1c4bb860cf8d7f3" providerId="LiveId" clId="{5E73FB40-0004-4C18-9153-24EEFB557353}" dt="2022-09-10T16:45:41" v="8545" actId="20577"/>
          <ac:spMkLst>
            <pc:docMk/>
            <pc:sldMk cId="2865508544" sldId="327"/>
            <ac:spMk id="3" creationId="{E17903D1-8620-AD21-2E97-202251D6EEBE}"/>
          </ac:spMkLst>
        </pc:spChg>
      </pc:sldChg>
      <pc:sldChg chg="modSp new mod">
        <pc:chgData name="Mohamed Alsalami" userId="d1c4bb860cf8d7f3" providerId="LiveId" clId="{5E73FB40-0004-4C18-9153-24EEFB557353}" dt="2022-09-11T08:05:03.194" v="10003" actId="20577"/>
        <pc:sldMkLst>
          <pc:docMk/>
          <pc:sldMk cId="1787958048" sldId="328"/>
        </pc:sldMkLst>
        <pc:spChg chg="mod">
          <ac:chgData name="Mohamed Alsalami" userId="d1c4bb860cf8d7f3" providerId="LiveId" clId="{5E73FB40-0004-4C18-9153-24EEFB557353}" dt="2022-09-10T16:49:29.801" v="8742"/>
          <ac:spMkLst>
            <pc:docMk/>
            <pc:sldMk cId="1787958048" sldId="328"/>
            <ac:spMk id="2" creationId="{CF05918F-3CA2-3C60-6450-6637BD48F591}"/>
          </ac:spMkLst>
        </pc:spChg>
        <pc:spChg chg="mod">
          <ac:chgData name="Mohamed Alsalami" userId="d1c4bb860cf8d7f3" providerId="LiveId" clId="{5E73FB40-0004-4C18-9153-24EEFB557353}" dt="2022-09-11T08:05:03.194" v="10003" actId="20577"/>
          <ac:spMkLst>
            <pc:docMk/>
            <pc:sldMk cId="1787958048" sldId="328"/>
            <ac:spMk id="3" creationId="{683C178A-038F-6BAE-0997-B0CD17E5C4CB}"/>
          </ac:spMkLst>
        </pc:spChg>
      </pc:sldChg>
      <pc:sldChg chg="addSp modSp new mod">
        <pc:chgData name="Mohamed Alsalami" userId="d1c4bb860cf8d7f3" providerId="LiveId" clId="{5E73FB40-0004-4C18-9153-24EEFB557353}" dt="2022-09-13T23:07:32.571" v="10014" actId="1076"/>
        <pc:sldMkLst>
          <pc:docMk/>
          <pc:sldMk cId="1542165138" sldId="329"/>
        </pc:sldMkLst>
        <pc:spChg chg="mod">
          <ac:chgData name="Mohamed Alsalami" userId="d1c4bb860cf8d7f3" providerId="LiveId" clId="{5E73FB40-0004-4C18-9153-24EEFB557353}" dt="2022-09-10T17:08:03.779" v="9621" actId="20577"/>
          <ac:spMkLst>
            <pc:docMk/>
            <pc:sldMk cId="1542165138" sldId="329"/>
            <ac:spMk id="2" creationId="{C8AD20C6-8E2D-3231-9A40-8FC4DA7FDCA7}"/>
          </ac:spMkLst>
        </pc:spChg>
        <pc:spChg chg="mod">
          <ac:chgData name="Mohamed Alsalami" userId="d1c4bb860cf8d7f3" providerId="LiveId" clId="{5E73FB40-0004-4C18-9153-24EEFB557353}" dt="2022-09-10T17:09:52.212" v="9717" actId="20577"/>
          <ac:spMkLst>
            <pc:docMk/>
            <pc:sldMk cId="1542165138" sldId="329"/>
            <ac:spMk id="3" creationId="{AE31DBD1-5F7A-76D7-B481-4B6F3398C008}"/>
          </ac:spMkLst>
        </pc:spChg>
        <pc:spChg chg="add mod">
          <ac:chgData name="Mohamed Alsalami" userId="d1c4bb860cf8d7f3" providerId="LiveId" clId="{5E73FB40-0004-4C18-9153-24EEFB557353}" dt="2022-09-13T23:07:32.571" v="10014" actId="1076"/>
          <ac:spMkLst>
            <pc:docMk/>
            <pc:sldMk cId="1542165138" sldId="329"/>
            <ac:spMk id="6" creationId="{CBF27B1C-85F0-F5BE-D5B1-8671C5A1E0C8}"/>
          </ac:spMkLst>
        </pc:spChg>
        <pc:picChg chg="add mod ord">
          <ac:chgData name="Mohamed Alsalami" userId="d1c4bb860cf8d7f3" providerId="LiveId" clId="{5E73FB40-0004-4C18-9153-24EEFB557353}" dt="2022-09-10T17:09:55.517" v="9718" actId="167"/>
          <ac:picMkLst>
            <pc:docMk/>
            <pc:sldMk cId="1542165138" sldId="329"/>
            <ac:picMk id="5" creationId="{7E80F62D-B1DA-31D8-EE83-9CD632FB94AB}"/>
          </ac:picMkLst>
        </pc:picChg>
      </pc:sldChg>
      <pc:sldChg chg="modSp new mod">
        <pc:chgData name="Mohamed Alsalami" userId="d1c4bb860cf8d7f3" providerId="LiveId" clId="{5E73FB40-0004-4C18-9153-24EEFB557353}" dt="2022-09-10T17:14:17.222" v="9750" actId="20577"/>
        <pc:sldMkLst>
          <pc:docMk/>
          <pc:sldMk cId="2023528543" sldId="330"/>
        </pc:sldMkLst>
        <pc:spChg chg="mod">
          <ac:chgData name="Mohamed Alsalami" userId="d1c4bb860cf8d7f3" providerId="LiveId" clId="{5E73FB40-0004-4C18-9153-24EEFB557353}" dt="2022-09-10T17:12:53.202" v="9729"/>
          <ac:spMkLst>
            <pc:docMk/>
            <pc:sldMk cId="2023528543" sldId="330"/>
            <ac:spMk id="2" creationId="{7CE3B744-C8AD-FE66-FDED-71F84E49A7EB}"/>
          </ac:spMkLst>
        </pc:spChg>
        <pc:spChg chg="mod">
          <ac:chgData name="Mohamed Alsalami" userId="d1c4bb860cf8d7f3" providerId="LiveId" clId="{5E73FB40-0004-4C18-9153-24EEFB557353}" dt="2022-09-10T17:14:17.222" v="9750" actId="20577"/>
          <ac:spMkLst>
            <pc:docMk/>
            <pc:sldMk cId="2023528543" sldId="330"/>
            <ac:spMk id="3" creationId="{827731B5-7AE8-4080-34C7-CA6A1A64B8C3}"/>
          </ac:spMkLst>
        </pc:spChg>
      </pc:sldChg>
      <pc:sldChg chg="modSp new mod">
        <pc:chgData name="Mohamed Alsalami" userId="d1c4bb860cf8d7f3" providerId="LiveId" clId="{5E73FB40-0004-4C18-9153-24EEFB557353}" dt="2022-09-10T17:21:31.856" v="9774" actId="5793"/>
        <pc:sldMkLst>
          <pc:docMk/>
          <pc:sldMk cId="4202139966" sldId="331"/>
        </pc:sldMkLst>
        <pc:spChg chg="mod">
          <ac:chgData name="Mohamed Alsalami" userId="d1c4bb860cf8d7f3" providerId="LiveId" clId="{5E73FB40-0004-4C18-9153-24EEFB557353}" dt="2022-09-10T17:20:18.323" v="9762" actId="20577"/>
          <ac:spMkLst>
            <pc:docMk/>
            <pc:sldMk cId="4202139966" sldId="331"/>
            <ac:spMk id="2" creationId="{54EDD2AC-BE7D-9B0D-EE74-7DF4A37F8286}"/>
          </ac:spMkLst>
        </pc:spChg>
        <pc:spChg chg="mod">
          <ac:chgData name="Mohamed Alsalami" userId="d1c4bb860cf8d7f3" providerId="LiveId" clId="{5E73FB40-0004-4C18-9153-24EEFB557353}" dt="2022-09-10T17:21:31.856" v="9774" actId="5793"/>
          <ac:spMkLst>
            <pc:docMk/>
            <pc:sldMk cId="4202139966" sldId="331"/>
            <ac:spMk id="3" creationId="{50547A8C-BDDF-68F2-1123-948C1F3D9264}"/>
          </ac:spMkLst>
        </pc:spChg>
      </pc:sldChg>
      <pc:sldChg chg="modSp new mod">
        <pc:chgData name="Mohamed Alsalami" userId="d1c4bb860cf8d7f3" providerId="LiveId" clId="{5E73FB40-0004-4C18-9153-24EEFB557353}" dt="2022-09-10T17:29:33.794" v="9824" actId="33524"/>
        <pc:sldMkLst>
          <pc:docMk/>
          <pc:sldMk cId="239634936" sldId="332"/>
        </pc:sldMkLst>
        <pc:spChg chg="mod">
          <ac:chgData name="Mohamed Alsalami" userId="d1c4bb860cf8d7f3" providerId="LiveId" clId="{5E73FB40-0004-4C18-9153-24EEFB557353}" dt="2022-09-10T17:21:46.925" v="9786" actId="20577"/>
          <ac:spMkLst>
            <pc:docMk/>
            <pc:sldMk cId="239634936" sldId="332"/>
            <ac:spMk id="2" creationId="{957FA26E-8010-80E6-EB70-2F1EC266620C}"/>
          </ac:spMkLst>
        </pc:spChg>
        <pc:spChg chg="mod">
          <ac:chgData name="Mohamed Alsalami" userId="d1c4bb860cf8d7f3" providerId="LiveId" clId="{5E73FB40-0004-4C18-9153-24EEFB557353}" dt="2022-09-10T17:29:33.794" v="9824" actId="33524"/>
          <ac:spMkLst>
            <pc:docMk/>
            <pc:sldMk cId="239634936" sldId="332"/>
            <ac:spMk id="3" creationId="{9A6F413B-21CC-E73B-15EB-E2AD2F9A23F0}"/>
          </ac:spMkLst>
        </pc:spChg>
      </pc:sldChg>
      <pc:sldChg chg="modSp new mod">
        <pc:chgData name="Mohamed Alsalami" userId="d1c4bb860cf8d7f3" providerId="LiveId" clId="{5E73FB40-0004-4C18-9153-24EEFB557353}" dt="2022-09-10T17:34:24.605" v="9837" actId="20577"/>
        <pc:sldMkLst>
          <pc:docMk/>
          <pc:sldMk cId="11632859" sldId="333"/>
        </pc:sldMkLst>
        <pc:spChg chg="mod">
          <ac:chgData name="Mohamed Alsalami" userId="d1c4bb860cf8d7f3" providerId="LiveId" clId="{5E73FB40-0004-4C18-9153-24EEFB557353}" dt="2022-09-10T17:27:19.332" v="9817" actId="20577"/>
          <ac:spMkLst>
            <pc:docMk/>
            <pc:sldMk cId="11632859" sldId="333"/>
            <ac:spMk id="2" creationId="{C5BFA580-29F0-E27F-5B55-E15D9E9BA51E}"/>
          </ac:spMkLst>
        </pc:spChg>
        <pc:spChg chg="mod">
          <ac:chgData name="Mohamed Alsalami" userId="d1c4bb860cf8d7f3" providerId="LiveId" clId="{5E73FB40-0004-4C18-9153-24EEFB557353}" dt="2022-09-10T17:34:24.605" v="9837" actId="20577"/>
          <ac:spMkLst>
            <pc:docMk/>
            <pc:sldMk cId="11632859" sldId="333"/>
            <ac:spMk id="3" creationId="{142C3579-8982-EB87-5CCB-110734D8D706}"/>
          </ac:spMkLst>
        </pc:spChg>
      </pc:sldChg>
      <pc:sldChg chg="addSp modSp new mod">
        <pc:chgData name="Mohamed Alsalami" userId="d1c4bb860cf8d7f3" providerId="LiveId" clId="{5E73FB40-0004-4C18-9153-24EEFB557353}" dt="2022-09-11T04:55:20.814" v="10000" actId="14100"/>
        <pc:sldMkLst>
          <pc:docMk/>
          <pc:sldMk cId="2511696859" sldId="334"/>
        </pc:sldMkLst>
        <pc:spChg chg="mod">
          <ac:chgData name="Mohamed Alsalami" userId="d1c4bb860cf8d7f3" providerId="LiveId" clId="{5E73FB40-0004-4C18-9153-24EEFB557353}" dt="2022-09-11T04:51:25.963" v="9880" actId="20577"/>
          <ac:spMkLst>
            <pc:docMk/>
            <pc:sldMk cId="2511696859" sldId="334"/>
            <ac:spMk id="2" creationId="{5B26170D-7732-AC38-D3EA-F3EC43EB86C4}"/>
          </ac:spMkLst>
        </pc:spChg>
        <pc:spChg chg="mod">
          <ac:chgData name="Mohamed Alsalami" userId="d1c4bb860cf8d7f3" providerId="LiveId" clId="{5E73FB40-0004-4C18-9153-24EEFB557353}" dt="2022-09-11T04:55:17.387" v="9999" actId="20577"/>
          <ac:spMkLst>
            <pc:docMk/>
            <pc:sldMk cId="2511696859" sldId="334"/>
            <ac:spMk id="3" creationId="{E4728FE1-7AE1-25F3-99C6-7A6932291476}"/>
          </ac:spMkLst>
        </pc:spChg>
        <pc:spChg chg="add mod">
          <ac:chgData name="Mohamed Alsalami" userId="d1c4bb860cf8d7f3" providerId="LiveId" clId="{5E73FB40-0004-4C18-9153-24EEFB557353}" dt="2022-09-11T04:55:20.814" v="10000" actId="14100"/>
          <ac:spMkLst>
            <pc:docMk/>
            <pc:sldMk cId="2511696859" sldId="334"/>
            <ac:spMk id="4" creationId="{E1BD9E01-5468-8320-F4D2-331741D2831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D89E0-F51A-4025-A67F-5CC305BB66D3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E"/>
        </a:p>
      </dgm:t>
    </dgm:pt>
    <dgm:pt modelId="{C5CBED50-2CFE-4015-9B2A-3B17C2552F24}">
      <dgm:prSet phldrT="[Text]"/>
      <dgm:spPr/>
      <dgm:t>
        <a:bodyPr/>
        <a:lstStyle/>
        <a:p>
          <a:r>
            <a:rPr lang="en-US" dirty="0"/>
            <a:t>Innovation </a:t>
          </a:r>
          <a:endParaRPr lang="en-AE" dirty="0"/>
        </a:p>
      </dgm:t>
    </dgm:pt>
    <dgm:pt modelId="{3B197468-2151-4A1D-A413-CA25B4EE7F8E}" type="parTrans" cxnId="{59FF3776-EE4C-4BFA-BB41-D0AB82BFD901}">
      <dgm:prSet/>
      <dgm:spPr/>
      <dgm:t>
        <a:bodyPr/>
        <a:lstStyle/>
        <a:p>
          <a:endParaRPr lang="en-AE"/>
        </a:p>
      </dgm:t>
    </dgm:pt>
    <dgm:pt modelId="{68F30245-D302-4FD3-BC2F-E24050A74989}" type="sibTrans" cxnId="{59FF3776-EE4C-4BFA-BB41-D0AB82BFD901}">
      <dgm:prSet/>
      <dgm:spPr/>
      <dgm:t>
        <a:bodyPr/>
        <a:lstStyle/>
        <a:p>
          <a:endParaRPr lang="en-AE"/>
        </a:p>
      </dgm:t>
    </dgm:pt>
    <dgm:pt modelId="{0928B674-DEDD-4777-AB5B-6F1100153761}">
      <dgm:prSet phldrT="[Text]"/>
      <dgm:spPr/>
      <dgm:t>
        <a:bodyPr/>
        <a:lstStyle/>
        <a:p>
          <a:r>
            <a:rPr lang="en-US" dirty="0"/>
            <a:t>New </a:t>
          </a:r>
          <a:endParaRPr lang="en-AE" dirty="0"/>
        </a:p>
      </dgm:t>
    </dgm:pt>
    <dgm:pt modelId="{F42B451E-6C3B-4010-9CBF-76AAECBD293E}" type="parTrans" cxnId="{5DDF2DB1-98DE-48FA-B014-2B77B83AA397}">
      <dgm:prSet/>
      <dgm:spPr/>
      <dgm:t>
        <a:bodyPr/>
        <a:lstStyle/>
        <a:p>
          <a:endParaRPr lang="en-AE"/>
        </a:p>
      </dgm:t>
    </dgm:pt>
    <dgm:pt modelId="{2F8E0D1B-D95D-43A8-940E-C71D991FB238}" type="sibTrans" cxnId="{5DDF2DB1-98DE-48FA-B014-2B77B83AA397}">
      <dgm:prSet/>
      <dgm:spPr/>
      <dgm:t>
        <a:bodyPr/>
        <a:lstStyle/>
        <a:p>
          <a:endParaRPr lang="en-AE"/>
        </a:p>
      </dgm:t>
    </dgm:pt>
    <dgm:pt modelId="{C873BDFF-EE12-4561-B547-2C1649E6CC9F}">
      <dgm:prSet phldrT="[Text]"/>
      <dgm:spPr/>
      <dgm:t>
        <a:bodyPr/>
        <a:lstStyle/>
        <a:p>
          <a:r>
            <a:rPr lang="en-US" dirty="0"/>
            <a:t>First to achieve  </a:t>
          </a:r>
          <a:endParaRPr lang="en-AE" dirty="0"/>
        </a:p>
      </dgm:t>
    </dgm:pt>
    <dgm:pt modelId="{776BB2A1-99A2-49AF-B498-6263C5680375}" type="parTrans" cxnId="{F145FADC-4741-4F68-B0E1-217C232E479C}">
      <dgm:prSet/>
      <dgm:spPr/>
      <dgm:t>
        <a:bodyPr/>
        <a:lstStyle/>
        <a:p>
          <a:endParaRPr lang="en-AE"/>
        </a:p>
      </dgm:t>
    </dgm:pt>
    <dgm:pt modelId="{8869EDF8-9E5D-49FD-A709-BED8F98936B9}" type="sibTrans" cxnId="{F145FADC-4741-4F68-B0E1-217C232E479C}">
      <dgm:prSet/>
      <dgm:spPr/>
      <dgm:t>
        <a:bodyPr/>
        <a:lstStyle/>
        <a:p>
          <a:endParaRPr lang="en-AE"/>
        </a:p>
      </dgm:t>
    </dgm:pt>
    <dgm:pt modelId="{C88E1F05-2DDE-4F45-9A4E-885972F108BD}">
      <dgm:prSet phldrT="[Text]"/>
      <dgm:spPr/>
      <dgm:t>
        <a:bodyPr/>
        <a:lstStyle/>
        <a:p>
          <a:r>
            <a:rPr lang="en-US" dirty="0"/>
            <a:t>Overall Wellbeing</a:t>
          </a:r>
          <a:endParaRPr lang="en-AE" dirty="0"/>
        </a:p>
      </dgm:t>
    </dgm:pt>
    <dgm:pt modelId="{B7530530-6C01-4454-829F-AE90B54FAD12}" type="parTrans" cxnId="{BA4A01A6-2036-4D19-8928-C97F66893052}">
      <dgm:prSet/>
      <dgm:spPr/>
      <dgm:t>
        <a:bodyPr/>
        <a:lstStyle/>
        <a:p>
          <a:endParaRPr lang="en-AE"/>
        </a:p>
      </dgm:t>
    </dgm:pt>
    <dgm:pt modelId="{4D39C004-C170-4C82-8620-FE5521D219DF}" type="sibTrans" cxnId="{BA4A01A6-2036-4D19-8928-C97F66893052}">
      <dgm:prSet/>
      <dgm:spPr/>
      <dgm:t>
        <a:bodyPr/>
        <a:lstStyle/>
        <a:p>
          <a:endParaRPr lang="en-AE"/>
        </a:p>
      </dgm:t>
    </dgm:pt>
    <dgm:pt modelId="{40637B43-584F-45AB-A3BB-920F95CB0031}">
      <dgm:prSet phldrT="[Text]"/>
      <dgm:spPr/>
      <dgm:t>
        <a:bodyPr/>
        <a:lstStyle/>
        <a:p>
          <a:r>
            <a:rPr lang="en-US" dirty="0"/>
            <a:t>Bold </a:t>
          </a:r>
          <a:endParaRPr lang="en-AE" dirty="0"/>
        </a:p>
      </dgm:t>
    </dgm:pt>
    <dgm:pt modelId="{4E0670AD-0DC7-4DAE-8994-12D5041B3DE0}" type="parTrans" cxnId="{66025111-958B-48A2-94EA-50B5B4137DC3}">
      <dgm:prSet/>
      <dgm:spPr/>
      <dgm:t>
        <a:bodyPr/>
        <a:lstStyle/>
        <a:p>
          <a:endParaRPr lang="en-AE"/>
        </a:p>
      </dgm:t>
    </dgm:pt>
    <dgm:pt modelId="{1A8F7865-19E5-4040-82AE-D6B2E3CBA287}" type="sibTrans" cxnId="{66025111-958B-48A2-94EA-50B5B4137DC3}">
      <dgm:prSet/>
      <dgm:spPr/>
      <dgm:t>
        <a:bodyPr/>
        <a:lstStyle/>
        <a:p>
          <a:endParaRPr lang="en-AE"/>
        </a:p>
      </dgm:t>
    </dgm:pt>
    <dgm:pt modelId="{7ED65736-E26B-41D5-BE6E-2C4331E3ECC8}" type="pres">
      <dgm:prSet presAssocID="{00FD89E0-F51A-4025-A67F-5CC305BB66D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72F435A-D292-4C22-A01D-7C9353CB843F}" type="pres">
      <dgm:prSet presAssocID="{C5CBED50-2CFE-4015-9B2A-3B17C2552F24}" presName="centerShape" presStyleLbl="node0" presStyleIdx="0" presStyleCnt="1"/>
      <dgm:spPr/>
    </dgm:pt>
    <dgm:pt modelId="{A9696946-F78A-437E-9469-93B19E23C646}" type="pres">
      <dgm:prSet presAssocID="{F42B451E-6C3B-4010-9CBF-76AAECBD293E}" presName="parTrans" presStyleLbl="sibTrans2D1" presStyleIdx="0" presStyleCnt="4"/>
      <dgm:spPr/>
    </dgm:pt>
    <dgm:pt modelId="{EF49F320-BB9C-4844-8888-BCCD9FA8547B}" type="pres">
      <dgm:prSet presAssocID="{F42B451E-6C3B-4010-9CBF-76AAECBD293E}" presName="connectorText" presStyleLbl="sibTrans2D1" presStyleIdx="0" presStyleCnt="4"/>
      <dgm:spPr/>
    </dgm:pt>
    <dgm:pt modelId="{F7F7275C-F8E4-44FD-80DC-C3E0D22A751E}" type="pres">
      <dgm:prSet presAssocID="{0928B674-DEDD-4777-AB5B-6F1100153761}" presName="node" presStyleLbl="node1" presStyleIdx="0" presStyleCnt="4">
        <dgm:presLayoutVars>
          <dgm:bulletEnabled val="1"/>
        </dgm:presLayoutVars>
      </dgm:prSet>
      <dgm:spPr/>
    </dgm:pt>
    <dgm:pt modelId="{76147E08-208D-4B0D-B775-FC9360F3CB1A}" type="pres">
      <dgm:prSet presAssocID="{776BB2A1-99A2-49AF-B498-6263C5680375}" presName="parTrans" presStyleLbl="sibTrans2D1" presStyleIdx="1" presStyleCnt="4"/>
      <dgm:spPr/>
    </dgm:pt>
    <dgm:pt modelId="{98907500-1AE2-49ED-A755-5DF8D423C548}" type="pres">
      <dgm:prSet presAssocID="{776BB2A1-99A2-49AF-B498-6263C5680375}" presName="connectorText" presStyleLbl="sibTrans2D1" presStyleIdx="1" presStyleCnt="4"/>
      <dgm:spPr/>
    </dgm:pt>
    <dgm:pt modelId="{07F356F8-6B4C-460C-BD66-226399D410FB}" type="pres">
      <dgm:prSet presAssocID="{C873BDFF-EE12-4561-B547-2C1649E6CC9F}" presName="node" presStyleLbl="node1" presStyleIdx="1" presStyleCnt="4">
        <dgm:presLayoutVars>
          <dgm:bulletEnabled val="1"/>
        </dgm:presLayoutVars>
      </dgm:prSet>
      <dgm:spPr/>
    </dgm:pt>
    <dgm:pt modelId="{D1664A85-46BA-4D4D-B297-775B5A904EA1}" type="pres">
      <dgm:prSet presAssocID="{B7530530-6C01-4454-829F-AE90B54FAD12}" presName="parTrans" presStyleLbl="sibTrans2D1" presStyleIdx="2" presStyleCnt="4"/>
      <dgm:spPr/>
    </dgm:pt>
    <dgm:pt modelId="{552F9CE5-390E-4B91-AA28-B6D81BB666E0}" type="pres">
      <dgm:prSet presAssocID="{B7530530-6C01-4454-829F-AE90B54FAD12}" presName="connectorText" presStyleLbl="sibTrans2D1" presStyleIdx="2" presStyleCnt="4"/>
      <dgm:spPr/>
    </dgm:pt>
    <dgm:pt modelId="{1FA8B409-436B-4AEB-97D5-887538893781}" type="pres">
      <dgm:prSet presAssocID="{C88E1F05-2DDE-4F45-9A4E-885972F108BD}" presName="node" presStyleLbl="node1" presStyleIdx="2" presStyleCnt="4">
        <dgm:presLayoutVars>
          <dgm:bulletEnabled val="1"/>
        </dgm:presLayoutVars>
      </dgm:prSet>
      <dgm:spPr/>
    </dgm:pt>
    <dgm:pt modelId="{FC23D301-9194-400B-AC20-1E055B72AB17}" type="pres">
      <dgm:prSet presAssocID="{4E0670AD-0DC7-4DAE-8994-12D5041B3DE0}" presName="parTrans" presStyleLbl="sibTrans2D1" presStyleIdx="3" presStyleCnt="4"/>
      <dgm:spPr/>
    </dgm:pt>
    <dgm:pt modelId="{4BEE1B6A-06FF-403A-B6B8-D1D7C80DE4F3}" type="pres">
      <dgm:prSet presAssocID="{4E0670AD-0DC7-4DAE-8994-12D5041B3DE0}" presName="connectorText" presStyleLbl="sibTrans2D1" presStyleIdx="3" presStyleCnt="4"/>
      <dgm:spPr/>
    </dgm:pt>
    <dgm:pt modelId="{E3E153B8-62DB-4FBB-9467-378EA7393BCB}" type="pres">
      <dgm:prSet presAssocID="{40637B43-584F-45AB-A3BB-920F95CB0031}" presName="node" presStyleLbl="node1" presStyleIdx="3" presStyleCnt="4">
        <dgm:presLayoutVars>
          <dgm:bulletEnabled val="1"/>
        </dgm:presLayoutVars>
      </dgm:prSet>
      <dgm:spPr/>
    </dgm:pt>
  </dgm:ptLst>
  <dgm:cxnLst>
    <dgm:cxn modelId="{3259E606-F92B-4BBE-9FE9-F6E8CD7749A2}" type="presOf" srcId="{F42B451E-6C3B-4010-9CBF-76AAECBD293E}" destId="{A9696946-F78A-437E-9469-93B19E23C646}" srcOrd="0" destOrd="0" presId="urn:microsoft.com/office/officeart/2005/8/layout/radial5"/>
    <dgm:cxn modelId="{66025111-958B-48A2-94EA-50B5B4137DC3}" srcId="{C5CBED50-2CFE-4015-9B2A-3B17C2552F24}" destId="{40637B43-584F-45AB-A3BB-920F95CB0031}" srcOrd="3" destOrd="0" parTransId="{4E0670AD-0DC7-4DAE-8994-12D5041B3DE0}" sibTransId="{1A8F7865-19E5-4040-82AE-D6B2E3CBA287}"/>
    <dgm:cxn modelId="{8F169017-33B4-4A88-9DC9-75782FD711EC}" type="presOf" srcId="{0928B674-DEDD-4777-AB5B-6F1100153761}" destId="{F7F7275C-F8E4-44FD-80DC-C3E0D22A751E}" srcOrd="0" destOrd="0" presId="urn:microsoft.com/office/officeart/2005/8/layout/radial5"/>
    <dgm:cxn modelId="{806CE744-E3A8-4467-AF68-F0315B5F6BD4}" type="presOf" srcId="{4E0670AD-0DC7-4DAE-8994-12D5041B3DE0}" destId="{FC23D301-9194-400B-AC20-1E055B72AB17}" srcOrd="0" destOrd="0" presId="urn:microsoft.com/office/officeart/2005/8/layout/radial5"/>
    <dgm:cxn modelId="{59FF3776-EE4C-4BFA-BB41-D0AB82BFD901}" srcId="{00FD89E0-F51A-4025-A67F-5CC305BB66D3}" destId="{C5CBED50-2CFE-4015-9B2A-3B17C2552F24}" srcOrd="0" destOrd="0" parTransId="{3B197468-2151-4A1D-A413-CA25B4EE7F8E}" sibTransId="{68F30245-D302-4FD3-BC2F-E24050A74989}"/>
    <dgm:cxn modelId="{BA4A01A6-2036-4D19-8928-C97F66893052}" srcId="{C5CBED50-2CFE-4015-9B2A-3B17C2552F24}" destId="{C88E1F05-2DDE-4F45-9A4E-885972F108BD}" srcOrd="2" destOrd="0" parTransId="{B7530530-6C01-4454-829F-AE90B54FAD12}" sibTransId="{4D39C004-C170-4C82-8620-FE5521D219DF}"/>
    <dgm:cxn modelId="{B496A8B0-248B-4CC2-A0C1-0FB02F8E446C}" type="presOf" srcId="{C5CBED50-2CFE-4015-9B2A-3B17C2552F24}" destId="{B72F435A-D292-4C22-A01D-7C9353CB843F}" srcOrd="0" destOrd="0" presId="urn:microsoft.com/office/officeart/2005/8/layout/radial5"/>
    <dgm:cxn modelId="{5DDF2DB1-98DE-48FA-B014-2B77B83AA397}" srcId="{C5CBED50-2CFE-4015-9B2A-3B17C2552F24}" destId="{0928B674-DEDD-4777-AB5B-6F1100153761}" srcOrd="0" destOrd="0" parTransId="{F42B451E-6C3B-4010-9CBF-76AAECBD293E}" sibTransId="{2F8E0D1B-D95D-43A8-940E-C71D991FB238}"/>
    <dgm:cxn modelId="{A5CD5DB5-41F4-4EE0-980F-9D9AF869503D}" type="presOf" srcId="{F42B451E-6C3B-4010-9CBF-76AAECBD293E}" destId="{EF49F320-BB9C-4844-8888-BCCD9FA8547B}" srcOrd="1" destOrd="0" presId="urn:microsoft.com/office/officeart/2005/8/layout/radial5"/>
    <dgm:cxn modelId="{92F77FC3-C517-4C4B-AA9C-18F84232524B}" type="presOf" srcId="{B7530530-6C01-4454-829F-AE90B54FAD12}" destId="{D1664A85-46BA-4D4D-B297-775B5A904EA1}" srcOrd="0" destOrd="0" presId="urn:microsoft.com/office/officeart/2005/8/layout/radial5"/>
    <dgm:cxn modelId="{05CEABCA-5F4C-4698-8518-2223116EE884}" type="presOf" srcId="{C88E1F05-2DDE-4F45-9A4E-885972F108BD}" destId="{1FA8B409-436B-4AEB-97D5-887538893781}" srcOrd="0" destOrd="0" presId="urn:microsoft.com/office/officeart/2005/8/layout/radial5"/>
    <dgm:cxn modelId="{C06BE4CA-42EE-44A9-9E6D-0457ED27AED5}" type="presOf" srcId="{4E0670AD-0DC7-4DAE-8994-12D5041B3DE0}" destId="{4BEE1B6A-06FF-403A-B6B8-D1D7C80DE4F3}" srcOrd="1" destOrd="0" presId="urn:microsoft.com/office/officeart/2005/8/layout/radial5"/>
    <dgm:cxn modelId="{63B0D4D5-3A8A-4639-AEA3-F80F2C5277CB}" type="presOf" srcId="{776BB2A1-99A2-49AF-B498-6263C5680375}" destId="{76147E08-208D-4B0D-B775-FC9360F3CB1A}" srcOrd="0" destOrd="0" presId="urn:microsoft.com/office/officeart/2005/8/layout/radial5"/>
    <dgm:cxn modelId="{D626DCD7-FE59-423D-846C-D77D2286B722}" type="presOf" srcId="{C873BDFF-EE12-4561-B547-2C1649E6CC9F}" destId="{07F356F8-6B4C-460C-BD66-226399D410FB}" srcOrd="0" destOrd="0" presId="urn:microsoft.com/office/officeart/2005/8/layout/radial5"/>
    <dgm:cxn modelId="{F145FADC-4741-4F68-B0E1-217C232E479C}" srcId="{C5CBED50-2CFE-4015-9B2A-3B17C2552F24}" destId="{C873BDFF-EE12-4561-B547-2C1649E6CC9F}" srcOrd="1" destOrd="0" parTransId="{776BB2A1-99A2-49AF-B498-6263C5680375}" sibTransId="{8869EDF8-9E5D-49FD-A709-BED8F98936B9}"/>
    <dgm:cxn modelId="{E352DCE8-65A7-4F26-8CF8-0191EC2FF9D1}" type="presOf" srcId="{776BB2A1-99A2-49AF-B498-6263C5680375}" destId="{98907500-1AE2-49ED-A755-5DF8D423C548}" srcOrd="1" destOrd="0" presId="urn:microsoft.com/office/officeart/2005/8/layout/radial5"/>
    <dgm:cxn modelId="{BFC817F2-8C4F-429E-9F6C-6AE62926AAA5}" type="presOf" srcId="{B7530530-6C01-4454-829F-AE90B54FAD12}" destId="{552F9CE5-390E-4B91-AA28-B6D81BB666E0}" srcOrd="1" destOrd="0" presId="urn:microsoft.com/office/officeart/2005/8/layout/radial5"/>
    <dgm:cxn modelId="{80337AF6-B8CB-40EC-81FE-F280CDD9B061}" type="presOf" srcId="{40637B43-584F-45AB-A3BB-920F95CB0031}" destId="{E3E153B8-62DB-4FBB-9467-378EA7393BCB}" srcOrd="0" destOrd="0" presId="urn:microsoft.com/office/officeart/2005/8/layout/radial5"/>
    <dgm:cxn modelId="{8AEA0BFB-02E2-4C0B-BC50-FD5E6A962C36}" type="presOf" srcId="{00FD89E0-F51A-4025-A67F-5CC305BB66D3}" destId="{7ED65736-E26B-41D5-BE6E-2C4331E3ECC8}" srcOrd="0" destOrd="0" presId="urn:microsoft.com/office/officeart/2005/8/layout/radial5"/>
    <dgm:cxn modelId="{6391684D-50BA-46CB-86D6-8D1EEAD0B6BE}" type="presParOf" srcId="{7ED65736-E26B-41D5-BE6E-2C4331E3ECC8}" destId="{B72F435A-D292-4C22-A01D-7C9353CB843F}" srcOrd="0" destOrd="0" presId="urn:microsoft.com/office/officeart/2005/8/layout/radial5"/>
    <dgm:cxn modelId="{DDBEF297-6ECF-45AD-ACA2-1C438637505B}" type="presParOf" srcId="{7ED65736-E26B-41D5-BE6E-2C4331E3ECC8}" destId="{A9696946-F78A-437E-9469-93B19E23C646}" srcOrd="1" destOrd="0" presId="urn:microsoft.com/office/officeart/2005/8/layout/radial5"/>
    <dgm:cxn modelId="{625033FC-618F-4754-B527-120BBE03FB74}" type="presParOf" srcId="{A9696946-F78A-437E-9469-93B19E23C646}" destId="{EF49F320-BB9C-4844-8888-BCCD9FA8547B}" srcOrd="0" destOrd="0" presId="urn:microsoft.com/office/officeart/2005/8/layout/radial5"/>
    <dgm:cxn modelId="{C8757C0C-999F-4693-8C18-73B5453B8FAB}" type="presParOf" srcId="{7ED65736-E26B-41D5-BE6E-2C4331E3ECC8}" destId="{F7F7275C-F8E4-44FD-80DC-C3E0D22A751E}" srcOrd="2" destOrd="0" presId="urn:microsoft.com/office/officeart/2005/8/layout/radial5"/>
    <dgm:cxn modelId="{5C759138-A94E-458D-B046-73C9F9D58F3A}" type="presParOf" srcId="{7ED65736-E26B-41D5-BE6E-2C4331E3ECC8}" destId="{76147E08-208D-4B0D-B775-FC9360F3CB1A}" srcOrd="3" destOrd="0" presId="urn:microsoft.com/office/officeart/2005/8/layout/radial5"/>
    <dgm:cxn modelId="{58CD55BD-A2A3-44FB-9172-51F9E8EA18DE}" type="presParOf" srcId="{76147E08-208D-4B0D-B775-FC9360F3CB1A}" destId="{98907500-1AE2-49ED-A755-5DF8D423C548}" srcOrd="0" destOrd="0" presId="urn:microsoft.com/office/officeart/2005/8/layout/radial5"/>
    <dgm:cxn modelId="{3C40E64A-8152-4940-BE4C-C86DB02D4B3E}" type="presParOf" srcId="{7ED65736-E26B-41D5-BE6E-2C4331E3ECC8}" destId="{07F356F8-6B4C-460C-BD66-226399D410FB}" srcOrd="4" destOrd="0" presId="urn:microsoft.com/office/officeart/2005/8/layout/radial5"/>
    <dgm:cxn modelId="{44E79CB4-4C4F-4F3B-AB1F-72AF4BAE7E50}" type="presParOf" srcId="{7ED65736-E26B-41D5-BE6E-2C4331E3ECC8}" destId="{D1664A85-46BA-4D4D-B297-775B5A904EA1}" srcOrd="5" destOrd="0" presId="urn:microsoft.com/office/officeart/2005/8/layout/radial5"/>
    <dgm:cxn modelId="{B1335B64-16CA-4A08-AA14-913E01C0A53E}" type="presParOf" srcId="{D1664A85-46BA-4D4D-B297-775B5A904EA1}" destId="{552F9CE5-390E-4B91-AA28-B6D81BB666E0}" srcOrd="0" destOrd="0" presId="urn:microsoft.com/office/officeart/2005/8/layout/radial5"/>
    <dgm:cxn modelId="{0E356C0B-DA57-4447-B1EC-A78BF7C5974F}" type="presParOf" srcId="{7ED65736-E26B-41D5-BE6E-2C4331E3ECC8}" destId="{1FA8B409-436B-4AEB-97D5-887538893781}" srcOrd="6" destOrd="0" presId="urn:microsoft.com/office/officeart/2005/8/layout/radial5"/>
    <dgm:cxn modelId="{0DE9F4A1-D96A-4146-8A09-694197BE1A6E}" type="presParOf" srcId="{7ED65736-E26B-41D5-BE6E-2C4331E3ECC8}" destId="{FC23D301-9194-400B-AC20-1E055B72AB17}" srcOrd="7" destOrd="0" presId="urn:microsoft.com/office/officeart/2005/8/layout/radial5"/>
    <dgm:cxn modelId="{1D8703E1-7723-4FB0-BBAF-6B968935F651}" type="presParOf" srcId="{FC23D301-9194-400B-AC20-1E055B72AB17}" destId="{4BEE1B6A-06FF-403A-B6B8-D1D7C80DE4F3}" srcOrd="0" destOrd="0" presId="urn:microsoft.com/office/officeart/2005/8/layout/radial5"/>
    <dgm:cxn modelId="{FF8AB128-84E2-409A-8DBE-187A60162195}" type="presParOf" srcId="{7ED65736-E26B-41D5-BE6E-2C4331E3ECC8}" destId="{E3E153B8-62DB-4FBB-9467-378EA7393BC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F435A-D292-4C22-A01D-7C9353CB843F}">
      <dsp:nvSpPr>
        <dsp:cNvPr id="0" name=""/>
        <dsp:cNvSpPr/>
      </dsp:nvSpPr>
      <dsp:spPr>
        <a:xfrm>
          <a:off x="4712474" y="1519551"/>
          <a:ext cx="1083991" cy="1083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Innovation </a:t>
          </a:r>
          <a:endParaRPr lang="en-AE" sz="1300" kern="1200" dirty="0"/>
        </a:p>
      </dsp:txBody>
      <dsp:txXfrm>
        <a:off x="4871221" y="1678298"/>
        <a:ext cx="766497" cy="766497"/>
      </dsp:txXfrm>
    </dsp:sp>
    <dsp:sp modelId="{A9696946-F78A-437E-9469-93B19E23C646}">
      <dsp:nvSpPr>
        <dsp:cNvPr id="0" name=""/>
        <dsp:cNvSpPr/>
      </dsp:nvSpPr>
      <dsp:spPr>
        <a:xfrm rot="16200000">
          <a:off x="5139682" y="1125189"/>
          <a:ext cx="229575" cy="368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100" kern="1200"/>
        </a:p>
      </dsp:txBody>
      <dsp:txXfrm>
        <a:off x="5174118" y="1233336"/>
        <a:ext cx="160703" cy="221134"/>
      </dsp:txXfrm>
    </dsp:sp>
    <dsp:sp modelId="{F7F7275C-F8E4-44FD-80DC-C3E0D22A751E}">
      <dsp:nvSpPr>
        <dsp:cNvPr id="0" name=""/>
        <dsp:cNvSpPr/>
      </dsp:nvSpPr>
      <dsp:spPr>
        <a:xfrm>
          <a:off x="4712474" y="2398"/>
          <a:ext cx="1083991" cy="1083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New </a:t>
          </a:r>
          <a:endParaRPr lang="en-AE" sz="1300" kern="1200" dirty="0"/>
        </a:p>
      </dsp:txBody>
      <dsp:txXfrm>
        <a:off x="4871221" y="161145"/>
        <a:ext cx="766497" cy="766497"/>
      </dsp:txXfrm>
    </dsp:sp>
    <dsp:sp modelId="{76147E08-208D-4B0D-B775-FC9360F3CB1A}">
      <dsp:nvSpPr>
        <dsp:cNvPr id="0" name=""/>
        <dsp:cNvSpPr/>
      </dsp:nvSpPr>
      <dsp:spPr>
        <a:xfrm>
          <a:off x="5891761" y="1877269"/>
          <a:ext cx="229575" cy="368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100" kern="1200"/>
        </a:p>
      </dsp:txBody>
      <dsp:txXfrm>
        <a:off x="5891761" y="1950980"/>
        <a:ext cx="160703" cy="221134"/>
      </dsp:txXfrm>
    </dsp:sp>
    <dsp:sp modelId="{07F356F8-6B4C-460C-BD66-226399D410FB}">
      <dsp:nvSpPr>
        <dsp:cNvPr id="0" name=""/>
        <dsp:cNvSpPr/>
      </dsp:nvSpPr>
      <dsp:spPr>
        <a:xfrm>
          <a:off x="6229628" y="1519551"/>
          <a:ext cx="1083991" cy="1083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First to achieve  </a:t>
          </a:r>
          <a:endParaRPr lang="en-AE" sz="1300" kern="1200" dirty="0"/>
        </a:p>
      </dsp:txBody>
      <dsp:txXfrm>
        <a:off x="6388375" y="1678298"/>
        <a:ext cx="766497" cy="766497"/>
      </dsp:txXfrm>
    </dsp:sp>
    <dsp:sp modelId="{D1664A85-46BA-4D4D-B297-775B5A904EA1}">
      <dsp:nvSpPr>
        <dsp:cNvPr id="0" name=""/>
        <dsp:cNvSpPr/>
      </dsp:nvSpPr>
      <dsp:spPr>
        <a:xfrm rot="5400000">
          <a:off x="5139682" y="2629348"/>
          <a:ext cx="229575" cy="368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100" kern="1200"/>
        </a:p>
      </dsp:txBody>
      <dsp:txXfrm>
        <a:off x="5174118" y="2668623"/>
        <a:ext cx="160703" cy="221134"/>
      </dsp:txXfrm>
    </dsp:sp>
    <dsp:sp modelId="{1FA8B409-436B-4AEB-97D5-887538893781}">
      <dsp:nvSpPr>
        <dsp:cNvPr id="0" name=""/>
        <dsp:cNvSpPr/>
      </dsp:nvSpPr>
      <dsp:spPr>
        <a:xfrm>
          <a:off x="4712474" y="3036705"/>
          <a:ext cx="1083991" cy="1083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Overall Wellbeing</a:t>
          </a:r>
          <a:endParaRPr lang="en-AE" sz="1300" kern="1200" dirty="0"/>
        </a:p>
      </dsp:txBody>
      <dsp:txXfrm>
        <a:off x="4871221" y="3195452"/>
        <a:ext cx="766497" cy="766497"/>
      </dsp:txXfrm>
    </dsp:sp>
    <dsp:sp modelId="{FC23D301-9194-400B-AC20-1E055B72AB17}">
      <dsp:nvSpPr>
        <dsp:cNvPr id="0" name=""/>
        <dsp:cNvSpPr/>
      </dsp:nvSpPr>
      <dsp:spPr>
        <a:xfrm rot="10800000">
          <a:off x="4387603" y="1877269"/>
          <a:ext cx="229575" cy="368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100" kern="1200"/>
        </a:p>
      </dsp:txBody>
      <dsp:txXfrm rot="10800000">
        <a:off x="4456475" y="1950980"/>
        <a:ext cx="160703" cy="221134"/>
      </dsp:txXfrm>
    </dsp:sp>
    <dsp:sp modelId="{E3E153B8-62DB-4FBB-9467-378EA7393BCB}">
      <dsp:nvSpPr>
        <dsp:cNvPr id="0" name=""/>
        <dsp:cNvSpPr/>
      </dsp:nvSpPr>
      <dsp:spPr>
        <a:xfrm>
          <a:off x="3195321" y="1519551"/>
          <a:ext cx="1083991" cy="1083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Bold </a:t>
          </a:r>
          <a:endParaRPr lang="en-AE" sz="1300" kern="1200" dirty="0"/>
        </a:p>
      </dsp:txBody>
      <dsp:txXfrm>
        <a:off x="3354068" y="1678298"/>
        <a:ext cx="766497" cy="766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11619-5BEB-4F78-A94D-CF73E6D8233F}" type="datetimeFigureOut">
              <a:rPr lang="en-AE" smtClean="0"/>
              <a:t>14/09/2022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B7713-1690-4BD4-83CF-C4F5DAE1C3E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0738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B7713-1690-4BD4-83CF-C4F5DAE1C3EC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8969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B7713-1690-4BD4-83CF-C4F5DAE1C3EC}" type="slidenum">
              <a:rPr lang="en-AE" smtClean="0"/>
              <a:t>10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6878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ommerce-digest.com/neoclassical-economic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022" y="639097"/>
            <a:ext cx="5519956" cy="3494791"/>
          </a:xfrm>
        </p:spPr>
        <p:txBody>
          <a:bodyPr>
            <a:noAutofit/>
          </a:bodyPr>
          <a:lstStyle/>
          <a:p>
            <a:r>
              <a:rPr lang="en-US" sz="5400" dirty="0"/>
              <a:t>National Innovation System: History/ Concept/Model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Based on: Emergence</a:t>
            </a:r>
            <a:r>
              <a:rPr lang="en-US" sz="1800" kern="0" dirty="0">
                <a:effectLst/>
                <a:latin typeface="Malgun Gothic" panose="020B0503020000020004" pitchFamily="34" charset="-127"/>
                <a:cs typeface="Arial" panose="020B0604020202020204" pitchFamily="34" charset="0"/>
              </a:rPr>
              <a:t> and Development of the National Innovation Systems Concept.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5E50-5C9A-9006-18D7-11A27078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did it Start?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D06F-8221-A0E7-9A2B-B0DA6AA0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2325948"/>
            <a:ext cx="12049957" cy="3906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u="sng" dirty="0"/>
              <a:t>What launched NIS and brought into the center of action among policy makers and academics?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Lundvall states from his perspective that there were two important literatures published that launched NIS: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u="sng" dirty="0" err="1"/>
              <a:t>Dosi</a:t>
            </a:r>
            <a:r>
              <a:rPr lang="en-US" b="1" u="sng" dirty="0"/>
              <a:t> et al. Technical Change and Economic Theory </a:t>
            </a:r>
            <a:r>
              <a:rPr lang="en-US" dirty="0"/>
              <a:t>(1988): This book studied how orthodox economic theories deals with technical change in their models (Critiquing how the models and their shortcoming in considering technical change)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Report published by the Technology/ Economy Program (TEP) in OECD in 1992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As a terminology it was initially used by Freeman in his paper published in 1982 titled “Technological Infrastructure and International Competitiveness” (Discussed the role of creation in technological innovation)</a:t>
            </a:r>
          </a:p>
          <a:p>
            <a:pPr marL="0" indent="0">
              <a:buNone/>
            </a:pPr>
            <a:r>
              <a:rPr lang="en-US" dirty="0"/>
              <a:t> Conclusion: NIS as concept fits both worlds (policy and academia) since prominent figures occupied both worlds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5528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71C8-F0EE-2FFA-0415-FB425568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77" y="385438"/>
            <a:ext cx="10058400" cy="1450757"/>
          </a:xfrm>
        </p:spPr>
        <p:txBody>
          <a:bodyPr/>
          <a:lstStyle/>
          <a:p>
            <a:r>
              <a:rPr lang="en-US" dirty="0"/>
              <a:t>Challenging Neoclassical Model 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EF8E-CAC8-B0C0-BD20-B58DEB99A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03" y="2081570"/>
            <a:ext cx="8328972" cy="42748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2) </a:t>
            </a:r>
            <a:r>
              <a:rPr lang="en-US" b="1" u="sng" dirty="0"/>
              <a:t>The NIS concept as a refutation of the neoclassical economics approach to the study of Innovation: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Mainstream economics focused solely on the modelling of general equilibrium (Supply &amp; Demand curve)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GB" sz="2000" dirty="0"/>
              <a:t>Focusses on supply and demand as the driving forces behind production, pricing, consumption of goods and services (Invisible Hand)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Main Assumptions of Neoclassical Economics: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Individual purpose is to maximize utility, while company’s purpose is to maximize profits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People act independently on perfect information.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AU" sz="2000" dirty="0"/>
              <a:t>In 1960s neo classical growth models had began to consider the effect of technical progress on growth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434CA-E2BE-9EF6-5F37-B30032EC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160" y="3672231"/>
            <a:ext cx="3651637" cy="248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B1B19-8295-4AFC-C51E-814CD7A8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259" y="565999"/>
            <a:ext cx="3280538" cy="30311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985AB6-7536-FCF5-40C4-A660F83F1504}"/>
              </a:ext>
            </a:extLst>
          </p:cNvPr>
          <p:cNvSpPr txBox="1"/>
          <p:nvPr/>
        </p:nvSpPr>
        <p:spPr>
          <a:xfrm>
            <a:off x="7526259" y="239978"/>
            <a:ext cx="61075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0" dirty="0">
                <a:solidFill>
                  <a:schemeClr val="tx2"/>
                </a:solidFill>
                <a:effectLst/>
                <a:latin typeface="+mj-lt"/>
              </a:rPr>
              <a:t>Morgan, J. (2015). </a:t>
            </a:r>
            <a:r>
              <a:rPr lang="en-GB" sz="1100" b="0" i="1" dirty="0">
                <a:solidFill>
                  <a:schemeClr val="tx2"/>
                </a:solidFill>
                <a:effectLst/>
                <a:latin typeface="+mj-lt"/>
              </a:rPr>
              <a:t>What is Neoclassical Economics?</a:t>
            </a:r>
            <a:r>
              <a:rPr lang="en-GB" sz="1100" b="0" i="0" dirty="0">
                <a:solidFill>
                  <a:schemeClr val="tx2"/>
                </a:solidFill>
                <a:effectLst/>
                <a:latin typeface="+mj-lt"/>
              </a:rPr>
              <a:t>. Taylor &amp; Francis.</a:t>
            </a:r>
            <a:endParaRPr lang="en-AU" sz="11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925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EFE4-5929-AD2F-8C9E-6A037FE7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7" y="366502"/>
            <a:ext cx="10058400" cy="1450757"/>
          </a:xfrm>
        </p:spPr>
        <p:txBody>
          <a:bodyPr/>
          <a:lstStyle/>
          <a:p>
            <a:r>
              <a:rPr lang="en-US" dirty="0"/>
              <a:t>Challenging Neoclassical Model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8326-8545-440E-9E0C-FA5C70B56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051" y="2108201"/>
            <a:ext cx="10058400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AU" sz="2000" dirty="0"/>
              <a:t>IN 1957, SOLOW identified “residual ascribed technical change.”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E" dirty="0"/>
              <a:t> </a:t>
            </a:r>
            <a:r>
              <a:rPr lang="en-AU" sz="2000" dirty="0"/>
              <a:t>Cristopher Freeman brought the concept of national systems on science, technology and competitiveness.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E" dirty="0"/>
              <a:t> </a:t>
            </a:r>
            <a:r>
              <a:rPr lang="en-AU" sz="2000" dirty="0"/>
              <a:t>Freeman and Lundvall represented the reawakening of an institutional school of thought within innovation studies under the NIS banner.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E" dirty="0"/>
              <a:t> </a:t>
            </a:r>
            <a:r>
              <a:rPr lang="en-AU" sz="2000" dirty="0"/>
              <a:t>Schumpeter argued against the prevailing trend among economists to define the core subject matter of economics.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73361FC3-225A-03F0-41A1-946E2384F291}"/>
              </a:ext>
            </a:extLst>
          </p:cNvPr>
          <p:cNvSpPr/>
          <p:nvPr/>
        </p:nvSpPr>
        <p:spPr>
          <a:xfrm>
            <a:off x="537987" y="5034894"/>
            <a:ext cx="10224013" cy="923329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D05CD-3E17-A4B9-911C-CC16072C393A}"/>
              </a:ext>
            </a:extLst>
          </p:cNvPr>
          <p:cNvSpPr txBox="1"/>
          <p:nvPr/>
        </p:nvSpPr>
        <p:spPr>
          <a:xfrm>
            <a:off x="751052" y="5034894"/>
            <a:ext cx="101951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b="1" u="sng" dirty="0"/>
              <a:t>“How does a economist think about knowledge and information.”</a:t>
            </a:r>
          </a:p>
          <a:p>
            <a:pPr marL="0" indent="0">
              <a:buNone/>
            </a:pPr>
            <a:r>
              <a:rPr lang="en-AU" b="1" u="sng" dirty="0"/>
              <a:t>And answered the above question as:</a:t>
            </a:r>
          </a:p>
          <a:p>
            <a:pPr marL="0" indent="0">
              <a:buNone/>
            </a:pPr>
            <a:r>
              <a:rPr lang="en-AU" b="1" u="sng" dirty="0"/>
              <a:t>“They don’t understand the distinction between the two very clearly.”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C7FD8-6587-8E60-9706-D7746CE0F8D4}"/>
              </a:ext>
            </a:extLst>
          </p:cNvPr>
          <p:cNvSpPr txBox="1"/>
          <p:nvPr/>
        </p:nvSpPr>
        <p:spPr>
          <a:xfrm>
            <a:off x="7759083" y="5311892"/>
            <a:ext cx="189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Meltcafe</a:t>
            </a:r>
            <a:r>
              <a:rPr lang="en-US" b="1" u="sng" dirty="0"/>
              <a:t> response</a:t>
            </a:r>
            <a:endParaRPr lang="en-AE" b="1" u="sng" dirty="0"/>
          </a:p>
        </p:txBody>
      </p:sp>
    </p:spTree>
    <p:extLst>
      <p:ext uri="{BB962C8B-B14F-4D97-AF65-F5344CB8AC3E}">
        <p14:creationId xmlns:p14="http://schemas.microsoft.com/office/powerpoint/2010/main" val="187599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A2F1-C8AB-0702-408E-E0663C25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8" y="304359"/>
            <a:ext cx="10058400" cy="1450757"/>
          </a:xfrm>
        </p:spPr>
        <p:txBody>
          <a:bodyPr/>
          <a:lstStyle/>
          <a:p>
            <a:r>
              <a:rPr lang="en-US" dirty="0"/>
              <a:t>Challenging Neoclassical Model </a:t>
            </a:r>
            <a:endParaRPr lang="en-A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F4940-00B0-7725-F599-268860147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12" y="2057532"/>
            <a:ext cx="12191997" cy="52672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b="1" dirty="0"/>
              <a:t>Lundvall questioned the neoclassical assumptions by saying:</a:t>
            </a:r>
          </a:p>
          <a:p>
            <a:pPr marL="0" indent="0">
              <a:buNone/>
            </a:pPr>
            <a:r>
              <a:rPr lang="en-AU" dirty="0"/>
              <a:t>“ My own motivation for doing this (NIS work) is dissatisfaction with standard economics.”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Neoclassical economics has limited relevance and validity towards economics.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Innovation learning explains that interdisciplinary approaches are necessary to explain economic developments.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NIS will highlight the weakness of economic system that had left out innovation in much economic literature. </a:t>
            </a:r>
          </a:p>
          <a:p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9C1F0-B736-E585-8D98-1548633ABB0C}"/>
              </a:ext>
            </a:extLst>
          </p:cNvPr>
          <p:cNvSpPr txBox="1"/>
          <p:nvPr/>
        </p:nvSpPr>
        <p:spPr>
          <a:xfrm>
            <a:off x="99136" y="2057532"/>
            <a:ext cx="6192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kern="1200" dirty="0">
                <a:effectLst/>
                <a:latin typeface="Calibri Light" panose="020F0302020204030204" pitchFamily="34" charset="0"/>
                <a:ea typeface="+mj-ea"/>
                <a:cs typeface="+mj-cs"/>
              </a:rPr>
              <a:t>Metcalfe’s &amp; Lundvall Views 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3344853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7ADC-0B6C-097D-E8F2-0B452463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286603"/>
            <a:ext cx="9072979" cy="1450757"/>
          </a:xfrm>
        </p:spPr>
        <p:txBody>
          <a:bodyPr/>
          <a:lstStyle/>
          <a:p>
            <a:r>
              <a:rPr lang="en-US" dirty="0"/>
              <a:t>The Need for a House of Coffee for NIS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3FB66-6444-B17E-0682-3A105EB6F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1953087"/>
            <a:ext cx="7572651" cy="4465468"/>
          </a:xfrm>
        </p:spPr>
        <p:txBody>
          <a:bodyPr>
            <a:normAutofit/>
          </a:bodyPr>
          <a:lstStyle/>
          <a:p>
            <a:r>
              <a:rPr lang="en-US" dirty="0"/>
              <a:t> 3) </a:t>
            </a:r>
            <a:r>
              <a:rPr lang="en-US" b="1" u="sng" dirty="0"/>
              <a:t>Formation of an NIS epistemic community: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 idea of a community composed of experts, academics, and policy makers help to construct innovative ideas related to social and technological sciences.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u="sng" dirty="0"/>
              <a:t>Conferences, workshops , and meetings gathering people of similar interests and thought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Thus, the individuals who contribute and work together in the aforementioned-domains help to formulate a community where technological sciences and political sciences go hand in hand.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Twist in NIS is the relationship between innovators of technology and public policy decision makers is of an informal nature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279E6-FE7D-311E-776C-366859A4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226" y="2197816"/>
            <a:ext cx="4308629" cy="269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8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4E58-7D73-FA47-3CE2-5CD4FC1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 House of Coffee for NIS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C36F-882A-1DD8-DDE5-42575339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Peter Haas, a prominent figure in the fields of research and public policy making has advised a model of an epistemic society where rationality keeps evolving with the advent of knowledge.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Therefore, b</a:t>
            </a:r>
            <a:r>
              <a:rPr lang="en-US" sz="2000" dirty="0"/>
              <a:t>y thorough study of cause and effect, the theoretical framework is designed to improvise and implement final decision related to policy making.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 example of such utilization can be used to address the issue of water management and marine life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Utilization of NIS or an epistemic society measures to address and solve such issue would be inclusive to all marine life and water bodies </a:t>
            </a:r>
          </a:p>
          <a:p>
            <a:pPr>
              <a:buFont typeface="Arial" panose="020B0604020202020204" pitchFamily="34" charset="0"/>
              <a:buChar char="•"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20343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DCC7-376B-675D-C30C-29F1F2BF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Elasticity of NIS Concept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FE98-3897-D672-856A-F3995459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8" y="2108201"/>
            <a:ext cx="10827206" cy="3955248"/>
          </a:xfrm>
        </p:spPr>
        <p:txBody>
          <a:bodyPr>
            <a:normAutofit/>
          </a:bodyPr>
          <a:lstStyle/>
          <a:p>
            <a:r>
              <a:rPr lang="en-US" dirty="0"/>
              <a:t>4) </a:t>
            </a:r>
            <a:r>
              <a:rPr lang="en-US" b="1" u="sng" dirty="0"/>
              <a:t>Flexible Interpretations of the NIS Concept </a:t>
            </a:r>
          </a:p>
          <a:p>
            <a:r>
              <a:rPr lang="en-US" dirty="0"/>
              <a:t>5) </a:t>
            </a:r>
            <a:r>
              <a:rPr lang="en-US" b="1" u="sng" dirty="0"/>
              <a:t>Disagreement surrounding over-theorization of the NIS Concept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NIS being a new concept not governed by strict canons thus making it open to variety of interpretations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Adaptive to the national needs and constraints of various users employing it. But a familiar identity is maintained across all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GB" dirty="0"/>
              <a:t>The founders of this concept interpret NIS as "Different things for different people" (Lundvall. 2003) making it flexible to interpret.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GB" dirty="0"/>
              <a:t>Various interpretations of NIS originate mainly from two different aspects of its concept.</a:t>
            </a:r>
          </a:p>
          <a:p>
            <a:pPr>
              <a:buFont typeface="Arial" panose="020B0604020202020204" pitchFamily="34" charset="0"/>
              <a:buChar char="•"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12868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2B79-94B4-E762-1545-B0FC61CF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Elasticity of NIS Concept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FC0B-43F2-870F-B247-E595C2BF4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353" y="1944211"/>
            <a:ext cx="10644327" cy="42435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GB" dirty="0"/>
              <a:t>The first approach pushed the Key figures  to go beyond the limited disciplinary focus of the concept by developing a particular or special definition of the concept on which practitioners from distinct fields agree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second approach of a flexible interpretation of NIS enhances the multidisciplinary roots of the concept by allowing the new fields of innovation studies to integrate themselves into the flux of NIS.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Such flexible interpretations of NIS concept raised differences among policy makers and academics: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Is it advantageous to choose ‘national’ unit as a principal source of study instead of regional, sectoral or technological units of Innovations systems?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Innovation system thus can take various shapes based on the diverse criteria of technological, sectorial and industrial classes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885842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9A5A-DE5C-3E65-5A8B-08FED021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Elasticity of NIS Concept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2716-0D87-766A-D54E-866EEADAD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00" y="2143712"/>
            <a:ext cx="8401827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AU" dirty="0"/>
              <a:t>Advocates of these new concepts argue that today’s modern innovations has crossed the national borders because of multinational domains of companies and organizations.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/>
              <a:t>Globalization and cross border development 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AE" dirty="0"/>
              <a:t> </a:t>
            </a:r>
            <a:r>
              <a:rPr lang="en-GB" dirty="0"/>
              <a:t>Whereas advocates of ‘national’ unit as an analytical tool,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Freeman argue that, as the ‘national’ domain best incorporates the policy dimensions of the concept, so it is beneficial to work with national units of innovation systems. </a:t>
            </a:r>
            <a:endParaRPr lang="en-AU" dirty="0"/>
          </a:p>
          <a:p>
            <a:pPr marL="0" indent="0">
              <a:buNone/>
            </a:pP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339A9-439B-DD03-8069-30B1234D4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451" y="2143712"/>
            <a:ext cx="3277193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7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53A4-FFA3-BD51-9C0C-02C38E32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Beyond the National Context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03D1-8620-AD21-2E97-202251D6E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6) </a:t>
            </a:r>
            <a:r>
              <a:rPr lang="en-US" b="1" u="sng" dirty="0"/>
              <a:t>Disagreement on the presence of an NIS in all countries </a:t>
            </a:r>
          </a:p>
          <a:p>
            <a:r>
              <a:rPr lang="en-US" dirty="0"/>
              <a:t>7) </a:t>
            </a:r>
            <a:r>
              <a:rPr lang="en-US" b="1" u="sng" dirty="0"/>
              <a:t>Importance of the wider global geo-political context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 </a:t>
            </a:r>
            <a:r>
              <a:rPr lang="en-US" b="0" i="0" dirty="0">
                <a:effectLst/>
              </a:rPr>
              <a:t>NIS is multidimensional in nature as it covers the socio-political, and economic aspects of a society or a country.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effectiveness of the NIS policies is varied depending on the condition above for each country.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 Freeman stated every country posses some sort of Innovation. While Smith argues other wise that an environment must be created for innovation to grow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u="sng" dirty="0"/>
              <a:t>Is Innovation System just about generating new technologies? 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86550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8386-3228-8FEE-EBEB-738B568F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Innovation </a:t>
            </a:r>
            <a:endParaRPr lang="en-A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60254-CB3A-CF61-5629-03476B709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13" y="2488685"/>
            <a:ext cx="4752975" cy="3200400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5E943D8-1D32-6E9B-FF9A-CA99D2442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815234"/>
              </p:ext>
            </p:extLst>
          </p:nvPr>
        </p:nvGraphicFramePr>
        <p:xfrm>
          <a:off x="3683237" y="2183700"/>
          <a:ext cx="10508941" cy="4123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598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918F-3CA2-3C60-6450-6637BD48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Beyond the National Context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178A-038F-6BAE-0997-B0CD17E5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0" i="0" dirty="0">
                <a:effectLst/>
              </a:rPr>
              <a:t>For example, Japan has a robust economy because of its executive geopolitical and economic strategy lead by the policies of the Japanese Ministry of International Trade and Industry (MITI)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This has attracted many Scandinavian and Northern European Countries who found the Japanese model of the economy. Thus, it made NIS swifter in its adaptation in those countries.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E" dirty="0"/>
              <a:t>Economic and Status threat a method to promote innovation? (Space race in the 1950s and Industrial threat of the 1970s)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E" dirty="0"/>
              <a:t> Leading in </a:t>
            </a:r>
            <a:r>
              <a:rPr lang="en-AE"/>
              <a:t>the innovation </a:t>
            </a:r>
            <a:r>
              <a:rPr lang="en-AE" dirty="0"/>
              <a:t>process is a teamwork game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E" dirty="0"/>
              <a:t>Collaboration with other companies, educational institutes, and both public and private R&amp;D institutes is necessary </a:t>
            </a:r>
          </a:p>
        </p:txBody>
      </p:sp>
    </p:spTree>
    <p:extLst>
      <p:ext uri="{BB962C8B-B14F-4D97-AF65-F5344CB8AC3E}">
        <p14:creationId xmlns:p14="http://schemas.microsoft.com/office/powerpoint/2010/main" val="1787958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E80F62D-B1DA-31D8-EE83-9CD632FB9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05" y="2370181"/>
            <a:ext cx="5560973" cy="2828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AD20C6-8E2D-3231-9A40-8FC4DA7F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Nothing in Life is Linear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DBD1-5F7A-76D7-B481-4B6F3398C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6" y="2090445"/>
            <a:ext cx="5637321" cy="3760891"/>
          </a:xfrm>
        </p:spPr>
        <p:txBody>
          <a:bodyPr/>
          <a:lstStyle/>
          <a:p>
            <a:r>
              <a:rPr lang="en-US" dirty="0"/>
              <a:t>8) </a:t>
            </a:r>
            <a:r>
              <a:rPr lang="en-US" b="1" u="sng" dirty="0"/>
              <a:t>Refutation of the Linear Model of Innovation </a:t>
            </a:r>
          </a:p>
          <a:p>
            <a:r>
              <a:rPr lang="en-US" b="1" u="sng" dirty="0"/>
              <a:t>Linear Model of Innovation: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It was an early model designed to understand the relationship between science and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It began with basic research that flows into applied research, then development and finally production and marketing.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A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27B1C-85F0-F5BE-D5B1-8671C5A1E0C8}"/>
              </a:ext>
            </a:extLst>
          </p:cNvPr>
          <p:cNvSpPr txBox="1"/>
          <p:nvPr/>
        </p:nvSpPr>
        <p:spPr>
          <a:xfrm>
            <a:off x="6094344" y="5198725"/>
            <a:ext cx="60976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0" i="0" dirty="0">
                <a:effectLst/>
              </a:rPr>
              <a:t>Jang, Y., &amp; </a:t>
            </a:r>
            <a:r>
              <a:rPr lang="en-GB" sz="1100" b="0" i="0" dirty="0" err="1">
                <a:effectLst/>
              </a:rPr>
              <a:t>Vonortas</a:t>
            </a:r>
            <a:r>
              <a:rPr lang="en-GB" sz="1100" b="0" i="0" dirty="0">
                <a:effectLst/>
              </a:rPr>
              <a:t>, N. S. (2002). Techno-Economic Paradigm Shift and Contemporary Justification of STI Policy in Korea and the United States.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1542165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B744-C8AD-FE66-FDED-71F84E49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Nothing in Life is Linear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731B5-7AE8-4080-34C7-CA6A1A64B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GB" dirty="0"/>
              <a:t>Metcalfe describes the Linear Model as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AU" sz="1800" dirty="0"/>
              <a:t>More systemics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AU" sz="1800" dirty="0"/>
              <a:t>More messy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AU" sz="1800" dirty="0"/>
              <a:t>And the idea of it being just a straight linear progression now began to look very questionable. </a:t>
            </a:r>
            <a:endParaRPr lang="en-A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Thus raised the sterile debate about the linear model to adopt</a:t>
            </a:r>
          </a:p>
        </p:txBody>
      </p:sp>
    </p:spTree>
    <p:extLst>
      <p:ext uri="{BB962C8B-B14F-4D97-AF65-F5344CB8AC3E}">
        <p14:creationId xmlns:p14="http://schemas.microsoft.com/office/powerpoint/2010/main" val="2023528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D2AC-BE7D-9B0D-EE74-7DF4A37F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7A8C-BDDF-68F2-1123-948C1F3D9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GB" dirty="0" err="1"/>
              <a:t>Naubahar’s</a:t>
            </a:r>
            <a:r>
              <a:rPr lang="en-GB" dirty="0"/>
              <a:t> research finds that the wider environment in which NIS originated helped co-constructing the concept of NIS in various disciplines.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E" dirty="0"/>
              <a:t> </a:t>
            </a:r>
            <a:r>
              <a:rPr lang="en-AU" dirty="0"/>
              <a:t>NIS was a boundary object coexisting in many fields simultaneously and this flexibility accelerated its acceptance and use across multiple disciplines.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The epistemic community further helped in the spread of NIS concept in smaller epistemic communities i.e. technological &amp; sectoral innovation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GB" dirty="0"/>
              <a:t>The concept of NIS is socially constructed as it depends upon the interpretations of different disciplines according to their choice.</a:t>
            </a:r>
          </a:p>
          <a:p>
            <a:pPr marL="0" indent="0">
              <a:buNone/>
            </a:pP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202139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A26E-8010-80E6-EB70-2F1EC266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413B-21CC-E73B-15EB-E2AD2F9A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GB" dirty="0"/>
              <a:t>Every social group pursues the concept of NIS according to the issue they encounter.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E" dirty="0"/>
              <a:t> </a:t>
            </a:r>
            <a:r>
              <a:rPr lang="en-GB" dirty="0" err="1"/>
              <a:t>Naubahar</a:t>
            </a:r>
            <a:r>
              <a:rPr lang="en-GB" dirty="0"/>
              <a:t> concludes that the concept of NIS acts as a bridge between various social words irrespective of its adaptability to different circumstances and characterization of issue.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NIS maintains its integrity and coherence across distinct domains, so it doesn’t matter that which discipline defined NIS first or how it emerged.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39634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04FC-EF5C-26FF-EF91-594368D6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C7F55-90CA-61FC-9ABA-FF6DBBA9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Sharif, N. (2006). Emergence and development of the National Innovation Systems concept. Research policy, 35(5), 745-766.</a:t>
            </a:r>
            <a:endParaRPr lang="en-US" dirty="0"/>
          </a:p>
          <a:p>
            <a:r>
              <a:rPr lang="en-US" dirty="0"/>
              <a:t>Pao-Long Chang, </a:t>
            </a:r>
            <a:r>
              <a:rPr lang="en-US" dirty="0" err="1"/>
              <a:t>Hsin</a:t>
            </a:r>
            <a:r>
              <a:rPr lang="en-US" dirty="0"/>
              <a:t>-Yu Shih, The innovation systems of Taiwan and China: a comparative analysis, </a:t>
            </a:r>
            <a:r>
              <a:rPr lang="en-US" dirty="0" err="1"/>
              <a:t>Technovation</a:t>
            </a:r>
            <a:r>
              <a:rPr lang="en-US" dirty="0"/>
              <a:t>, Volume 24, Issue 7,2004</a:t>
            </a:r>
          </a:p>
          <a:p>
            <a:r>
              <a:rPr lang="en-US" dirty="0"/>
              <a:t>Neoclassical Economics, </a:t>
            </a:r>
            <a:r>
              <a:rPr lang="en-US" dirty="0">
                <a:hlinkClick r:id="rId2"/>
              </a:rPr>
              <a:t>https://www.ecommerce-digest.com/neoclassical-economics.html</a:t>
            </a:r>
            <a:endParaRPr lang="en-US" dirty="0"/>
          </a:p>
          <a:p>
            <a:r>
              <a:rPr lang="en-US" dirty="0"/>
              <a:t>Claire A. Dunlop (2009) Policy transfer as learning: capturing variation in what decision-makers learn from epistemic communities, Policy Studies, 30:3, 289-311. </a:t>
            </a:r>
          </a:p>
          <a:p>
            <a:r>
              <a:rPr lang="en-US" dirty="0" err="1"/>
              <a:t>Koster</a:t>
            </a:r>
            <a:r>
              <a:rPr lang="en-US" dirty="0"/>
              <a:t>, Jean &amp; </a:t>
            </a:r>
            <a:r>
              <a:rPr lang="en-US" dirty="0" err="1"/>
              <a:t>Velazco</a:t>
            </a:r>
            <a:r>
              <a:rPr lang="en-US" dirty="0"/>
              <a:t>, Alec &amp; </a:t>
            </a:r>
            <a:r>
              <a:rPr lang="en-US" dirty="0" err="1"/>
              <a:t>Munz</a:t>
            </a:r>
            <a:r>
              <a:rPr lang="en-US" dirty="0"/>
              <a:t>, Claus-Dieter &amp; </a:t>
            </a:r>
            <a:r>
              <a:rPr lang="en-US" dirty="0" err="1"/>
              <a:t>Krämer</a:t>
            </a:r>
            <a:r>
              <a:rPr lang="en-US" dirty="0"/>
              <a:t>, Ewald &amp; Wong, K.C. &amp; </a:t>
            </a:r>
            <a:r>
              <a:rPr lang="en-US" dirty="0" err="1"/>
              <a:t>Verstraete</a:t>
            </a:r>
            <a:r>
              <a:rPr lang="en-US" dirty="0"/>
              <a:t>, Dries. (2012). Hyperion UAV: An International Collaboration. 10.2514/6.2012-1223.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233287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A580-29F0-E27F-5B55-E15D9E9B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C3579-8982-EB87-5CCB-110734D8D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Vonortas</a:t>
            </a:r>
            <a:r>
              <a:rPr lang="en-US" dirty="0"/>
              <a:t>, Nicholas. (2022). Techno-Economic Paradigm Shift and Contemporary Justification of STI Policy in Korea and the United States. </a:t>
            </a:r>
          </a:p>
          <a:p>
            <a:r>
              <a:rPr lang="en-GB" dirty="0"/>
              <a:t>Smith, K., 1997. Economic Infrastructures and Innovation Systems. In: </a:t>
            </a:r>
            <a:r>
              <a:rPr lang="en-GB" dirty="0" err="1"/>
              <a:t>Edquist</a:t>
            </a:r>
            <a:r>
              <a:rPr lang="en-GB" dirty="0"/>
              <a:t>, C. (Ed.), Systems of Innovation: Technologies, Institutions and Organizations. Pinter, London. </a:t>
            </a:r>
          </a:p>
          <a:p>
            <a:r>
              <a:rPr lang="en-US" dirty="0" err="1"/>
              <a:t>Trunina</a:t>
            </a:r>
            <a:r>
              <a:rPr lang="en-US" dirty="0"/>
              <a:t>, Anna &amp; Liu, </a:t>
            </a:r>
            <a:r>
              <a:rPr lang="en-US" dirty="0" err="1"/>
              <a:t>Xielin</a:t>
            </a:r>
            <a:r>
              <a:rPr lang="en-US" dirty="0"/>
              <a:t> &amp; Chen, Jian. (2018). Small and medium technology enterprises in </a:t>
            </a:r>
            <a:r>
              <a:rPr lang="en-US" dirty="0" err="1"/>
              <a:t>Zhongguancun</a:t>
            </a:r>
            <a:r>
              <a:rPr lang="en-US" dirty="0"/>
              <a:t> and Silicon Valley: Regional innovation system approach. Journal of Science and Technology Policy Management.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63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30BE-9EF8-A4CC-B27A-1906588D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Innovation System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D7239-0362-29E9-A529-985C5F479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91" y="2079861"/>
            <a:ext cx="6553480" cy="37053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Is it a concept, discipline, development mechanism?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Why is it becoming a focus of governments and a metric to judge growth and the economic well being of a society?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Is it a need or a want?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It’s the glue that joins both the public (government, Universities, Sovereign Wealth Funds) and private sector (Tech firms, Venture Capital) to diffuse and incorporate new technology</a:t>
            </a:r>
          </a:p>
          <a:p>
            <a:pPr marL="0" indent="0">
              <a:buNone/>
            </a:pPr>
            <a:endParaRPr lang="en-A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99C1E-55CB-BF30-C36E-6D64E5159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571" y="2263805"/>
            <a:ext cx="5381429" cy="3337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38C992-9767-0296-8BE7-506DD96CABEA}"/>
              </a:ext>
            </a:extLst>
          </p:cNvPr>
          <p:cNvSpPr txBox="1"/>
          <p:nvPr/>
        </p:nvSpPr>
        <p:spPr>
          <a:xfrm>
            <a:off x="7337306" y="5666048"/>
            <a:ext cx="4167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0" i="0" dirty="0">
                <a:effectLst/>
                <a:latin typeface="+mj-lt"/>
              </a:rPr>
              <a:t>De Jong, J. P., </a:t>
            </a:r>
            <a:r>
              <a:rPr lang="en-AU" sz="900" b="0" i="0" dirty="0" err="1">
                <a:effectLst/>
                <a:latin typeface="+mj-lt"/>
              </a:rPr>
              <a:t>Vanhaverbeke</a:t>
            </a:r>
            <a:r>
              <a:rPr lang="en-AU" sz="900" b="0" i="0" dirty="0">
                <a:effectLst/>
                <a:latin typeface="+mj-lt"/>
              </a:rPr>
              <a:t>, W., </a:t>
            </a:r>
            <a:r>
              <a:rPr lang="en-AU" sz="900" b="0" i="0" dirty="0" err="1">
                <a:effectLst/>
                <a:latin typeface="+mj-lt"/>
              </a:rPr>
              <a:t>Kalvet</a:t>
            </a:r>
            <a:r>
              <a:rPr lang="en-AU" sz="900" b="0" i="0" dirty="0">
                <a:effectLst/>
                <a:latin typeface="+mj-lt"/>
              </a:rPr>
              <a:t>, T., &amp; Chesbrough, H. (2008). </a:t>
            </a:r>
            <a:r>
              <a:rPr lang="en-AU" sz="900" b="0" i="1" dirty="0">
                <a:effectLst/>
                <a:latin typeface="+mj-lt"/>
              </a:rPr>
              <a:t>Policies for open innovation: Theory, framework and cases</a:t>
            </a:r>
            <a:r>
              <a:rPr lang="en-AU" sz="900" b="0" i="0" dirty="0">
                <a:effectLst/>
                <a:latin typeface="+mj-lt"/>
              </a:rPr>
              <a:t>. </a:t>
            </a:r>
            <a:r>
              <a:rPr lang="en-AU" sz="900" b="0" i="0" dirty="0" err="1">
                <a:effectLst/>
                <a:latin typeface="+mj-lt"/>
              </a:rPr>
              <a:t>Tarmo</a:t>
            </a:r>
            <a:r>
              <a:rPr lang="en-AU" sz="900" b="0" i="0" dirty="0">
                <a:effectLst/>
                <a:latin typeface="+mj-lt"/>
              </a:rPr>
              <a:t> </a:t>
            </a:r>
            <a:r>
              <a:rPr lang="en-AU" sz="900" b="0" i="0" dirty="0" err="1">
                <a:effectLst/>
                <a:latin typeface="+mj-lt"/>
              </a:rPr>
              <a:t>Kalvet</a:t>
            </a:r>
            <a:r>
              <a:rPr lang="en-AU" sz="900" b="0" i="0" dirty="0">
                <a:effectLst/>
                <a:latin typeface="+mj-lt"/>
              </a:rPr>
              <a:t>.</a:t>
            </a:r>
            <a:endParaRPr lang="en-AU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676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7B0780-2A28-2419-67D5-78AD132F1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582" y="2494808"/>
            <a:ext cx="1212195" cy="1486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52263A-B203-10DA-1BA3-A90DBA6B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Analyze National Innovation System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55DA-3215-1C1F-3AC4-9A6AECF9A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67" y="2179223"/>
            <a:ext cx="7975699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interaction and the influence of NIS as a concept in aiding the development and incorporation of new technology is important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But what governs and how it can be studied?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Science and Engineering is governed by a set of dogmas that are used to develop new technology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Governing Rules of Newton Laws, Thermodynamics , Relativity, etc.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Physical Products can be witnessed: Spacecraft, Cars, Computers, etc.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NIS depends on the </a:t>
            </a:r>
            <a:r>
              <a:rPr lang="en-US" b="1" u="sng" dirty="0"/>
              <a:t>conscious and behavior </a:t>
            </a:r>
            <a:r>
              <a:rPr lang="en-US" dirty="0"/>
              <a:t>of Humans in facilitating development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2C655-4922-6391-94E1-1DA68D67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149" y="2276403"/>
            <a:ext cx="2352433" cy="19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2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A161-AC3F-65F0-8F52-6FAEDF0B3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Eight Themes of NIS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68398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170D-7732-AC38-D3EA-F3EC43EB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of the Author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8FE1-7AE1-25F3-99C6-7A6932291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author</a:t>
            </a:r>
            <a:r>
              <a:rPr lang="en-AU" dirty="0"/>
              <a:t> has taken a qualitative approach to determine the emergence &amp; development of NIS by interviewing the researchers &amp; scholars related to National Innovation Systems’ research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Nubahar</a:t>
            </a:r>
            <a:r>
              <a:rPr lang="en-US" dirty="0"/>
              <a:t> </a:t>
            </a:r>
            <a:r>
              <a:rPr lang="en-GB" dirty="0"/>
              <a:t>organized the history of NIS concept around eight themes to clarify the specific circumstances surrounding the genesis of NIS concept that are missing in early research of the concept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AU" dirty="0"/>
              <a:t>Each of the inter-related themes either represent controversy or missing piece of NIS concepts.</a:t>
            </a:r>
          </a:p>
          <a:p>
            <a:pPr marL="0" indent="0">
              <a:buNone/>
            </a:pPr>
            <a:r>
              <a:rPr lang="en-AU" dirty="0"/>
              <a:t>The main question that this paper will address is, How National Innovation Systems condition, influence, and co-constitute policymaking practices and innovation in academics?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  <a:p>
            <a:pPr marL="0" indent="0">
              <a:buNone/>
            </a:pP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D9E01-5468-8320-F4D2-331741D28311}"/>
              </a:ext>
            </a:extLst>
          </p:cNvPr>
          <p:cNvSpPr/>
          <p:nvPr/>
        </p:nvSpPr>
        <p:spPr>
          <a:xfrm>
            <a:off x="967665" y="4622255"/>
            <a:ext cx="9880848" cy="8819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1169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BE91-CE58-D076-FF95-14380C6F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Figures of NIS </a:t>
            </a:r>
            <a:endParaRPr lang="en-A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D5815-7E32-F46D-2AD3-9E3372D4A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308307"/>
              </p:ext>
            </p:extLst>
          </p:nvPr>
        </p:nvGraphicFramePr>
        <p:xfrm>
          <a:off x="2032000" y="2184482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04111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39009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Affiliation 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5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Christopher Freeman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University of Sussex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26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Richard Nelson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Columbia University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4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Bengt-A°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Lundvall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Aalborg University, Denmark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09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Charles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Edquist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Lund University, Sweden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6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Keith Smith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Chalmers Univ. of Tech., Sweden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7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Franco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Malerba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Universit`a Bocconi, Milan, Italy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Jean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Guinet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OECD, Paris, France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443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68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FB14-AD76-52CB-6E9E-F089ED09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it Founded?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4E9F-E6CC-4F7D-B56F-F4C4F04E5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2108201"/>
            <a:ext cx="10058400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NIS emerged in a very definite set of sociological circumstances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E" dirty="0"/>
              <a:t>Social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E" dirty="0"/>
              <a:t>Political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E" dirty="0"/>
              <a:t>Economical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E" dirty="0"/>
              <a:t> The Rise of Japan in the manufacturing industry during the 1980s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E" dirty="0"/>
              <a:t> Globalization and the race of competition among nations to secure econ</a:t>
            </a:r>
            <a:r>
              <a:rPr lang="en-US" dirty="0"/>
              <a:t>o</a:t>
            </a:r>
            <a:r>
              <a:rPr lang="en-AE" dirty="0"/>
              <a:t>mic position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E" dirty="0"/>
              <a:t> Economic Crisis in Finland from 1990 to 1993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E" dirty="0"/>
              <a:t>GDP dropped 14% and unemployment increased from 3% to 20% </a:t>
            </a:r>
          </a:p>
        </p:txBody>
      </p:sp>
    </p:spTree>
    <p:extLst>
      <p:ext uri="{BB962C8B-B14F-4D97-AF65-F5344CB8AC3E}">
        <p14:creationId xmlns:p14="http://schemas.microsoft.com/office/powerpoint/2010/main" val="341437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40C2-CC36-9DD0-B823-45A238B6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25431" cy="1450757"/>
          </a:xfrm>
        </p:spPr>
        <p:txBody>
          <a:bodyPr/>
          <a:lstStyle/>
          <a:p>
            <a:r>
              <a:rPr lang="en-US" dirty="0"/>
              <a:t>Where did it Start? (Organization or Academica) 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21ED-7FA4-D8E4-FF9E-3A04B9C6D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058400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1) </a:t>
            </a:r>
            <a:r>
              <a:rPr lang="en-US" b="1" u="sng" dirty="0"/>
              <a:t>Ambiguity Surrounding the academic or policymaking origins of the NIS Concept: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Both Organizations such as DSTI and academia have legitimate claim in the origination of NIS concept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But it is due to the fact that the main prominent figures of NIS occupied both academic and policymaking positions thus making it a policy making concept as stated by </a:t>
            </a:r>
            <a:r>
              <a:rPr lang="en-US" dirty="0" err="1"/>
              <a:t>Keth</a:t>
            </a:r>
            <a:r>
              <a:rPr lang="en-US" dirty="0"/>
              <a:t> Smith: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“The key thing about it [NIS]</a:t>
            </a:r>
            <a:r>
              <a:rPr lang="en-US" sz="1800" i="1" dirty="0">
                <a:latin typeface="MTMI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is that it wasn’t really developed as a theoretical concept. It wasn’t a properly elaborated conceptual apparatus. It was really developed as a policy concept”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-Roman"/>
              </a:rPr>
              <a:t> </a:t>
            </a:r>
            <a:r>
              <a:rPr lang="en-US" dirty="0"/>
              <a:t>Policymakers informing academics or the other way around? </a:t>
            </a:r>
            <a:endParaRPr lang="en-AE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CF743018-7100-3F2C-9F23-E23890A0AFA2}"/>
              </a:ext>
            </a:extLst>
          </p:cNvPr>
          <p:cNvSpPr/>
          <p:nvPr/>
        </p:nvSpPr>
        <p:spPr>
          <a:xfrm>
            <a:off x="1192181" y="4279696"/>
            <a:ext cx="9963498" cy="745065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171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{9CEBA129-F0BC-42A8-9B30-3A8074A3F483}tf11437505_win32</Template>
  <TotalTime>1498</TotalTime>
  <Words>2339</Words>
  <Application>Microsoft Office PowerPoint</Application>
  <PresentationFormat>Widescreen</PresentationFormat>
  <Paragraphs>167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Malgun Gothic</vt:lpstr>
      <vt:lpstr>Arial</vt:lpstr>
      <vt:lpstr>Calibri</vt:lpstr>
      <vt:lpstr>Calibri Light</vt:lpstr>
      <vt:lpstr>Georgia Pro Cond Light</vt:lpstr>
      <vt:lpstr>Gill Sans MT</vt:lpstr>
      <vt:lpstr>MTMI</vt:lpstr>
      <vt:lpstr>Speak Pro</vt:lpstr>
      <vt:lpstr>Times-Roman</vt:lpstr>
      <vt:lpstr>RetrospectVTI</vt:lpstr>
      <vt:lpstr>National Innovation System: History/ Concept/Model</vt:lpstr>
      <vt:lpstr>What’s Innovation </vt:lpstr>
      <vt:lpstr>National Innovation System </vt:lpstr>
      <vt:lpstr>Why Analyze National Innovation System </vt:lpstr>
      <vt:lpstr>The Eight Themes of NIS</vt:lpstr>
      <vt:lpstr>Methodology of the Author </vt:lpstr>
      <vt:lpstr>Some Key Figures of NIS </vt:lpstr>
      <vt:lpstr>How was it Founded? </vt:lpstr>
      <vt:lpstr>Where did it Start? (Organization or Academica)  </vt:lpstr>
      <vt:lpstr>When did it Start?</vt:lpstr>
      <vt:lpstr>Challenging Neoclassical Model  </vt:lpstr>
      <vt:lpstr>Challenging Neoclassical Model </vt:lpstr>
      <vt:lpstr>Challenging Neoclassical Model </vt:lpstr>
      <vt:lpstr>The Need for a House of Coffee for NIS</vt:lpstr>
      <vt:lpstr>The Need for a House of Coffee for NIS</vt:lpstr>
      <vt:lpstr>Elasticity of NIS Concept </vt:lpstr>
      <vt:lpstr>Elasticity of NIS Concept </vt:lpstr>
      <vt:lpstr>Elasticity of NIS Concept </vt:lpstr>
      <vt:lpstr>Extending Beyond the National Context </vt:lpstr>
      <vt:lpstr>Extending Beyond the National Context </vt:lpstr>
      <vt:lpstr>Nothing in Life is Linear </vt:lpstr>
      <vt:lpstr>Nothing in Life is Linear </vt:lpstr>
      <vt:lpstr>Conclusion </vt:lpstr>
      <vt:lpstr>Conclusion </vt:lpstr>
      <vt:lpstr>References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Innovation System: History/ Concept/Model</dc:title>
  <dc:creator>Mohamed Alsalami</dc:creator>
  <cp:lastModifiedBy>Mohamed Alsalami</cp:lastModifiedBy>
  <cp:revision>1</cp:revision>
  <dcterms:created xsi:type="dcterms:W3CDTF">2022-09-10T07:10:33Z</dcterms:created>
  <dcterms:modified xsi:type="dcterms:W3CDTF">2022-09-13T23:08:29Z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