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DCD08-42DC-4307-8042-B1FFC5C659D8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423D5-E584-4F36-A77A-3ED76ACCA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378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423D5-E584-4F36-A77A-3ED76ACCA3F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152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33AADD-37DE-4F33-948A-082021486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CE744C-1789-433B-AF74-9778D26CF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D03991-8884-460F-ADFB-14652C0B1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9642-0DD7-401A-BEC7-47F201D23711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F39185-707C-4C4C-B4B1-A5541953F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0E6EC5-AF9A-4E9A-A86C-6C1CE4A0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1EC46-7BF3-4349-ADE1-00FC5227B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6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339A50-D9DA-41AC-995B-EF753F0BA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03C35D-849D-4AFF-90B5-338152426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DD662D-0691-4CA7-AA4D-363252EF4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9642-0DD7-401A-BEC7-47F201D23711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0ECE3E-16E9-4040-AE6F-D23935702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779B25-0590-4716-B6D2-043A2943F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1EC46-7BF3-4349-ADE1-00FC5227B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248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453C185-11AE-45C9-BE5A-8CC83724BA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5136C9-8639-49A1-995D-95FFAB7A7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E9B226-D179-4060-9E95-EEF83858F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9642-0DD7-401A-BEC7-47F201D23711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812127-0F2D-4311-8703-6250E0F87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BDFDB2-F793-4806-A827-5B254B5CC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1EC46-7BF3-4349-ADE1-00FC5227B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34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EAB3ED-1380-4280-9CF5-B91D64D79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6280E4-AB6A-4BF7-8C4F-22AE57508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29031D-2B10-44C2-AAE5-60F41D5F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9642-0DD7-401A-BEC7-47F201D23711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3E7991-F962-4E75-979A-34420827B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634EC8-AD8B-405E-B642-99760788F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1EC46-7BF3-4349-ADE1-00FC5227B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957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7FF26-557C-4D32-9D89-D48CB4AA0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F8F1BF-AFCE-404E-B30C-FC36967A7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CB75C8-A2BC-41D9-A104-72DEF9A2E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9642-0DD7-401A-BEC7-47F201D23711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E204BD-14B0-4A7F-B5F2-44B5845E0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117574-8340-4ACF-B839-EAC074727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1EC46-7BF3-4349-ADE1-00FC5227B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418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0F9AC-001F-42C5-B72C-D73834246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0AD12C-80E2-467A-9F13-3AD8666F1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74C930-BC5C-4418-B1FE-DAF624F5F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0B6F22-6550-4D3A-B8AA-941D16173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9642-0DD7-401A-BEC7-47F201D23711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64C5C5-9DD0-49AB-8C79-E00B73B1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CF9D2A-58A8-4028-BEBC-F4CA79039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1EC46-7BF3-4349-ADE1-00FC5227B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209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73248D-BC8E-4221-9E38-25F4E4CE3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645A9C-1669-4881-902A-18173DAF4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8726DA-3527-41DD-9C0D-EE5CE9B38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5E9C090-F71A-4805-B429-410F27576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4886C0-86FB-4C44-B8E6-60D94F9F94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0463FC-4505-419D-AF6B-9D9C79A0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9642-0DD7-401A-BEC7-47F201D23711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008559E-93D8-4E38-84D2-56DB4966A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8AAD2C-3CE9-4BD0-B64E-00831F79F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1EC46-7BF3-4349-ADE1-00FC5227B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218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3F2DCF-B680-4BF9-AB07-71F22ED5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5D84BAF-6FC0-42BE-AD71-D8608B1E9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9642-0DD7-401A-BEC7-47F201D23711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6F93C8-3F91-402D-9C87-A6E5866FA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6C0F81-9578-4F07-90C6-BE9EC1AC6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1EC46-7BF3-4349-ADE1-00FC5227B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53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F489A1-54CB-4803-B601-2F045D6C0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9642-0DD7-401A-BEC7-47F201D23711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267A6E-4A09-4928-AA1E-B4D215ACA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1331A1-0795-4362-9086-3259CEAE9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1EC46-7BF3-4349-ADE1-00FC5227B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975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954B1D-847D-4859-AA56-8216CBE19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78F634-B7D3-4AAF-993D-0734C736E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125B05-DC2B-4FCD-82D1-E5BA4B1DA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67278F-C803-41DD-9013-60197C6D8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9642-0DD7-401A-BEC7-47F201D23711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D6CF08-95A9-46F8-94E8-11E10A6A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F6B9A2-ABE6-489E-9EF6-D24E21AC0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1EC46-7BF3-4349-ADE1-00FC5227B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913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053F6-060A-44BD-BC0B-24B8B650F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215CCD-73AA-412F-B38C-319CFEA32B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478DFF-98DA-4218-9F53-427475CA4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E9834D-FB1A-4E79-A952-424AC6887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9642-0DD7-401A-BEC7-47F201D23711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EA5F7C-43BE-4CF1-9F65-C0C2D6F48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040E9D-54ED-429B-A49D-791F37811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1EC46-7BF3-4349-ADE1-00FC5227B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33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9FB0FB-B05C-4F75-83D3-B7CDB7A8B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84F9DF-8C36-427A-892B-C2AC76B16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98D8C7-596A-4233-8A87-23757AEDF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C9642-0DD7-401A-BEC7-47F201D23711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397D28-BFC4-4BA9-BB14-272086F7A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FE2CA5-BD45-44D7-9BA3-D3BD4773DF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1EC46-7BF3-4349-ADE1-00FC5227B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35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ython-gui-tkinter/" TargetMode="External"/><Relationship Id="rId2" Type="http://schemas.openxmlformats.org/officeDocument/2006/relationships/hyperlink" Target="https://docs.python.org/3/library/tkinte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thontutorial.net/tkinter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5B9A7-1551-4C03-B15F-22BBFC1412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/>
              <a:t>期中大作业</a:t>
            </a:r>
            <a:r>
              <a:rPr lang="en-US" altLang="zh-CN" sz="5400" b="1" dirty="0"/>
              <a:t>-</a:t>
            </a:r>
            <a:r>
              <a:rPr lang="zh-CN" altLang="en-US" sz="5400" b="1" dirty="0"/>
              <a:t>文本检索</a:t>
            </a:r>
          </a:p>
        </p:txBody>
      </p:sp>
    </p:spTree>
    <p:extLst>
      <p:ext uri="{BB962C8B-B14F-4D97-AF65-F5344CB8AC3E}">
        <p14:creationId xmlns:p14="http://schemas.microsoft.com/office/powerpoint/2010/main" val="2333878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FB51BF8A-244C-4DDF-9091-3E6E116C3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431" y="3202749"/>
            <a:ext cx="9047137" cy="327346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3C97D54-5125-427B-840C-C087FEADE302}"/>
              </a:ext>
            </a:extLst>
          </p:cNvPr>
          <p:cNvSpPr txBox="1"/>
          <p:nvPr/>
        </p:nvSpPr>
        <p:spPr>
          <a:xfrm>
            <a:off x="769086" y="985486"/>
            <a:ext cx="11118114" cy="1892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GUI.py</a:t>
            </a:r>
            <a:r>
              <a:rPr lang="zh-CN" altLang="en-US" sz="2000" dirty="0"/>
              <a:t>中已经提供了图形界面的主要框架，可以使用命令行运行。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需要补充图中的函数接口，实现和服务器端的通信。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已有的框架中预先假定了通信过程中传输的数据形式（下图中的标题文档</a:t>
            </a:r>
            <a:r>
              <a:rPr lang="en-US" altLang="zh-CN" sz="2000" dirty="0"/>
              <a:t>tuple</a:t>
            </a:r>
            <a:r>
              <a:rPr lang="zh-CN" altLang="en-US" sz="2000" dirty="0"/>
              <a:t>），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在实现过程中可以自行定义，并修改框架中相应的部分，使得程序能够正常运行即可。</a:t>
            </a:r>
            <a:endParaRPr lang="en-US" altLang="zh-CN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9C026EC-EAC9-4579-9E41-10D326BD44AC}"/>
              </a:ext>
            </a:extLst>
          </p:cNvPr>
          <p:cNvSpPr txBox="1"/>
          <p:nvPr/>
        </p:nvSpPr>
        <p:spPr>
          <a:xfrm>
            <a:off x="769086" y="474887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2400" b="1" dirty="0"/>
              <a:t>客户端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3711260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6F1A7EC-A577-4CF1-9348-4D9A26D35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74" y="1263193"/>
            <a:ext cx="3632824" cy="39183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030FE07-2C97-4215-B10A-5622441AF7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996" y="1263193"/>
            <a:ext cx="3644008" cy="392212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8CE405F-C9F6-4340-928D-8DBECFC3AB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304" y="1263193"/>
            <a:ext cx="3632824" cy="404780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C10FEE1-407D-4412-9540-615C86563B1B}"/>
              </a:ext>
            </a:extLst>
          </p:cNvPr>
          <p:cNvSpPr txBox="1"/>
          <p:nvPr/>
        </p:nvSpPr>
        <p:spPr>
          <a:xfrm>
            <a:off x="662234" y="528898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2400" b="1" dirty="0"/>
              <a:t>图形界面示例</a:t>
            </a:r>
            <a:endParaRPr lang="en-US" altLang="zh-CN" sz="24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47107C5-FECA-41A1-B711-B163DB91F64D}"/>
              </a:ext>
            </a:extLst>
          </p:cNvPr>
          <p:cNvSpPr txBox="1"/>
          <p:nvPr/>
        </p:nvSpPr>
        <p:spPr>
          <a:xfrm>
            <a:off x="1325268" y="5416428"/>
            <a:ext cx="16660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2000" dirty="0"/>
              <a:t>检索主界面</a:t>
            </a:r>
            <a:endParaRPr lang="en-US" altLang="zh-CN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BC1ED46-B73E-4A14-BBBE-E36B46779DE4}"/>
              </a:ext>
            </a:extLst>
          </p:cNvPr>
          <p:cNvSpPr txBox="1"/>
          <p:nvPr/>
        </p:nvSpPr>
        <p:spPr>
          <a:xfrm>
            <a:off x="3974698" y="5416428"/>
            <a:ext cx="40687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2000" dirty="0"/>
              <a:t>完成检索后，显示相关文档的标题</a:t>
            </a:r>
            <a:endParaRPr lang="en-US" altLang="zh-CN" sz="2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7510ADF-FC68-4B4B-BCB4-98B497516A54}"/>
              </a:ext>
            </a:extLst>
          </p:cNvPr>
          <p:cNvSpPr txBox="1"/>
          <p:nvPr/>
        </p:nvSpPr>
        <p:spPr>
          <a:xfrm>
            <a:off x="8386986" y="5416428"/>
            <a:ext cx="36164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2000" dirty="0"/>
              <a:t>点击某个标题，显示文档全文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83021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C4DCCB-C19B-4E76-8D7D-E018C0AD7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1800"/>
            <a:ext cx="10515600" cy="357676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/>
              <a:t>当前的图形界面比较简单，只包含了最基本的功能，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/>
              <a:t>同学们可以按照自己的喜好修改界面布局和结果展示方式。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buNone/>
            </a:pPr>
            <a:endParaRPr lang="en-US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 err="1"/>
              <a:t>Tkinter</a:t>
            </a:r>
            <a:r>
              <a:rPr lang="zh-CN" altLang="en-US" sz="2000" dirty="0"/>
              <a:t>参考教程：</a:t>
            </a:r>
            <a:endParaRPr lang="en-US" altLang="zh-CN" sz="2000" dirty="0"/>
          </a:p>
          <a:p>
            <a:pPr>
              <a:lnSpc>
                <a:spcPct val="100000"/>
              </a:lnSpc>
            </a:pPr>
            <a:r>
              <a:rPr lang="en-US" altLang="zh-CN" sz="2000" dirty="0">
                <a:hlinkClick r:id="rId2"/>
              </a:rPr>
              <a:t>https://docs.python.org/3/library/tkinter.html#</a:t>
            </a:r>
            <a:endParaRPr lang="en-US" altLang="zh-CN" sz="2000" dirty="0"/>
          </a:p>
          <a:p>
            <a:pPr>
              <a:lnSpc>
                <a:spcPct val="100000"/>
              </a:lnSpc>
            </a:pPr>
            <a:r>
              <a:rPr lang="en-US" altLang="zh-CN" sz="2000" dirty="0">
                <a:hlinkClick r:id="rId3"/>
              </a:rPr>
              <a:t>https://realpython.com/python-gui-tkinter/</a:t>
            </a:r>
            <a:endParaRPr lang="en-US" altLang="zh-CN" sz="2000" dirty="0"/>
          </a:p>
          <a:p>
            <a:pPr>
              <a:lnSpc>
                <a:spcPct val="100000"/>
              </a:lnSpc>
            </a:pPr>
            <a:r>
              <a:rPr lang="en-US" altLang="zh-CN" sz="2000" dirty="0">
                <a:hlinkClick r:id="rId4"/>
              </a:rPr>
              <a:t>https://www.pythontutorial.net/tkinter/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253041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882D480-F654-4D92-AD63-73D6DE2A1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483" y="2420620"/>
            <a:ext cx="7801233" cy="434035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13273CA-DD51-463A-BD49-23951EFA7AE7}"/>
              </a:ext>
            </a:extLst>
          </p:cNvPr>
          <p:cNvSpPr txBox="1"/>
          <p:nvPr/>
        </p:nvSpPr>
        <p:spPr>
          <a:xfrm>
            <a:off x="674818" y="836749"/>
            <a:ext cx="8780266" cy="1430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err="1"/>
              <a:t>local_server.ipynb</a:t>
            </a:r>
            <a:r>
              <a:rPr lang="zh-CN" altLang="en-US" sz="2000" dirty="0"/>
              <a:t>对应服务器端，主要需要完成两个任务：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并发处理客户端发来的请求（具体的并发形式可自选）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完成文本检索，把结果发送回客户端</a:t>
            </a:r>
            <a:endParaRPr lang="en-US" altLang="zh-CN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FA92DA-5E0D-4621-A9F1-F6EF4C83C85B}"/>
              </a:ext>
            </a:extLst>
          </p:cNvPr>
          <p:cNvSpPr txBox="1"/>
          <p:nvPr/>
        </p:nvSpPr>
        <p:spPr>
          <a:xfrm>
            <a:off x="674818" y="306103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2400" b="1" dirty="0"/>
              <a:t>服务器端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614828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217</Words>
  <Application>Microsoft Office PowerPoint</Application>
  <PresentationFormat>宽屏</PresentationFormat>
  <Paragraphs>22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期中大作业-文本检索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期中大作业-文本检索</dc:title>
  <dc:creator>何 语恬</dc:creator>
  <cp:lastModifiedBy>何 语恬</cp:lastModifiedBy>
  <cp:revision>16</cp:revision>
  <dcterms:created xsi:type="dcterms:W3CDTF">2022-04-20T03:14:05Z</dcterms:created>
  <dcterms:modified xsi:type="dcterms:W3CDTF">2022-04-21T00:54:04Z</dcterms:modified>
</cp:coreProperties>
</file>