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1" r:id="rId3"/>
  </p:sldMasterIdLst>
  <p:notesMasterIdLst>
    <p:notesMasterId r:id="rId5"/>
  </p:notesMasterIdLst>
  <p:sldIdLst>
    <p:sldId id="2724" r:id="rId4"/>
    <p:sldId id="2718" r:id="rId6"/>
    <p:sldId id="2725" r:id="rId7"/>
    <p:sldId id="2726" r:id="rId8"/>
    <p:sldId id="2727" r:id="rId9"/>
    <p:sldId id="2752" r:id="rId10"/>
    <p:sldId id="2753" r:id="rId11"/>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C8A"/>
    <a:srgbClr val="AB0019"/>
    <a:srgbClr val="334859"/>
    <a:srgbClr val="005D40"/>
    <a:srgbClr val="F29548"/>
    <a:srgbClr val="F18D3B"/>
    <a:srgbClr val="EE7919"/>
    <a:srgbClr val="F8B566"/>
    <a:srgbClr val="EB6300"/>
    <a:srgbClr val="EA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4" autoAdjust="0"/>
    <p:restoredTop sz="92986" autoAdjust="0"/>
  </p:normalViewPr>
  <p:slideViewPr>
    <p:cSldViewPr>
      <p:cViewPr>
        <p:scale>
          <a:sx n="53" d="100"/>
          <a:sy n="53" d="100"/>
        </p:scale>
        <p:origin x="-600" y="-1620"/>
      </p:cViewPr>
      <p:guideLst>
        <p:guide orient="horz" pos="373"/>
        <p:guide orient="horz" pos="4183"/>
        <p:guide pos="4050"/>
        <p:guide pos="557"/>
        <p:guide pos="7573"/>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00" d="100"/>
        <a:sy n="100" d="100"/>
      </p:scale>
      <p:origin x="0" y="933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40" indent="0">
              <a:buNone/>
              <a:defRPr sz="1500"/>
            </a:lvl2pPr>
            <a:lvl3pPr marL="1148080" indent="0">
              <a:buNone/>
              <a:defRPr sz="1300"/>
            </a:lvl3pPr>
            <a:lvl4pPr marL="1722120" indent="0">
              <a:buNone/>
              <a:defRPr sz="1100"/>
            </a:lvl4pPr>
            <a:lvl5pPr marL="2296160" indent="0">
              <a:buNone/>
              <a:defRPr sz="1100"/>
            </a:lvl5pPr>
            <a:lvl6pPr marL="2870200" indent="0">
              <a:buNone/>
              <a:defRPr sz="1100"/>
            </a:lvl6pPr>
            <a:lvl7pPr marL="3444240" indent="0">
              <a:buNone/>
              <a:defRPr sz="1100"/>
            </a:lvl7pPr>
            <a:lvl8pPr marL="4018280" indent="0">
              <a:buNone/>
              <a:defRPr sz="1100"/>
            </a:lvl8pPr>
            <a:lvl9pPr marL="459232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40" indent="0">
              <a:buNone/>
              <a:defRPr sz="3500"/>
            </a:lvl2pPr>
            <a:lvl3pPr marL="1148080" indent="0">
              <a:buNone/>
              <a:defRPr sz="3000"/>
            </a:lvl3pPr>
            <a:lvl4pPr marL="1722120" indent="0">
              <a:buNone/>
              <a:defRPr sz="2500"/>
            </a:lvl4pPr>
            <a:lvl5pPr marL="2296160" indent="0">
              <a:buNone/>
              <a:defRPr sz="2500"/>
            </a:lvl5pPr>
            <a:lvl6pPr marL="2870200" indent="0">
              <a:buNone/>
              <a:defRPr sz="2500"/>
            </a:lvl6pPr>
            <a:lvl7pPr marL="3444240" indent="0">
              <a:buNone/>
              <a:defRPr sz="2500"/>
            </a:lvl7pPr>
            <a:lvl8pPr marL="4018280" indent="0">
              <a:buNone/>
              <a:defRPr sz="2500"/>
            </a:lvl8pPr>
            <a:lvl9pPr marL="4592320" indent="0">
              <a:buNone/>
              <a:defRPr sz="2500"/>
            </a:lvl9pPr>
          </a:lstStyle>
          <a:p>
            <a:endParaRPr lang="zh-CN" altLang="en-US"/>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40" indent="0">
              <a:buNone/>
              <a:defRPr sz="1500"/>
            </a:lvl2pPr>
            <a:lvl3pPr marL="1148080" indent="0">
              <a:buNone/>
              <a:defRPr sz="1300"/>
            </a:lvl3pPr>
            <a:lvl4pPr marL="1722120" indent="0">
              <a:buNone/>
              <a:defRPr sz="1100"/>
            </a:lvl4pPr>
            <a:lvl5pPr marL="2296160" indent="0">
              <a:buNone/>
              <a:defRPr sz="1100"/>
            </a:lvl5pPr>
            <a:lvl6pPr marL="2870200" indent="0">
              <a:buNone/>
              <a:defRPr sz="1100"/>
            </a:lvl6pPr>
            <a:lvl7pPr marL="3444240" indent="0">
              <a:buNone/>
              <a:defRPr sz="1100"/>
            </a:lvl7pPr>
            <a:lvl8pPr marL="4018280" indent="0">
              <a:buNone/>
              <a:defRPr sz="1100"/>
            </a:lvl8pPr>
            <a:lvl9pPr marL="459232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89642"/>
            <a:ext cx="2893219" cy="617119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89642"/>
            <a:ext cx="8465344" cy="617119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64406" y="2246810"/>
            <a:ext cx="10929938" cy="155033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28813" y="4098502"/>
            <a:ext cx="9001125" cy="1848344"/>
          </a:xfrm>
        </p:spPr>
        <p:txBody>
          <a:bodyPr/>
          <a:lstStyle>
            <a:lvl1pPr marL="0" indent="0" algn="ctr">
              <a:buNone/>
              <a:defRPr>
                <a:solidFill>
                  <a:schemeClr val="tx1">
                    <a:tint val="75000"/>
                  </a:schemeClr>
                </a:solidFill>
              </a:defRPr>
            </a:lvl1pPr>
            <a:lvl2pPr marL="574040" indent="0" algn="ctr">
              <a:buNone/>
              <a:defRPr>
                <a:solidFill>
                  <a:schemeClr val="tx1">
                    <a:tint val="75000"/>
                  </a:schemeClr>
                </a:solidFill>
              </a:defRPr>
            </a:lvl2pPr>
            <a:lvl3pPr marL="1148080" indent="0" algn="ctr">
              <a:buNone/>
              <a:defRPr>
                <a:solidFill>
                  <a:schemeClr val="tx1">
                    <a:tint val="75000"/>
                  </a:schemeClr>
                </a:solidFill>
              </a:defRPr>
            </a:lvl3pPr>
            <a:lvl4pPr marL="1722120" indent="0" algn="ctr">
              <a:buNone/>
              <a:defRPr>
                <a:solidFill>
                  <a:schemeClr val="tx1">
                    <a:tint val="75000"/>
                  </a:schemeClr>
                </a:solidFill>
              </a:defRPr>
            </a:lvl4pPr>
            <a:lvl5pPr marL="2296160" indent="0" algn="ctr">
              <a:buNone/>
              <a:defRPr>
                <a:solidFill>
                  <a:schemeClr val="tx1">
                    <a:tint val="75000"/>
                  </a:schemeClr>
                </a:solidFill>
              </a:defRPr>
            </a:lvl5pPr>
            <a:lvl6pPr marL="2870200" indent="0" algn="ctr">
              <a:buNone/>
              <a:defRPr>
                <a:solidFill>
                  <a:schemeClr val="tx1">
                    <a:tint val="75000"/>
                  </a:schemeClr>
                </a:solidFill>
              </a:defRPr>
            </a:lvl6pPr>
            <a:lvl7pPr marL="3444240" indent="0" algn="ctr">
              <a:buNone/>
              <a:defRPr>
                <a:solidFill>
                  <a:schemeClr val="tx1">
                    <a:tint val="75000"/>
                  </a:schemeClr>
                </a:solidFill>
              </a:defRPr>
            </a:lvl7pPr>
            <a:lvl8pPr marL="4018280" indent="0" algn="ctr">
              <a:buNone/>
              <a:defRPr>
                <a:solidFill>
                  <a:schemeClr val="tx1">
                    <a:tint val="75000"/>
                  </a:schemeClr>
                </a:solidFill>
              </a:defRPr>
            </a:lvl8pPr>
            <a:lvl9pPr marL="459232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solidFill>
                  <a:schemeClr val="tx1">
                    <a:tint val="75000"/>
                  </a:schemeClr>
                </a:solidFill>
              </a:defRPr>
            </a:lvl1pPr>
            <a:lvl2pPr marL="574040" indent="0">
              <a:buNone/>
              <a:defRPr sz="2300">
                <a:solidFill>
                  <a:schemeClr val="tx1">
                    <a:tint val="75000"/>
                  </a:schemeClr>
                </a:solidFill>
              </a:defRPr>
            </a:lvl2pPr>
            <a:lvl3pPr marL="1148080" indent="0">
              <a:buNone/>
              <a:defRPr sz="2000">
                <a:solidFill>
                  <a:schemeClr val="tx1">
                    <a:tint val="75000"/>
                  </a:schemeClr>
                </a:solidFill>
              </a:defRPr>
            </a:lvl3pPr>
            <a:lvl4pPr marL="1722120" indent="0">
              <a:buNone/>
              <a:defRPr sz="1800">
                <a:solidFill>
                  <a:schemeClr val="tx1">
                    <a:tint val="75000"/>
                  </a:schemeClr>
                </a:solidFill>
              </a:defRPr>
            </a:lvl4pPr>
            <a:lvl5pPr marL="2296160" indent="0">
              <a:buNone/>
              <a:defRPr sz="1800">
                <a:solidFill>
                  <a:schemeClr val="tx1">
                    <a:tint val="75000"/>
                  </a:schemeClr>
                </a:solidFill>
              </a:defRPr>
            </a:lvl5pPr>
            <a:lvl6pPr marL="2870200" indent="0">
              <a:buNone/>
              <a:defRPr sz="1800">
                <a:solidFill>
                  <a:schemeClr val="tx1">
                    <a:tint val="75000"/>
                  </a:schemeClr>
                </a:solidFill>
              </a:defRPr>
            </a:lvl6pPr>
            <a:lvl7pPr marL="3444240" indent="0">
              <a:buNone/>
              <a:defRPr sz="1800">
                <a:solidFill>
                  <a:schemeClr val="tx1">
                    <a:tint val="75000"/>
                  </a:schemeClr>
                </a:solidFill>
              </a:defRPr>
            </a:lvl7pPr>
            <a:lvl8pPr marL="4018280" indent="0">
              <a:buNone/>
              <a:defRPr sz="1800">
                <a:solidFill>
                  <a:schemeClr val="tx1">
                    <a:tint val="75000"/>
                  </a:schemeClr>
                </a:solidFill>
              </a:defRPr>
            </a:lvl8pPr>
            <a:lvl9pPr marL="4592320" indent="0">
              <a:buNone/>
              <a:defRPr sz="18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40" indent="0">
              <a:buNone/>
              <a:defRPr sz="2500" b="1"/>
            </a:lvl2pPr>
            <a:lvl3pPr marL="1148080" indent="0">
              <a:buNone/>
              <a:defRPr sz="2300" b="1"/>
            </a:lvl3pPr>
            <a:lvl4pPr marL="1722120" indent="0">
              <a:buNone/>
              <a:defRPr sz="2000" b="1"/>
            </a:lvl4pPr>
            <a:lvl5pPr marL="2296160" indent="0">
              <a:buNone/>
              <a:defRPr sz="2000" b="1"/>
            </a:lvl5pPr>
            <a:lvl6pPr marL="2870200" indent="0">
              <a:buNone/>
              <a:defRPr sz="2000" b="1"/>
            </a:lvl6pPr>
            <a:lvl7pPr marL="3444240" indent="0">
              <a:buNone/>
              <a:defRPr sz="2000" b="1"/>
            </a:lvl7pPr>
            <a:lvl8pPr marL="4018280" indent="0">
              <a:buNone/>
              <a:defRPr sz="2000" b="1"/>
            </a:lvl8pPr>
            <a:lvl9pPr marL="4592320" indent="0">
              <a:buNone/>
              <a:defRPr sz="20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40" indent="0">
              <a:buNone/>
              <a:defRPr sz="2500" b="1"/>
            </a:lvl2pPr>
            <a:lvl3pPr marL="1148080" indent="0">
              <a:buNone/>
              <a:defRPr sz="2300" b="1"/>
            </a:lvl3pPr>
            <a:lvl4pPr marL="1722120" indent="0">
              <a:buNone/>
              <a:defRPr sz="2000" b="1"/>
            </a:lvl4pPr>
            <a:lvl5pPr marL="2296160" indent="0">
              <a:buNone/>
              <a:defRPr sz="2000" b="1"/>
            </a:lvl5pPr>
            <a:lvl6pPr marL="2870200" indent="0">
              <a:buNone/>
              <a:defRPr sz="2000" b="1"/>
            </a:lvl6pPr>
            <a:lvl7pPr marL="3444240" indent="0">
              <a:buNone/>
              <a:defRPr sz="2000" b="1"/>
            </a:lvl7pPr>
            <a:lvl8pPr marL="4018280" indent="0">
              <a:buNone/>
              <a:defRPr sz="2000" b="1"/>
            </a:lvl8pPr>
            <a:lvl9pPr marL="4592320" indent="0">
              <a:buNone/>
              <a:defRPr sz="20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2" Type="http://schemas.openxmlformats.org/officeDocument/2006/relationships/theme" Target="../theme/theme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40000"/>
            <a:lumOff val="60000"/>
            <a:alpha val="1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42938" y="289641"/>
            <a:ext cx="11572875" cy="1205442"/>
          </a:xfrm>
          <a:prstGeom prst="rect">
            <a:avLst/>
          </a:prstGeom>
        </p:spPr>
        <p:txBody>
          <a:bodyPr vert="horz" lIns="114803" tIns="57401" rIns="114803" bIns="5740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87619"/>
            <a:ext cx="11572875" cy="4773215"/>
          </a:xfrm>
          <a:prstGeom prst="rect">
            <a:avLst/>
          </a:prstGeom>
        </p:spPr>
        <p:txBody>
          <a:bodyPr vert="horz" lIns="114803" tIns="57401" rIns="114803" bIns="57401"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42937" y="6703595"/>
            <a:ext cx="3000375" cy="385072"/>
          </a:xfrm>
          <a:prstGeom prst="rect">
            <a:avLst/>
          </a:prstGeom>
        </p:spPr>
        <p:txBody>
          <a:bodyPr vert="horz" lIns="114803" tIns="57401" rIns="114803" bIns="57401" rtlCol="0" anchor="ctr"/>
          <a:lstStyle>
            <a:lvl1pPr algn="l">
              <a:defRPr sz="1500">
                <a:solidFill>
                  <a:schemeClr val="tx1">
                    <a:tint val="75000"/>
                  </a:schemeClr>
                </a:solidFill>
              </a:defRPr>
            </a:lvl1pPr>
          </a:lstStyle>
          <a:p>
            <a:pPr defTabSz="1147445" fontAlgn="auto">
              <a:spcBef>
                <a:spcPts val="0"/>
              </a:spcBef>
              <a:spcAft>
                <a:spcPts val="0"/>
              </a:spcAft>
            </a:pPr>
            <a:fld id="{530820CF-B880-4189-942D-D702A7CBA730}" type="datetimeFigureOut">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4393406" y="6703595"/>
            <a:ext cx="4071938" cy="385072"/>
          </a:xfrm>
          <a:prstGeom prst="rect">
            <a:avLst/>
          </a:prstGeom>
        </p:spPr>
        <p:txBody>
          <a:bodyPr vert="horz" lIns="114803" tIns="57401" rIns="114803" bIns="57401" rtlCol="0" anchor="ctr"/>
          <a:lstStyle>
            <a:lvl1pPr algn="ctr">
              <a:defRPr sz="1500">
                <a:solidFill>
                  <a:schemeClr val="tx1">
                    <a:tint val="75000"/>
                  </a:schemeClr>
                </a:solidFill>
              </a:defRPr>
            </a:lvl1pPr>
          </a:lstStyle>
          <a:p>
            <a:pPr defTabSz="1147445" fontAlgn="auto">
              <a:spcBef>
                <a:spcPts val="0"/>
              </a:spcBef>
              <a:spcAft>
                <a:spcPts val="0"/>
              </a:spcAft>
            </a:pPr>
            <a:endParaRPr lang="zh-CN" altLang="en-US">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9215438" y="6703595"/>
            <a:ext cx="3000375" cy="385072"/>
          </a:xfrm>
          <a:prstGeom prst="rect">
            <a:avLst/>
          </a:prstGeom>
        </p:spPr>
        <p:txBody>
          <a:bodyPr vert="horz" lIns="114803" tIns="57401" rIns="114803" bIns="57401" rtlCol="0" anchor="ctr"/>
          <a:lstStyle>
            <a:lvl1pPr algn="r">
              <a:defRPr sz="1500">
                <a:solidFill>
                  <a:schemeClr val="tx1">
                    <a:tint val="75000"/>
                  </a:schemeClr>
                </a:solidFill>
              </a:defRPr>
            </a:lvl1pPr>
          </a:lstStyle>
          <a:p>
            <a:pPr defTabSz="1147445" fontAlgn="auto">
              <a:spcBef>
                <a:spcPts val="0"/>
              </a:spcBef>
              <a:spcAft>
                <a:spcPts val="0"/>
              </a:spcAft>
            </a:pPr>
            <a:fld id="{0C913308-F349-4B6D-A68A-DD1791B4A57B}" type="slidenum">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1147445" rtl="0" eaLnBrk="1" latinLnBrk="0" hangingPunct="1">
        <a:spcBef>
          <a:spcPct val="0"/>
        </a:spcBef>
        <a:buNone/>
        <a:defRPr sz="5500" kern="1200">
          <a:solidFill>
            <a:schemeClr val="tx1"/>
          </a:solidFill>
          <a:latin typeface="+mj-lt"/>
          <a:ea typeface="+mj-ea"/>
          <a:cs typeface="+mj-cs"/>
        </a:defRPr>
      </a:lvl1pPr>
    </p:titleStyle>
    <p:bodyStyle>
      <a:lvl1pPr marL="430530" indent="-430530" algn="l" defTabSz="1147445"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32815" indent="-358775" algn="l" defTabSz="1147445"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35100" indent="-287020" algn="l" defTabSz="114744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200914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8318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5722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3126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0530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7934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47445" rtl="0" eaLnBrk="1" latinLnBrk="0" hangingPunct="1">
        <a:defRPr sz="2300" kern="1200">
          <a:solidFill>
            <a:schemeClr val="tx1"/>
          </a:solidFill>
          <a:latin typeface="+mn-lt"/>
          <a:ea typeface="+mn-ea"/>
          <a:cs typeface="+mn-cs"/>
        </a:defRPr>
      </a:lvl1pPr>
      <a:lvl2pPr marL="574040" algn="l" defTabSz="1147445" rtl="0" eaLnBrk="1" latinLnBrk="0" hangingPunct="1">
        <a:defRPr sz="2300" kern="1200">
          <a:solidFill>
            <a:schemeClr val="tx1"/>
          </a:solidFill>
          <a:latin typeface="+mn-lt"/>
          <a:ea typeface="+mn-ea"/>
          <a:cs typeface="+mn-cs"/>
        </a:defRPr>
      </a:lvl2pPr>
      <a:lvl3pPr marL="1148080" algn="l" defTabSz="1147445" rtl="0" eaLnBrk="1" latinLnBrk="0" hangingPunct="1">
        <a:defRPr sz="2300" kern="1200">
          <a:solidFill>
            <a:schemeClr val="tx1"/>
          </a:solidFill>
          <a:latin typeface="+mn-lt"/>
          <a:ea typeface="+mn-ea"/>
          <a:cs typeface="+mn-cs"/>
        </a:defRPr>
      </a:lvl3pPr>
      <a:lvl4pPr marL="1722120" algn="l" defTabSz="1147445" rtl="0" eaLnBrk="1" latinLnBrk="0" hangingPunct="1">
        <a:defRPr sz="2300" kern="1200">
          <a:solidFill>
            <a:schemeClr val="tx1"/>
          </a:solidFill>
          <a:latin typeface="+mn-lt"/>
          <a:ea typeface="+mn-ea"/>
          <a:cs typeface="+mn-cs"/>
        </a:defRPr>
      </a:lvl4pPr>
      <a:lvl5pPr marL="2296160" algn="l" defTabSz="1147445" rtl="0" eaLnBrk="1" latinLnBrk="0" hangingPunct="1">
        <a:defRPr sz="2300" kern="1200">
          <a:solidFill>
            <a:schemeClr val="tx1"/>
          </a:solidFill>
          <a:latin typeface="+mn-lt"/>
          <a:ea typeface="+mn-ea"/>
          <a:cs typeface="+mn-cs"/>
        </a:defRPr>
      </a:lvl5pPr>
      <a:lvl6pPr marL="2870200" algn="l" defTabSz="1147445" rtl="0" eaLnBrk="1" latinLnBrk="0" hangingPunct="1">
        <a:defRPr sz="2300" kern="1200">
          <a:solidFill>
            <a:schemeClr val="tx1"/>
          </a:solidFill>
          <a:latin typeface="+mn-lt"/>
          <a:ea typeface="+mn-ea"/>
          <a:cs typeface="+mn-cs"/>
        </a:defRPr>
      </a:lvl6pPr>
      <a:lvl7pPr marL="3444240" algn="l" defTabSz="1147445" rtl="0" eaLnBrk="1" latinLnBrk="0" hangingPunct="1">
        <a:defRPr sz="2300" kern="1200">
          <a:solidFill>
            <a:schemeClr val="tx1"/>
          </a:solidFill>
          <a:latin typeface="+mn-lt"/>
          <a:ea typeface="+mn-ea"/>
          <a:cs typeface="+mn-cs"/>
        </a:defRPr>
      </a:lvl7pPr>
      <a:lvl8pPr marL="4018280" algn="l" defTabSz="1147445" rtl="0" eaLnBrk="1" latinLnBrk="0" hangingPunct="1">
        <a:defRPr sz="2300" kern="1200">
          <a:solidFill>
            <a:schemeClr val="tx1"/>
          </a:solidFill>
          <a:latin typeface="+mn-lt"/>
          <a:ea typeface="+mn-ea"/>
          <a:cs typeface="+mn-cs"/>
        </a:defRPr>
      </a:lvl8pPr>
      <a:lvl9pPr marL="4592320" algn="l" defTabSz="1147445"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4.xml"/><Relationship Id="rId2" Type="http://schemas.openxmlformats.org/officeDocument/2006/relationships/hyperlink" Target="http://www.1ppt.com/hangye/" TargetMode="External"/><Relationship Id="rId19" Type="http://schemas.openxmlformats.org/officeDocument/2006/relationships/image" Target="../media/image3.png"/><Relationship Id="rId18" Type="http://schemas.openxmlformats.org/officeDocument/2006/relationships/image" Target="../media/image2.png"/><Relationship Id="rId17" Type="http://schemas.openxmlformats.org/officeDocument/2006/relationships/image" Target="../media/image1.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6"/>
          <p:cNvSpPr/>
          <p:nvPr/>
        </p:nvSpPr>
        <p:spPr bwMode="auto">
          <a:xfrm>
            <a:off x="54782" y="4735530"/>
            <a:ext cx="12858044" cy="1310312"/>
          </a:xfrm>
          <a:custGeom>
            <a:avLst/>
            <a:gdLst>
              <a:gd name="T0" fmla="*/ 5699 w 5699"/>
              <a:gd name="T1" fmla="*/ 0 h 581"/>
              <a:gd name="T2" fmla="*/ 5699 w 5699"/>
              <a:gd name="T3" fmla="*/ 141 h 581"/>
              <a:gd name="T4" fmla="*/ 5473 w 5699"/>
              <a:gd name="T5" fmla="*/ 202 h 581"/>
              <a:gd name="T6" fmla="*/ 5238 w 5699"/>
              <a:gd name="T7" fmla="*/ 258 h 581"/>
              <a:gd name="T8" fmla="*/ 4996 w 5699"/>
              <a:gd name="T9" fmla="*/ 310 h 581"/>
              <a:gd name="T10" fmla="*/ 4745 w 5699"/>
              <a:gd name="T11" fmla="*/ 357 h 581"/>
              <a:gd name="T12" fmla="*/ 4485 w 5699"/>
              <a:gd name="T13" fmla="*/ 399 h 581"/>
              <a:gd name="T14" fmla="*/ 4217 w 5699"/>
              <a:gd name="T15" fmla="*/ 437 h 581"/>
              <a:gd name="T16" fmla="*/ 3942 w 5699"/>
              <a:gd name="T17" fmla="*/ 470 h 581"/>
              <a:gd name="T18" fmla="*/ 3658 w 5699"/>
              <a:gd name="T19" fmla="*/ 500 h 581"/>
              <a:gd name="T20" fmla="*/ 3368 w 5699"/>
              <a:gd name="T21" fmla="*/ 524 h 581"/>
              <a:gd name="T22" fmla="*/ 3068 w 5699"/>
              <a:gd name="T23" fmla="*/ 545 h 581"/>
              <a:gd name="T24" fmla="*/ 2760 w 5699"/>
              <a:gd name="T25" fmla="*/ 561 h 581"/>
              <a:gd name="T26" fmla="*/ 2443 w 5699"/>
              <a:gd name="T27" fmla="*/ 571 h 581"/>
              <a:gd name="T28" fmla="*/ 2119 w 5699"/>
              <a:gd name="T29" fmla="*/ 578 h 581"/>
              <a:gd name="T30" fmla="*/ 1787 w 5699"/>
              <a:gd name="T31" fmla="*/ 581 h 581"/>
              <a:gd name="T32" fmla="*/ 1445 w 5699"/>
              <a:gd name="T33" fmla="*/ 580 h 581"/>
              <a:gd name="T34" fmla="*/ 1095 w 5699"/>
              <a:gd name="T35" fmla="*/ 573 h 581"/>
              <a:gd name="T36" fmla="*/ 738 w 5699"/>
              <a:gd name="T37" fmla="*/ 561 h 581"/>
              <a:gd name="T38" fmla="*/ 375 w 5699"/>
              <a:gd name="T39" fmla="*/ 547 h 581"/>
              <a:gd name="T40" fmla="*/ 0 w 5699"/>
              <a:gd name="T41" fmla="*/ 526 h 581"/>
              <a:gd name="T42" fmla="*/ 0 w 5699"/>
              <a:gd name="T43" fmla="*/ 503 h 581"/>
              <a:gd name="T44" fmla="*/ 394 w 5699"/>
              <a:gd name="T45" fmla="*/ 515 h 581"/>
              <a:gd name="T46" fmla="*/ 779 w 5699"/>
              <a:gd name="T47" fmla="*/ 524 h 581"/>
              <a:gd name="T48" fmla="*/ 1155 w 5699"/>
              <a:gd name="T49" fmla="*/ 527 h 581"/>
              <a:gd name="T50" fmla="*/ 1522 w 5699"/>
              <a:gd name="T51" fmla="*/ 526 h 581"/>
              <a:gd name="T52" fmla="*/ 1879 w 5699"/>
              <a:gd name="T53" fmla="*/ 519 h 581"/>
              <a:gd name="T54" fmla="*/ 2227 w 5699"/>
              <a:gd name="T55" fmla="*/ 507 h 581"/>
              <a:gd name="T56" fmla="*/ 2567 w 5699"/>
              <a:gd name="T57" fmla="*/ 491 h 581"/>
              <a:gd name="T58" fmla="*/ 2898 w 5699"/>
              <a:gd name="T59" fmla="*/ 470 h 581"/>
              <a:gd name="T60" fmla="*/ 3218 w 5699"/>
              <a:gd name="T61" fmla="*/ 446 h 581"/>
              <a:gd name="T62" fmla="*/ 3530 w 5699"/>
              <a:gd name="T63" fmla="*/ 414 h 581"/>
              <a:gd name="T64" fmla="*/ 3832 w 5699"/>
              <a:gd name="T65" fmla="*/ 380 h 581"/>
              <a:gd name="T66" fmla="*/ 4127 w 5699"/>
              <a:gd name="T67" fmla="*/ 339 h 581"/>
              <a:gd name="T68" fmla="*/ 4412 w 5699"/>
              <a:gd name="T69" fmla="*/ 294 h 581"/>
              <a:gd name="T70" fmla="*/ 4687 w 5699"/>
              <a:gd name="T71" fmla="*/ 245 h 581"/>
              <a:gd name="T72" fmla="*/ 4954 w 5699"/>
              <a:gd name="T73" fmla="*/ 192 h 581"/>
              <a:gd name="T74" fmla="*/ 5211 w 5699"/>
              <a:gd name="T75" fmla="*/ 132 h 581"/>
              <a:gd name="T76" fmla="*/ 5459 w 5699"/>
              <a:gd name="T77" fmla="*/ 68 h 581"/>
              <a:gd name="T78" fmla="*/ 5699 w 5699"/>
              <a:gd name="T7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99" h="581">
                <a:moveTo>
                  <a:pt x="5699" y="0"/>
                </a:moveTo>
                <a:lnTo>
                  <a:pt x="5699" y="141"/>
                </a:lnTo>
                <a:lnTo>
                  <a:pt x="5473" y="202"/>
                </a:lnTo>
                <a:lnTo>
                  <a:pt x="5238" y="258"/>
                </a:lnTo>
                <a:lnTo>
                  <a:pt x="4996" y="310"/>
                </a:lnTo>
                <a:lnTo>
                  <a:pt x="4745" y="357"/>
                </a:lnTo>
                <a:lnTo>
                  <a:pt x="4485" y="399"/>
                </a:lnTo>
                <a:lnTo>
                  <a:pt x="4217" y="437"/>
                </a:lnTo>
                <a:lnTo>
                  <a:pt x="3942" y="470"/>
                </a:lnTo>
                <a:lnTo>
                  <a:pt x="3658" y="500"/>
                </a:lnTo>
                <a:lnTo>
                  <a:pt x="3368" y="524"/>
                </a:lnTo>
                <a:lnTo>
                  <a:pt x="3068" y="545"/>
                </a:lnTo>
                <a:lnTo>
                  <a:pt x="2760" y="561"/>
                </a:lnTo>
                <a:lnTo>
                  <a:pt x="2443" y="571"/>
                </a:lnTo>
                <a:lnTo>
                  <a:pt x="2119" y="578"/>
                </a:lnTo>
                <a:lnTo>
                  <a:pt x="1787" y="581"/>
                </a:lnTo>
                <a:lnTo>
                  <a:pt x="1445" y="580"/>
                </a:lnTo>
                <a:lnTo>
                  <a:pt x="1095" y="573"/>
                </a:lnTo>
                <a:lnTo>
                  <a:pt x="738" y="561"/>
                </a:lnTo>
                <a:lnTo>
                  <a:pt x="375" y="547"/>
                </a:lnTo>
                <a:lnTo>
                  <a:pt x="0" y="526"/>
                </a:lnTo>
                <a:lnTo>
                  <a:pt x="0" y="503"/>
                </a:lnTo>
                <a:lnTo>
                  <a:pt x="394" y="515"/>
                </a:lnTo>
                <a:lnTo>
                  <a:pt x="779" y="524"/>
                </a:lnTo>
                <a:lnTo>
                  <a:pt x="1155" y="527"/>
                </a:lnTo>
                <a:lnTo>
                  <a:pt x="1522" y="526"/>
                </a:lnTo>
                <a:lnTo>
                  <a:pt x="1879" y="519"/>
                </a:lnTo>
                <a:lnTo>
                  <a:pt x="2227" y="507"/>
                </a:lnTo>
                <a:lnTo>
                  <a:pt x="2567" y="491"/>
                </a:lnTo>
                <a:lnTo>
                  <a:pt x="2898" y="470"/>
                </a:lnTo>
                <a:lnTo>
                  <a:pt x="3218" y="446"/>
                </a:lnTo>
                <a:lnTo>
                  <a:pt x="3530" y="414"/>
                </a:lnTo>
                <a:lnTo>
                  <a:pt x="3832" y="380"/>
                </a:lnTo>
                <a:lnTo>
                  <a:pt x="4127" y="339"/>
                </a:lnTo>
                <a:lnTo>
                  <a:pt x="4412" y="294"/>
                </a:lnTo>
                <a:lnTo>
                  <a:pt x="4687" y="245"/>
                </a:lnTo>
                <a:lnTo>
                  <a:pt x="4954" y="192"/>
                </a:lnTo>
                <a:lnTo>
                  <a:pt x="5211" y="132"/>
                </a:lnTo>
                <a:lnTo>
                  <a:pt x="5459" y="68"/>
                </a:lnTo>
                <a:lnTo>
                  <a:pt x="5699"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20" name="Freeform 11"/>
          <p:cNvSpPr/>
          <p:nvPr/>
        </p:nvSpPr>
        <p:spPr bwMode="auto">
          <a:xfrm>
            <a:off x="0" y="1104593"/>
            <a:ext cx="12858044" cy="2320673"/>
          </a:xfrm>
          <a:custGeom>
            <a:avLst/>
            <a:gdLst>
              <a:gd name="T0" fmla="*/ 4995 w 5699"/>
              <a:gd name="T1" fmla="*/ 0 h 1029"/>
              <a:gd name="T2" fmla="*/ 5344 w 5699"/>
              <a:gd name="T3" fmla="*/ 3 h 1029"/>
              <a:gd name="T4" fmla="*/ 5699 w 5699"/>
              <a:gd name="T5" fmla="*/ 12 h 1029"/>
              <a:gd name="T6" fmla="*/ 5699 w 5699"/>
              <a:gd name="T7" fmla="*/ 43 h 1029"/>
              <a:gd name="T8" fmla="*/ 5324 w 5699"/>
              <a:gd name="T9" fmla="*/ 45 h 1029"/>
              <a:gd name="T10" fmla="*/ 4959 w 5699"/>
              <a:gd name="T11" fmla="*/ 52 h 1029"/>
              <a:gd name="T12" fmla="*/ 4602 w 5699"/>
              <a:gd name="T13" fmla="*/ 66 h 1029"/>
              <a:gd name="T14" fmla="*/ 4254 w 5699"/>
              <a:gd name="T15" fmla="*/ 85 h 1029"/>
              <a:gd name="T16" fmla="*/ 3912 w 5699"/>
              <a:gd name="T17" fmla="*/ 109 h 1029"/>
              <a:gd name="T18" fmla="*/ 3580 w 5699"/>
              <a:gd name="T19" fmla="*/ 139 h 1029"/>
              <a:gd name="T20" fmla="*/ 3256 w 5699"/>
              <a:gd name="T21" fmla="*/ 174 h 1029"/>
              <a:gd name="T22" fmla="*/ 2939 w 5699"/>
              <a:gd name="T23" fmla="*/ 214 h 1029"/>
              <a:gd name="T24" fmla="*/ 2631 w 5699"/>
              <a:gd name="T25" fmla="*/ 261 h 1029"/>
              <a:gd name="T26" fmla="*/ 2331 w 5699"/>
              <a:gd name="T27" fmla="*/ 313 h 1029"/>
              <a:gd name="T28" fmla="*/ 2039 w 5699"/>
              <a:gd name="T29" fmla="*/ 371 h 1029"/>
              <a:gd name="T30" fmla="*/ 1757 w 5699"/>
              <a:gd name="T31" fmla="*/ 433 h 1029"/>
              <a:gd name="T32" fmla="*/ 1480 w 5699"/>
              <a:gd name="T33" fmla="*/ 501 h 1029"/>
              <a:gd name="T34" fmla="*/ 1214 w 5699"/>
              <a:gd name="T35" fmla="*/ 576 h 1029"/>
              <a:gd name="T36" fmla="*/ 954 w 5699"/>
              <a:gd name="T37" fmla="*/ 654 h 1029"/>
              <a:gd name="T38" fmla="*/ 703 w 5699"/>
              <a:gd name="T39" fmla="*/ 740 h 1029"/>
              <a:gd name="T40" fmla="*/ 461 w 5699"/>
              <a:gd name="T41" fmla="*/ 830 h 1029"/>
              <a:gd name="T42" fmla="*/ 226 w 5699"/>
              <a:gd name="T43" fmla="*/ 926 h 1029"/>
              <a:gd name="T44" fmla="*/ 0 w 5699"/>
              <a:gd name="T45" fmla="*/ 1029 h 1029"/>
              <a:gd name="T46" fmla="*/ 0 w 5699"/>
              <a:gd name="T47" fmla="*/ 832 h 1029"/>
              <a:gd name="T48" fmla="*/ 214 w 5699"/>
              <a:gd name="T49" fmla="*/ 741 h 1029"/>
              <a:gd name="T50" fmla="*/ 437 w 5699"/>
              <a:gd name="T51" fmla="*/ 656 h 1029"/>
              <a:gd name="T52" fmla="*/ 667 w 5699"/>
              <a:gd name="T53" fmla="*/ 576 h 1029"/>
              <a:gd name="T54" fmla="*/ 904 w 5699"/>
              <a:gd name="T55" fmla="*/ 501 h 1029"/>
              <a:gd name="T56" fmla="*/ 1147 w 5699"/>
              <a:gd name="T57" fmla="*/ 432 h 1029"/>
              <a:gd name="T58" fmla="*/ 1400 w 5699"/>
              <a:gd name="T59" fmla="*/ 367 h 1029"/>
              <a:gd name="T60" fmla="*/ 1659 w 5699"/>
              <a:gd name="T61" fmla="*/ 308 h 1029"/>
              <a:gd name="T62" fmla="*/ 1926 w 5699"/>
              <a:gd name="T63" fmla="*/ 254 h 1029"/>
              <a:gd name="T64" fmla="*/ 2199 w 5699"/>
              <a:gd name="T65" fmla="*/ 205 h 1029"/>
              <a:gd name="T66" fmla="*/ 2481 w 5699"/>
              <a:gd name="T67" fmla="*/ 162 h 1029"/>
              <a:gd name="T68" fmla="*/ 2768 w 5699"/>
              <a:gd name="T69" fmla="*/ 123 h 1029"/>
              <a:gd name="T70" fmla="*/ 3064 w 5699"/>
              <a:gd name="T71" fmla="*/ 90 h 1029"/>
              <a:gd name="T72" fmla="*/ 3367 w 5699"/>
              <a:gd name="T73" fmla="*/ 62 h 1029"/>
              <a:gd name="T74" fmla="*/ 3679 w 5699"/>
              <a:gd name="T75" fmla="*/ 40 h 1029"/>
              <a:gd name="T76" fmla="*/ 3998 w 5699"/>
              <a:gd name="T77" fmla="*/ 21 h 1029"/>
              <a:gd name="T78" fmla="*/ 4323 w 5699"/>
              <a:gd name="T79" fmla="*/ 8 h 1029"/>
              <a:gd name="T80" fmla="*/ 4656 w 5699"/>
              <a:gd name="T81" fmla="*/ 2 h 1029"/>
              <a:gd name="T82" fmla="*/ 4995 w 5699"/>
              <a:gd name="T83"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99" h="1029">
                <a:moveTo>
                  <a:pt x="4995" y="0"/>
                </a:moveTo>
                <a:lnTo>
                  <a:pt x="5344" y="3"/>
                </a:lnTo>
                <a:lnTo>
                  <a:pt x="5699" y="12"/>
                </a:lnTo>
                <a:lnTo>
                  <a:pt x="5699" y="43"/>
                </a:lnTo>
                <a:lnTo>
                  <a:pt x="5324" y="45"/>
                </a:lnTo>
                <a:lnTo>
                  <a:pt x="4959" y="52"/>
                </a:lnTo>
                <a:lnTo>
                  <a:pt x="4602" y="66"/>
                </a:lnTo>
                <a:lnTo>
                  <a:pt x="4254" y="85"/>
                </a:lnTo>
                <a:lnTo>
                  <a:pt x="3912" y="109"/>
                </a:lnTo>
                <a:lnTo>
                  <a:pt x="3580" y="139"/>
                </a:lnTo>
                <a:lnTo>
                  <a:pt x="3256" y="174"/>
                </a:lnTo>
                <a:lnTo>
                  <a:pt x="2939" y="214"/>
                </a:lnTo>
                <a:lnTo>
                  <a:pt x="2631" y="261"/>
                </a:lnTo>
                <a:lnTo>
                  <a:pt x="2331" y="313"/>
                </a:lnTo>
                <a:lnTo>
                  <a:pt x="2039" y="371"/>
                </a:lnTo>
                <a:lnTo>
                  <a:pt x="1757" y="433"/>
                </a:lnTo>
                <a:lnTo>
                  <a:pt x="1480" y="501"/>
                </a:lnTo>
                <a:lnTo>
                  <a:pt x="1214" y="576"/>
                </a:lnTo>
                <a:lnTo>
                  <a:pt x="954" y="654"/>
                </a:lnTo>
                <a:lnTo>
                  <a:pt x="703" y="740"/>
                </a:lnTo>
                <a:lnTo>
                  <a:pt x="461" y="830"/>
                </a:lnTo>
                <a:lnTo>
                  <a:pt x="226" y="926"/>
                </a:lnTo>
                <a:lnTo>
                  <a:pt x="0" y="1029"/>
                </a:lnTo>
                <a:lnTo>
                  <a:pt x="0" y="832"/>
                </a:lnTo>
                <a:lnTo>
                  <a:pt x="214" y="741"/>
                </a:lnTo>
                <a:lnTo>
                  <a:pt x="437" y="656"/>
                </a:lnTo>
                <a:lnTo>
                  <a:pt x="667" y="576"/>
                </a:lnTo>
                <a:lnTo>
                  <a:pt x="904" y="501"/>
                </a:lnTo>
                <a:lnTo>
                  <a:pt x="1147" y="432"/>
                </a:lnTo>
                <a:lnTo>
                  <a:pt x="1400" y="367"/>
                </a:lnTo>
                <a:lnTo>
                  <a:pt x="1659" y="308"/>
                </a:lnTo>
                <a:lnTo>
                  <a:pt x="1926" y="254"/>
                </a:lnTo>
                <a:lnTo>
                  <a:pt x="2199" y="205"/>
                </a:lnTo>
                <a:lnTo>
                  <a:pt x="2481" y="162"/>
                </a:lnTo>
                <a:lnTo>
                  <a:pt x="2768" y="123"/>
                </a:lnTo>
                <a:lnTo>
                  <a:pt x="3064" y="90"/>
                </a:lnTo>
                <a:lnTo>
                  <a:pt x="3367" y="62"/>
                </a:lnTo>
                <a:lnTo>
                  <a:pt x="3679" y="40"/>
                </a:lnTo>
                <a:lnTo>
                  <a:pt x="3998" y="21"/>
                </a:lnTo>
                <a:lnTo>
                  <a:pt x="4323" y="8"/>
                </a:lnTo>
                <a:lnTo>
                  <a:pt x="4656" y="2"/>
                </a:lnTo>
                <a:lnTo>
                  <a:pt x="4995"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21" name="矩形 259"/>
          <p:cNvSpPr>
            <a:spLocks noChangeArrowheads="1"/>
          </p:cNvSpPr>
          <p:nvPr/>
        </p:nvSpPr>
        <p:spPr bwMode="auto">
          <a:xfrm>
            <a:off x="404366" y="2784415"/>
            <a:ext cx="12050018" cy="101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600" b="1" cap="all" dirty="0">
                <a:solidFill>
                  <a:schemeClr val="bg1">
                    <a:lumMod val="50000"/>
                  </a:schemeClr>
                </a:solidFill>
                <a:latin typeface="Arial" panose="020B0604020202020204" pitchFamily="34" charset="0"/>
                <a:cs typeface="Arial" panose="020B0604020202020204" pitchFamily="34" charset="0"/>
              </a:rPr>
              <a:t>化工企业网站项目总结</a:t>
            </a:r>
            <a:endParaRPr lang="zh-CN" altLang="en-US" sz="6600" b="1" cap="all" dirty="0">
              <a:solidFill>
                <a:schemeClr val="bg1">
                  <a:lumMod val="50000"/>
                </a:schemeClr>
              </a:solidFill>
              <a:latin typeface="Arial" panose="020B0604020202020204" pitchFamily="34" charset="0"/>
              <a:cs typeface="Arial" panose="020B0604020202020204" pitchFamily="34" charset="0"/>
            </a:endParaRPr>
          </a:p>
        </p:txBody>
      </p:sp>
      <p:sp>
        <p:nvSpPr>
          <p:cNvPr id="22" name="矩形 259"/>
          <p:cNvSpPr>
            <a:spLocks noChangeArrowheads="1"/>
          </p:cNvSpPr>
          <p:nvPr/>
        </p:nvSpPr>
        <p:spPr bwMode="auto">
          <a:xfrm>
            <a:off x="3189015" y="3998646"/>
            <a:ext cx="6154962" cy="81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endParaRPr lang="en-US" altLang="zh-CN" sz="1550" cap="all" dirty="0" smtClean="0">
              <a:solidFill>
                <a:schemeClr val="bg1">
                  <a:lumMod val="50000"/>
                </a:schemeClr>
              </a:solidFill>
              <a:cs typeface="Arial" panose="020B0604020202020204" pitchFamily="34" charset="0"/>
            </a:endParaRPr>
          </a:p>
          <a:p>
            <a:pPr algn="ctr">
              <a:buNone/>
            </a:pPr>
            <a:r>
              <a:rPr lang="zh-CN" altLang="en-US" sz="1550" cap="all" dirty="0">
                <a:solidFill>
                  <a:schemeClr val="bg1">
                    <a:lumMod val="50000"/>
                  </a:schemeClr>
                </a:solidFill>
                <a:cs typeface="Arial" panose="020B0604020202020204" pitchFamily="34" charset="0"/>
              </a:rPr>
              <a:t>组长：刘群</a:t>
            </a:r>
            <a:endParaRPr lang="zh-CN" altLang="en-US" sz="1550" cap="all" dirty="0">
              <a:solidFill>
                <a:schemeClr val="bg1">
                  <a:lumMod val="50000"/>
                </a:schemeClr>
              </a:solidFill>
              <a:cs typeface="Arial" panose="020B0604020202020204" pitchFamily="34" charset="0"/>
            </a:endParaRPr>
          </a:p>
          <a:p>
            <a:pPr algn="ctr">
              <a:buNone/>
            </a:pPr>
            <a:r>
              <a:rPr lang="zh-CN" altLang="en-US" sz="1550" cap="all" dirty="0">
                <a:solidFill>
                  <a:schemeClr val="bg1">
                    <a:lumMod val="50000"/>
                  </a:schemeClr>
                </a:solidFill>
                <a:cs typeface="Arial" panose="020B0604020202020204" pitchFamily="34" charset="0"/>
              </a:rPr>
              <a:t>组员：张家斌 梁秋烔 韦华新 张绪德</a:t>
            </a:r>
            <a:endParaRPr lang="zh-CN" altLang="en-US" sz="1550" cap="all" dirty="0">
              <a:solidFill>
                <a:schemeClr val="bg1">
                  <a:lumMod val="50000"/>
                </a:schemeClr>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1"/>
                                        </p:tgtEl>
                                      </p:cBhvr>
                                    </p:animEffect>
                                  </p:childTnLst>
                                </p:cTn>
                              </p:par>
                            </p:childTnLst>
                          </p:cTn>
                        </p:par>
                        <p:par>
                          <p:cTn id="12" fill="hold">
                            <p:stCondLst>
                              <p:cond delay="94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1"/>
                                        </p:tgtEl>
                                      </p:cBhvr>
                                    </p:animEffect>
                                    <p:animScale>
                                      <p:cBhvr>
                                        <p:cTn id="15" dur="250" autoRev="1" fill="hold"/>
                                        <p:tgtEl>
                                          <p:spTgt spid="21"/>
                                        </p:tgtEl>
                                      </p:cBhvr>
                                      <p:by x="105000" y="105000"/>
                                    </p:animScale>
                                  </p:childTnLst>
                                </p:cTn>
                              </p:par>
                            </p:childTnLst>
                          </p:cTn>
                        </p:par>
                        <p:par>
                          <p:cTn id="16" fill="hold">
                            <p:stCondLst>
                              <p:cond delay="14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2"/>
                                        </p:tgtEl>
                                        <p:attrNameLst>
                                          <p:attrName>ppt_y</p:attrName>
                                        </p:attrNameLst>
                                      </p:cBhvr>
                                      <p:tavLst>
                                        <p:tav tm="0">
                                          <p:val>
                                            <p:strVal val="#ppt_y"/>
                                          </p:val>
                                        </p:tav>
                                        <p:tav tm="100000">
                                          <p:val>
                                            <p:strVal val="#ppt_y"/>
                                          </p:val>
                                        </p:tav>
                                      </p:tavLst>
                                    </p:anim>
                                    <p:anim calcmode="lin" valueType="num">
                                      <p:cBhvr>
                                        <p:cTn id="21"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2"/>
                                        </p:tgtEl>
                                      </p:cBhvr>
                                    </p:animEffect>
                                  </p:childTnLst>
                                </p:cTn>
                              </p:par>
                            </p:childTnLst>
                          </p:cTn>
                        </p:par>
                        <p:par>
                          <p:cTn id="24" fill="hold">
                            <p:stCondLst>
                              <p:cond delay="3049"/>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22"/>
                                        </p:tgtEl>
                                      </p:cBhvr>
                                    </p:animEffect>
                                    <p:animScale>
                                      <p:cBhvr>
                                        <p:cTn id="27"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3493514" y="1489047"/>
            <a:ext cx="1769715" cy="3794592"/>
          </a:xfrm>
          <a:prstGeom prst="rect">
            <a:avLst/>
          </a:prstGeom>
          <a:noFill/>
        </p:spPr>
        <p:txBody>
          <a:bodyPr vert="eaVert" wrap="square" lIns="0" tIns="0" rIns="0" bIns="0" rtlCol="0" anchor="ctr" anchorCtr="0">
            <a:spAutoFit/>
          </a:bodyPr>
          <a:lstStyle/>
          <a:p>
            <a:pPr algn="ctr"/>
            <a:r>
              <a:rPr lang="zh-CN" altLang="en-US" sz="11500" b="1" dirty="0" smtClea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15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2"/>
          <p:cNvSpPr txBox="1"/>
          <p:nvPr>
            <p:custDataLst>
              <p:tags r:id="rId2"/>
            </p:custDataLst>
          </p:nvPr>
        </p:nvSpPr>
        <p:spPr>
          <a:xfrm rot="5400000">
            <a:off x="1645732" y="3047789"/>
            <a:ext cx="3299296" cy="677108"/>
          </a:xfrm>
          <a:prstGeom prst="rect">
            <a:avLst/>
          </a:prstGeom>
          <a:noFill/>
        </p:spPr>
        <p:txBody>
          <a:bodyPr wrap="square" lIns="0" tIns="0" rIns="0" bIns="0">
            <a:spAutoFit/>
          </a:bodyPr>
          <a:lstStyle/>
          <a:p>
            <a:pPr algn="ctr">
              <a:defRPr/>
            </a:pPr>
            <a:r>
              <a:rPr lang="en-US" altLang="zh-CN" sz="44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3"/>
            </p:custDataLst>
          </p:nvPr>
        </p:nvSpPr>
        <p:spPr>
          <a:xfrm>
            <a:off x="5710332" y="2023589"/>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1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4"/>
            </p:custDataLst>
          </p:nvPr>
        </p:nvSpPr>
        <p:spPr>
          <a:xfrm>
            <a:off x="6241157" y="1936585"/>
            <a:ext cx="3331046" cy="5054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nSpc>
                <a:spcPct val="130000"/>
              </a:lnSpc>
            </a:pPr>
            <a:r>
              <a:rPr lang="zh-CN" altLang="en-US" sz="253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项目简介</a:t>
            </a:r>
            <a:endParaRPr lang="zh-CN" altLang="en-US" sz="253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Number_2"/>
          <p:cNvSpPr/>
          <p:nvPr>
            <p:custDataLst>
              <p:tags r:id="rId5"/>
            </p:custDataLst>
          </p:nvPr>
        </p:nvSpPr>
        <p:spPr>
          <a:xfrm>
            <a:off x="5710332" y="2893105"/>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1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6"/>
            </p:custDataLst>
          </p:nvPr>
        </p:nvSpPr>
        <p:spPr>
          <a:xfrm>
            <a:off x="6241157" y="2806102"/>
            <a:ext cx="3525386" cy="5054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253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项目特性</a:t>
            </a:r>
            <a:endParaRPr lang="zh-CN" altLang="en-US" sz="253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3"/>
          <p:cNvSpPr/>
          <p:nvPr>
            <p:custDataLst>
              <p:tags r:id="rId7"/>
            </p:custDataLst>
          </p:nvPr>
        </p:nvSpPr>
        <p:spPr>
          <a:xfrm>
            <a:off x="5710332" y="3762621"/>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1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8"/>
            </p:custDataLst>
          </p:nvPr>
        </p:nvSpPr>
        <p:spPr>
          <a:xfrm>
            <a:off x="6241157" y="3675618"/>
            <a:ext cx="3525386" cy="5054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253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工作总结</a:t>
            </a:r>
            <a:endParaRPr lang="zh-CN" altLang="en-US" sz="253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6"/>
          <p:cNvSpPr/>
          <p:nvPr/>
        </p:nvSpPr>
        <p:spPr bwMode="auto">
          <a:xfrm>
            <a:off x="-21617" y="3272772"/>
            <a:ext cx="12880367" cy="3959878"/>
          </a:xfrm>
          <a:custGeom>
            <a:avLst/>
            <a:gdLst>
              <a:gd name="T0" fmla="*/ 0 w 5734"/>
              <a:gd name="T1" fmla="*/ 0 h 931"/>
              <a:gd name="T2" fmla="*/ 167 w 5734"/>
              <a:gd name="T3" fmla="*/ 73 h 931"/>
              <a:gd name="T4" fmla="*/ 340 w 5734"/>
              <a:gd name="T5" fmla="*/ 143 h 931"/>
              <a:gd name="T6" fmla="*/ 522 w 5734"/>
              <a:gd name="T7" fmla="*/ 206 h 931"/>
              <a:gd name="T8" fmla="*/ 711 w 5734"/>
              <a:gd name="T9" fmla="*/ 266 h 931"/>
              <a:gd name="T10" fmla="*/ 907 w 5734"/>
              <a:gd name="T11" fmla="*/ 320 h 931"/>
              <a:gd name="T12" fmla="*/ 1109 w 5734"/>
              <a:gd name="T13" fmla="*/ 369 h 931"/>
              <a:gd name="T14" fmla="*/ 1315 w 5734"/>
              <a:gd name="T15" fmla="*/ 415 h 931"/>
              <a:gd name="T16" fmla="*/ 1529 w 5734"/>
              <a:gd name="T17" fmla="*/ 455 h 931"/>
              <a:gd name="T18" fmla="*/ 1746 w 5734"/>
              <a:gd name="T19" fmla="*/ 490 h 931"/>
              <a:gd name="T20" fmla="*/ 1966 w 5734"/>
              <a:gd name="T21" fmla="*/ 520 h 931"/>
              <a:gd name="T22" fmla="*/ 2189 w 5734"/>
              <a:gd name="T23" fmla="*/ 544 h 931"/>
              <a:gd name="T24" fmla="*/ 2416 w 5734"/>
              <a:gd name="T25" fmla="*/ 563 h 931"/>
              <a:gd name="T26" fmla="*/ 2644 w 5734"/>
              <a:gd name="T27" fmla="*/ 579 h 931"/>
              <a:gd name="T28" fmla="*/ 2873 w 5734"/>
              <a:gd name="T29" fmla="*/ 588 h 931"/>
              <a:gd name="T30" fmla="*/ 3104 w 5734"/>
              <a:gd name="T31" fmla="*/ 593 h 931"/>
              <a:gd name="T32" fmla="*/ 3336 w 5734"/>
              <a:gd name="T33" fmla="*/ 591 h 931"/>
              <a:gd name="T34" fmla="*/ 3567 w 5734"/>
              <a:gd name="T35" fmla="*/ 586 h 931"/>
              <a:gd name="T36" fmla="*/ 3798 w 5734"/>
              <a:gd name="T37" fmla="*/ 576 h 931"/>
              <a:gd name="T38" fmla="*/ 4025 w 5734"/>
              <a:gd name="T39" fmla="*/ 560 h 931"/>
              <a:gd name="T40" fmla="*/ 4253 w 5734"/>
              <a:gd name="T41" fmla="*/ 539 h 931"/>
              <a:gd name="T42" fmla="*/ 4477 w 5734"/>
              <a:gd name="T43" fmla="*/ 511 h 931"/>
              <a:gd name="T44" fmla="*/ 4698 w 5734"/>
              <a:gd name="T45" fmla="*/ 479 h 931"/>
              <a:gd name="T46" fmla="*/ 4915 w 5734"/>
              <a:gd name="T47" fmla="*/ 443 h 931"/>
              <a:gd name="T48" fmla="*/ 5127 w 5734"/>
              <a:gd name="T49" fmla="*/ 401 h 931"/>
              <a:gd name="T50" fmla="*/ 5335 w 5734"/>
              <a:gd name="T51" fmla="*/ 352 h 931"/>
              <a:gd name="T52" fmla="*/ 5538 w 5734"/>
              <a:gd name="T53" fmla="*/ 299 h 931"/>
              <a:gd name="T54" fmla="*/ 5734 w 5734"/>
              <a:gd name="T55" fmla="*/ 240 h 931"/>
              <a:gd name="T56" fmla="*/ 5734 w 5734"/>
              <a:gd name="T57" fmla="*/ 931 h 931"/>
              <a:gd name="T58" fmla="*/ 0 w 5734"/>
              <a:gd name="T59" fmla="*/ 931 h 931"/>
              <a:gd name="T60" fmla="*/ 0 w 5734"/>
              <a:gd name="T61"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34" h="931">
                <a:moveTo>
                  <a:pt x="0" y="0"/>
                </a:moveTo>
                <a:lnTo>
                  <a:pt x="167" y="73"/>
                </a:lnTo>
                <a:lnTo>
                  <a:pt x="340" y="143"/>
                </a:lnTo>
                <a:lnTo>
                  <a:pt x="522" y="206"/>
                </a:lnTo>
                <a:lnTo>
                  <a:pt x="711" y="266"/>
                </a:lnTo>
                <a:lnTo>
                  <a:pt x="907" y="320"/>
                </a:lnTo>
                <a:lnTo>
                  <a:pt x="1109" y="369"/>
                </a:lnTo>
                <a:lnTo>
                  <a:pt x="1315" y="415"/>
                </a:lnTo>
                <a:lnTo>
                  <a:pt x="1529" y="455"/>
                </a:lnTo>
                <a:lnTo>
                  <a:pt x="1746" y="490"/>
                </a:lnTo>
                <a:lnTo>
                  <a:pt x="1966" y="520"/>
                </a:lnTo>
                <a:lnTo>
                  <a:pt x="2189" y="544"/>
                </a:lnTo>
                <a:lnTo>
                  <a:pt x="2416" y="563"/>
                </a:lnTo>
                <a:lnTo>
                  <a:pt x="2644" y="579"/>
                </a:lnTo>
                <a:lnTo>
                  <a:pt x="2873" y="588"/>
                </a:lnTo>
                <a:lnTo>
                  <a:pt x="3104" y="593"/>
                </a:lnTo>
                <a:lnTo>
                  <a:pt x="3336" y="591"/>
                </a:lnTo>
                <a:lnTo>
                  <a:pt x="3567" y="586"/>
                </a:lnTo>
                <a:lnTo>
                  <a:pt x="3798" y="576"/>
                </a:lnTo>
                <a:lnTo>
                  <a:pt x="4025" y="560"/>
                </a:lnTo>
                <a:lnTo>
                  <a:pt x="4253" y="539"/>
                </a:lnTo>
                <a:lnTo>
                  <a:pt x="4477" y="511"/>
                </a:lnTo>
                <a:lnTo>
                  <a:pt x="4698" y="479"/>
                </a:lnTo>
                <a:lnTo>
                  <a:pt x="4915" y="443"/>
                </a:lnTo>
                <a:lnTo>
                  <a:pt x="5127" y="401"/>
                </a:lnTo>
                <a:lnTo>
                  <a:pt x="5335" y="352"/>
                </a:lnTo>
                <a:lnTo>
                  <a:pt x="5538" y="299"/>
                </a:lnTo>
                <a:lnTo>
                  <a:pt x="5734" y="240"/>
                </a:lnTo>
                <a:lnTo>
                  <a:pt x="5734" y="931"/>
                </a:lnTo>
                <a:lnTo>
                  <a:pt x="0" y="931"/>
                </a:lnTo>
                <a:lnTo>
                  <a:pt x="0"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by="(-#ppt_w*2)" calcmode="lin" valueType="num">
                                      <p:cBhvr rctx="PPT">
                                        <p:cTn id="7" dur="1500" autoRev="1" fill="hold">
                                          <p:stCondLst>
                                            <p:cond delay="0"/>
                                          </p:stCondLst>
                                        </p:cTn>
                                        <p:tgtEl>
                                          <p:spTgt spid="18"/>
                                        </p:tgtEl>
                                        <p:attrNameLst>
                                          <p:attrName>ppt_w</p:attrName>
                                        </p:attrNameLst>
                                      </p:cBhvr>
                                    </p:anim>
                                    <p:anim by="(#ppt_w*0.50)" calcmode="lin" valueType="num">
                                      <p:cBhvr>
                                        <p:cTn id="8" dur="1500" decel="50000" autoRev="1" fill="hold">
                                          <p:stCondLst>
                                            <p:cond delay="0"/>
                                          </p:stCondLst>
                                        </p:cTn>
                                        <p:tgtEl>
                                          <p:spTgt spid="18"/>
                                        </p:tgtEl>
                                        <p:attrNameLst>
                                          <p:attrName>ppt_x</p:attrName>
                                        </p:attrNameLst>
                                      </p:cBhvr>
                                    </p:anim>
                                    <p:anim from="(-#ppt_h/2)" to="(#ppt_y)" calcmode="lin" valueType="num">
                                      <p:cBhvr>
                                        <p:cTn id="9" dur="3000" fill="hold">
                                          <p:stCondLst>
                                            <p:cond delay="0"/>
                                          </p:stCondLst>
                                        </p:cTn>
                                        <p:tgtEl>
                                          <p:spTgt spid="18"/>
                                        </p:tgtEl>
                                        <p:attrNameLst>
                                          <p:attrName>ppt_y</p:attrName>
                                        </p:attrNameLst>
                                      </p:cBhvr>
                                    </p:anim>
                                    <p:animRot by="21600000">
                                      <p:cBhvr>
                                        <p:cTn id="10" dur="3000" fill="hold">
                                          <p:stCondLst>
                                            <p:cond delay="0"/>
                                          </p:stCondLst>
                                        </p:cTn>
                                        <p:tgtEl>
                                          <p:spTgt spid="18"/>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9"/>
                                        </p:tgtEl>
                                        <p:attrNameLst>
                                          <p:attrName>style.visibility</p:attrName>
                                        </p:attrNameLst>
                                      </p:cBhvr>
                                      <p:to>
                                        <p:strVal val="visible"/>
                                      </p:to>
                                    </p:set>
                                    <p:anim by="(-#ppt_w*2)" calcmode="lin" valueType="num">
                                      <p:cBhvr rctx="PPT">
                                        <p:cTn id="13" dur="500" autoRev="1" fill="hold">
                                          <p:stCondLst>
                                            <p:cond delay="0"/>
                                          </p:stCondLst>
                                        </p:cTn>
                                        <p:tgtEl>
                                          <p:spTgt spid="19"/>
                                        </p:tgtEl>
                                        <p:attrNameLst>
                                          <p:attrName>ppt_w</p:attrName>
                                        </p:attrNameLst>
                                      </p:cBhvr>
                                    </p:anim>
                                    <p:anim by="(#ppt_w*0.50)" calcmode="lin" valueType="num">
                                      <p:cBhvr>
                                        <p:cTn id="14" dur="500" decel="50000" autoRev="1" fill="hold">
                                          <p:stCondLst>
                                            <p:cond delay="0"/>
                                          </p:stCondLst>
                                        </p:cTn>
                                        <p:tgtEl>
                                          <p:spTgt spid="19"/>
                                        </p:tgtEl>
                                        <p:attrNameLst>
                                          <p:attrName>ppt_x</p:attrName>
                                        </p:attrNameLst>
                                      </p:cBhvr>
                                    </p:anim>
                                    <p:anim from="(-#ppt_h/2)" to="(#ppt_y)" calcmode="lin" valueType="num">
                                      <p:cBhvr>
                                        <p:cTn id="15" dur="1000" fill="hold">
                                          <p:stCondLst>
                                            <p:cond delay="0"/>
                                          </p:stCondLst>
                                        </p:cTn>
                                        <p:tgtEl>
                                          <p:spTgt spid="19"/>
                                        </p:tgtEl>
                                        <p:attrNameLst>
                                          <p:attrName>ppt_y</p:attrName>
                                        </p:attrNameLst>
                                      </p:cBhvr>
                                    </p:anim>
                                    <p:animRot by="21600000">
                                      <p:cBhvr>
                                        <p:cTn id="16" dur="1000" fill="hold">
                                          <p:stCondLst>
                                            <p:cond delay="0"/>
                                          </p:stCondLst>
                                        </p:cTn>
                                        <p:tgtEl>
                                          <p:spTgt spid="19"/>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bldLvl="0" animBg="1"/>
      <p:bldP spid="22" grpId="0" animBg="1"/>
      <p:bldP spid="23" grpId="0" bldLvl="0" animBg="1"/>
      <p:bldP spid="24" grpId="0" animBg="1"/>
      <p:bldP spid="25" grpId="0" bldLvl="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9385" y="2570020"/>
            <a:ext cx="2926080" cy="922020"/>
          </a:xfrm>
          <a:prstGeom prst="rect">
            <a:avLst/>
          </a:prstGeom>
          <a:noFill/>
        </p:spPr>
        <p:txBody>
          <a:bodyPr wrap="none" rtlCol="0">
            <a:spAutoFit/>
          </a:bodyPr>
          <a:lstStyle/>
          <a:p>
            <a:pPr marL="0" lvl="1"/>
            <a:r>
              <a:rPr lang="zh-CN" altLang="en-US" sz="5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项目简介</a:t>
            </a:r>
            <a:endParaRPr lang="zh-CN" altLang="en-US" sz="5060" b="1" spc="422"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 name="直接连接符 6"/>
          <p:cNvCxnSpPr/>
          <p:nvPr/>
        </p:nvCxnSpPr>
        <p:spPr>
          <a:xfrm flipV="1">
            <a:off x="5315639" y="1759990"/>
            <a:ext cx="0" cy="3712671"/>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文本框 9"/>
          <p:cNvSpPr txBox="1"/>
          <p:nvPr/>
        </p:nvSpPr>
        <p:spPr>
          <a:xfrm>
            <a:off x="5767705" y="4222750"/>
            <a:ext cx="6478905" cy="972820"/>
          </a:xfrm>
          <a:prstGeom prst="rect">
            <a:avLst/>
          </a:prstGeom>
          <a:noFill/>
        </p:spPr>
        <p:txBody>
          <a:bodyPr wrap="square" lIns="0" tIns="0" rIns="0" bIns="0" rtlCol="0">
            <a:spAutoFit/>
          </a:bodyPr>
          <a:lstStyle/>
          <a:p>
            <a:pPr marL="0" lvl="1" indent="0">
              <a:buFont typeface="Wingdings" panose="05000000000000000000" pitchFamily="2" charset="2"/>
              <a:buNone/>
            </a:pPr>
            <a:r>
              <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该项目由5个部分一共8个页面组成，分别是公司首页，公司简介，招聘信息，产品列表页，产品详情页，新闻列表页，新闻详情页以及联系信息页</a:t>
            </a:r>
            <a:endPar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Box 2"/>
          <p:cNvSpPr txBox="1"/>
          <p:nvPr/>
        </p:nvSpPr>
        <p:spPr>
          <a:xfrm>
            <a:off x="3462430" y="4541726"/>
            <a:ext cx="1269470" cy="346249"/>
          </a:xfrm>
          <a:prstGeom prst="rect">
            <a:avLst/>
          </a:prstGeom>
          <a:noFill/>
        </p:spPr>
        <p:txBody>
          <a:bodyPr wrap="square" lIns="0" tIns="0" rIns="0" bIns="0" rtlCol="0">
            <a:spAutoFit/>
          </a:bodyPr>
          <a:lstStyle/>
          <a:p>
            <a:pPr algn="ctr"/>
            <a:r>
              <a:rPr lang="en-US" altLang="zh-CN" sz="225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PART 01</a:t>
            </a:r>
            <a:endParaRPr lang="zh-CN" altLang="en-US" sz="225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3" name="组合 32"/>
          <p:cNvGrpSpPr/>
          <p:nvPr/>
        </p:nvGrpSpPr>
        <p:grpSpPr>
          <a:xfrm>
            <a:off x="3182438" y="2553129"/>
            <a:ext cx="1829454" cy="1829454"/>
            <a:chOff x="2262782" y="1446400"/>
            <a:chExt cx="1301106" cy="1301106"/>
          </a:xfrm>
        </p:grpSpPr>
        <p:sp>
          <p:nvSpPr>
            <p:cNvPr id="5" name="椭圆 4"/>
            <p:cNvSpPr/>
            <p:nvPr/>
          </p:nvSpPr>
          <p:spPr>
            <a:xfrm>
              <a:off x="2262782" y="1446400"/>
              <a:ext cx="1301106" cy="13011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p:tgtEl>
                                          <p:spTgt spid="33"/>
                                        </p:tgtEl>
                                        <p:attrNameLst>
                                          <p:attrName>ppt_x</p:attrName>
                                        </p:attrNameLst>
                                      </p:cBhvr>
                                      <p:tavLst>
                                        <p:tav tm="0">
                                          <p:val>
                                            <p:strVal val="#ppt_x+#ppt_w*1.125000"/>
                                          </p:val>
                                        </p:tav>
                                        <p:tav tm="100000">
                                          <p:val>
                                            <p:strVal val="#ppt_x"/>
                                          </p:val>
                                        </p:tav>
                                      </p:tavLst>
                                    </p:anim>
                                    <p:animEffect transition="in" filter="wipe(left)">
                                      <p:cBhvr>
                                        <p:cTn id="12" dur="500"/>
                                        <p:tgtEl>
                                          <p:spTgt spid="33"/>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ppt_x</p:attrName>
                                        </p:attrNameLst>
                                      </p:cBhvr>
                                      <p:tavLst>
                                        <p:tav tm="0">
                                          <p:val>
                                            <p:strVal val="#ppt_x-#ppt_w*1.125000"/>
                                          </p:val>
                                        </p:tav>
                                        <p:tav tm="100000">
                                          <p:val>
                                            <p:strVal val="#ppt_x"/>
                                          </p:val>
                                        </p:tav>
                                      </p:tavLst>
                                    </p:anim>
                                    <p:animEffect transition="in" filter="wipe(right)">
                                      <p:cBhvr>
                                        <p:cTn id="16" dur="500"/>
                                        <p:tgtEl>
                                          <p:spTgt spid="2"/>
                                        </p:tgtEl>
                                      </p:cBhvr>
                                    </p:animEffect>
                                  </p:childTnLst>
                                </p:cTn>
                              </p:par>
                            </p:childTnLst>
                          </p:cTn>
                        </p:par>
                        <p:par>
                          <p:cTn id="17" fill="hold">
                            <p:stCondLst>
                              <p:cond delay="1000"/>
                            </p:stCondLst>
                            <p:childTnLst>
                              <p:par>
                                <p:cTn id="18" presetID="47"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ppt_y-.1"/>
                                          </p:val>
                                        </p:tav>
                                        <p:tav tm="100000">
                                          <p:val>
                                            <p:strVal val="#ppt_y"/>
                                          </p:val>
                                        </p:tav>
                                      </p:tavLst>
                                    </p:anim>
                                  </p:childTnLst>
                                </p:cTn>
                              </p:par>
                              <p:par>
                                <p:cTn id="23" presetID="2" presetClass="entr" presetSubtype="4" fill="hold" grpId="0" nodeType="withEffect">
                                  <p:stCondLst>
                                    <p:cond delay="20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9385" y="2067735"/>
            <a:ext cx="2966720" cy="869315"/>
          </a:xfrm>
          <a:prstGeom prst="rect">
            <a:avLst/>
          </a:prstGeom>
          <a:noFill/>
        </p:spPr>
        <p:txBody>
          <a:bodyPr wrap="none" rtlCol="0">
            <a:spAutoFit/>
          </a:bodyPr>
          <a:lstStyle/>
          <a:p>
            <a:pPr marL="0" lvl="1"/>
            <a:r>
              <a:rPr lang="zh-CN" altLang="en-US" sz="5060" b="1" spc="422"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项目特性</a:t>
            </a:r>
            <a:endParaRPr lang="zh-CN" altLang="en-US" sz="5060" b="1" spc="422"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 name="直接连接符 6"/>
          <p:cNvCxnSpPr/>
          <p:nvPr/>
        </p:nvCxnSpPr>
        <p:spPr>
          <a:xfrm flipV="1">
            <a:off x="5315639" y="1759990"/>
            <a:ext cx="0" cy="3712671"/>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文本框 9"/>
          <p:cNvSpPr txBox="1"/>
          <p:nvPr/>
        </p:nvSpPr>
        <p:spPr>
          <a:xfrm>
            <a:off x="5767705" y="3262630"/>
            <a:ext cx="5798185" cy="648335"/>
          </a:xfrm>
          <a:prstGeom prst="rect">
            <a:avLst/>
          </a:prstGeom>
          <a:noFill/>
        </p:spPr>
        <p:txBody>
          <a:bodyPr wrap="square" lIns="0" tIns="0" rIns="0" bIns="0" rtlCol="0">
            <a:spAutoFit/>
          </a:bodyPr>
          <a:lstStyle/>
          <a:p>
            <a:pPr marL="241300" lvl="1" indent="-241300">
              <a:buFont typeface="Wingdings" panose="05000000000000000000" pitchFamily="2" charset="2"/>
              <a:buChar char="l"/>
            </a:pPr>
            <a:r>
              <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首页和新闻列表页使用了wow.js和animate.css实现的动画效果</a:t>
            </a:r>
            <a:endPar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文本框 9"/>
          <p:cNvSpPr txBox="1"/>
          <p:nvPr/>
        </p:nvSpPr>
        <p:spPr>
          <a:xfrm>
            <a:off x="5777865" y="4725035"/>
            <a:ext cx="6438900" cy="648335"/>
          </a:xfrm>
          <a:prstGeom prst="rect">
            <a:avLst/>
          </a:prstGeom>
          <a:noFill/>
        </p:spPr>
        <p:txBody>
          <a:bodyPr wrap="square" lIns="0" tIns="0" rIns="0" bIns="0" rtlCol="0">
            <a:spAutoFit/>
          </a:bodyPr>
          <a:lstStyle/>
          <a:p>
            <a:pPr marL="241300" lvl="1" indent="-241300">
              <a:buFont typeface="Wingdings" panose="05000000000000000000" pitchFamily="2" charset="2"/>
              <a:buChar char="l"/>
            </a:pPr>
            <a:r>
              <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联系信息页和页面底部的表单部分使用了正则表达式进行用户输入数据的校验</a:t>
            </a:r>
            <a:endPar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9"/>
          <p:cNvSpPr txBox="1"/>
          <p:nvPr/>
        </p:nvSpPr>
        <p:spPr>
          <a:xfrm>
            <a:off x="5777865" y="3974465"/>
            <a:ext cx="6245225" cy="648335"/>
          </a:xfrm>
          <a:prstGeom prst="rect">
            <a:avLst/>
          </a:prstGeom>
          <a:noFill/>
        </p:spPr>
        <p:txBody>
          <a:bodyPr wrap="square" lIns="0" tIns="0" rIns="0" bIns="0" rtlCol="0">
            <a:spAutoFit/>
          </a:bodyPr>
          <a:lstStyle/>
          <a:p>
            <a:pPr marL="241300" lvl="1" indent="-241300">
              <a:buFont typeface="Wingdings" panose="05000000000000000000" pitchFamily="2" charset="2"/>
              <a:buChar char="l"/>
            </a:pPr>
            <a:r>
              <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几乎所有子页面都使用了ajax从后台动态获取json数据渲染到各个页面上</a:t>
            </a:r>
            <a:endPar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Box 2"/>
          <p:cNvSpPr txBox="1"/>
          <p:nvPr/>
        </p:nvSpPr>
        <p:spPr>
          <a:xfrm>
            <a:off x="3462430" y="4541726"/>
            <a:ext cx="1269470" cy="346249"/>
          </a:xfrm>
          <a:prstGeom prst="rect">
            <a:avLst/>
          </a:prstGeom>
          <a:noFill/>
        </p:spPr>
        <p:txBody>
          <a:bodyPr wrap="square" lIns="0" tIns="0" rIns="0" bIns="0" rtlCol="0">
            <a:spAutoFit/>
          </a:bodyPr>
          <a:lstStyle/>
          <a:p>
            <a:pPr algn="ctr"/>
            <a:r>
              <a:rPr lang="en-US" altLang="zh-CN" sz="225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PART </a:t>
            </a:r>
            <a:r>
              <a:rPr lang="en-US" altLang="zh-CN" sz="2250"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225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3" name="组合 32"/>
          <p:cNvGrpSpPr/>
          <p:nvPr/>
        </p:nvGrpSpPr>
        <p:grpSpPr>
          <a:xfrm>
            <a:off x="3182438" y="2553129"/>
            <a:ext cx="1829454" cy="1829454"/>
            <a:chOff x="2262782" y="1446400"/>
            <a:chExt cx="1301106" cy="1301106"/>
          </a:xfrm>
        </p:grpSpPr>
        <p:sp>
          <p:nvSpPr>
            <p:cNvPr id="5" name="椭圆 4"/>
            <p:cNvSpPr/>
            <p:nvPr/>
          </p:nvSpPr>
          <p:spPr>
            <a:xfrm>
              <a:off x="2262782" y="1446400"/>
              <a:ext cx="1301106" cy="13011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p:tgtEl>
                                          <p:spTgt spid="33"/>
                                        </p:tgtEl>
                                        <p:attrNameLst>
                                          <p:attrName>ppt_x</p:attrName>
                                        </p:attrNameLst>
                                      </p:cBhvr>
                                      <p:tavLst>
                                        <p:tav tm="0">
                                          <p:val>
                                            <p:strVal val="#ppt_x+#ppt_w*1.125000"/>
                                          </p:val>
                                        </p:tav>
                                        <p:tav tm="100000">
                                          <p:val>
                                            <p:strVal val="#ppt_x"/>
                                          </p:val>
                                        </p:tav>
                                      </p:tavLst>
                                    </p:anim>
                                    <p:animEffect transition="in" filter="wipe(left)">
                                      <p:cBhvr>
                                        <p:cTn id="12" dur="500"/>
                                        <p:tgtEl>
                                          <p:spTgt spid="33"/>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ppt_x</p:attrName>
                                        </p:attrNameLst>
                                      </p:cBhvr>
                                      <p:tavLst>
                                        <p:tav tm="0">
                                          <p:val>
                                            <p:strVal val="#ppt_x-#ppt_w*1.125000"/>
                                          </p:val>
                                        </p:tav>
                                        <p:tav tm="100000">
                                          <p:val>
                                            <p:strVal val="#ppt_x"/>
                                          </p:val>
                                        </p:tav>
                                      </p:tavLst>
                                    </p:anim>
                                    <p:animEffect transition="in" filter="wipe(right)">
                                      <p:cBhvr>
                                        <p:cTn id="16" dur="500"/>
                                        <p:tgtEl>
                                          <p:spTgt spid="2"/>
                                        </p:tgtEl>
                                      </p:cBhvr>
                                    </p:animEffect>
                                  </p:childTnLst>
                                </p:cTn>
                              </p:par>
                            </p:childTnLst>
                          </p:cTn>
                        </p:par>
                        <p:par>
                          <p:cTn id="17" fill="hold">
                            <p:stCondLst>
                              <p:cond delay="1000"/>
                            </p:stCondLst>
                            <p:childTnLst>
                              <p:par>
                                <p:cTn id="18" presetID="47"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20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20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2365" y="1780715"/>
            <a:ext cx="2966720" cy="869315"/>
          </a:xfrm>
          <a:prstGeom prst="rect">
            <a:avLst/>
          </a:prstGeom>
          <a:noFill/>
        </p:spPr>
        <p:txBody>
          <a:bodyPr wrap="none" rtlCol="0">
            <a:spAutoFit/>
          </a:bodyPr>
          <a:lstStyle/>
          <a:p>
            <a:pPr marL="0" lvl="1" algn="l"/>
            <a:r>
              <a:rPr lang="zh-CN" altLang="en-US" sz="5060" b="1" spc="422"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工作总结</a:t>
            </a:r>
            <a:endParaRPr lang="zh-CN" altLang="en-US" sz="5060" b="1" spc="422"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 name="直接连接符 6"/>
          <p:cNvCxnSpPr/>
          <p:nvPr/>
        </p:nvCxnSpPr>
        <p:spPr>
          <a:xfrm flipV="1">
            <a:off x="5315639" y="1759990"/>
            <a:ext cx="0" cy="3712671"/>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文本框 9"/>
          <p:cNvSpPr txBox="1"/>
          <p:nvPr/>
        </p:nvSpPr>
        <p:spPr>
          <a:xfrm>
            <a:off x="5480685" y="2975610"/>
            <a:ext cx="4942205" cy="323850"/>
          </a:xfrm>
          <a:prstGeom prst="rect">
            <a:avLst/>
          </a:prstGeom>
          <a:noFill/>
        </p:spPr>
        <p:txBody>
          <a:bodyPr wrap="square" lIns="0" tIns="0" rIns="0" bIns="0" rtlCol="0">
            <a:spAutoFit/>
          </a:bodyPr>
          <a:lstStyle/>
          <a:p>
            <a:pPr marL="241300" lvl="1" indent="-241300">
              <a:buFont typeface="Wingdings" panose="05000000000000000000" pitchFamily="2" charset="2"/>
              <a:buChar char="l"/>
            </a:pPr>
            <a:r>
              <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任务分配和调度有待完善和提高</a:t>
            </a:r>
            <a:endPar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文本框 9"/>
          <p:cNvSpPr txBox="1"/>
          <p:nvPr/>
        </p:nvSpPr>
        <p:spPr>
          <a:xfrm>
            <a:off x="5480685" y="3792220"/>
            <a:ext cx="7099300" cy="323850"/>
          </a:xfrm>
          <a:prstGeom prst="rect">
            <a:avLst/>
          </a:prstGeom>
          <a:noFill/>
        </p:spPr>
        <p:txBody>
          <a:bodyPr wrap="square" lIns="0" tIns="0" rIns="0" bIns="0" rtlCol="0">
            <a:spAutoFit/>
          </a:bodyPr>
          <a:lstStyle/>
          <a:p>
            <a:pPr marL="241300" lvl="1" indent="-241300">
              <a:buFont typeface="Wingdings" panose="05000000000000000000" pitchFamily="2" charset="2"/>
              <a:buChar char="l"/>
            </a:pPr>
            <a:r>
              <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页面公共部分的模块化和组件化以及代码的重用考虑不周</a:t>
            </a:r>
            <a:endPar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9"/>
          <p:cNvSpPr txBox="1"/>
          <p:nvPr/>
        </p:nvSpPr>
        <p:spPr>
          <a:xfrm>
            <a:off x="5507355" y="4486910"/>
            <a:ext cx="7243445" cy="648335"/>
          </a:xfrm>
          <a:prstGeom prst="rect">
            <a:avLst/>
          </a:prstGeom>
          <a:noFill/>
        </p:spPr>
        <p:txBody>
          <a:bodyPr wrap="square" lIns="0" tIns="0" rIns="0" bIns="0" rtlCol="0">
            <a:spAutoFit/>
          </a:bodyPr>
          <a:lstStyle/>
          <a:p>
            <a:pPr marL="241300" lvl="1" indent="-241300">
              <a:buFont typeface="Wingdings" panose="05000000000000000000" pitchFamily="2" charset="2"/>
              <a:buChar char="l"/>
            </a:pPr>
            <a:r>
              <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目录结构、文件命名、css类名和js变量命名等未做详细的规范，导致项目整合时出现冲突，浪费了不少的事件和精力</a:t>
            </a:r>
            <a:endPar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框 9"/>
          <p:cNvSpPr txBox="1"/>
          <p:nvPr/>
        </p:nvSpPr>
        <p:spPr>
          <a:xfrm>
            <a:off x="5507355" y="5304155"/>
            <a:ext cx="4931410" cy="323850"/>
          </a:xfrm>
          <a:prstGeom prst="rect">
            <a:avLst/>
          </a:prstGeom>
          <a:noFill/>
        </p:spPr>
        <p:txBody>
          <a:bodyPr wrap="square" lIns="0" tIns="0" rIns="0" bIns="0" rtlCol="0">
            <a:spAutoFit/>
          </a:bodyPr>
          <a:lstStyle/>
          <a:p>
            <a:pPr marL="241300" lvl="1" indent="-241300">
              <a:buFont typeface="Wingdings" panose="05000000000000000000" pitchFamily="2" charset="2"/>
              <a:buChar char="l"/>
            </a:pPr>
            <a:r>
              <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网站的搜索功能有待实现</a:t>
            </a:r>
            <a:endParaRPr lang="zh-CN" altLang="en-US" sz="211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Box 2"/>
          <p:cNvSpPr txBox="1"/>
          <p:nvPr/>
        </p:nvSpPr>
        <p:spPr>
          <a:xfrm>
            <a:off x="3462430" y="4541726"/>
            <a:ext cx="1269470" cy="346249"/>
          </a:xfrm>
          <a:prstGeom prst="rect">
            <a:avLst/>
          </a:prstGeom>
          <a:noFill/>
        </p:spPr>
        <p:txBody>
          <a:bodyPr wrap="square" lIns="0" tIns="0" rIns="0" bIns="0" rtlCol="0">
            <a:spAutoFit/>
          </a:bodyPr>
          <a:lstStyle/>
          <a:p>
            <a:pPr algn="ctr"/>
            <a:r>
              <a:rPr lang="en-US" altLang="zh-CN" sz="225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PART </a:t>
            </a:r>
            <a:r>
              <a:rPr lang="en-US" altLang="zh-CN" sz="2250"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225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3" name="组合 32"/>
          <p:cNvGrpSpPr/>
          <p:nvPr/>
        </p:nvGrpSpPr>
        <p:grpSpPr>
          <a:xfrm>
            <a:off x="3182438" y="2553129"/>
            <a:ext cx="1829454" cy="1829454"/>
            <a:chOff x="2262782" y="1446400"/>
            <a:chExt cx="1301106" cy="1301106"/>
          </a:xfrm>
        </p:grpSpPr>
        <p:sp>
          <p:nvSpPr>
            <p:cNvPr id="5" name="椭圆 4"/>
            <p:cNvSpPr/>
            <p:nvPr/>
          </p:nvSpPr>
          <p:spPr>
            <a:xfrm>
              <a:off x="2262782" y="1446400"/>
              <a:ext cx="1301106" cy="13011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p:tgtEl>
                                          <p:spTgt spid="33"/>
                                        </p:tgtEl>
                                        <p:attrNameLst>
                                          <p:attrName>ppt_x</p:attrName>
                                        </p:attrNameLst>
                                      </p:cBhvr>
                                      <p:tavLst>
                                        <p:tav tm="0">
                                          <p:val>
                                            <p:strVal val="#ppt_x+#ppt_w*1.125000"/>
                                          </p:val>
                                        </p:tav>
                                        <p:tav tm="100000">
                                          <p:val>
                                            <p:strVal val="#ppt_x"/>
                                          </p:val>
                                        </p:tav>
                                      </p:tavLst>
                                    </p:anim>
                                    <p:animEffect transition="in" filter="wipe(left)">
                                      <p:cBhvr>
                                        <p:cTn id="12" dur="500"/>
                                        <p:tgtEl>
                                          <p:spTgt spid="33"/>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ppt_x</p:attrName>
                                        </p:attrNameLst>
                                      </p:cBhvr>
                                      <p:tavLst>
                                        <p:tav tm="0">
                                          <p:val>
                                            <p:strVal val="#ppt_x-#ppt_w*1.125000"/>
                                          </p:val>
                                        </p:tav>
                                        <p:tav tm="100000">
                                          <p:val>
                                            <p:strVal val="#ppt_x"/>
                                          </p:val>
                                        </p:tav>
                                      </p:tavLst>
                                    </p:anim>
                                    <p:animEffect transition="in" filter="wipe(right)">
                                      <p:cBhvr>
                                        <p:cTn id="16" dur="500"/>
                                        <p:tgtEl>
                                          <p:spTgt spid="2"/>
                                        </p:tgtEl>
                                      </p:cBhvr>
                                    </p:animEffect>
                                  </p:childTnLst>
                                </p:cTn>
                              </p:par>
                            </p:childTnLst>
                          </p:cTn>
                        </p:par>
                        <p:par>
                          <p:cTn id="17" fill="hold">
                            <p:stCondLst>
                              <p:cond delay="1000"/>
                            </p:stCondLst>
                            <p:childTnLst>
                              <p:par>
                                <p:cTn id="18" presetID="47"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20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20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40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2" grpId="0"/>
      <p:bldP spid="13"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6"/>
          <p:cNvSpPr/>
          <p:nvPr/>
        </p:nvSpPr>
        <p:spPr bwMode="auto">
          <a:xfrm>
            <a:off x="706" y="5106529"/>
            <a:ext cx="12858044" cy="1310312"/>
          </a:xfrm>
          <a:custGeom>
            <a:avLst/>
            <a:gdLst>
              <a:gd name="T0" fmla="*/ 5699 w 5699"/>
              <a:gd name="T1" fmla="*/ 0 h 581"/>
              <a:gd name="T2" fmla="*/ 5699 w 5699"/>
              <a:gd name="T3" fmla="*/ 141 h 581"/>
              <a:gd name="T4" fmla="*/ 5473 w 5699"/>
              <a:gd name="T5" fmla="*/ 202 h 581"/>
              <a:gd name="T6" fmla="*/ 5238 w 5699"/>
              <a:gd name="T7" fmla="*/ 258 h 581"/>
              <a:gd name="T8" fmla="*/ 4996 w 5699"/>
              <a:gd name="T9" fmla="*/ 310 h 581"/>
              <a:gd name="T10" fmla="*/ 4745 w 5699"/>
              <a:gd name="T11" fmla="*/ 357 h 581"/>
              <a:gd name="T12" fmla="*/ 4485 w 5699"/>
              <a:gd name="T13" fmla="*/ 399 h 581"/>
              <a:gd name="T14" fmla="*/ 4217 w 5699"/>
              <a:gd name="T15" fmla="*/ 437 h 581"/>
              <a:gd name="T16" fmla="*/ 3942 w 5699"/>
              <a:gd name="T17" fmla="*/ 470 h 581"/>
              <a:gd name="T18" fmla="*/ 3658 w 5699"/>
              <a:gd name="T19" fmla="*/ 500 h 581"/>
              <a:gd name="T20" fmla="*/ 3368 w 5699"/>
              <a:gd name="T21" fmla="*/ 524 h 581"/>
              <a:gd name="T22" fmla="*/ 3068 w 5699"/>
              <a:gd name="T23" fmla="*/ 545 h 581"/>
              <a:gd name="T24" fmla="*/ 2760 w 5699"/>
              <a:gd name="T25" fmla="*/ 561 h 581"/>
              <a:gd name="T26" fmla="*/ 2443 w 5699"/>
              <a:gd name="T27" fmla="*/ 571 h 581"/>
              <a:gd name="T28" fmla="*/ 2119 w 5699"/>
              <a:gd name="T29" fmla="*/ 578 h 581"/>
              <a:gd name="T30" fmla="*/ 1787 w 5699"/>
              <a:gd name="T31" fmla="*/ 581 h 581"/>
              <a:gd name="T32" fmla="*/ 1445 w 5699"/>
              <a:gd name="T33" fmla="*/ 580 h 581"/>
              <a:gd name="T34" fmla="*/ 1095 w 5699"/>
              <a:gd name="T35" fmla="*/ 573 h 581"/>
              <a:gd name="T36" fmla="*/ 738 w 5699"/>
              <a:gd name="T37" fmla="*/ 561 h 581"/>
              <a:gd name="T38" fmla="*/ 375 w 5699"/>
              <a:gd name="T39" fmla="*/ 547 h 581"/>
              <a:gd name="T40" fmla="*/ 0 w 5699"/>
              <a:gd name="T41" fmla="*/ 526 h 581"/>
              <a:gd name="T42" fmla="*/ 0 w 5699"/>
              <a:gd name="T43" fmla="*/ 503 h 581"/>
              <a:gd name="T44" fmla="*/ 394 w 5699"/>
              <a:gd name="T45" fmla="*/ 515 h 581"/>
              <a:gd name="T46" fmla="*/ 779 w 5699"/>
              <a:gd name="T47" fmla="*/ 524 h 581"/>
              <a:gd name="T48" fmla="*/ 1155 w 5699"/>
              <a:gd name="T49" fmla="*/ 527 h 581"/>
              <a:gd name="T50" fmla="*/ 1522 w 5699"/>
              <a:gd name="T51" fmla="*/ 526 h 581"/>
              <a:gd name="T52" fmla="*/ 1879 w 5699"/>
              <a:gd name="T53" fmla="*/ 519 h 581"/>
              <a:gd name="T54" fmla="*/ 2227 w 5699"/>
              <a:gd name="T55" fmla="*/ 507 h 581"/>
              <a:gd name="T56" fmla="*/ 2567 w 5699"/>
              <a:gd name="T57" fmla="*/ 491 h 581"/>
              <a:gd name="T58" fmla="*/ 2898 w 5699"/>
              <a:gd name="T59" fmla="*/ 470 h 581"/>
              <a:gd name="T60" fmla="*/ 3218 w 5699"/>
              <a:gd name="T61" fmla="*/ 446 h 581"/>
              <a:gd name="T62" fmla="*/ 3530 w 5699"/>
              <a:gd name="T63" fmla="*/ 414 h 581"/>
              <a:gd name="T64" fmla="*/ 3832 w 5699"/>
              <a:gd name="T65" fmla="*/ 380 h 581"/>
              <a:gd name="T66" fmla="*/ 4127 w 5699"/>
              <a:gd name="T67" fmla="*/ 339 h 581"/>
              <a:gd name="T68" fmla="*/ 4412 w 5699"/>
              <a:gd name="T69" fmla="*/ 294 h 581"/>
              <a:gd name="T70" fmla="*/ 4687 w 5699"/>
              <a:gd name="T71" fmla="*/ 245 h 581"/>
              <a:gd name="T72" fmla="*/ 4954 w 5699"/>
              <a:gd name="T73" fmla="*/ 192 h 581"/>
              <a:gd name="T74" fmla="*/ 5211 w 5699"/>
              <a:gd name="T75" fmla="*/ 132 h 581"/>
              <a:gd name="T76" fmla="*/ 5459 w 5699"/>
              <a:gd name="T77" fmla="*/ 68 h 581"/>
              <a:gd name="T78" fmla="*/ 5699 w 5699"/>
              <a:gd name="T7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99" h="581">
                <a:moveTo>
                  <a:pt x="5699" y="0"/>
                </a:moveTo>
                <a:lnTo>
                  <a:pt x="5699" y="141"/>
                </a:lnTo>
                <a:lnTo>
                  <a:pt x="5473" y="202"/>
                </a:lnTo>
                <a:lnTo>
                  <a:pt x="5238" y="258"/>
                </a:lnTo>
                <a:lnTo>
                  <a:pt x="4996" y="310"/>
                </a:lnTo>
                <a:lnTo>
                  <a:pt x="4745" y="357"/>
                </a:lnTo>
                <a:lnTo>
                  <a:pt x="4485" y="399"/>
                </a:lnTo>
                <a:lnTo>
                  <a:pt x="4217" y="437"/>
                </a:lnTo>
                <a:lnTo>
                  <a:pt x="3942" y="470"/>
                </a:lnTo>
                <a:lnTo>
                  <a:pt x="3658" y="500"/>
                </a:lnTo>
                <a:lnTo>
                  <a:pt x="3368" y="524"/>
                </a:lnTo>
                <a:lnTo>
                  <a:pt x="3068" y="545"/>
                </a:lnTo>
                <a:lnTo>
                  <a:pt x="2760" y="561"/>
                </a:lnTo>
                <a:lnTo>
                  <a:pt x="2443" y="571"/>
                </a:lnTo>
                <a:lnTo>
                  <a:pt x="2119" y="578"/>
                </a:lnTo>
                <a:lnTo>
                  <a:pt x="1787" y="581"/>
                </a:lnTo>
                <a:lnTo>
                  <a:pt x="1445" y="580"/>
                </a:lnTo>
                <a:lnTo>
                  <a:pt x="1095" y="573"/>
                </a:lnTo>
                <a:lnTo>
                  <a:pt x="738" y="561"/>
                </a:lnTo>
                <a:lnTo>
                  <a:pt x="375" y="547"/>
                </a:lnTo>
                <a:lnTo>
                  <a:pt x="0" y="526"/>
                </a:lnTo>
                <a:lnTo>
                  <a:pt x="0" y="503"/>
                </a:lnTo>
                <a:lnTo>
                  <a:pt x="394" y="515"/>
                </a:lnTo>
                <a:lnTo>
                  <a:pt x="779" y="524"/>
                </a:lnTo>
                <a:lnTo>
                  <a:pt x="1155" y="527"/>
                </a:lnTo>
                <a:lnTo>
                  <a:pt x="1522" y="526"/>
                </a:lnTo>
                <a:lnTo>
                  <a:pt x="1879" y="519"/>
                </a:lnTo>
                <a:lnTo>
                  <a:pt x="2227" y="507"/>
                </a:lnTo>
                <a:lnTo>
                  <a:pt x="2567" y="491"/>
                </a:lnTo>
                <a:lnTo>
                  <a:pt x="2898" y="470"/>
                </a:lnTo>
                <a:lnTo>
                  <a:pt x="3218" y="446"/>
                </a:lnTo>
                <a:lnTo>
                  <a:pt x="3530" y="414"/>
                </a:lnTo>
                <a:lnTo>
                  <a:pt x="3832" y="380"/>
                </a:lnTo>
                <a:lnTo>
                  <a:pt x="4127" y="339"/>
                </a:lnTo>
                <a:lnTo>
                  <a:pt x="4412" y="294"/>
                </a:lnTo>
                <a:lnTo>
                  <a:pt x="4687" y="245"/>
                </a:lnTo>
                <a:lnTo>
                  <a:pt x="4954" y="192"/>
                </a:lnTo>
                <a:lnTo>
                  <a:pt x="5211" y="132"/>
                </a:lnTo>
                <a:lnTo>
                  <a:pt x="5459" y="68"/>
                </a:lnTo>
                <a:lnTo>
                  <a:pt x="5699"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20" name="Freeform 11"/>
          <p:cNvSpPr/>
          <p:nvPr/>
        </p:nvSpPr>
        <p:spPr bwMode="auto">
          <a:xfrm>
            <a:off x="-30207" y="1267594"/>
            <a:ext cx="12858044" cy="2320673"/>
          </a:xfrm>
          <a:custGeom>
            <a:avLst/>
            <a:gdLst>
              <a:gd name="T0" fmla="*/ 4995 w 5699"/>
              <a:gd name="T1" fmla="*/ 0 h 1029"/>
              <a:gd name="T2" fmla="*/ 5344 w 5699"/>
              <a:gd name="T3" fmla="*/ 3 h 1029"/>
              <a:gd name="T4" fmla="*/ 5699 w 5699"/>
              <a:gd name="T5" fmla="*/ 12 h 1029"/>
              <a:gd name="T6" fmla="*/ 5699 w 5699"/>
              <a:gd name="T7" fmla="*/ 43 h 1029"/>
              <a:gd name="T8" fmla="*/ 5324 w 5699"/>
              <a:gd name="T9" fmla="*/ 45 h 1029"/>
              <a:gd name="T10" fmla="*/ 4959 w 5699"/>
              <a:gd name="T11" fmla="*/ 52 h 1029"/>
              <a:gd name="T12" fmla="*/ 4602 w 5699"/>
              <a:gd name="T13" fmla="*/ 66 h 1029"/>
              <a:gd name="T14" fmla="*/ 4254 w 5699"/>
              <a:gd name="T15" fmla="*/ 85 h 1029"/>
              <a:gd name="T16" fmla="*/ 3912 w 5699"/>
              <a:gd name="T17" fmla="*/ 109 h 1029"/>
              <a:gd name="T18" fmla="*/ 3580 w 5699"/>
              <a:gd name="T19" fmla="*/ 139 h 1029"/>
              <a:gd name="T20" fmla="*/ 3256 w 5699"/>
              <a:gd name="T21" fmla="*/ 174 h 1029"/>
              <a:gd name="T22" fmla="*/ 2939 w 5699"/>
              <a:gd name="T23" fmla="*/ 214 h 1029"/>
              <a:gd name="T24" fmla="*/ 2631 w 5699"/>
              <a:gd name="T25" fmla="*/ 261 h 1029"/>
              <a:gd name="T26" fmla="*/ 2331 w 5699"/>
              <a:gd name="T27" fmla="*/ 313 h 1029"/>
              <a:gd name="T28" fmla="*/ 2039 w 5699"/>
              <a:gd name="T29" fmla="*/ 371 h 1029"/>
              <a:gd name="T30" fmla="*/ 1757 w 5699"/>
              <a:gd name="T31" fmla="*/ 433 h 1029"/>
              <a:gd name="T32" fmla="*/ 1480 w 5699"/>
              <a:gd name="T33" fmla="*/ 501 h 1029"/>
              <a:gd name="T34" fmla="*/ 1214 w 5699"/>
              <a:gd name="T35" fmla="*/ 576 h 1029"/>
              <a:gd name="T36" fmla="*/ 954 w 5699"/>
              <a:gd name="T37" fmla="*/ 654 h 1029"/>
              <a:gd name="T38" fmla="*/ 703 w 5699"/>
              <a:gd name="T39" fmla="*/ 740 h 1029"/>
              <a:gd name="T40" fmla="*/ 461 w 5699"/>
              <a:gd name="T41" fmla="*/ 830 h 1029"/>
              <a:gd name="T42" fmla="*/ 226 w 5699"/>
              <a:gd name="T43" fmla="*/ 926 h 1029"/>
              <a:gd name="T44" fmla="*/ 0 w 5699"/>
              <a:gd name="T45" fmla="*/ 1029 h 1029"/>
              <a:gd name="T46" fmla="*/ 0 w 5699"/>
              <a:gd name="T47" fmla="*/ 832 h 1029"/>
              <a:gd name="T48" fmla="*/ 214 w 5699"/>
              <a:gd name="T49" fmla="*/ 741 h 1029"/>
              <a:gd name="T50" fmla="*/ 437 w 5699"/>
              <a:gd name="T51" fmla="*/ 656 h 1029"/>
              <a:gd name="T52" fmla="*/ 667 w 5699"/>
              <a:gd name="T53" fmla="*/ 576 h 1029"/>
              <a:gd name="T54" fmla="*/ 904 w 5699"/>
              <a:gd name="T55" fmla="*/ 501 h 1029"/>
              <a:gd name="T56" fmla="*/ 1147 w 5699"/>
              <a:gd name="T57" fmla="*/ 432 h 1029"/>
              <a:gd name="T58" fmla="*/ 1400 w 5699"/>
              <a:gd name="T59" fmla="*/ 367 h 1029"/>
              <a:gd name="T60" fmla="*/ 1659 w 5699"/>
              <a:gd name="T61" fmla="*/ 308 h 1029"/>
              <a:gd name="T62" fmla="*/ 1926 w 5699"/>
              <a:gd name="T63" fmla="*/ 254 h 1029"/>
              <a:gd name="T64" fmla="*/ 2199 w 5699"/>
              <a:gd name="T65" fmla="*/ 205 h 1029"/>
              <a:gd name="T66" fmla="*/ 2481 w 5699"/>
              <a:gd name="T67" fmla="*/ 162 h 1029"/>
              <a:gd name="T68" fmla="*/ 2768 w 5699"/>
              <a:gd name="T69" fmla="*/ 123 h 1029"/>
              <a:gd name="T70" fmla="*/ 3064 w 5699"/>
              <a:gd name="T71" fmla="*/ 90 h 1029"/>
              <a:gd name="T72" fmla="*/ 3367 w 5699"/>
              <a:gd name="T73" fmla="*/ 62 h 1029"/>
              <a:gd name="T74" fmla="*/ 3679 w 5699"/>
              <a:gd name="T75" fmla="*/ 40 h 1029"/>
              <a:gd name="T76" fmla="*/ 3998 w 5699"/>
              <a:gd name="T77" fmla="*/ 21 h 1029"/>
              <a:gd name="T78" fmla="*/ 4323 w 5699"/>
              <a:gd name="T79" fmla="*/ 8 h 1029"/>
              <a:gd name="T80" fmla="*/ 4656 w 5699"/>
              <a:gd name="T81" fmla="*/ 2 h 1029"/>
              <a:gd name="T82" fmla="*/ 4995 w 5699"/>
              <a:gd name="T83"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99" h="1029">
                <a:moveTo>
                  <a:pt x="4995" y="0"/>
                </a:moveTo>
                <a:lnTo>
                  <a:pt x="5344" y="3"/>
                </a:lnTo>
                <a:lnTo>
                  <a:pt x="5699" y="12"/>
                </a:lnTo>
                <a:lnTo>
                  <a:pt x="5699" y="43"/>
                </a:lnTo>
                <a:lnTo>
                  <a:pt x="5324" y="45"/>
                </a:lnTo>
                <a:lnTo>
                  <a:pt x="4959" y="52"/>
                </a:lnTo>
                <a:lnTo>
                  <a:pt x="4602" y="66"/>
                </a:lnTo>
                <a:lnTo>
                  <a:pt x="4254" y="85"/>
                </a:lnTo>
                <a:lnTo>
                  <a:pt x="3912" y="109"/>
                </a:lnTo>
                <a:lnTo>
                  <a:pt x="3580" y="139"/>
                </a:lnTo>
                <a:lnTo>
                  <a:pt x="3256" y="174"/>
                </a:lnTo>
                <a:lnTo>
                  <a:pt x="2939" y="214"/>
                </a:lnTo>
                <a:lnTo>
                  <a:pt x="2631" y="261"/>
                </a:lnTo>
                <a:lnTo>
                  <a:pt x="2331" y="313"/>
                </a:lnTo>
                <a:lnTo>
                  <a:pt x="2039" y="371"/>
                </a:lnTo>
                <a:lnTo>
                  <a:pt x="1757" y="433"/>
                </a:lnTo>
                <a:lnTo>
                  <a:pt x="1480" y="501"/>
                </a:lnTo>
                <a:lnTo>
                  <a:pt x="1214" y="576"/>
                </a:lnTo>
                <a:lnTo>
                  <a:pt x="954" y="654"/>
                </a:lnTo>
                <a:lnTo>
                  <a:pt x="703" y="740"/>
                </a:lnTo>
                <a:lnTo>
                  <a:pt x="461" y="830"/>
                </a:lnTo>
                <a:lnTo>
                  <a:pt x="226" y="926"/>
                </a:lnTo>
                <a:lnTo>
                  <a:pt x="0" y="1029"/>
                </a:lnTo>
                <a:lnTo>
                  <a:pt x="0" y="832"/>
                </a:lnTo>
                <a:lnTo>
                  <a:pt x="214" y="741"/>
                </a:lnTo>
                <a:lnTo>
                  <a:pt x="437" y="656"/>
                </a:lnTo>
                <a:lnTo>
                  <a:pt x="667" y="576"/>
                </a:lnTo>
                <a:lnTo>
                  <a:pt x="904" y="501"/>
                </a:lnTo>
                <a:lnTo>
                  <a:pt x="1147" y="432"/>
                </a:lnTo>
                <a:lnTo>
                  <a:pt x="1400" y="367"/>
                </a:lnTo>
                <a:lnTo>
                  <a:pt x="1659" y="308"/>
                </a:lnTo>
                <a:lnTo>
                  <a:pt x="1926" y="254"/>
                </a:lnTo>
                <a:lnTo>
                  <a:pt x="2199" y="205"/>
                </a:lnTo>
                <a:lnTo>
                  <a:pt x="2481" y="162"/>
                </a:lnTo>
                <a:lnTo>
                  <a:pt x="2768" y="123"/>
                </a:lnTo>
                <a:lnTo>
                  <a:pt x="3064" y="90"/>
                </a:lnTo>
                <a:lnTo>
                  <a:pt x="3367" y="62"/>
                </a:lnTo>
                <a:lnTo>
                  <a:pt x="3679" y="40"/>
                </a:lnTo>
                <a:lnTo>
                  <a:pt x="3998" y="21"/>
                </a:lnTo>
                <a:lnTo>
                  <a:pt x="4323" y="8"/>
                </a:lnTo>
                <a:lnTo>
                  <a:pt x="4656" y="2"/>
                </a:lnTo>
                <a:lnTo>
                  <a:pt x="4995"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21" name="矩形 259"/>
          <p:cNvSpPr>
            <a:spLocks noChangeArrowheads="1"/>
          </p:cNvSpPr>
          <p:nvPr/>
        </p:nvSpPr>
        <p:spPr bwMode="auto">
          <a:xfrm>
            <a:off x="2036887" y="2874008"/>
            <a:ext cx="80933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cap="all" dirty="0">
                <a:solidFill>
                  <a:schemeClr val="bg1">
                    <a:lumMod val="50000"/>
                  </a:schemeClr>
                </a:solidFill>
                <a:latin typeface="Arial" panose="020B0604020202020204" pitchFamily="34" charset="0"/>
                <a:cs typeface="Arial" panose="020B0604020202020204" pitchFamily="34" charset="0"/>
              </a:rPr>
              <a:t>感谢聆听，批评指导</a:t>
            </a:r>
            <a:endParaRPr lang="zh-CN" altLang="en-US" sz="6000" b="1" cap="all" dirty="0">
              <a:solidFill>
                <a:schemeClr val="bg1">
                  <a:lumMod val="50000"/>
                </a:schemeClr>
              </a:solidFill>
              <a:latin typeface="Arial" panose="020B0604020202020204" pitchFamily="34" charset="0"/>
              <a:cs typeface="Arial" panose="020B0604020202020204" pitchFamily="34" charset="0"/>
            </a:endParaRPr>
          </a:p>
        </p:txBody>
      </p:sp>
      <p:sp>
        <p:nvSpPr>
          <p:cNvPr id="22" name="矩形 259"/>
          <p:cNvSpPr>
            <a:spLocks noChangeArrowheads="1"/>
          </p:cNvSpPr>
          <p:nvPr/>
        </p:nvSpPr>
        <p:spPr bwMode="auto">
          <a:xfrm>
            <a:off x="3232559" y="4163629"/>
            <a:ext cx="6154962" cy="524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550" cap="all" dirty="0">
                <a:solidFill>
                  <a:schemeClr val="bg1">
                    <a:lumMod val="50000"/>
                  </a:schemeClr>
                </a:solidFill>
                <a:cs typeface="Arial" panose="020B0604020202020204" pitchFamily="34" charset="0"/>
              </a:rPr>
              <a:t>Thank you to listen to criticism </a:t>
            </a:r>
            <a:r>
              <a:rPr lang="en-US" altLang="zh-CN" sz="1550" cap="all" dirty="0" smtClean="0">
                <a:solidFill>
                  <a:schemeClr val="bg1">
                    <a:lumMod val="50000"/>
                  </a:schemeClr>
                </a:solidFill>
                <a:cs typeface="Arial" panose="020B0604020202020204" pitchFamily="34" charset="0"/>
              </a:rPr>
              <a:t>guidance</a:t>
            </a:r>
            <a:endParaRPr lang="en-US" altLang="zh-CN" sz="1550" cap="all" dirty="0" smtClean="0">
              <a:solidFill>
                <a:schemeClr val="bg1">
                  <a:lumMod val="50000"/>
                </a:schemeClr>
              </a:solidFill>
              <a:cs typeface="Arial" panose="020B0604020202020204" pitchFamily="34" charset="0"/>
            </a:endParaRPr>
          </a:p>
          <a:p>
            <a:pPr algn="ctr">
              <a:buNone/>
            </a:pPr>
            <a:endParaRPr lang="zh-CN" altLang="en-US" sz="1550" cap="all" dirty="0">
              <a:solidFill>
                <a:schemeClr val="bg1">
                  <a:lumMod val="50000"/>
                </a:schemeClr>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1"/>
                                        </p:tgtEl>
                                        <p:attrNameLst>
                                          <p:attrName>ppt_y</p:attrName>
                                        </p:attrNameLst>
                                      </p:cBhvr>
                                      <p:tavLst>
                                        <p:tav tm="0">
                                          <p:val>
                                            <p:strVal val="#ppt_y"/>
                                          </p:val>
                                        </p:tav>
                                        <p:tav tm="100000">
                                          <p:val>
                                            <p:strVal val="#ppt_y"/>
                                          </p:val>
                                        </p:tav>
                                      </p:tavLst>
                                    </p:anim>
                                    <p:anim calcmode="lin" valueType="num">
                                      <p:cBhvr>
                                        <p:cTn id="18"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1"/>
                                        </p:tgtEl>
                                      </p:cBhvr>
                                    </p:animEffect>
                                  </p:childTnLst>
                                </p:cTn>
                              </p:par>
                            </p:childTnLst>
                          </p:cTn>
                        </p:par>
                        <p:par>
                          <p:cTn id="21" fill="hold">
                            <p:stCondLst>
                              <p:cond delay="1399"/>
                            </p:stCondLst>
                            <p:childTnLst>
                              <p:par>
                                <p:cTn id="22" presetID="26" presetClass="emph" presetSubtype="0" fill="hold" grpId="1" nodeType="afterEffect">
                                  <p:stCondLst>
                                    <p:cond delay="0"/>
                                  </p:stCondLst>
                                  <p:iterate type="lt">
                                    <p:tmPct val="0"/>
                                  </p:iterate>
                                  <p:childTnLst>
                                    <p:animEffect transition="out" filter="fade">
                                      <p:cBhvr>
                                        <p:cTn id="23" dur="500" tmFilter="0, 0; .2, .5; .8, .5; 1, 0"/>
                                        <p:tgtEl>
                                          <p:spTgt spid="21"/>
                                        </p:tgtEl>
                                      </p:cBhvr>
                                    </p:animEffect>
                                    <p:animScale>
                                      <p:cBhvr>
                                        <p:cTn id="24" dur="250" autoRev="1" fill="hold"/>
                                        <p:tgtEl>
                                          <p:spTgt spid="21"/>
                                        </p:tgtEl>
                                      </p:cBhvr>
                                      <p:by x="105000" y="105000"/>
                                    </p:animScale>
                                  </p:childTnLst>
                                </p:cTn>
                              </p:par>
                            </p:childTnLst>
                          </p:cTn>
                        </p:par>
                        <p:par>
                          <p:cTn id="25" fill="hold">
                            <p:stCondLst>
                              <p:cond delay="1899"/>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2"/>
                                        </p:tgtEl>
                                        <p:attrNameLst>
                                          <p:attrName>ppt_y</p:attrName>
                                        </p:attrNameLst>
                                      </p:cBhvr>
                                      <p:tavLst>
                                        <p:tav tm="0">
                                          <p:val>
                                            <p:strVal val="#ppt_y"/>
                                          </p:val>
                                        </p:tav>
                                        <p:tav tm="100000">
                                          <p:val>
                                            <p:strVal val="#ppt_y"/>
                                          </p:val>
                                        </p:tav>
                                      </p:tavLst>
                                    </p:anim>
                                    <p:anim calcmode="lin" valueType="num">
                                      <p:cBhvr>
                                        <p:cTn id="3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22"/>
                                        </p:tgtEl>
                                      </p:cBhvr>
                                    </p:animEffect>
                                  </p:childTnLst>
                                </p:cTn>
                              </p:par>
                            </p:childTnLst>
                          </p:cTn>
                        </p:par>
                        <p:par>
                          <p:cTn id="33" fill="hold">
                            <p:stCondLst>
                              <p:cond delay="4400"/>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22"/>
                                        </p:tgtEl>
                                      </p:cBhvr>
                                    </p:animEffect>
                                    <p:animScale>
                                      <p:cBhvr>
                                        <p:cTn id="36"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p:bldP spid="21" grpId="1"/>
      <p:bldP spid="22" grpId="0"/>
      <p:bldP spid="2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6403" y="4679512"/>
            <a:ext cx="9078158" cy="1785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4789" tIns="57394" rIns="114789" bIns="57394" rtlCol="0" anchor="ctr"/>
          <a:lstStyle/>
          <a:p>
            <a:pPr defTabSz="1147445" fontAlgn="auto">
              <a:spcBef>
                <a:spcPts val="0"/>
              </a:spcBef>
              <a:spcAft>
                <a:spcPts val="0"/>
              </a:spcAft>
            </a:pP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400" dirty="0">
              <a:solidFill>
                <a:srgbClr val="EEECE1">
                  <a:lumMod val="25000"/>
                </a:srgbClr>
              </a:solidFill>
              <a:latin typeface="微软雅黑" panose="020B0503020204020204" pitchFamily="34" charset="-122"/>
              <a:ea typeface="微软雅黑" panose="020B0503020204020204" pitchFamily="34" charset="-122"/>
            </a:endParaRPr>
          </a:p>
          <a:p>
            <a:pPr defTabSz="1147445"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400" dirty="0">
              <a:solidFill>
                <a:srgbClr val="EEECE1">
                  <a:lumMod val="25000"/>
                </a:srgbClr>
              </a:solidFill>
              <a:latin typeface="微软雅黑" panose="020B0503020204020204" pitchFamily="34" charset="-122"/>
              <a:ea typeface="微软雅黑" panose="020B0503020204020204" pitchFamily="34" charset="-122"/>
            </a:endParaRPr>
          </a:p>
          <a:p>
            <a:pPr defTabSz="1147445" fontAlgn="auto">
              <a:spcBef>
                <a:spcPts val="0"/>
              </a:spcBef>
              <a:spcAft>
                <a:spcPts val="0"/>
              </a:spcAft>
            </a:pP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400" dirty="0">
              <a:solidFill>
                <a:srgbClr val="EEECE1">
                  <a:lumMod val="25000"/>
                </a:srgbClr>
              </a:solidFill>
              <a:latin typeface="微软雅黑" panose="020B0503020204020204" pitchFamily="34" charset="-122"/>
              <a:ea typeface="微软雅黑" panose="020B0503020204020204" pitchFamily="34" charset="-122"/>
            </a:endParaRPr>
          </a:p>
          <a:p>
            <a:pPr defTabSz="1147445"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400" dirty="0">
              <a:solidFill>
                <a:srgbClr val="EEECE1">
                  <a:lumMod val="25000"/>
                </a:srgbClr>
              </a:solidFill>
              <a:latin typeface="微软雅黑" panose="020B0503020204020204" pitchFamily="34" charset="-122"/>
              <a:ea typeface="微软雅黑" panose="020B0503020204020204" pitchFamily="34" charset="-122"/>
            </a:endParaRPr>
          </a:p>
          <a:p>
            <a:pPr defTabSz="1147445" fontAlgn="auto">
              <a:spcBef>
                <a:spcPts val="0"/>
              </a:spcBef>
              <a:spcAft>
                <a:spcPts val="0"/>
              </a:spcAft>
            </a:pPr>
            <a:r>
              <a:rPr lang="en-US" altLang="zh-CN" sz="14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400" dirty="0">
              <a:solidFill>
                <a:srgbClr val="EEECE1">
                  <a:lumMod val="25000"/>
                </a:srgbClr>
              </a:solidFill>
              <a:latin typeface="微软雅黑" panose="020B0503020204020204" pitchFamily="34" charset="-122"/>
              <a:ea typeface="微软雅黑" panose="020B0503020204020204" pitchFamily="34" charset="-122"/>
            </a:endParaRPr>
          </a:p>
          <a:p>
            <a:pPr defTabSz="1147445"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400" dirty="0">
              <a:solidFill>
                <a:srgbClr val="EEECE1">
                  <a:lumMod val="25000"/>
                </a:srgbClr>
              </a:solidFill>
              <a:latin typeface="微软雅黑" panose="020B0503020204020204" pitchFamily="34" charset="-122"/>
              <a:ea typeface="微软雅黑" panose="020B0503020204020204" pitchFamily="34" charset="-122"/>
            </a:endParaRPr>
          </a:p>
          <a:p>
            <a:pPr defTabSz="1147445"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400" dirty="0">
              <a:solidFill>
                <a:srgbClr val="EEECE1">
                  <a:lumMod val="25000"/>
                </a:srgbClr>
              </a:solidFill>
              <a:latin typeface="微软雅黑" panose="020B0503020204020204" pitchFamily="34" charset="-122"/>
              <a:ea typeface="微软雅黑" panose="020B0503020204020204" pitchFamily="34" charset="-122"/>
            </a:endParaRPr>
          </a:p>
          <a:p>
            <a:pPr defTabSz="1147445"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4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4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4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3162070"/>
            <a:ext cx="12858750" cy="1441498"/>
          </a:xfrm>
          <a:prstGeom prst="rect">
            <a:avLst/>
          </a:prstGeom>
          <a:solidFill>
            <a:schemeClr val="tx2">
              <a:lumMod val="75000"/>
            </a:schemeClr>
          </a:solidFill>
          <a:ln w="9525">
            <a:noFill/>
            <a:miter lim="800000"/>
          </a:ln>
        </p:spPr>
        <p:txBody>
          <a:bodyPr wrap="none" lIns="114789" tIns="57394" rIns="114789" bIns="57394" anchor="ctr"/>
          <a:lstStyle/>
          <a:p>
            <a:pPr defTabSz="1147445" fontAlgn="auto">
              <a:spcBef>
                <a:spcPts val="0"/>
              </a:spcBef>
              <a:spcAft>
                <a:spcPts val="0"/>
              </a:spcAft>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54254" y="332398"/>
            <a:ext cx="10844491" cy="2828276"/>
          </a:xfrm>
          <a:prstGeom prst="rect">
            <a:avLst/>
          </a:prstGeom>
          <a:noFill/>
          <a:ln>
            <a:noFill/>
          </a:ln>
        </p:spPr>
      </p:pic>
      <p:sp>
        <p:nvSpPr>
          <p:cNvPr id="15" name="Rectangle 3"/>
          <p:cNvSpPr>
            <a:spLocks noChangeArrowheads="1"/>
          </p:cNvSpPr>
          <p:nvPr/>
        </p:nvSpPr>
        <p:spPr bwMode="auto">
          <a:xfrm>
            <a:off x="658567" y="3266553"/>
            <a:ext cx="5770810" cy="1707107"/>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4789" tIns="57394" rIns="114789" bIns="57394"/>
          <a:lstStyle/>
          <a:p>
            <a:pPr defTabSz="1147445" fontAlgn="auto">
              <a:spcBef>
                <a:spcPct val="20000"/>
              </a:spcBef>
              <a:spcAft>
                <a:spcPts val="0"/>
              </a:spcAft>
              <a:buClr>
                <a:srgbClr val="5B8CC1"/>
              </a:buClr>
              <a:defRPr/>
            </a:pPr>
            <a:r>
              <a:rPr lang="zh-CN" altLang="en-US" sz="2500" b="1" kern="0" dirty="0">
                <a:solidFill>
                  <a:prstClr val="white"/>
                </a:solidFill>
                <a:latin typeface="微软雅黑" panose="020B0503020204020204" pitchFamily="34" charset="-122"/>
                <a:ea typeface="微软雅黑" panose="020B0503020204020204" pitchFamily="34" charset="-122"/>
              </a:rPr>
              <a:t>可以在下列情况使用</a:t>
            </a:r>
            <a:endParaRPr lang="zh-CN" altLang="en-US" sz="1500" kern="0" dirty="0">
              <a:solidFill>
                <a:prstClr val="white"/>
              </a:solidFill>
              <a:latin typeface="微软雅黑" panose="020B0503020204020204" pitchFamily="34" charset="-122"/>
              <a:ea typeface="微软雅黑" panose="020B0503020204020204" pitchFamily="34" charset="-122"/>
            </a:endParaRPr>
          </a:p>
          <a:p>
            <a:pPr defTabSz="1147445" fontAlgn="auto">
              <a:lnSpc>
                <a:spcPct val="150000"/>
              </a:lnSpc>
              <a:spcBef>
                <a:spcPts val="0"/>
              </a:spcBef>
              <a:spcAft>
                <a:spcPts val="0"/>
              </a:spcAft>
              <a:buClr>
                <a:srgbClr val="5B8CC1"/>
              </a:buClr>
              <a:buFont typeface="Wingdings" panose="05000000000000000000" pitchFamily="2" charset="2"/>
              <a:buChar char="n"/>
              <a:defRPr/>
            </a:pPr>
            <a:r>
              <a:rPr lang="zh-CN" altLang="en-US" sz="1500" kern="0" dirty="0">
                <a:solidFill>
                  <a:prstClr val="white"/>
                </a:solidFill>
                <a:latin typeface="微软雅黑" panose="020B0503020204020204" pitchFamily="34" charset="-122"/>
                <a:ea typeface="微软雅黑" panose="020B0503020204020204" pitchFamily="34" charset="-122"/>
              </a:rPr>
              <a:t>不限次数的用于您个人</a:t>
            </a:r>
            <a:r>
              <a:rPr lang="en-US" altLang="zh-CN" sz="1500" kern="0" dirty="0">
                <a:solidFill>
                  <a:prstClr val="white"/>
                </a:solidFill>
                <a:latin typeface="微软雅黑" panose="020B0503020204020204" pitchFamily="34" charset="-122"/>
                <a:ea typeface="微软雅黑" panose="020B0503020204020204" pitchFamily="34" charset="-122"/>
              </a:rPr>
              <a:t>/</a:t>
            </a:r>
            <a:r>
              <a:rPr lang="zh-CN" altLang="en-US" sz="1500" kern="0" dirty="0">
                <a:solidFill>
                  <a:prstClr val="white"/>
                </a:solidFill>
                <a:latin typeface="微软雅黑" panose="020B0503020204020204" pitchFamily="34" charset="-122"/>
                <a:ea typeface="微软雅黑" panose="020B0503020204020204" pitchFamily="34" charset="-122"/>
              </a:rPr>
              <a:t>公司、企业的商业演示。</a:t>
            </a:r>
            <a:endParaRPr lang="zh-CN" altLang="en-US" sz="1500" kern="0" dirty="0">
              <a:solidFill>
                <a:prstClr val="white"/>
              </a:solidFill>
              <a:latin typeface="微软雅黑" panose="020B0503020204020204" pitchFamily="34" charset="-122"/>
              <a:ea typeface="微软雅黑" panose="020B0503020204020204" pitchFamily="34" charset="-122"/>
            </a:endParaRPr>
          </a:p>
          <a:p>
            <a:pPr defTabSz="1147445" fontAlgn="auto">
              <a:lnSpc>
                <a:spcPct val="150000"/>
              </a:lnSpc>
              <a:spcBef>
                <a:spcPts val="0"/>
              </a:spcBef>
              <a:spcAft>
                <a:spcPts val="0"/>
              </a:spcAft>
              <a:buClr>
                <a:srgbClr val="5B8CC1"/>
              </a:buClr>
              <a:buFont typeface="Wingdings" panose="05000000000000000000" pitchFamily="2" charset="2"/>
              <a:buChar char="n"/>
              <a:defRPr/>
            </a:pPr>
            <a:r>
              <a:rPr lang="zh-CN" altLang="en-US" sz="1500" kern="0" dirty="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500" kern="0" dirty="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6429375" y="3266553"/>
            <a:ext cx="5770811" cy="1631165"/>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4789" tIns="57394" rIns="114789" bIns="57394"/>
          <a:lstStyle/>
          <a:p>
            <a:pPr defTabSz="1147445" fontAlgn="auto">
              <a:spcBef>
                <a:spcPct val="20000"/>
              </a:spcBef>
              <a:spcAft>
                <a:spcPts val="0"/>
              </a:spcAft>
              <a:buClr>
                <a:srgbClr val="5B8CC1"/>
              </a:buClr>
              <a:defRPr/>
            </a:pPr>
            <a:r>
              <a:rPr lang="zh-CN" altLang="en-US" sz="2500" b="1" kern="0" dirty="0">
                <a:solidFill>
                  <a:prstClr val="white"/>
                </a:solidFill>
                <a:latin typeface="微软雅黑" panose="020B0503020204020204" pitchFamily="34" charset="-122"/>
                <a:ea typeface="微软雅黑" panose="020B0503020204020204" pitchFamily="34" charset="-122"/>
              </a:rPr>
              <a:t>不可以在以下情况使用</a:t>
            </a:r>
            <a:endParaRPr lang="zh-CN" altLang="en-US" sz="1300" b="1" kern="0" dirty="0">
              <a:solidFill>
                <a:prstClr val="white"/>
              </a:solidFill>
              <a:latin typeface="微软雅黑" panose="020B0503020204020204" pitchFamily="34" charset="-122"/>
              <a:ea typeface="微软雅黑" panose="020B0503020204020204" pitchFamily="34" charset="-122"/>
            </a:endParaRPr>
          </a:p>
          <a:p>
            <a:pPr defTabSz="1147445" fontAlgn="auto">
              <a:lnSpc>
                <a:spcPct val="150000"/>
              </a:lnSpc>
              <a:spcBef>
                <a:spcPts val="0"/>
              </a:spcBef>
              <a:spcAft>
                <a:spcPts val="0"/>
              </a:spcAft>
              <a:buClr>
                <a:srgbClr val="5B8CC1"/>
              </a:buClr>
              <a:buFont typeface="Wingdings" panose="05000000000000000000" pitchFamily="2" charset="2"/>
              <a:buChar char="n"/>
              <a:defRPr/>
            </a:pPr>
            <a:r>
              <a:rPr lang="zh-CN" altLang="en-US" sz="1500" kern="0" dirty="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500" kern="0" dirty="0">
              <a:solidFill>
                <a:prstClr val="white"/>
              </a:solidFill>
              <a:latin typeface="微软雅黑" panose="020B0503020204020204" pitchFamily="34" charset="-122"/>
              <a:ea typeface="微软雅黑" panose="020B0503020204020204" pitchFamily="34" charset="-122"/>
            </a:endParaRPr>
          </a:p>
          <a:p>
            <a:pPr defTabSz="1147445" fontAlgn="auto">
              <a:lnSpc>
                <a:spcPct val="150000"/>
              </a:lnSpc>
              <a:spcBef>
                <a:spcPts val="0"/>
              </a:spcBef>
              <a:spcAft>
                <a:spcPts val="0"/>
              </a:spcAft>
              <a:buClr>
                <a:srgbClr val="5B8CC1"/>
              </a:buClr>
              <a:buFont typeface="Wingdings" panose="05000000000000000000" pitchFamily="2" charset="2"/>
              <a:buChar char="n"/>
              <a:defRPr/>
            </a:pPr>
            <a:r>
              <a:rPr lang="zh-CN" altLang="en-US" sz="1500" kern="0" dirty="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500" kern="0" dirty="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00366" y="3266552"/>
            <a:ext cx="553641" cy="41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172815" y="3266552"/>
            <a:ext cx="553641" cy="41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ags/tag3.xml><?xml version="1.0" encoding="utf-8"?>
<p:tagLst xmlns:p="http://schemas.openxmlformats.org/presentationml/2006/main">
  <p:tag name="MH" val="20160830110146"/>
  <p:tag name="MH_LIBRARY" val="CONTENTS"/>
  <p:tag name="MH_TYPE" val="NUMBER"/>
  <p:tag name="ID" val="553512"/>
  <p:tag name="MH_ORDER" val="1"/>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0830110146"/>
  <p:tag name="MH_LIBRARY" val="CONTENTS"/>
  <p:tag name="MH_TYPE" val="NUMBER"/>
  <p:tag name="ID" val="553512"/>
  <p:tag name="MH_ORDER" val="2"/>
</p:tagLst>
</file>

<file path=ppt/tags/tag6.xml><?xml version="1.0" encoding="utf-8"?>
<p:tagLst xmlns:p="http://schemas.openxmlformats.org/presentationml/2006/main">
  <p:tag name="MH" val="20160830110146"/>
  <p:tag name="MH_LIBRARY" val="CONTENTS"/>
  <p:tag name="MH_TYPE" val="ENTRY"/>
  <p:tag name="ID" val="553512"/>
  <p:tag name="MH_ORDER" val="2"/>
</p:tagLst>
</file>

<file path=ppt/tags/tag7.xml><?xml version="1.0" encoding="utf-8"?>
<p:tagLst xmlns:p="http://schemas.openxmlformats.org/presentationml/2006/main">
  <p:tag name="MH" val="20160830110146"/>
  <p:tag name="MH_LIBRARY" val="CONTENTS"/>
  <p:tag name="MH_TYPE" val="NUMBER"/>
  <p:tag name="ID" val="553512"/>
  <p:tag name="MH_ORDER" val="3"/>
</p:tagLst>
</file>

<file path=ppt/tags/tag8.xml><?xml version="1.0" encoding="utf-8"?>
<p:tagLst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第一PPT，www.1ppt.com">
  <a:themeElements>
    <a:clrScheme name="自定义 5">
      <a:dk1>
        <a:sysClr val="windowText" lastClr="000000"/>
      </a:dk1>
      <a:lt1>
        <a:sysClr val="window" lastClr="FFFFFF"/>
      </a:lt1>
      <a:dk2>
        <a:srgbClr val="505046"/>
      </a:dk2>
      <a:lt2>
        <a:srgbClr val="EEECE1"/>
      </a:lt2>
      <a:accent1>
        <a:srgbClr val="FFBD47"/>
      </a:accent1>
      <a:accent2>
        <a:srgbClr val="FFBD47"/>
      </a:accent2>
      <a:accent3>
        <a:srgbClr val="FFBD47"/>
      </a:accent3>
      <a:accent4>
        <a:srgbClr val="FFBD47"/>
      </a:accent4>
      <a:accent5>
        <a:srgbClr val="FFBD47"/>
      </a:accent5>
      <a:accent6>
        <a:srgbClr val="FFBD47"/>
      </a:accent6>
      <a:hlink>
        <a:srgbClr val="FFBD47"/>
      </a:hlink>
      <a:folHlink>
        <a:srgbClr val="666699"/>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1162</Words>
  <Application>WPS 演示</Application>
  <PresentationFormat>自定义</PresentationFormat>
  <Paragraphs>71</Paragraphs>
  <Slides>7</Slides>
  <Notes>30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Arial</vt:lpstr>
      <vt:lpstr>宋体</vt:lpstr>
      <vt:lpstr>Wingdings</vt:lpstr>
      <vt:lpstr>Calibri</vt:lpstr>
      <vt:lpstr>Calibri</vt:lpstr>
      <vt:lpstr>微软雅黑</vt:lpstr>
      <vt:lpstr>Times New Roman</vt:lpstr>
      <vt:lpstr>Arial</vt:lpstr>
      <vt:lpstr>Arial Unicode MS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黄色简洁</dc:title>
  <dc:creator/>
  <cp:keywords>第一PPT模板网：www.1ppt.com</cp:keywords>
  <cp:lastModifiedBy>admin</cp:lastModifiedBy>
  <cp:revision>11</cp:revision>
  <dcterms:created xsi:type="dcterms:W3CDTF">2016-09-17T16:27:00Z</dcterms:created>
  <dcterms:modified xsi:type="dcterms:W3CDTF">2017-11-20T11:36:11Z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