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hyperlink" Target="http://adingw.pythonanywhere.com/" TargetMode="External"/><Relationship Id="rId3" Type="http://schemas.openxmlformats.org/officeDocument/2006/relationships/hyperlink" Target="https://docs.google.com/spreadsheets/d/1aHTk-rU9D4T20XeWXstGgv1k-eJFHp9QiI1ujcRpg6g/edit?usp=sharing" TargetMode="External"/><Relationship Id="rId2" Type="http://schemas.openxmlformats.org/officeDocument/2006/relationships/hyperlink" Target="https://raw.githubusercontent.com/wyzola/TUGAS_BESAR_IF5171-adingw/main/DATASET_masedy/DLPD%20jan-jun%202023%20rev.csv" TargetMode="External"/><Relationship Id="rId1" Type="http://schemas.openxmlformats.org/officeDocument/2006/relationships/hyperlink" Target="https://github.com/wyzola/TUGAS_BESAR_IF5171-adingw/blob/main/code/Tubes_DSAI_Oversampling_with_GridSearch_and_Cross_Validation_V3.ipynb" TargetMode="External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hyperlink" Target="http://adingw.pythonanywhere.com/" TargetMode="External"/><Relationship Id="rId3" Type="http://schemas.openxmlformats.org/officeDocument/2006/relationships/hyperlink" Target="https://docs.google.com/spreadsheets/d/1aHTk-rU9D4T20XeWXstGgv1k-eJFHp9QiI1ujcRpg6g/edit?usp=sharing" TargetMode="External"/><Relationship Id="rId2" Type="http://schemas.openxmlformats.org/officeDocument/2006/relationships/hyperlink" Target="https://raw.githubusercontent.com/wyzola/TUGAS_BESAR_IF5171-adingw/main/DATASET_masedy/DLPD%20jan-jun%202023%20rev.csv" TargetMode="External"/><Relationship Id="rId1" Type="http://schemas.openxmlformats.org/officeDocument/2006/relationships/hyperlink" Target="https://github.com/wyzola/TUGAS_BESAR_IF5171-adingw/blob/main/code/Tubes_DSAI_Oversampling_with_GridSearch_and_Cross_Validation_V3.ipy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39A3-19BC-425F-8F56-947F413F445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51C53043-CECB-481E-850B-12BE1CA25656}">
      <dgm:prSet phldrT="[Text]"/>
      <dgm:spPr/>
      <dgm:t>
        <a:bodyPr/>
        <a:lstStyle/>
        <a:p>
          <a:r>
            <a:rPr lang="en-US" dirty="0" err="1"/>
            <a:t>Preproses</a:t>
          </a:r>
          <a:endParaRPr lang="en-ID" dirty="0"/>
        </a:p>
      </dgm:t>
    </dgm:pt>
    <dgm:pt modelId="{85A8B6ED-FB1F-405A-942D-445A56E93F5D}" cxnId="{72EB9A9F-857A-4C6E-9A54-65ED8115283C}" type="parTrans">
      <dgm:prSet/>
      <dgm:spPr/>
      <dgm:t>
        <a:bodyPr/>
        <a:lstStyle/>
        <a:p>
          <a:endParaRPr lang="en-ID"/>
        </a:p>
      </dgm:t>
    </dgm:pt>
    <dgm:pt modelId="{6CBF01EC-C520-40A6-8B0E-C9E60658024B}" cxnId="{72EB9A9F-857A-4C6E-9A54-65ED8115283C}" type="sibTrans">
      <dgm:prSet/>
      <dgm:spPr/>
      <dgm:t>
        <a:bodyPr/>
        <a:lstStyle/>
        <a:p>
          <a:endParaRPr lang="en-ID"/>
        </a:p>
      </dgm:t>
    </dgm:pt>
    <dgm:pt modelId="{4E15C28F-CD7C-4A09-ABB1-D2489CBC1D50}">
      <dgm:prSet phldrT="[Text]"/>
      <dgm:spPr/>
      <dgm:t>
        <a:bodyPr/>
        <a:lstStyle/>
        <a:p>
          <a:r>
            <a:rPr lang="en-US" dirty="0"/>
            <a:t>Imbalance</a:t>
          </a:r>
          <a:endParaRPr lang="en-ID" dirty="0"/>
        </a:p>
      </dgm:t>
    </dgm:pt>
    <dgm:pt modelId="{62497EC6-5F9E-4F35-8F07-C0C432CCB2F0}" cxnId="{181A989A-482A-4AFF-BC87-7022C3D6A843}" type="parTrans">
      <dgm:prSet/>
      <dgm:spPr/>
      <dgm:t>
        <a:bodyPr/>
        <a:lstStyle/>
        <a:p>
          <a:endParaRPr lang="en-ID"/>
        </a:p>
      </dgm:t>
    </dgm:pt>
    <dgm:pt modelId="{FD049C3A-6EC2-41F8-B9D5-017F351DEA22}" cxnId="{181A989A-482A-4AFF-BC87-7022C3D6A843}" type="sibTrans">
      <dgm:prSet/>
      <dgm:spPr/>
      <dgm:t>
        <a:bodyPr/>
        <a:lstStyle/>
        <a:p>
          <a:endParaRPr lang="en-ID"/>
        </a:p>
      </dgm:t>
    </dgm:pt>
    <dgm:pt modelId="{A01556F9-B92B-4462-AD32-697797CB8154}">
      <dgm:prSet phldrT="[Text]"/>
      <dgm:spPr/>
      <dgm:t>
        <a:bodyPr/>
        <a:lstStyle/>
        <a:p>
          <a:r>
            <a:rPr lang="en-US" dirty="0" err="1"/>
            <a:t>Undersampling</a:t>
          </a:r>
          <a:endParaRPr lang="en-ID" dirty="0"/>
        </a:p>
      </dgm:t>
    </dgm:pt>
    <dgm:pt modelId="{200DD23C-EC7E-46AA-A188-5401A8E5B592}" cxnId="{ECCA28BA-D1CE-4E6F-A63F-92B0D7281233}" type="parTrans">
      <dgm:prSet/>
      <dgm:spPr/>
      <dgm:t>
        <a:bodyPr/>
        <a:lstStyle/>
        <a:p>
          <a:endParaRPr lang="en-ID"/>
        </a:p>
      </dgm:t>
    </dgm:pt>
    <dgm:pt modelId="{6E81C660-6AA8-446C-9BE4-B72BDEE38C8B}" cxnId="{ECCA28BA-D1CE-4E6F-A63F-92B0D7281233}" type="sibTrans">
      <dgm:prSet/>
      <dgm:spPr/>
      <dgm:t>
        <a:bodyPr/>
        <a:lstStyle/>
        <a:p>
          <a:endParaRPr lang="en-ID"/>
        </a:p>
      </dgm:t>
    </dgm:pt>
    <dgm:pt modelId="{E552BA8F-9017-4CCC-A414-58320941F399}">
      <dgm:prSet phldrT="[Text]"/>
      <dgm:spPr/>
      <dgm:t>
        <a:bodyPr/>
        <a:lstStyle/>
        <a:p>
          <a:r>
            <a:rPr lang="en-US" dirty="0"/>
            <a:t>Proses</a:t>
          </a:r>
          <a:endParaRPr lang="en-ID" dirty="0"/>
        </a:p>
      </dgm:t>
    </dgm:pt>
    <dgm:pt modelId="{BC51147F-1526-4C4E-A2E2-12215FFD144F}" cxnId="{24A00E9D-6272-4E75-A5E0-3ED175E6080A}" type="parTrans">
      <dgm:prSet/>
      <dgm:spPr/>
      <dgm:t>
        <a:bodyPr/>
        <a:lstStyle/>
        <a:p>
          <a:endParaRPr lang="en-ID"/>
        </a:p>
      </dgm:t>
    </dgm:pt>
    <dgm:pt modelId="{906C3C19-291B-4A26-828D-FBC4ECDFBF7F}" cxnId="{24A00E9D-6272-4E75-A5E0-3ED175E6080A}" type="sibTrans">
      <dgm:prSet/>
      <dgm:spPr/>
      <dgm:t>
        <a:bodyPr/>
        <a:lstStyle/>
        <a:p>
          <a:endParaRPr lang="en-ID"/>
        </a:p>
      </dgm:t>
    </dgm:pt>
    <dgm:pt modelId="{5C224D68-BDF8-4DFB-8FC9-11105230BA9D}">
      <dgm:prSet phldrT="[Text]"/>
      <dgm:spPr/>
      <dgm:t>
        <a:bodyPr/>
        <a:lstStyle/>
        <a:p>
          <a:r>
            <a:rPr lang="en-US" dirty="0"/>
            <a:t>Try many algorithm</a:t>
          </a:r>
          <a:endParaRPr lang="en-ID" dirty="0"/>
        </a:p>
      </dgm:t>
    </dgm:pt>
    <dgm:pt modelId="{22E60603-5030-4AA6-BAA4-212BC9481E78}" cxnId="{305AD2D5-DAEA-4CFC-8DC9-0DB5750EDB01}" type="parTrans">
      <dgm:prSet/>
      <dgm:spPr/>
      <dgm:t>
        <a:bodyPr/>
        <a:lstStyle/>
        <a:p>
          <a:endParaRPr lang="en-ID"/>
        </a:p>
      </dgm:t>
    </dgm:pt>
    <dgm:pt modelId="{0A70A849-A8CF-46FA-A70B-8CAEA57E520C}" cxnId="{305AD2D5-DAEA-4CFC-8DC9-0DB5750EDB01}" type="sibTrans">
      <dgm:prSet/>
      <dgm:spPr/>
      <dgm:t>
        <a:bodyPr/>
        <a:lstStyle/>
        <a:p>
          <a:endParaRPr lang="en-ID"/>
        </a:p>
      </dgm:t>
    </dgm:pt>
    <dgm:pt modelId="{2A7BA66D-8079-4012-ADE3-35505AE04C45}">
      <dgm:prSet phldrT="[Text]"/>
      <dgm:spPr/>
      <dgm:t>
        <a:bodyPr/>
        <a:lstStyle/>
        <a:p>
          <a:r>
            <a:rPr lang="en-US" dirty="0"/>
            <a:t>Use the best!</a:t>
          </a:r>
          <a:endParaRPr lang="en-ID" dirty="0"/>
        </a:p>
      </dgm:t>
    </dgm:pt>
    <dgm:pt modelId="{54AF7ABA-CCD0-48BB-B4E2-643D0966DB1A}" cxnId="{775EF378-4390-467A-81AA-A369308D5668}" type="parTrans">
      <dgm:prSet/>
      <dgm:spPr/>
      <dgm:t>
        <a:bodyPr/>
        <a:lstStyle/>
        <a:p>
          <a:endParaRPr lang="en-ID"/>
        </a:p>
      </dgm:t>
    </dgm:pt>
    <dgm:pt modelId="{799762E0-D9E5-49F6-853B-469E944839D1}" cxnId="{775EF378-4390-467A-81AA-A369308D5668}" type="sibTrans">
      <dgm:prSet/>
      <dgm:spPr/>
      <dgm:t>
        <a:bodyPr/>
        <a:lstStyle/>
        <a:p>
          <a:endParaRPr lang="en-ID"/>
        </a:p>
      </dgm:t>
    </dgm:pt>
    <dgm:pt modelId="{8BF0D0F5-00E3-4B74-ADC6-8326BA23E232}">
      <dgm:prSet phldrT="[Text]"/>
      <dgm:spPr/>
      <dgm:t>
        <a:bodyPr/>
        <a:lstStyle/>
        <a:p>
          <a:r>
            <a:rPr lang="en-US" dirty="0"/>
            <a:t>Validation and Evaluation</a:t>
          </a:r>
          <a:endParaRPr lang="en-ID" dirty="0"/>
        </a:p>
      </dgm:t>
    </dgm:pt>
    <dgm:pt modelId="{C30BF41F-134B-4701-8ECC-72EB6F6D4A9D}" cxnId="{3B1FC93E-CEA5-4BD8-87AF-FE7BC1C9FEC9}" type="parTrans">
      <dgm:prSet/>
      <dgm:spPr/>
      <dgm:t>
        <a:bodyPr/>
        <a:lstStyle/>
        <a:p>
          <a:endParaRPr lang="en-ID"/>
        </a:p>
      </dgm:t>
    </dgm:pt>
    <dgm:pt modelId="{9F1E7EEF-48CF-416D-9114-131244C164D8}" cxnId="{3B1FC93E-CEA5-4BD8-87AF-FE7BC1C9FEC9}" type="sibTrans">
      <dgm:prSet/>
      <dgm:spPr/>
      <dgm:t>
        <a:bodyPr/>
        <a:lstStyle/>
        <a:p>
          <a:endParaRPr lang="en-ID"/>
        </a:p>
      </dgm:t>
    </dgm:pt>
    <dgm:pt modelId="{2F496F40-605F-495E-971A-237A70A6287B}">
      <dgm:prSet phldrT="[Text]"/>
      <dgm:spPr/>
      <dgm:t>
        <a:bodyPr/>
        <a:lstStyle/>
        <a:p>
          <a:r>
            <a:rPr lang="en-US" dirty="0"/>
            <a:t>Grid Search</a:t>
          </a:r>
          <a:endParaRPr lang="en-ID" dirty="0"/>
        </a:p>
      </dgm:t>
    </dgm:pt>
    <dgm:pt modelId="{943C5315-053A-447B-855B-A6C2E0DFF2CB}" cxnId="{AC3EE077-84DE-4DA2-AD39-0DA888E3521C}" type="parTrans">
      <dgm:prSet/>
      <dgm:spPr/>
      <dgm:t>
        <a:bodyPr/>
        <a:lstStyle/>
        <a:p>
          <a:endParaRPr lang="en-ID"/>
        </a:p>
      </dgm:t>
    </dgm:pt>
    <dgm:pt modelId="{48F9429B-FA0F-4725-8569-940B205E389D}" cxnId="{AC3EE077-84DE-4DA2-AD39-0DA888E3521C}" type="sibTrans">
      <dgm:prSet/>
      <dgm:spPr/>
      <dgm:t>
        <a:bodyPr/>
        <a:lstStyle/>
        <a:p>
          <a:endParaRPr lang="en-ID"/>
        </a:p>
      </dgm:t>
    </dgm:pt>
    <dgm:pt modelId="{ED604425-F0D2-476F-8459-2242BEA87869}">
      <dgm:prSet phldrT="[Text]"/>
      <dgm:spPr/>
      <dgm:t>
        <a:bodyPr/>
        <a:lstStyle/>
        <a:p>
          <a:r>
            <a:rPr lang="en-US" dirty="0"/>
            <a:t>Cross Validation</a:t>
          </a:r>
          <a:endParaRPr lang="en-ID" dirty="0"/>
        </a:p>
      </dgm:t>
    </dgm:pt>
    <dgm:pt modelId="{4758C5BF-59EA-43DA-BF63-B793814FE02A}" cxnId="{97E37E91-E4C0-4A00-9324-DA6BB5D7F641}" type="parTrans">
      <dgm:prSet/>
      <dgm:spPr/>
      <dgm:t>
        <a:bodyPr/>
        <a:lstStyle/>
        <a:p>
          <a:endParaRPr lang="en-ID"/>
        </a:p>
      </dgm:t>
    </dgm:pt>
    <dgm:pt modelId="{54FB77A4-4305-401B-B9D5-04C9856007C6}" cxnId="{97E37E91-E4C0-4A00-9324-DA6BB5D7F641}" type="sibTrans">
      <dgm:prSet/>
      <dgm:spPr/>
      <dgm:t>
        <a:bodyPr/>
        <a:lstStyle/>
        <a:p>
          <a:endParaRPr lang="en-ID"/>
        </a:p>
      </dgm:t>
    </dgm:pt>
    <dgm:pt modelId="{8A32A45D-440D-4F22-A53F-523188442DB0}">
      <dgm:prSet phldrT="[Text]"/>
      <dgm:spPr/>
      <dgm:t>
        <a:bodyPr/>
        <a:lstStyle/>
        <a:p>
          <a:r>
            <a:rPr lang="en-US" dirty="0"/>
            <a:t>Oversampling</a:t>
          </a:r>
          <a:endParaRPr lang="en-ID" dirty="0"/>
        </a:p>
      </dgm:t>
    </dgm:pt>
    <dgm:pt modelId="{423B934B-12B9-404F-A4D5-0A9AF129616A}" cxnId="{D1674D0C-60B7-4131-AFC4-F0176E9238CA}" type="parTrans">
      <dgm:prSet/>
      <dgm:spPr/>
      <dgm:t>
        <a:bodyPr/>
        <a:lstStyle/>
        <a:p>
          <a:endParaRPr lang="en-ID"/>
        </a:p>
      </dgm:t>
    </dgm:pt>
    <dgm:pt modelId="{BA86FF02-E4E1-4F39-AE77-CED20AF099AC}" cxnId="{D1674D0C-60B7-4131-AFC4-F0176E9238CA}" type="sibTrans">
      <dgm:prSet/>
      <dgm:spPr/>
      <dgm:t>
        <a:bodyPr/>
        <a:lstStyle/>
        <a:p>
          <a:endParaRPr lang="en-ID"/>
        </a:p>
      </dgm:t>
    </dgm:pt>
    <dgm:pt modelId="{39E30481-5A35-42DF-8C25-369DEA7BF9B4}">
      <dgm:prSet phldrT="[Text]"/>
      <dgm:spPr/>
      <dgm:t>
        <a:bodyPr/>
        <a:lstStyle/>
        <a:p>
          <a:r>
            <a:rPr lang="en-US" dirty="0"/>
            <a:t>SMOTE</a:t>
          </a:r>
          <a:endParaRPr lang="en-ID" dirty="0"/>
        </a:p>
      </dgm:t>
    </dgm:pt>
    <dgm:pt modelId="{8EB06850-FDD9-436A-A091-71D237EF6B7E}" cxnId="{E67846FA-5F7D-48ED-B2A3-9863357C41BF}" type="parTrans">
      <dgm:prSet/>
      <dgm:spPr/>
      <dgm:t>
        <a:bodyPr/>
        <a:lstStyle/>
        <a:p>
          <a:endParaRPr lang="en-ID"/>
        </a:p>
      </dgm:t>
    </dgm:pt>
    <dgm:pt modelId="{0E1CAF42-AF55-49DF-817C-1E1C62FC837A}" cxnId="{E67846FA-5F7D-48ED-B2A3-9863357C41BF}" type="sibTrans">
      <dgm:prSet/>
      <dgm:spPr/>
      <dgm:t>
        <a:bodyPr/>
        <a:lstStyle/>
        <a:p>
          <a:endParaRPr lang="en-ID"/>
        </a:p>
      </dgm:t>
    </dgm:pt>
    <dgm:pt modelId="{704CF8A2-FAF9-4D25-898A-3F854DD0344F}">
      <dgm:prSet phldrT="[Text]"/>
      <dgm:spPr/>
      <dgm:t>
        <a:bodyPr/>
        <a:lstStyle/>
        <a:p>
          <a:r>
            <a:rPr lang="en-US" dirty="0"/>
            <a:t>Result</a:t>
          </a:r>
          <a:endParaRPr lang="en-ID" dirty="0"/>
        </a:p>
      </dgm:t>
    </dgm:pt>
    <dgm:pt modelId="{FF16A135-92B1-4431-AE38-F2D08D7C329B}" cxnId="{0CB030DF-4A8A-4230-91DD-F29AB2C63260}" type="parTrans">
      <dgm:prSet/>
      <dgm:spPr/>
      <dgm:t>
        <a:bodyPr/>
        <a:lstStyle/>
        <a:p>
          <a:endParaRPr lang="en-ID"/>
        </a:p>
      </dgm:t>
    </dgm:pt>
    <dgm:pt modelId="{10269112-A245-4C9F-A94C-345964183F43}" cxnId="{0CB030DF-4A8A-4230-91DD-F29AB2C63260}" type="sibTrans">
      <dgm:prSet/>
      <dgm:spPr/>
      <dgm:t>
        <a:bodyPr/>
        <a:lstStyle/>
        <a:p>
          <a:endParaRPr lang="en-ID"/>
        </a:p>
      </dgm:t>
    </dgm:pt>
    <dgm:pt modelId="{F7FE3C35-9C20-4FA3-BDDE-CB2EC1778DAF}">
      <dgm:prSet phldrT="[Text]"/>
      <dgm:spPr/>
      <dgm:t>
        <a:bodyPr/>
        <a:lstStyle/>
        <a:p>
          <a:r>
            <a:rPr lang="en-US" dirty="0"/>
            <a:t>Algorithm</a:t>
          </a:r>
          <a:endParaRPr lang="en-ID" dirty="0"/>
        </a:p>
      </dgm:t>
    </dgm:pt>
    <dgm:pt modelId="{C9A017EC-46F8-4F7C-8AA9-1220B5AB3BF3}" cxnId="{24A66FFC-6CCB-4C6D-AA73-581C24E5ED0A}" type="parTrans">
      <dgm:prSet/>
      <dgm:spPr/>
      <dgm:t>
        <a:bodyPr/>
        <a:lstStyle/>
        <a:p>
          <a:endParaRPr lang="en-ID"/>
        </a:p>
      </dgm:t>
    </dgm:pt>
    <dgm:pt modelId="{03CD47A4-52C1-45DF-A812-E1B89DAEF6C2}" cxnId="{24A66FFC-6CCB-4C6D-AA73-581C24E5ED0A}" type="sibTrans">
      <dgm:prSet/>
      <dgm:spPr/>
      <dgm:t>
        <a:bodyPr/>
        <a:lstStyle/>
        <a:p>
          <a:endParaRPr lang="en-ID"/>
        </a:p>
      </dgm:t>
    </dgm:pt>
    <dgm:pt modelId="{9D28D64C-AB55-4E6A-B67E-98945F8B0400}">
      <dgm:prSet phldrT="[Text]"/>
      <dgm:spPr/>
      <dgm:t>
        <a:bodyPr/>
        <a:lstStyle/>
        <a:p>
          <a:r>
            <a:rPr lang="en-US" dirty="0"/>
            <a:t>Hyperparameter</a:t>
          </a:r>
          <a:endParaRPr lang="en-ID" dirty="0"/>
        </a:p>
      </dgm:t>
    </dgm:pt>
    <dgm:pt modelId="{C7914D15-3D9E-4D49-B77C-38BB4FB96C70}" cxnId="{7FB017E6-6FCD-4A6D-B95A-6655264CEA20}" type="parTrans">
      <dgm:prSet/>
      <dgm:spPr/>
      <dgm:t>
        <a:bodyPr/>
        <a:lstStyle/>
        <a:p>
          <a:endParaRPr lang="en-ID"/>
        </a:p>
      </dgm:t>
    </dgm:pt>
    <dgm:pt modelId="{4E8B4284-869A-4A01-8C9C-CBAF31E1AEC4}" cxnId="{7FB017E6-6FCD-4A6D-B95A-6655264CEA20}" type="sibTrans">
      <dgm:prSet/>
      <dgm:spPr/>
      <dgm:t>
        <a:bodyPr/>
        <a:lstStyle/>
        <a:p>
          <a:endParaRPr lang="en-ID"/>
        </a:p>
      </dgm:t>
    </dgm:pt>
    <dgm:pt modelId="{EC2EAE71-2C32-4E53-BA85-37DDAED8EC49}" type="pres">
      <dgm:prSet presAssocID="{911F39A3-19BC-425F-8F56-947F413F4452}" presName="Name0" presStyleCnt="0">
        <dgm:presLayoutVars>
          <dgm:dir/>
          <dgm:animOne val="branch"/>
          <dgm:animLvl val="lvl"/>
        </dgm:presLayoutVars>
      </dgm:prSet>
      <dgm:spPr/>
    </dgm:pt>
    <dgm:pt modelId="{68D817B1-558D-4D54-8415-1D50FDE501F5}" type="pres">
      <dgm:prSet presAssocID="{51C53043-CECB-481E-850B-12BE1CA25656}" presName="chaos" presStyleCnt="0"/>
      <dgm:spPr/>
    </dgm:pt>
    <dgm:pt modelId="{2E218FF1-E514-4215-AB2D-A49FBE316371}" type="pres">
      <dgm:prSet presAssocID="{51C53043-CECB-481E-850B-12BE1CA25656}" presName="parTx1" presStyleLbl="revTx" presStyleIdx="0" presStyleCnt="7"/>
      <dgm:spPr/>
    </dgm:pt>
    <dgm:pt modelId="{BC999C5F-1952-49B5-9B22-88B44E964DB9}" type="pres">
      <dgm:prSet presAssocID="{51C53043-CECB-481E-850B-12BE1CA25656}" presName="desTx1" presStyleLbl="revTx" presStyleIdx="1" presStyleCnt="7">
        <dgm:presLayoutVars>
          <dgm:bulletEnabled val="1"/>
        </dgm:presLayoutVars>
      </dgm:prSet>
      <dgm:spPr/>
    </dgm:pt>
    <dgm:pt modelId="{E000D143-B6FA-418C-A0E1-E16FD34E4AE9}" type="pres">
      <dgm:prSet presAssocID="{51C53043-CECB-481E-850B-12BE1CA25656}" presName="c1" presStyleLbl="node1" presStyleIdx="0" presStyleCnt="19"/>
      <dgm:spPr/>
    </dgm:pt>
    <dgm:pt modelId="{C3A122C6-8F9E-4D47-B3F5-DF7B00370340}" type="pres">
      <dgm:prSet presAssocID="{51C53043-CECB-481E-850B-12BE1CA25656}" presName="c2" presStyleLbl="node1" presStyleIdx="1" presStyleCnt="19"/>
      <dgm:spPr/>
    </dgm:pt>
    <dgm:pt modelId="{9DD78894-E2C6-4317-85CB-D06D66020FCA}" type="pres">
      <dgm:prSet presAssocID="{51C53043-CECB-481E-850B-12BE1CA25656}" presName="c3" presStyleLbl="node1" presStyleIdx="2" presStyleCnt="19"/>
      <dgm:spPr/>
    </dgm:pt>
    <dgm:pt modelId="{2FC9FACF-2905-4740-BFAE-E34106254009}" type="pres">
      <dgm:prSet presAssocID="{51C53043-CECB-481E-850B-12BE1CA25656}" presName="c4" presStyleLbl="node1" presStyleIdx="3" presStyleCnt="19"/>
      <dgm:spPr/>
    </dgm:pt>
    <dgm:pt modelId="{A86E3394-2566-4555-96DD-3E2CC5742924}" type="pres">
      <dgm:prSet presAssocID="{51C53043-CECB-481E-850B-12BE1CA25656}" presName="c5" presStyleLbl="node1" presStyleIdx="4" presStyleCnt="19"/>
      <dgm:spPr/>
    </dgm:pt>
    <dgm:pt modelId="{609CA9E7-4D2A-4CE3-A445-EFF266004112}" type="pres">
      <dgm:prSet presAssocID="{51C53043-CECB-481E-850B-12BE1CA25656}" presName="c6" presStyleLbl="node1" presStyleIdx="5" presStyleCnt="19"/>
      <dgm:spPr/>
    </dgm:pt>
    <dgm:pt modelId="{CEDDC4C2-562F-4FAC-8C36-2556A826B9FD}" type="pres">
      <dgm:prSet presAssocID="{51C53043-CECB-481E-850B-12BE1CA25656}" presName="c7" presStyleLbl="node1" presStyleIdx="6" presStyleCnt="19"/>
      <dgm:spPr/>
    </dgm:pt>
    <dgm:pt modelId="{165D3675-856B-4296-B8E9-F3B0642AFD6A}" type="pres">
      <dgm:prSet presAssocID="{51C53043-CECB-481E-850B-12BE1CA25656}" presName="c8" presStyleLbl="node1" presStyleIdx="7" presStyleCnt="19"/>
      <dgm:spPr/>
    </dgm:pt>
    <dgm:pt modelId="{768DFCBE-6C83-4797-8F85-6839C9D345F2}" type="pres">
      <dgm:prSet presAssocID="{51C53043-CECB-481E-850B-12BE1CA25656}" presName="c9" presStyleLbl="node1" presStyleIdx="8" presStyleCnt="19"/>
      <dgm:spPr/>
    </dgm:pt>
    <dgm:pt modelId="{10872182-4936-4D35-8B86-FB39C529EDEE}" type="pres">
      <dgm:prSet presAssocID="{51C53043-CECB-481E-850B-12BE1CA25656}" presName="c10" presStyleLbl="node1" presStyleIdx="9" presStyleCnt="19"/>
      <dgm:spPr/>
    </dgm:pt>
    <dgm:pt modelId="{5C612900-C23A-4056-B702-5B126680BA95}" type="pres">
      <dgm:prSet presAssocID="{51C53043-CECB-481E-850B-12BE1CA25656}" presName="c11" presStyleLbl="node1" presStyleIdx="10" presStyleCnt="19"/>
      <dgm:spPr/>
    </dgm:pt>
    <dgm:pt modelId="{0CFFE5C8-6F36-4CA3-9C3A-CDA4DFFD1525}" type="pres">
      <dgm:prSet presAssocID="{51C53043-CECB-481E-850B-12BE1CA25656}" presName="c12" presStyleLbl="node1" presStyleIdx="11" presStyleCnt="19"/>
      <dgm:spPr/>
    </dgm:pt>
    <dgm:pt modelId="{FF981F56-4C1E-4BBE-B4AE-B3AC3F4E4B80}" type="pres">
      <dgm:prSet presAssocID="{51C53043-CECB-481E-850B-12BE1CA25656}" presName="c13" presStyleLbl="node1" presStyleIdx="12" presStyleCnt="19"/>
      <dgm:spPr/>
    </dgm:pt>
    <dgm:pt modelId="{AB18216D-CBC2-4E57-BDCF-FE1A873850C2}" type="pres">
      <dgm:prSet presAssocID="{51C53043-CECB-481E-850B-12BE1CA25656}" presName="c14" presStyleLbl="node1" presStyleIdx="13" presStyleCnt="19"/>
      <dgm:spPr/>
    </dgm:pt>
    <dgm:pt modelId="{795D7BF7-59DC-4ABA-B051-113C108EF9E4}" type="pres">
      <dgm:prSet presAssocID="{51C53043-CECB-481E-850B-12BE1CA25656}" presName="c15" presStyleLbl="node1" presStyleIdx="14" presStyleCnt="19"/>
      <dgm:spPr/>
    </dgm:pt>
    <dgm:pt modelId="{6D7D2663-0085-469E-AB21-D1918D017FBC}" type="pres">
      <dgm:prSet presAssocID="{51C53043-CECB-481E-850B-12BE1CA25656}" presName="c16" presStyleLbl="node1" presStyleIdx="15" presStyleCnt="19"/>
      <dgm:spPr/>
    </dgm:pt>
    <dgm:pt modelId="{558EB6E7-DF0A-4600-8DB9-CB9E045D6472}" type="pres">
      <dgm:prSet presAssocID="{51C53043-CECB-481E-850B-12BE1CA25656}" presName="c17" presStyleLbl="node1" presStyleIdx="16" presStyleCnt="19"/>
      <dgm:spPr/>
    </dgm:pt>
    <dgm:pt modelId="{04038E27-29EF-4D22-807B-E1C18B084925}" type="pres">
      <dgm:prSet presAssocID="{51C53043-CECB-481E-850B-12BE1CA25656}" presName="c18" presStyleLbl="node1" presStyleIdx="17" presStyleCnt="19"/>
      <dgm:spPr/>
    </dgm:pt>
    <dgm:pt modelId="{D732E603-A122-4D98-83C2-16785DB33FF9}" type="pres">
      <dgm:prSet presAssocID="{6CBF01EC-C520-40A6-8B0E-C9E60658024B}" presName="chevronComposite1" presStyleCnt="0"/>
      <dgm:spPr/>
    </dgm:pt>
    <dgm:pt modelId="{D6E2EDBC-CEA9-4552-BD81-182E0DE9A22C}" type="pres">
      <dgm:prSet presAssocID="{6CBF01EC-C520-40A6-8B0E-C9E60658024B}" presName="chevron1" presStyleLbl="sibTrans2D1" presStyleIdx="0" presStyleCnt="3"/>
      <dgm:spPr/>
    </dgm:pt>
    <dgm:pt modelId="{FF06B1FB-D660-4FDC-B0D8-8576C83ACFA5}" type="pres">
      <dgm:prSet presAssocID="{6CBF01EC-C520-40A6-8B0E-C9E60658024B}" presName="spChevron1" presStyleCnt="0"/>
      <dgm:spPr/>
    </dgm:pt>
    <dgm:pt modelId="{0BE14257-3C1D-48DD-BCEC-D2F4B00FE0E7}" type="pres">
      <dgm:prSet presAssocID="{E552BA8F-9017-4CCC-A414-58320941F399}" presName="middle" presStyleCnt="0"/>
      <dgm:spPr/>
    </dgm:pt>
    <dgm:pt modelId="{C4D157F4-BE00-491F-8888-33473CB5555E}" type="pres">
      <dgm:prSet presAssocID="{E552BA8F-9017-4CCC-A414-58320941F399}" presName="parTxMid" presStyleLbl="revTx" presStyleIdx="2" presStyleCnt="7"/>
      <dgm:spPr/>
    </dgm:pt>
    <dgm:pt modelId="{A471A474-1E84-4586-81C4-5386871D04B1}" type="pres">
      <dgm:prSet presAssocID="{E552BA8F-9017-4CCC-A414-58320941F399}" presName="desTxMid" presStyleLbl="revTx" presStyleIdx="3" presStyleCnt="7">
        <dgm:presLayoutVars>
          <dgm:bulletEnabled val="1"/>
        </dgm:presLayoutVars>
      </dgm:prSet>
      <dgm:spPr/>
    </dgm:pt>
    <dgm:pt modelId="{5F7226B0-41C2-44C9-8E65-BCDE35B8C074}" type="pres">
      <dgm:prSet presAssocID="{E552BA8F-9017-4CCC-A414-58320941F399}" presName="spMid" presStyleCnt="0"/>
      <dgm:spPr/>
    </dgm:pt>
    <dgm:pt modelId="{EA3F5CB2-EF62-43B7-918D-0876C7F6A88E}" type="pres">
      <dgm:prSet presAssocID="{906C3C19-291B-4A26-828D-FBC4ECDFBF7F}" presName="chevronComposite1" presStyleCnt="0"/>
      <dgm:spPr/>
    </dgm:pt>
    <dgm:pt modelId="{1B22BC07-134E-4FBA-81BF-0B172AF768CB}" type="pres">
      <dgm:prSet presAssocID="{906C3C19-291B-4A26-828D-FBC4ECDFBF7F}" presName="chevron1" presStyleLbl="sibTrans2D1" presStyleIdx="1" presStyleCnt="3"/>
      <dgm:spPr/>
    </dgm:pt>
    <dgm:pt modelId="{31B9055B-9CFC-4290-9995-B870246BB447}" type="pres">
      <dgm:prSet presAssocID="{906C3C19-291B-4A26-828D-FBC4ECDFBF7F}" presName="spChevron1" presStyleCnt="0"/>
      <dgm:spPr/>
    </dgm:pt>
    <dgm:pt modelId="{E6EB14B7-B340-42CE-AA01-AA7875289242}" type="pres">
      <dgm:prSet presAssocID="{8BF0D0F5-00E3-4B74-ADC6-8326BA23E232}" presName="middle" presStyleCnt="0"/>
      <dgm:spPr/>
    </dgm:pt>
    <dgm:pt modelId="{83A61FDB-DF8D-4A7E-8FAF-11F4F3B108FD}" type="pres">
      <dgm:prSet presAssocID="{8BF0D0F5-00E3-4B74-ADC6-8326BA23E232}" presName="parTxMid" presStyleLbl="revTx" presStyleIdx="4" presStyleCnt="7"/>
      <dgm:spPr/>
    </dgm:pt>
    <dgm:pt modelId="{328549D5-CACF-4929-8383-9B9647489D0A}" type="pres">
      <dgm:prSet presAssocID="{8BF0D0F5-00E3-4B74-ADC6-8326BA23E232}" presName="desTxMid" presStyleLbl="revTx" presStyleIdx="5" presStyleCnt="7">
        <dgm:presLayoutVars>
          <dgm:bulletEnabled val="1"/>
        </dgm:presLayoutVars>
      </dgm:prSet>
      <dgm:spPr/>
    </dgm:pt>
    <dgm:pt modelId="{9CC2A2FB-B555-4165-8F32-17F0BC20CA0D}" type="pres">
      <dgm:prSet presAssocID="{8BF0D0F5-00E3-4B74-ADC6-8326BA23E232}" presName="spMid" presStyleCnt="0"/>
      <dgm:spPr/>
    </dgm:pt>
    <dgm:pt modelId="{B2F1632A-6700-495D-887F-605E5CAA4D6A}" type="pres">
      <dgm:prSet presAssocID="{9F1E7EEF-48CF-416D-9114-131244C164D8}" presName="chevronComposite1" presStyleCnt="0"/>
      <dgm:spPr/>
    </dgm:pt>
    <dgm:pt modelId="{D2B96B13-41F8-4FE5-AEC3-ED09BB0EB6D8}" type="pres">
      <dgm:prSet presAssocID="{9F1E7EEF-48CF-416D-9114-131244C164D8}" presName="chevron1" presStyleLbl="sibTrans2D1" presStyleIdx="2" presStyleCnt="3"/>
      <dgm:spPr/>
    </dgm:pt>
    <dgm:pt modelId="{B8837CC6-5935-479B-A8BB-DCD1A956B55E}" type="pres">
      <dgm:prSet presAssocID="{9F1E7EEF-48CF-416D-9114-131244C164D8}" presName="spChevron1" presStyleCnt="0"/>
      <dgm:spPr/>
    </dgm:pt>
    <dgm:pt modelId="{8938542D-7CD1-46D3-8F69-22575CC10118}" type="pres">
      <dgm:prSet presAssocID="{704CF8A2-FAF9-4D25-898A-3F854DD0344F}" presName="last" presStyleCnt="0"/>
      <dgm:spPr/>
    </dgm:pt>
    <dgm:pt modelId="{CE9B0D65-6D36-4F2A-A726-320A3F1D330A}" type="pres">
      <dgm:prSet presAssocID="{704CF8A2-FAF9-4D25-898A-3F854DD0344F}" presName="circleTx" presStyleLbl="node1" presStyleIdx="18" presStyleCnt="19"/>
      <dgm:spPr/>
    </dgm:pt>
    <dgm:pt modelId="{8246E603-87E8-47A7-AE1A-385A3FBAC036}" type="pres">
      <dgm:prSet presAssocID="{704CF8A2-FAF9-4D25-898A-3F854DD0344F}" presName="desTxN" presStyleLbl="revTx" presStyleIdx="6" presStyleCnt="7">
        <dgm:presLayoutVars>
          <dgm:bulletEnabled val="1"/>
        </dgm:presLayoutVars>
      </dgm:prSet>
      <dgm:spPr/>
    </dgm:pt>
    <dgm:pt modelId="{A7F5BE5B-AA8A-4874-9E3F-9B051040E273}" type="pres">
      <dgm:prSet presAssocID="{704CF8A2-FAF9-4D25-898A-3F854DD0344F}" presName="spN" presStyleCnt="0"/>
      <dgm:spPr/>
    </dgm:pt>
  </dgm:ptLst>
  <dgm:cxnLst>
    <dgm:cxn modelId="{74D91704-1345-416A-A8AB-25584FFD773D}" type="presOf" srcId="{ED604425-F0D2-476F-8459-2242BEA87869}" destId="{328549D5-CACF-4929-8383-9B9647489D0A}" srcOrd="0" destOrd="1" presId="urn:microsoft.com/office/officeart/2009/3/layout/RandomtoResultProcess"/>
    <dgm:cxn modelId="{D1674D0C-60B7-4131-AFC4-F0176E9238CA}" srcId="{51C53043-CECB-481E-850B-12BE1CA25656}" destId="{8A32A45D-440D-4F22-A53F-523188442DB0}" srcOrd="2" destOrd="0" parTransId="{423B934B-12B9-404F-A4D5-0A9AF129616A}" sibTransId="{BA86FF02-E4E1-4F39-AE77-CED20AF099AC}"/>
    <dgm:cxn modelId="{6E17DA17-EC06-4A55-83CA-6238611C370F}" type="presOf" srcId="{2F496F40-605F-495E-971A-237A70A6287B}" destId="{328549D5-CACF-4929-8383-9B9647489D0A}" srcOrd="0" destOrd="0" presId="urn:microsoft.com/office/officeart/2009/3/layout/RandomtoResultProcess"/>
    <dgm:cxn modelId="{B65BA930-A7C7-41C8-B9FE-7D1B2DAD8927}" type="presOf" srcId="{F7FE3C35-9C20-4FA3-BDDE-CB2EC1778DAF}" destId="{8246E603-87E8-47A7-AE1A-385A3FBAC036}" srcOrd="0" destOrd="0" presId="urn:microsoft.com/office/officeart/2009/3/layout/RandomtoResultProcess"/>
    <dgm:cxn modelId="{04331434-D27A-4A28-B7FE-9EE3FC68C180}" type="presOf" srcId="{8A32A45D-440D-4F22-A53F-523188442DB0}" destId="{BC999C5F-1952-49B5-9B22-88B44E964DB9}" srcOrd="0" destOrd="2" presId="urn:microsoft.com/office/officeart/2009/3/layout/RandomtoResultProcess"/>
    <dgm:cxn modelId="{21946136-F198-4DD6-9002-643725329F49}" type="presOf" srcId="{A01556F9-B92B-4462-AD32-697797CB8154}" destId="{BC999C5F-1952-49B5-9B22-88B44E964DB9}" srcOrd="0" destOrd="1" presId="urn:microsoft.com/office/officeart/2009/3/layout/RandomtoResultProcess"/>
    <dgm:cxn modelId="{3B1FC93E-CEA5-4BD8-87AF-FE7BC1C9FEC9}" srcId="{911F39A3-19BC-425F-8F56-947F413F4452}" destId="{8BF0D0F5-00E3-4B74-ADC6-8326BA23E232}" srcOrd="2" destOrd="0" parTransId="{C30BF41F-134B-4701-8ECC-72EB6F6D4A9D}" sibTransId="{9F1E7EEF-48CF-416D-9114-131244C164D8}"/>
    <dgm:cxn modelId="{4E258C5C-4FE6-48DE-A7D9-FB01C4D41DD3}" type="presOf" srcId="{E552BA8F-9017-4CCC-A414-58320941F399}" destId="{C4D157F4-BE00-491F-8888-33473CB5555E}" srcOrd="0" destOrd="0" presId="urn:microsoft.com/office/officeart/2009/3/layout/RandomtoResultProcess"/>
    <dgm:cxn modelId="{F6F8D242-2CF5-4F04-B8A6-2676B7F8EB2F}" type="presOf" srcId="{39E30481-5A35-42DF-8C25-369DEA7BF9B4}" destId="{BC999C5F-1952-49B5-9B22-88B44E964DB9}" srcOrd="0" destOrd="3" presId="urn:microsoft.com/office/officeart/2009/3/layout/RandomtoResultProcess"/>
    <dgm:cxn modelId="{F8019545-6D1E-4B51-B2D3-AD7F92534FA3}" type="presOf" srcId="{5C224D68-BDF8-4DFB-8FC9-11105230BA9D}" destId="{A471A474-1E84-4586-81C4-5386871D04B1}" srcOrd="0" destOrd="0" presId="urn:microsoft.com/office/officeart/2009/3/layout/RandomtoResultProcess"/>
    <dgm:cxn modelId="{0BCF1B50-CD2A-4EB1-8569-AA21B38AA1AC}" type="presOf" srcId="{51C53043-CECB-481E-850B-12BE1CA25656}" destId="{2E218FF1-E514-4215-AB2D-A49FBE316371}" srcOrd="0" destOrd="0" presId="urn:microsoft.com/office/officeart/2009/3/layout/RandomtoResultProcess"/>
    <dgm:cxn modelId="{860D8A75-65FE-4F9F-A8B1-F5E1915E5B9D}" type="presOf" srcId="{4E15C28F-CD7C-4A09-ABB1-D2489CBC1D50}" destId="{BC999C5F-1952-49B5-9B22-88B44E964DB9}" srcOrd="0" destOrd="0" presId="urn:microsoft.com/office/officeart/2009/3/layout/RandomtoResultProcess"/>
    <dgm:cxn modelId="{AC3EE077-84DE-4DA2-AD39-0DA888E3521C}" srcId="{8BF0D0F5-00E3-4B74-ADC6-8326BA23E232}" destId="{2F496F40-605F-495E-971A-237A70A6287B}" srcOrd="0" destOrd="0" parTransId="{943C5315-053A-447B-855B-A6C2E0DFF2CB}" sibTransId="{48F9429B-FA0F-4725-8569-940B205E389D}"/>
    <dgm:cxn modelId="{775EF378-4390-467A-81AA-A369308D5668}" srcId="{E552BA8F-9017-4CCC-A414-58320941F399}" destId="{2A7BA66D-8079-4012-ADE3-35505AE04C45}" srcOrd="1" destOrd="0" parTransId="{54AF7ABA-CCD0-48BB-B4E2-643D0966DB1A}" sibTransId="{799762E0-D9E5-49F6-853B-469E944839D1}"/>
    <dgm:cxn modelId="{76798E7C-DD67-4214-AA0A-916FECE8A528}" type="presOf" srcId="{2A7BA66D-8079-4012-ADE3-35505AE04C45}" destId="{A471A474-1E84-4586-81C4-5386871D04B1}" srcOrd="0" destOrd="1" presId="urn:microsoft.com/office/officeart/2009/3/layout/RandomtoResultProcess"/>
    <dgm:cxn modelId="{97E37E91-E4C0-4A00-9324-DA6BB5D7F641}" srcId="{8BF0D0F5-00E3-4B74-ADC6-8326BA23E232}" destId="{ED604425-F0D2-476F-8459-2242BEA87869}" srcOrd="1" destOrd="0" parTransId="{4758C5BF-59EA-43DA-BF63-B793814FE02A}" sibTransId="{54FB77A4-4305-401B-B9D5-04C9856007C6}"/>
    <dgm:cxn modelId="{8DEC9297-6C3C-4010-A083-509E28A11A8D}" type="presOf" srcId="{911F39A3-19BC-425F-8F56-947F413F4452}" destId="{EC2EAE71-2C32-4E53-BA85-37DDAED8EC49}" srcOrd="0" destOrd="0" presId="urn:microsoft.com/office/officeart/2009/3/layout/RandomtoResultProcess"/>
    <dgm:cxn modelId="{181A989A-482A-4AFF-BC87-7022C3D6A843}" srcId="{51C53043-CECB-481E-850B-12BE1CA25656}" destId="{4E15C28F-CD7C-4A09-ABB1-D2489CBC1D50}" srcOrd="0" destOrd="0" parTransId="{62497EC6-5F9E-4F35-8F07-C0C432CCB2F0}" sibTransId="{FD049C3A-6EC2-41F8-B9D5-017F351DEA22}"/>
    <dgm:cxn modelId="{24A00E9D-6272-4E75-A5E0-3ED175E6080A}" srcId="{911F39A3-19BC-425F-8F56-947F413F4452}" destId="{E552BA8F-9017-4CCC-A414-58320941F399}" srcOrd="1" destOrd="0" parTransId="{BC51147F-1526-4C4E-A2E2-12215FFD144F}" sibTransId="{906C3C19-291B-4A26-828D-FBC4ECDFBF7F}"/>
    <dgm:cxn modelId="{72EB9A9F-857A-4C6E-9A54-65ED8115283C}" srcId="{911F39A3-19BC-425F-8F56-947F413F4452}" destId="{51C53043-CECB-481E-850B-12BE1CA25656}" srcOrd="0" destOrd="0" parTransId="{85A8B6ED-FB1F-405A-942D-445A56E93F5D}" sibTransId="{6CBF01EC-C520-40A6-8B0E-C9E60658024B}"/>
    <dgm:cxn modelId="{2E7F78A7-CFEE-4F04-BC0E-EF659A2C9423}" type="presOf" srcId="{704CF8A2-FAF9-4D25-898A-3F854DD0344F}" destId="{CE9B0D65-6D36-4F2A-A726-320A3F1D330A}" srcOrd="0" destOrd="0" presId="urn:microsoft.com/office/officeart/2009/3/layout/RandomtoResultProcess"/>
    <dgm:cxn modelId="{3B70BAB5-42DE-4341-A550-BB1088F463E1}" type="presOf" srcId="{8BF0D0F5-00E3-4B74-ADC6-8326BA23E232}" destId="{83A61FDB-DF8D-4A7E-8FAF-11F4F3B108FD}" srcOrd="0" destOrd="0" presId="urn:microsoft.com/office/officeart/2009/3/layout/RandomtoResultProcess"/>
    <dgm:cxn modelId="{ECCA28BA-D1CE-4E6F-A63F-92B0D7281233}" srcId="{51C53043-CECB-481E-850B-12BE1CA25656}" destId="{A01556F9-B92B-4462-AD32-697797CB8154}" srcOrd="1" destOrd="0" parTransId="{200DD23C-EC7E-46AA-A188-5401A8E5B592}" sibTransId="{6E81C660-6AA8-446C-9BE4-B72BDEE38C8B}"/>
    <dgm:cxn modelId="{305AD2D5-DAEA-4CFC-8DC9-0DB5750EDB01}" srcId="{E552BA8F-9017-4CCC-A414-58320941F399}" destId="{5C224D68-BDF8-4DFB-8FC9-11105230BA9D}" srcOrd="0" destOrd="0" parTransId="{22E60603-5030-4AA6-BAA4-212BC9481E78}" sibTransId="{0A70A849-A8CF-46FA-A70B-8CAEA57E520C}"/>
    <dgm:cxn modelId="{0CB030DF-4A8A-4230-91DD-F29AB2C63260}" srcId="{911F39A3-19BC-425F-8F56-947F413F4452}" destId="{704CF8A2-FAF9-4D25-898A-3F854DD0344F}" srcOrd="3" destOrd="0" parTransId="{FF16A135-92B1-4431-AE38-F2D08D7C329B}" sibTransId="{10269112-A245-4C9F-A94C-345964183F43}"/>
    <dgm:cxn modelId="{7FB017E6-6FCD-4A6D-B95A-6655264CEA20}" srcId="{704CF8A2-FAF9-4D25-898A-3F854DD0344F}" destId="{9D28D64C-AB55-4E6A-B67E-98945F8B0400}" srcOrd="1" destOrd="0" parTransId="{C7914D15-3D9E-4D49-B77C-38BB4FB96C70}" sibTransId="{4E8B4284-869A-4A01-8C9C-CBAF31E1AEC4}"/>
    <dgm:cxn modelId="{666881F2-E1C6-4F6E-933B-F44DD4D65495}" type="presOf" srcId="{9D28D64C-AB55-4E6A-B67E-98945F8B0400}" destId="{8246E603-87E8-47A7-AE1A-385A3FBAC036}" srcOrd="0" destOrd="1" presId="urn:microsoft.com/office/officeart/2009/3/layout/RandomtoResultProcess"/>
    <dgm:cxn modelId="{E67846FA-5F7D-48ED-B2A3-9863357C41BF}" srcId="{51C53043-CECB-481E-850B-12BE1CA25656}" destId="{39E30481-5A35-42DF-8C25-369DEA7BF9B4}" srcOrd="3" destOrd="0" parTransId="{8EB06850-FDD9-436A-A091-71D237EF6B7E}" sibTransId="{0E1CAF42-AF55-49DF-817C-1E1C62FC837A}"/>
    <dgm:cxn modelId="{24A66FFC-6CCB-4C6D-AA73-581C24E5ED0A}" srcId="{704CF8A2-FAF9-4D25-898A-3F854DD0344F}" destId="{F7FE3C35-9C20-4FA3-BDDE-CB2EC1778DAF}" srcOrd="0" destOrd="0" parTransId="{C9A017EC-46F8-4F7C-8AA9-1220B5AB3BF3}" sibTransId="{03CD47A4-52C1-45DF-A812-E1B89DAEF6C2}"/>
    <dgm:cxn modelId="{59E8170C-34E1-4504-9AC5-DEEEA392AB17}" type="presParOf" srcId="{EC2EAE71-2C32-4E53-BA85-37DDAED8EC49}" destId="{68D817B1-558D-4D54-8415-1D50FDE501F5}" srcOrd="0" destOrd="0" presId="urn:microsoft.com/office/officeart/2009/3/layout/RandomtoResultProcess"/>
    <dgm:cxn modelId="{890F8158-14D7-4CA0-BC95-EA9D7CD03DBA}" type="presParOf" srcId="{68D817B1-558D-4D54-8415-1D50FDE501F5}" destId="{2E218FF1-E514-4215-AB2D-A49FBE316371}" srcOrd="0" destOrd="0" presId="urn:microsoft.com/office/officeart/2009/3/layout/RandomtoResultProcess"/>
    <dgm:cxn modelId="{77D72BA8-8964-4A84-B3C6-2E97AC99E565}" type="presParOf" srcId="{68D817B1-558D-4D54-8415-1D50FDE501F5}" destId="{BC999C5F-1952-49B5-9B22-88B44E964DB9}" srcOrd="1" destOrd="0" presId="urn:microsoft.com/office/officeart/2009/3/layout/RandomtoResultProcess"/>
    <dgm:cxn modelId="{429651B9-DB7B-41C5-A14D-0B2DDC064C16}" type="presParOf" srcId="{68D817B1-558D-4D54-8415-1D50FDE501F5}" destId="{E000D143-B6FA-418C-A0E1-E16FD34E4AE9}" srcOrd="2" destOrd="0" presId="urn:microsoft.com/office/officeart/2009/3/layout/RandomtoResultProcess"/>
    <dgm:cxn modelId="{97E24E34-486A-4EAB-807D-7D093FD4DE5F}" type="presParOf" srcId="{68D817B1-558D-4D54-8415-1D50FDE501F5}" destId="{C3A122C6-8F9E-4D47-B3F5-DF7B00370340}" srcOrd="3" destOrd="0" presId="urn:microsoft.com/office/officeart/2009/3/layout/RandomtoResultProcess"/>
    <dgm:cxn modelId="{BA9044F1-FD7E-4F4E-95A2-77CDE7624714}" type="presParOf" srcId="{68D817B1-558D-4D54-8415-1D50FDE501F5}" destId="{9DD78894-E2C6-4317-85CB-D06D66020FCA}" srcOrd="4" destOrd="0" presId="urn:microsoft.com/office/officeart/2009/3/layout/RandomtoResultProcess"/>
    <dgm:cxn modelId="{76774205-96AC-4C6D-9D04-4FB5CE868E96}" type="presParOf" srcId="{68D817B1-558D-4D54-8415-1D50FDE501F5}" destId="{2FC9FACF-2905-4740-BFAE-E34106254009}" srcOrd="5" destOrd="0" presId="urn:microsoft.com/office/officeart/2009/3/layout/RandomtoResultProcess"/>
    <dgm:cxn modelId="{6160B8DB-7BCE-4C18-8974-740BEFF2A81D}" type="presParOf" srcId="{68D817B1-558D-4D54-8415-1D50FDE501F5}" destId="{A86E3394-2566-4555-96DD-3E2CC5742924}" srcOrd="6" destOrd="0" presId="urn:microsoft.com/office/officeart/2009/3/layout/RandomtoResultProcess"/>
    <dgm:cxn modelId="{2374C2F5-312E-4F62-A227-8AE60289F2F9}" type="presParOf" srcId="{68D817B1-558D-4D54-8415-1D50FDE501F5}" destId="{609CA9E7-4D2A-4CE3-A445-EFF266004112}" srcOrd="7" destOrd="0" presId="urn:microsoft.com/office/officeart/2009/3/layout/RandomtoResultProcess"/>
    <dgm:cxn modelId="{CA27A7DE-F34E-41F1-84EA-3D808A6A7622}" type="presParOf" srcId="{68D817B1-558D-4D54-8415-1D50FDE501F5}" destId="{CEDDC4C2-562F-4FAC-8C36-2556A826B9FD}" srcOrd="8" destOrd="0" presId="urn:microsoft.com/office/officeart/2009/3/layout/RandomtoResultProcess"/>
    <dgm:cxn modelId="{D4716C51-6587-4DDB-B4E3-BD00ED21845B}" type="presParOf" srcId="{68D817B1-558D-4D54-8415-1D50FDE501F5}" destId="{165D3675-856B-4296-B8E9-F3B0642AFD6A}" srcOrd="9" destOrd="0" presId="urn:microsoft.com/office/officeart/2009/3/layout/RandomtoResultProcess"/>
    <dgm:cxn modelId="{94B84080-9711-4488-9DF8-F3FA7220905E}" type="presParOf" srcId="{68D817B1-558D-4D54-8415-1D50FDE501F5}" destId="{768DFCBE-6C83-4797-8F85-6839C9D345F2}" srcOrd="10" destOrd="0" presId="urn:microsoft.com/office/officeart/2009/3/layout/RandomtoResultProcess"/>
    <dgm:cxn modelId="{49454B04-CEC0-4492-8373-0550269BF3B0}" type="presParOf" srcId="{68D817B1-558D-4D54-8415-1D50FDE501F5}" destId="{10872182-4936-4D35-8B86-FB39C529EDEE}" srcOrd="11" destOrd="0" presId="urn:microsoft.com/office/officeart/2009/3/layout/RandomtoResultProcess"/>
    <dgm:cxn modelId="{AA623945-E1EA-43C6-A20F-289D6DA84CDE}" type="presParOf" srcId="{68D817B1-558D-4D54-8415-1D50FDE501F5}" destId="{5C612900-C23A-4056-B702-5B126680BA95}" srcOrd="12" destOrd="0" presId="urn:microsoft.com/office/officeart/2009/3/layout/RandomtoResultProcess"/>
    <dgm:cxn modelId="{1101775B-993D-4B42-BEC3-44BD325F9836}" type="presParOf" srcId="{68D817B1-558D-4D54-8415-1D50FDE501F5}" destId="{0CFFE5C8-6F36-4CA3-9C3A-CDA4DFFD1525}" srcOrd="13" destOrd="0" presId="urn:microsoft.com/office/officeart/2009/3/layout/RandomtoResultProcess"/>
    <dgm:cxn modelId="{899BB984-0FA6-4ED5-9747-2E08A68387E7}" type="presParOf" srcId="{68D817B1-558D-4D54-8415-1D50FDE501F5}" destId="{FF981F56-4C1E-4BBE-B4AE-B3AC3F4E4B80}" srcOrd="14" destOrd="0" presId="urn:microsoft.com/office/officeart/2009/3/layout/RandomtoResultProcess"/>
    <dgm:cxn modelId="{B3F72D1A-7B24-4232-AADB-7F08533D6B78}" type="presParOf" srcId="{68D817B1-558D-4D54-8415-1D50FDE501F5}" destId="{AB18216D-CBC2-4E57-BDCF-FE1A873850C2}" srcOrd="15" destOrd="0" presId="urn:microsoft.com/office/officeart/2009/3/layout/RandomtoResultProcess"/>
    <dgm:cxn modelId="{644C21AE-88BD-4073-BC97-01137FE409C9}" type="presParOf" srcId="{68D817B1-558D-4D54-8415-1D50FDE501F5}" destId="{795D7BF7-59DC-4ABA-B051-113C108EF9E4}" srcOrd="16" destOrd="0" presId="urn:microsoft.com/office/officeart/2009/3/layout/RandomtoResultProcess"/>
    <dgm:cxn modelId="{8EE11555-0F9C-4ACC-8A02-8CD38AA2047B}" type="presParOf" srcId="{68D817B1-558D-4D54-8415-1D50FDE501F5}" destId="{6D7D2663-0085-469E-AB21-D1918D017FBC}" srcOrd="17" destOrd="0" presId="urn:microsoft.com/office/officeart/2009/3/layout/RandomtoResultProcess"/>
    <dgm:cxn modelId="{E9103A0A-47BC-4AFB-A60B-45C0F479ACBC}" type="presParOf" srcId="{68D817B1-558D-4D54-8415-1D50FDE501F5}" destId="{558EB6E7-DF0A-4600-8DB9-CB9E045D6472}" srcOrd="18" destOrd="0" presId="urn:microsoft.com/office/officeart/2009/3/layout/RandomtoResultProcess"/>
    <dgm:cxn modelId="{54412DD0-0FBB-4590-A319-ECA14BEB00D1}" type="presParOf" srcId="{68D817B1-558D-4D54-8415-1D50FDE501F5}" destId="{04038E27-29EF-4D22-807B-E1C18B084925}" srcOrd="19" destOrd="0" presId="urn:microsoft.com/office/officeart/2009/3/layout/RandomtoResultProcess"/>
    <dgm:cxn modelId="{DC91A2F8-25DE-4EB6-8E85-07C5123DD72C}" type="presParOf" srcId="{EC2EAE71-2C32-4E53-BA85-37DDAED8EC49}" destId="{D732E603-A122-4D98-83C2-16785DB33FF9}" srcOrd="1" destOrd="0" presId="urn:microsoft.com/office/officeart/2009/3/layout/RandomtoResultProcess"/>
    <dgm:cxn modelId="{224757C3-10CF-4B9A-BDC3-2E3611582C31}" type="presParOf" srcId="{D732E603-A122-4D98-83C2-16785DB33FF9}" destId="{D6E2EDBC-CEA9-4552-BD81-182E0DE9A22C}" srcOrd="0" destOrd="0" presId="urn:microsoft.com/office/officeart/2009/3/layout/RandomtoResultProcess"/>
    <dgm:cxn modelId="{16440BF5-B8AB-4C2C-9F9E-AAF4438D7E05}" type="presParOf" srcId="{D732E603-A122-4D98-83C2-16785DB33FF9}" destId="{FF06B1FB-D660-4FDC-B0D8-8576C83ACFA5}" srcOrd="1" destOrd="0" presId="urn:microsoft.com/office/officeart/2009/3/layout/RandomtoResultProcess"/>
    <dgm:cxn modelId="{C088C520-6E2A-4FF6-A0DD-8F3ABA959C25}" type="presParOf" srcId="{EC2EAE71-2C32-4E53-BA85-37DDAED8EC49}" destId="{0BE14257-3C1D-48DD-BCEC-D2F4B00FE0E7}" srcOrd="2" destOrd="0" presId="urn:microsoft.com/office/officeart/2009/3/layout/RandomtoResultProcess"/>
    <dgm:cxn modelId="{2485A4BD-64EE-4CC1-B55D-9189B00D21F8}" type="presParOf" srcId="{0BE14257-3C1D-48DD-BCEC-D2F4B00FE0E7}" destId="{C4D157F4-BE00-491F-8888-33473CB5555E}" srcOrd="0" destOrd="0" presId="urn:microsoft.com/office/officeart/2009/3/layout/RandomtoResultProcess"/>
    <dgm:cxn modelId="{588EA1B8-0A9F-4D48-9B38-5A80B383FAA2}" type="presParOf" srcId="{0BE14257-3C1D-48DD-BCEC-D2F4B00FE0E7}" destId="{A471A474-1E84-4586-81C4-5386871D04B1}" srcOrd="1" destOrd="0" presId="urn:microsoft.com/office/officeart/2009/3/layout/RandomtoResultProcess"/>
    <dgm:cxn modelId="{D17E3387-78B1-4738-8482-4D15D1E5F826}" type="presParOf" srcId="{0BE14257-3C1D-48DD-BCEC-D2F4B00FE0E7}" destId="{5F7226B0-41C2-44C9-8E65-BCDE35B8C074}" srcOrd="2" destOrd="0" presId="urn:microsoft.com/office/officeart/2009/3/layout/RandomtoResultProcess"/>
    <dgm:cxn modelId="{1C36D1A0-EA5F-47C7-A4DA-61709E6D5BBA}" type="presParOf" srcId="{EC2EAE71-2C32-4E53-BA85-37DDAED8EC49}" destId="{EA3F5CB2-EF62-43B7-918D-0876C7F6A88E}" srcOrd="3" destOrd="0" presId="urn:microsoft.com/office/officeart/2009/3/layout/RandomtoResultProcess"/>
    <dgm:cxn modelId="{2D31A7EA-1D43-473B-8745-65EAC123F787}" type="presParOf" srcId="{EA3F5CB2-EF62-43B7-918D-0876C7F6A88E}" destId="{1B22BC07-134E-4FBA-81BF-0B172AF768CB}" srcOrd="0" destOrd="0" presId="urn:microsoft.com/office/officeart/2009/3/layout/RandomtoResultProcess"/>
    <dgm:cxn modelId="{D02A1877-1D6F-42C1-9E21-C1859DAE6005}" type="presParOf" srcId="{EA3F5CB2-EF62-43B7-918D-0876C7F6A88E}" destId="{31B9055B-9CFC-4290-9995-B870246BB447}" srcOrd="1" destOrd="0" presId="urn:microsoft.com/office/officeart/2009/3/layout/RandomtoResultProcess"/>
    <dgm:cxn modelId="{2EF5CBEE-3852-4516-8DA2-5BE198817714}" type="presParOf" srcId="{EC2EAE71-2C32-4E53-BA85-37DDAED8EC49}" destId="{E6EB14B7-B340-42CE-AA01-AA7875289242}" srcOrd="4" destOrd="0" presId="urn:microsoft.com/office/officeart/2009/3/layout/RandomtoResultProcess"/>
    <dgm:cxn modelId="{BB80F9C3-6A6F-4725-B1BA-31FF0C43D38C}" type="presParOf" srcId="{E6EB14B7-B340-42CE-AA01-AA7875289242}" destId="{83A61FDB-DF8D-4A7E-8FAF-11F4F3B108FD}" srcOrd="0" destOrd="0" presId="urn:microsoft.com/office/officeart/2009/3/layout/RandomtoResultProcess"/>
    <dgm:cxn modelId="{526BAFA5-FB7B-4C45-AE40-ACCD3AB75040}" type="presParOf" srcId="{E6EB14B7-B340-42CE-AA01-AA7875289242}" destId="{328549D5-CACF-4929-8383-9B9647489D0A}" srcOrd="1" destOrd="0" presId="urn:microsoft.com/office/officeart/2009/3/layout/RandomtoResultProcess"/>
    <dgm:cxn modelId="{3929A333-3211-40DF-AFED-EEBE422245CD}" type="presParOf" srcId="{E6EB14B7-B340-42CE-AA01-AA7875289242}" destId="{9CC2A2FB-B555-4165-8F32-17F0BC20CA0D}" srcOrd="2" destOrd="0" presId="urn:microsoft.com/office/officeart/2009/3/layout/RandomtoResultProcess"/>
    <dgm:cxn modelId="{02FA6C92-3108-4CA4-AE7E-256EC3669012}" type="presParOf" srcId="{EC2EAE71-2C32-4E53-BA85-37DDAED8EC49}" destId="{B2F1632A-6700-495D-887F-605E5CAA4D6A}" srcOrd="5" destOrd="0" presId="urn:microsoft.com/office/officeart/2009/3/layout/RandomtoResultProcess"/>
    <dgm:cxn modelId="{4AFBB852-87A1-4FA2-9E36-E54B7FE6311A}" type="presParOf" srcId="{B2F1632A-6700-495D-887F-605E5CAA4D6A}" destId="{D2B96B13-41F8-4FE5-AEC3-ED09BB0EB6D8}" srcOrd="0" destOrd="0" presId="urn:microsoft.com/office/officeart/2009/3/layout/RandomtoResultProcess"/>
    <dgm:cxn modelId="{08A3C313-6AB5-4D5F-8069-B126F518221D}" type="presParOf" srcId="{B2F1632A-6700-495D-887F-605E5CAA4D6A}" destId="{B8837CC6-5935-479B-A8BB-DCD1A956B55E}" srcOrd="1" destOrd="0" presId="urn:microsoft.com/office/officeart/2009/3/layout/RandomtoResultProcess"/>
    <dgm:cxn modelId="{DDB925B5-5471-48E0-B014-E9BDBFDD7F95}" type="presParOf" srcId="{EC2EAE71-2C32-4E53-BA85-37DDAED8EC49}" destId="{8938542D-7CD1-46D3-8F69-22575CC10118}" srcOrd="6" destOrd="0" presId="urn:microsoft.com/office/officeart/2009/3/layout/RandomtoResultProcess"/>
    <dgm:cxn modelId="{7B69B4E0-6EA8-43A2-A5A9-9EEB237321B5}" type="presParOf" srcId="{8938542D-7CD1-46D3-8F69-22575CC10118}" destId="{CE9B0D65-6D36-4F2A-A726-320A3F1D330A}" srcOrd="0" destOrd="0" presId="urn:microsoft.com/office/officeart/2009/3/layout/RandomtoResultProcess"/>
    <dgm:cxn modelId="{E735F3C2-CF5E-48E2-B490-BC0EFF5CBCD6}" type="presParOf" srcId="{8938542D-7CD1-46D3-8F69-22575CC10118}" destId="{8246E603-87E8-47A7-AE1A-385A3FBAC036}" srcOrd="1" destOrd="0" presId="urn:microsoft.com/office/officeart/2009/3/layout/RandomtoResultProcess"/>
    <dgm:cxn modelId="{5C9C4D87-B0CC-4C50-A636-7F9FF30A2D83}" type="presParOf" srcId="{8938542D-7CD1-46D3-8F69-22575CC10118}" destId="{A7F5BE5B-AA8A-4874-9E3F-9B051040E273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BC667-AD1D-4AC5-B240-55E7572E5886}" type="doc">
      <dgm:prSet loTypeId="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306F64-872B-4EF7-8906-541FE454910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dirty="0">
              <a:latin typeface="Times New Roman" panose="02020603050405020304" charset="0"/>
              <a:cs typeface="Times New Roman" panose="02020603050405020304" charset="0"/>
            </a:rPr>
            <a:t>Link </a:t>
          </a:r>
          <a:r>
            <a:rPr lang="en-US" sz="1600" b="0" i="0" dirty="0" err="1">
              <a:latin typeface="Times New Roman" panose="02020603050405020304" charset="0"/>
              <a:cs typeface="Times New Roman" panose="02020603050405020304" charset="0"/>
            </a:rPr>
            <a:t>Code:</a:t>
          </a:r>
          <a:r>
            <a:rPr lang="en-US" sz="1600" b="0" i="0" dirty="0" err="1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1"/>
            </a:rPr>
            <a:t>https</a:t>
          </a:r>
          <a:r>
            <a:rPr lang="en-US" sz="1600" b="0" i="0" dirty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1"/>
            </a:rPr>
            <a:t>://github.com/</a:t>
          </a:r>
          <a:r>
            <a:rPr lang="en-US" sz="1600" b="0" i="0" dirty="0" err="1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1"/>
            </a:rPr>
            <a:t>wyzola</a:t>
          </a:r>
          <a:r>
            <a:rPr lang="en-US" sz="1600" b="0" i="0" dirty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1"/>
            </a:rPr>
            <a:t>/TUGAS_BESAR_IF5171-adingw/blob/main/code/Tubes_DSAI_Oversampling_with_GridSearch_and_Cross_Validation_V3.ipynb</a:t>
          </a:r>
          <a:r>
            <a:rPr lang="en-US" sz="1600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sz="16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A4DCBA4E-8BB9-4DBC-AB0B-9FDBC5A292F2}" cxnId="{3E2B0CCF-A3BF-4F4F-B26B-6D1B372B108E}" type="parTrans">
      <dgm:prSet/>
      <dgm:spPr/>
      <dgm:t>
        <a:bodyPr/>
        <a:lstStyle/>
        <a:p>
          <a:endParaRPr lang="en-US"/>
        </a:p>
      </dgm:t>
    </dgm:pt>
    <dgm:pt modelId="{36356CDA-D67E-4D71-937B-22EA61267EBE}" cxnId="{3E2B0CCF-A3BF-4F4F-B26B-6D1B372B108E}" type="sibTrans">
      <dgm:prSet/>
      <dgm:spPr/>
      <dgm:t>
        <a:bodyPr/>
        <a:lstStyle/>
        <a:p>
          <a:endParaRPr lang="en-US"/>
        </a:p>
      </dgm:t>
    </dgm:pt>
    <dgm:pt modelId="{3B6955F1-35BA-45B7-AA9F-450E72BB1FE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</a:rPr>
            <a:t>Link Dataset: </a:t>
          </a: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2"/>
            </a:rPr>
            <a:t>https://raw.githubusercontent.com/wyzola/TUGAS_BESAR_IF5171-adingw/main/DATASET_masedy/DLPD%20jan-jun%202023%20rev.csv</a:t>
          </a: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2"/>
            </a:rPr>
            <a:t/>
          </a:r>
          <a:endParaRPr lang="en-ID" sz="1600" b="0" i="0" dirty="0">
            <a:latin typeface="Times New Roman" panose="02020603050405020304" charset="0"/>
            <a:cs typeface="Times New Roman" panose="02020603050405020304" charset="0"/>
            <a:hlinkClick xmlns:r="http://schemas.openxmlformats.org/officeDocument/2006/relationships" r:id="rId2"/>
          </a:endParaRPr>
        </a:p>
      </dgm:t>
    </dgm:pt>
    <dgm:pt modelId="{8547E841-054B-41BF-81F8-3819A37C7282}" cxnId="{5D475E25-8272-4BC7-B2AE-52BF4EFF1E57}" type="parTrans">
      <dgm:prSet/>
      <dgm:spPr/>
      <dgm:t>
        <a:bodyPr/>
        <a:lstStyle/>
        <a:p>
          <a:endParaRPr lang="en-US"/>
        </a:p>
      </dgm:t>
    </dgm:pt>
    <dgm:pt modelId="{104A2EA4-CD19-429F-AA8E-EDE483083D8F}" cxnId="{5D475E25-8272-4BC7-B2AE-52BF4EFF1E57}" type="sibTrans">
      <dgm:prSet/>
      <dgm:spPr/>
      <dgm:t>
        <a:bodyPr/>
        <a:lstStyle/>
        <a:p>
          <a:endParaRPr lang="en-US"/>
        </a:p>
      </dgm:t>
    </dgm:pt>
    <dgm:pt modelId="{BEF95A22-B274-4156-ABEC-240382A5BE4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</a:rPr>
            <a:t>Link </a:t>
          </a:r>
          <a:r>
            <a:rPr lang="en-ID" sz="1600" b="0" i="0" dirty="0" err="1">
              <a:latin typeface="Times New Roman" panose="02020603050405020304" charset="0"/>
              <a:cs typeface="Times New Roman" panose="02020603050405020304" charset="0"/>
            </a:rPr>
            <a:t>Rekap</a:t>
          </a: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ID" sz="1600" b="0" i="0" dirty="0" err="1">
              <a:latin typeface="Times New Roman" panose="02020603050405020304" charset="0"/>
              <a:cs typeface="Times New Roman" panose="02020603050405020304" charset="0"/>
            </a:rPr>
            <a:t>Evaluasi</a:t>
          </a: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ID" sz="1600" b="0" i="0" dirty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3"/>
            </a:rPr>
            <a:t>https://docs.google.com/spreadsheets/d/1aHTk-rU9D4T20XeWXstGgv1k-eJFHp9QiI1ujcRpg6g/edit?usp=sharing</a:t>
          </a:r>
          <a:r>
            <a:rPr lang="en-US" sz="1600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sz="16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C737DAE3-C87B-4BD1-BB1E-126C2FD58F6B}" cxnId="{7C089C42-520E-4A66-8F18-5B74EA230926}" type="parTrans">
      <dgm:prSet/>
      <dgm:spPr/>
      <dgm:t>
        <a:bodyPr/>
        <a:lstStyle/>
        <a:p>
          <a:endParaRPr lang="en-US"/>
        </a:p>
      </dgm:t>
    </dgm:pt>
    <dgm:pt modelId="{A1C2450D-A9AE-43CD-A692-634E785101C4}" cxnId="{7C089C42-520E-4A66-8F18-5B74EA230926}" type="sibTrans">
      <dgm:prSet/>
      <dgm:spPr/>
      <dgm:t>
        <a:bodyPr/>
        <a:lstStyle/>
        <a:p>
          <a:endParaRPr lang="en-US"/>
        </a:p>
      </dgm:t>
    </dgm:pt>
    <dgm:pt modelId="{A9682121-1BE6-4819-9794-BF363FE722FB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>
              <a:latin typeface="Times New Roman" panose="02020603050405020304" charset="0"/>
              <a:cs typeface="Times New Roman" panose="02020603050405020304" charset="0"/>
            </a:rPr>
            <a:t>Link Deploy: </a:t>
          </a:r>
          <a:r>
            <a:rPr lang="en-US" sz="1600" b="0" i="0">
              <a:latin typeface="Times New Roman" panose="02020603050405020304" charset="0"/>
              <a:cs typeface="Times New Roman" panose="02020603050405020304" charset="0"/>
              <a:hlinkClick xmlns:r="http://schemas.openxmlformats.org/officeDocument/2006/relationships" r:id="rId4"/>
            </a:rPr>
            <a:t>http://adingw.pythonanywhere.com/</a:t>
          </a:r>
          <a:r>
            <a:rPr lang="en-US" sz="1600" b="0" i="0"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US" sz="1600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 sz="1600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FD1073D9-2790-4724-A9BF-5BC7DD3B6755}" cxnId="{CF12C4C9-7180-4C99-A56A-F7912482AB8D}" type="parTrans">
      <dgm:prSet/>
      <dgm:spPr/>
      <dgm:t>
        <a:bodyPr/>
        <a:lstStyle/>
        <a:p>
          <a:endParaRPr lang="en-US"/>
        </a:p>
      </dgm:t>
    </dgm:pt>
    <dgm:pt modelId="{1D5EDF6D-74F8-47F4-A66D-F67CF4DC0748}" cxnId="{CF12C4C9-7180-4C99-A56A-F7912482AB8D}" type="sibTrans">
      <dgm:prSet/>
      <dgm:spPr/>
      <dgm:t>
        <a:bodyPr/>
        <a:lstStyle/>
        <a:p>
          <a:endParaRPr lang="en-US"/>
        </a:p>
      </dgm:t>
    </dgm:pt>
    <dgm:pt modelId="{31F16954-37BA-4B68-8B5B-8EEE4C3F22F7}" type="pres">
      <dgm:prSet presAssocID="{F29BC667-AD1D-4AC5-B240-55E7572E5886}" presName="vert0" presStyleCnt="0">
        <dgm:presLayoutVars>
          <dgm:dir/>
          <dgm:animOne val="branch"/>
          <dgm:animLvl val="lvl"/>
        </dgm:presLayoutVars>
      </dgm:prSet>
      <dgm:spPr/>
    </dgm:pt>
    <dgm:pt modelId="{5998B722-4000-4BAC-82EE-9247B8D6CF41}" type="pres">
      <dgm:prSet presAssocID="{89306F64-872B-4EF7-8906-541FE4549100}" presName="thickLine" presStyleLbl="alignNode1" presStyleIdx="0" presStyleCnt="4"/>
      <dgm:spPr/>
    </dgm:pt>
    <dgm:pt modelId="{232DA0A9-8470-4E55-ADF7-BAFEED783CD4}" type="pres">
      <dgm:prSet presAssocID="{89306F64-872B-4EF7-8906-541FE4549100}" presName="horz1" presStyleCnt="0"/>
      <dgm:spPr/>
    </dgm:pt>
    <dgm:pt modelId="{813C42EF-CF38-4D65-A66E-2B216893B16B}" type="pres">
      <dgm:prSet presAssocID="{89306F64-872B-4EF7-8906-541FE4549100}" presName="tx1" presStyleLbl="revTx" presStyleIdx="0" presStyleCnt="4"/>
      <dgm:spPr/>
    </dgm:pt>
    <dgm:pt modelId="{74A4D60A-8512-482A-8F29-5D6443A01058}" type="pres">
      <dgm:prSet presAssocID="{89306F64-872B-4EF7-8906-541FE4549100}" presName="vert1" presStyleCnt="0"/>
      <dgm:spPr/>
    </dgm:pt>
    <dgm:pt modelId="{7A5935FF-93F5-4946-953D-597CEC02ABAD}" type="pres">
      <dgm:prSet presAssocID="{3B6955F1-35BA-45B7-AA9F-450E72BB1FE4}" presName="thickLine" presStyleLbl="alignNode1" presStyleIdx="1" presStyleCnt="4"/>
      <dgm:spPr/>
    </dgm:pt>
    <dgm:pt modelId="{EC167EFA-181A-4A72-ABA9-A590EA63901F}" type="pres">
      <dgm:prSet presAssocID="{3B6955F1-35BA-45B7-AA9F-450E72BB1FE4}" presName="horz1" presStyleCnt="0"/>
      <dgm:spPr/>
    </dgm:pt>
    <dgm:pt modelId="{CB4D8867-550C-4175-8CC5-CA8083CC0479}" type="pres">
      <dgm:prSet presAssocID="{3B6955F1-35BA-45B7-AA9F-450E72BB1FE4}" presName="tx1" presStyleLbl="revTx" presStyleIdx="1" presStyleCnt="4"/>
      <dgm:spPr/>
    </dgm:pt>
    <dgm:pt modelId="{D21A0CC0-A15C-4E55-AF34-36A896CE7814}" type="pres">
      <dgm:prSet presAssocID="{3B6955F1-35BA-45B7-AA9F-450E72BB1FE4}" presName="vert1" presStyleCnt="0"/>
      <dgm:spPr/>
    </dgm:pt>
    <dgm:pt modelId="{0A02A4DE-EB3E-4E95-A9E4-84C93778513F}" type="pres">
      <dgm:prSet presAssocID="{BEF95A22-B274-4156-ABEC-240382A5BE47}" presName="thickLine" presStyleLbl="alignNode1" presStyleIdx="2" presStyleCnt="4"/>
      <dgm:spPr/>
    </dgm:pt>
    <dgm:pt modelId="{4E0BB702-AA8D-4B9C-A308-A28AF667B201}" type="pres">
      <dgm:prSet presAssocID="{BEF95A22-B274-4156-ABEC-240382A5BE47}" presName="horz1" presStyleCnt="0"/>
      <dgm:spPr/>
    </dgm:pt>
    <dgm:pt modelId="{8757E289-AE0E-4AC9-8210-4C9C4133697C}" type="pres">
      <dgm:prSet presAssocID="{BEF95A22-B274-4156-ABEC-240382A5BE47}" presName="tx1" presStyleLbl="revTx" presStyleIdx="2" presStyleCnt="4"/>
      <dgm:spPr/>
    </dgm:pt>
    <dgm:pt modelId="{96617B33-28C2-4670-995F-5A1632B543F9}" type="pres">
      <dgm:prSet presAssocID="{BEF95A22-B274-4156-ABEC-240382A5BE47}" presName="vert1" presStyleCnt="0"/>
      <dgm:spPr/>
    </dgm:pt>
    <dgm:pt modelId="{1EAE75E3-802A-4B74-8476-27F2DA8C771A}" type="pres">
      <dgm:prSet presAssocID="{A9682121-1BE6-4819-9794-BF363FE722FB}" presName="thickLine" presStyleLbl="alignNode1" presStyleIdx="3" presStyleCnt="4"/>
      <dgm:spPr/>
    </dgm:pt>
    <dgm:pt modelId="{B6253506-B295-4167-A888-3DDC5BDBF312}" type="pres">
      <dgm:prSet presAssocID="{A9682121-1BE6-4819-9794-BF363FE722FB}" presName="horz1" presStyleCnt="0"/>
      <dgm:spPr/>
    </dgm:pt>
    <dgm:pt modelId="{F76CDA4E-AF50-4265-9FD5-D3D651A901CC}" type="pres">
      <dgm:prSet presAssocID="{A9682121-1BE6-4819-9794-BF363FE722FB}" presName="tx1" presStyleLbl="revTx" presStyleIdx="3" presStyleCnt="4"/>
      <dgm:spPr/>
    </dgm:pt>
    <dgm:pt modelId="{D3247C1D-3352-413D-9CEB-1C68247837B2}" type="pres">
      <dgm:prSet presAssocID="{A9682121-1BE6-4819-9794-BF363FE722FB}" presName="vert1" presStyleCnt="0"/>
      <dgm:spPr/>
    </dgm:pt>
  </dgm:ptLst>
  <dgm:cxnLst>
    <dgm:cxn modelId="{3E2B0CCF-A3BF-4F4F-B26B-6D1B372B108E}" srcId="{F29BC667-AD1D-4AC5-B240-55E7572E5886}" destId="{89306F64-872B-4EF7-8906-541FE4549100}" srcOrd="0" destOrd="0" parTransId="{A4DCBA4E-8BB9-4DBC-AB0B-9FDBC5A292F2}" sibTransId="{36356CDA-D67E-4D71-937B-22EA61267EBE}"/>
    <dgm:cxn modelId="{5D475E25-8272-4BC7-B2AE-52BF4EFF1E57}" srcId="{F29BC667-AD1D-4AC5-B240-55E7572E5886}" destId="{3B6955F1-35BA-45B7-AA9F-450E72BB1FE4}" srcOrd="1" destOrd="0" parTransId="{8547E841-054B-41BF-81F8-3819A37C7282}" sibTransId="{104A2EA4-CD19-429F-AA8E-EDE483083D8F}"/>
    <dgm:cxn modelId="{7C089C42-520E-4A66-8F18-5B74EA230926}" srcId="{F29BC667-AD1D-4AC5-B240-55E7572E5886}" destId="{BEF95A22-B274-4156-ABEC-240382A5BE47}" srcOrd="2" destOrd="0" parTransId="{C737DAE3-C87B-4BD1-BB1E-126C2FD58F6B}" sibTransId="{A1C2450D-A9AE-43CD-A692-634E785101C4}"/>
    <dgm:cxn modelId="{CF12C4C9-7180-4C99-A56A-F7912482AB8D}" srcId="{F29BC667-AD1D-4AC5-B240-55E7572E5886}" destId="{A9682121-1BE6-4819-9794-BF363FE722FB}" srcOrd="3" destOrd="0" parTransId="{FD1073D9-2790-4724-A9BF-5BC7DD3B6755}" sibTransId="{1D5EDF6D-74F8-47F4-A66D-F67CF4DC0748}"/>
    <dgm:cxn modelId="{B704F240-6517-4B1A-B4C1-DA82FFE7C156}" type="presOf" srcId="{F29BC667-AD1D-4AC5-B240-55E7572E5886}" destId="{31F16954-37BA-4B68-8B5B-8EEE4C3F22F7}" srcOrd="0" destOrd="0" presId="urn:microsoft.com/office/officeart/2008/layout/LinedList"/>
    <dgm:cxn modelId="{C9FE5DDC-11F5-407D-8CD2-7F58539F165A}" type="presParOf" srcId="{31F16954-37BA-4B68-8B5B-8EEE4C3F22F7}" destId="{5998B722-4000-4BAC-82EE-9247B8D6CF41}" srcOrd="0" destOrd="0" presId="urn:microsoft.com/office/officeart/2008/layout/LinedList"/>
    <dgm:cxn modelId="{02F759C8-7370-496A-9CB3-7F2761A319DD}" type="presParOf" srcId="{31F16954-37BA-4B68-8B5B-8EEE4C3F22F7}" destId="{232DA0A9-8470-4E55-ADF7-BAFEED783CD4}" srcOrd="1" destOrd="0" presId="urn:microsoft.com/office/officeart/2008/layout/LinedList"/>
    <dgm:cxn modelId="{9E973DD1-58D4-4CB0-BDA3-F8A7020B9EB2}" type="presParOf" srcId="{232DA0A9-8470-4E55-ADF7-BAFEED783CD4}" destId="{813C42EF-CF38-4D65-A66E-2B216893B16B}" srcOrd="0" destOrd="1" presId="urn:microsoft.com/office/officeart/2008/layout/LinedList"/>
    <dgm:cxn modelId="{DBA7B8F5-9084-4F5D-BD8C-E1EF2F454768}" type="presOf" srcId="{89306F64-872B-4EF7-8906-541FE4549100}" destId="{813C42EF-CF38-4D65-A66E-2B216893B16B}" srcOrd="0" destOrd="0" presId="urn:microsoft.com/office/officeart/2008/layout/LinedList"/>
    <dgm:cxn modelId="{2B79D712-73EA-4115-90A0-6D30F0CCDD29}" type="presParOf" srcId="{232DA0A9-8470-4E55-ADF7-BAFEED783CD4}" destId="{74A4D60A-8512-482A-8F29-5D6443A01058}" srcOrd="1" destOrd="1" presId="urn:microsoft.com/office/officeart/2008/layout/LinedList"/>
    <dgm:cxn modelId="{B2855321-FC1C-460E-8D2A-4A0A6AB76546}" type="presParOf" srcId="{31F16954-37BA-4B68-8B5B-8EEE4C3F22F7}" destId="{7A5935FF-93F5-4946-953D-597CEC02ABAD}" srcOrd="2" destOrd="0" presId="urn:microsoft.com/office/officeart/2008/layout/LinedList"/>
    <dgm:cxn modelId="{C2CCE296-BD78-4915-93FD-9D3EA7B41DC5}" type="presParOf" srcId="{31F16954-37BA-4B68-8B5B-8EEE4C3F22F7}" destId="{EC167EFA-181A-4A72-ABA9-A590EA63901F}" srcOrd="3" destOrd="0" presId="urn:microsoft.com/office/officeart/2008/layout/LinedList"/>
    <dgm:cxn modelId="{33DAAB7E-770D-4DBE-AB2E-E4477D09D70E}" type="presParOf" srcId="{EC167EFA-181A-4A72-ABA9-A590EA63901F}" destId="{CB4D8867-550C-4175-8CC5-CA8083CC0479}" srcOrd="0" destOrd="3" presId="urn:microsoft.com/office/officeart/2008/layout/LinedList"/>
    <dgm:cxn modelId="{59FCE997-EE01-4379-849C-F56031BF5E0E}" type="presOf" srcId="{3B6955F1-35BA-45B7-AA9F-450E72BB1FE4}" destId="{CB4D8867-550C-4175-8CC5-CA8083CC0479}" srcOrd="0" destOrd="0" presId="urn:microsoft.com/office/officeart/2008/layout/LinedList"/>
    <dgm:cxn modelId="{8269DF54-812E-4144-A4FD-B0A19E7A7CCC}" type="presParOf" srcId="{EC167EFA-181A-4A72-ABA9-A590EA63901F}" destId="{D21A0CC0-A15C-4E55-AF34-36A896CE7814}" srcOrd="1" destOrd="3" presId="urn:microsoft.com/office/officeart/2008/layout/LinedList"/>
    <dgm:cxn modelId="{C87005A1-F2DF-40C8-B43F-91CEA4C7F9E9}" type="presParOf" srcId="{31F16954-37BA-4B68-8B5B-8EEE4C3F22F7}" destId="{0A02A4DE-EB3E-4E95-A9E4-84C93778513F}" srcOrd="4" destOrd="0" presId="urn:microsoft.com/office/officeart/2008/layout/LinedList"/>
    <dgm:cxn modelId="{F81984AC-0D7C-4C5B-9CBE-EBAF863248F3}" type="presParOf" srcId="{31F16954-37BA-4B68-8B5B-8EEE4C3F22F7}" destId="{4E0BB702-AA8D-4B9C-A308-A28AF667B201}" srcOrd="5" destOrd="0" presId="urn:microsoft.com/office/officeart/2008/layout/LinedList"/>
    <dgm:cxn modelId="{51B6D6D2-8D3C-45BD-AEC0-FA979005FF92}" type="presParOf" srcId="{4E0BB702-AA8D-4B9C-A308-A28AF667B201}" destId="{8757E289-AE0E-4AC9-8210-4C9C4133697C}" srcOrd="0" destOrd="5" presId="urn:microsoft.com/office/officeart/2008/layout/LinedList"/>
    <dgm:cxn modelId="{75833725-F256-4DD5-912B-7FFC7562DCDE}" type="presOf" srcId="{BEF95A22-B274-4156-ABEC-240382A5BE47}" destId="{8757E289-AE0E-4AC9-8210-4C9C4133697C}" srcOrd="0" destOrd="0" presId="urn:microsoft.com/office/officeart/2008/layout/LinedList"/>
    <dgm:cxn modelId="{0C6F6807-B72D-4469-ADEE-B6725F2863E6}" type="presParOf" srcId="{4E0BB702-AA8D-4B9C-A308-A28AF667B201}" destId="{96617B33-28C2-4670-995F-5A1632B543F9}" srcOrd="1" destOrd="5" presId="urn:microsoft.com/office/officeart/2008/layout/LinedList"/>
    <dgm:cxn modelId="{B071E233-100C-4FD5-9283-52E553B78933}" type="presParOf" srcId="{31F16954-37BA-4B68-8B5B-8EEE4C3F22F7}" destId="{1EAE75E3-802A-4B74-8476-27F2DA8C771A}" srcOrd="6" destOrd="0" presId="urn:microsoft.com/office/officeart/2008/layout/LinedList"/>
    <dgm:cxn modelId="{DF599699-5883-4519-9A34-5A3B4DBC5900}" type="presParOf" srcId="{31F16954-37BA-4B68-8B5B-8EEE4C3F22F7}" destId="{B6253506-B295-4167-A888-3DDC5BDBF312}" srcOrd="7" destOrd="0" presId="urn:microsoft.com/office/officeart/2008/layout/LinedList"/>
    <dgm:cxn modelId="{72AC2764-4DC6-46D5-8862-A6FE83E90D1C}" type="presParOf" srcId="{B6253506-B295-4167-A888-3DDC5BDBF312}" destId="{F76CDA4E-AF50-4265-9FD5-D3D651A901CC}" srcOrd="0" destOrd="7" presId="urn:microsoft.com/office/officeart/2008/layout/LinedList"/>
    <dgm:cxn modelId="{D2C86422-53CC-4B7C-AD09-867A0D8B74FD}" type="presOf" srcId="{A9682121-1BE6-4819-9794-BF363FE722FB}" destId="{F76CDA4E-AF50-4265-9FD5-D3D651A901CC}" srcOrd="0" destOrd="0" presId="urn:microsoft.com/office/officeart/2008/layout/LinedList"/>
    <dgm:cxn modelId="{C1E62143-5807-42AD-93A2-37290C6859B6}" type="presParOf" srcId="{B6253506-B295-4167-A888-3DDC5BDBF312}" destId="{D3247C1D-3352-413D-9CEB-1C68247837B2}" srcOrd="1" destOrd="7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BC667-AD1D-4AC5-B240-55E7572E5886}" type="doc">
      <dgm:prSet loTypeId="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306F64-872B-4EF7-8906-541FE454910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latin typeface="Times New Roman" panose="02020603050405020304" charset="0"/>
              <a:cs typeface="Times New Roman" panose="02020603050405020304" charset="0"/>
            </a:rPr>
            <a:t>Menggabungkan data DLPD (data tidak berlabel) </a:t>
          </a:r>
          <a:r>
            <a:rPr lang="en-ID" b="0" i="0">
              <a:latin typeface="Times New Roman" panose="02020603050405020304" charset="0"/>
              <a:cs typeface="Times New Roman" panose="02020603050405020304" charset="0"/>
            </a:rPr>
            <a:t>dengan data hasil temuan Lapangan</a:t>
          </a:r>
          <a:r>
            <a:rPr lang="en-US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gm:t>
    </dgm:pt>
    <dgm:pt modelId="{A4DCBA4E-8BB9-4DBC-AB0B-9FDBC5A292F2}" cxnId="{9F7B1792-95D1-4C0C-8407-83A98C13DB88}" type="parTrans">
      <dgm:prSet/>
      <dgm:spPr/>
      <dgm:t>
        <a:bodyPr/>
        <a:lstStyle/>
        <a:p>
          <a:endParaRPr lang="en-US"/>
        </a:p>
      </dgm:t>
    </dgm:pt>
    <dgm:pt modelId="{36356CDA-D67E-4D71-937B-22EA61267EBE}" cxnId="{9F7B1792-95D1-4C0C-8407-83A98C13DB88}" type="sibTrans">
      <dgm:prSet/>
      <dgm:spPr/>
      <dgm:t>
        <a:bodyPr/>
        <a:lstStyle/>
        <a:p>
          <a:endParaRPr lang="en-US"/>
        </a:p>
      </dgm:t>
    </dgm:pt>
    <dgm:pt modelId="{3B6955F1-35BA-45B7-AA9F-450E72BB1F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b="0" i="0">
              <a:latin typeface="Times New Roman" panose="02020603050405020304" charset="0"/>
              <a:cs typeface="Times New Roman" panose="02020603050405020304" charset="0"/>
            </a:rPr>
            <a:t>Data yang diambil dari Januari – Juni 2023</a:t>
          </a:r>
          <a:r>
            <a:rPr lang="en-US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gm:t>
    </dgm:pt>
    <dgm:pt modelId="{8547E841-054B-41BF-81F8-3819A37C7282}" cxnId="{ECF2D271-9313-4FDC-B8C6-3E57DE99E83E}" type="parTrans">
      <dgm:prSet/>
      <dgm:spPr/>
      <dgm:t>
        <a:bodyPr/>
        <a:lstStyle/>
        <a:p>
          <a:endParaRPr lang="en-US"/>
        </a:p>
      </dgm:t>
    </dgm:pt>
    <dgm:pt modelId="{104A2EA4-CD19-429F-AA8E-EDE483083D8F}" cxnId="{ECF2D271-9313-4FDC-B8C6-3E57DE99E83E}" type="sibTrans">
      <dgm:prSet/>
      <dgm:spPr/>
      <dgm:t>
        <a:bodyPr/>
        <a:lstStyle/>
        <a:p>
          <a:endParaRPr lang="en-US"/>
        </a:p>
      </dgm:t>
    </dgm:pt>
    <dgm:pt modelId="{BEF95A22-B274-4156-ABEC-240382A5BE4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b="0" i="0">
              <a:latin typeface="Times New Roman" panose="02020603050405020304" charset="0"/>
              <a:cs typeface="Times New Roman" panose="02020603050405020304" charset="0"/>
            </a:rPr>
            <a:t>Feature selection: dilakukan feature selection dengan beberapa method</a:t>
          </a:r>
          <a:r>
            <a:rPr lang="en-US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gm:t>
    </dgm:pt>
    <dgm:pt modelId="{C737DAE3-C87B-4BD1-BB1E-126C2FD58F6B}" cxnId="{01E55066-4E5A-4649-AB8D-5813B4082A0F}" type="parTrans">
      <dgm:prSet/>
      <dgm:spPr/>
      <dgm:t>
        <a:bodyPr/>
        <a:lstStyle/>
        <a:p>
          <a:endParaRPr lang="en-US"/>
        </a:p>
      </dgm:t>
    </dgm:pt>
    <dgm:pt modelId="{A1C2450D-A9AE-43CD-A692-634E785101C4}" cxnId="{01E55066-4E5A-4649-AB8D-5813B4082A0F}" type="sibTrans">
      <dgm:prSet/>
      <dgm:spPr/>
      <dgm:t>
        <a:bodyPr/>
        <a:lstStyle/>
        <a:p>
          <a:endParaRPr lang="en-US"/>
        </a:p>
      </dgm:t>
    </dgm:pt>
    <dgm:pt modelId="{A9682121-1BE6-4819-9794-BF363FE722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latin typeface="Times New Roman" panose="02020603050405020304" charset="0"/>
              <a:cs typeface="Times New Roman" panose="02020603050405020304" charset="0"/>
            </a:rPr>
            <a:t>Data yang didapat merupakan data yang imbalance, dilakukan semua methode untuk menyeimbangkan data seperti undersampling, oversampling dan SMOTE</a:t>
          </a:r>
          <a:r>
            <a:rPr lang="en-US">
              <a:latin typeface="Times New Roman" panose="02020603050405020304" charset="0"/>
              <a:cs typeface="Times New Roman" panose="02020603050405020304" charset="0"/>
            </a:rPr>
            <a:t/>
          </a:r>
          <a:endParaRPr lang="en-US">
            <a:latin typeface="Times New Roman" panose="02020603050405020304" charset="0"/>
            <a:cs typeface="Times New Roman" panose="02020603050405020304" charset="0"/>
          </a:endParaRPr>
        </a:p>
      </dgm:t>
    </dgm:pt>
    <dgm:pt modelId="{FD1073D9-2790-4724-A9BF-5BC7DD3B6755}" cxnId="{8110BBD9-B60D-4FFA-A5BE-243C9B4C86F3}" type="parTrans">
      <dgm:prSet/>
      <dgm:spPr/>
      <dgm:t>
        <a:bodyPr/>
        <a:lstStyle/>
        <a:p>
          <a:endParaRPr lang="en-US"/>
        </a:p>
      </dgm:t>
    </dgm:pt>
    <dgm:pt modelId="{1D5EDF6D-74F8-47F4-A66D-F67CF4DC0748}" cxnId="{8110BBD9-B60D-4FFA-A5BE-243C9B4C86F3}" type="sibTrans">
      <dgm:prSet/>
      <dgm:spPr/>
      <dgm:t>
        <a:bodyPr/>
        <a:lstStyle/>
        <a:p>
          <a:endParaRPr lang="en-US"/>
        </a:p>
      </dgm:t>
    </dgm:pt>
    <dgm:pt modelId="{31F16954-37BA-4B68-8B5B-8EEE4C3F22F7}" type="pres">
      <dgm:prSet presAssocID="{F29BC667-AD1D-4AC5-B240-55E7572E5886}" presName="vert0" presStyleCnt="0">
        <dgm:presLayoutVars>
          <dgm:dir/>
          <dgm:animOne val="branch"/>
          <dgm:animLvl val="lvl"/>
        </dgm:presLayoutVars>
      </dgm:prSet>
      <dgm:spPr/>
    </dgm:pt>
    <dgm:pt modelId="{5998B722-4000-4BAC-82EE-9247B8D6CF41}" type="pres">
      <dgm:prSet presAssocID="{89306F64-872B-4EF7-8906-541FE4549100}" presName="thickLine" presStyleLbl="alignNode1" presStyleIdx="0" presStyleCnt="4"/>
      <dgm:spPr/>
    </dgm:pt>
    <dgm:pt modelId="{232DA0A9-8470-4E55-ADF7-BAFEED783CD4}" type="pres">
      <dgm:prSet presAssocID="{89306F64-872B-4EF7-8906-541FE4549100}" presName="horz1" presStyleCnt="0"/>
      <dgm:spPr/>
    </dgm:pt>
    <dgm:pt modelId="{813C42EF-CF38-4D65-A66E-2B216893B16B}" type="pres">
      <dgm:prSet presAssocID="{89306F64-872B-4EF7-8906-541FE4549100}" presName="tx1" presStyleLbl="revTx" presStyleIdx="0" presStyleCnt="4"/>
      <dgm:spPr/>
    </dgm:pt>
    <dgm:pt modelId="{74A4D60A-8512-482A-8F29-5D6443A01058}" type="pres">
      <dgm:prSet presAssocID="{89306F64-872B-4EF7-8906-541FE4549100}" presName="vert1" presStyleCnt="0"/>
      <dgm:spPr/>
    </dgm:pt>
    <dgm:pt modelId="{7A5935FF-93F5-4946-953D-597CEC02ABAD}" type="pres">
      <dgm:prSet presAssocID="{3B6955F1-35BA-45B7-AA9F-450E72BB1FE4}" presName="thickLine" presStyleLbl="alignNode1" presStyleIdx="1" presStyleCnt="4"/>
      <dgm:spPr/>
    </dgm:pt>
    <dgm:pt modelId="{EC167EFA-181A-4A72-ABA9-A590EA63901F}" type="pres">
      <dgm:prSet presAssocID="{3B6955F1-35BA-45B7-AA9F-450E72BB1FE4}" presName="horz1" presStyleCnt="0"/>
      <dgm:spPr/>
    </dgm:pt>
    <dgm:pt modelId="{CB4D8867-550C-4175-8CC5-CA8083CC0479}" type="pres">
      <dgm:prSet presAssocID="{3B6955F1-35BA-45B7-AA9F-450E72BB1FE4}" presName="tx1" presStyleLbl="revTx" presStyleIdx="1" presStyleCnt="4"/>
      <dgm:spPr/>
    </dgm:pt>
    <dgm:pt modelId="{D21A0CC0-A15C-4E55-AF34-36A896CE7814}" type="pres">
      <dgm:prSet presAssocID="{3B6955F1-35BA-45B7-AA9F-450E72BB1FE4}" presName="vert1" presStyleCnt="0"/>
      <dgm:spPr/>
    </dgm:pt>
    <dgm:pt modelId="{0A02A4DE-EB3E-4E95-A9E4-84C93778513F}" type="pres">
      <dgm:prSet presAssocID="{BEF95A22-B274-4156-ABEC-240382A5BE47}" presName="thickLine" presStyleLbl="alignNode1" presStyleIdx="2" presStyleCnt="4"/>
      <dgm:spPr/>
    </dgm:pt>
    <dgm:pt modelId="{4E0BB702-AA8D-4B9C-A308-A28AF667B201}" type="pres">
      <dgm:prSet presAssocID="{BEF95A22-B274-4156-ABEC-240382A5BE47}" presName="horz1" presStyleCnt="0"/>
      <dgm:spPr/>
    </dgm:pt>
    <dgm:pt modelId="{8757E289-AE0E-4AC9-8210-4C9C4133697C}" type="pres">
      <dgm:prSet presAssocID="{BEF95A22-B274-4156-ABEC-240382A5BE47}" presName="tx1" presStyleLbl="revTx" presStyleIdx="2" presStyleCnt="4"/>
      <dgm:spPr/>
    </dgm:pt>
    <dgm:pt modelId="{96617B33-28C2-4670-995F-5A1632B543F9}" type="pres">
      <dgm:prSet presAssocID="{BEF95A22-B274-4156-ABEC-240382A5BE47}" presName="vert1" presStyleCnt="0"/>
      <dgm:spPr/>
    </dgm:pt>
    <dgm:pt modelId="{1EAE75E3-802A-4B74-8476-27F2DA8C771A}" type="pres">
      <dgm:prSet presAssocID="{A9682121-1BE6-4819-9794-BF363FE722FB}" presName="thickLine" presStyleLbl="alignNode1" presStyleIdx="3" presStyleCnt="4"/>
      <dgm:spPr/>
    </dgm:pt>
    <dgm:pt modelId="{B6253506-B295-4167-A888-3DDC5BDBF312}" type="pres">
      <dgm:prSet presAssocID="{A9682121-1BE6-4819-9794-BF363FE722FB}" presName="horz1" presStyleCnt="0"/>
      <dgm:spPr/>
    </dgm:pt>
    <dgm:pt modelId="{F76CDA4E-AF50-4265-9FD5-D3D651A901CC}" type="pres">
      <dgm:prSet presAssocID="{A9682121-1BE6-4819-9794-BF363FE722FB}" presName="tx1" presStyleLbl="revTx" presStyleIdx="3" presStyleCnt="4"/>
      <dgm:spPr/>
    </dgm:pt>
    <dgm:pt modelId="{D3247C1D-3352-413D-9CEB-1C68247837B2}" type="pres">
      <dgm:prSet presAssocID="{A9682121-1BE6-4819-9794-BF363FE722FB}" presName="vert1" presStyleCnt="0"/>
      <dgm:spPr/>
    </dgm:pt>
  </dgm:ptLst>
  <dgm:cxnLst>
    <dgm:cxn modelId="{9F7B1792-95D1-4C0C-8407-83A98C13DB88}" srcId="{F29BC667-AD1D-4AC5-B240-55E7572E5886}" destId="{89306F64-872B-4EF7-8906-541FE4549100}" srcOrd="0" destOrd="0" parTransId="{A4DCBA4E-8BB9-4DBC-AB0B-9FDBC5A292F2}" sibTransId="{36356CDA-D67E-4D71-937B-22EA61267EBE}"/>
    <dgm:cxn modelId="{ECF2D271-9313-4FDC-B8C6-3E57DE99E83E}" srcId="{F29BC667-AD1D-4AC5-B240-55E7572E5886}" destId="{3B6955F1-35BA-45B7-AA9F-450E72BB1FE4}" srcOrd="1" destOrd="0" parTransId="{8547E841-054B-41BF-81F8-3819A37C7282}" sibTransId="{104A2EA4-CD19-429F-AA8E-EDE483083D8F}"/>
    <dgm:cxn modelId="{01E55066-4E5A-4649-AB8D-5813B4082A0F}" srcId="{F29BC667-AD1D-4AC5-B240-55E7572E5886}" destId="{BEF95A22-B274-4156-ABEC-240382A5BE47}" srcOrd="2" destOrd="0" parTransId="{C737DAE3-C87B-4BD1-BB1E-126C2FD58F6B}" sibTransId="{A1C2450D-A9AE-43CD-A692-634E785101C4}"/>
    <dgm:cxn modelId="{8110BBD9-B60D-4FFA-A5BE-243C9B4C86F3}" srcId="{F29BC667-AD1D-4AC5-B240-55E7572E5886}" destId="{A9682121-1BE6-4819-9794-BF363FE722FB}" srcOrd="3" destOrd="0" parTransId="{FD1073D9-2790-4724-A9BF-5BC7DD3B6755}" sibTransId="{1D5EDF6D-74F8-47F4-A66D-F67CF4DC0748}"/>
    <dgm:cxn modelId="{4AAA518F-2B5A-43F1-9464-2A2F8B995926}" type="presOf" srcId="{F29BC667-AD1D-4AC5-B240-55E7572E5886}" destId="{31F16954-37BA-4B68-8B5B-8EEE4C3F22F7}" srcOrd="0" destOrd="0" presId="urn:microsoft.com/office/officeart/2008/layout/LinedList"/>
    <dgm:cxn modelId="{06CCD50B-272B-411B-B123-1A284677506A}" type="presParOf" srcId="{31F16954-37BA-4B68-8B5B-8EEE4C3F22F7}" destId="{5998B722-4000-4BAC-82EE-9247B8D6CF41}" srcOrd="0" destOrd="0" presId="urn:microsoft.com/office/officeart/2008/layout/LinedList"/>
    <dgm:cxn modelId="{A83EA418-B5E9-43DE-97C7-F28DC2EDC390}" type="presParOf" srcId="{31F16954-37BA-4B68-8B5B-8EEE4C3F22F7}" destId="{232DA0A9-8470-4E55-ADF7-BAFEED783CD4}" srcOrd="1" destOrd="0" presId="urn:microsoft.com/office/officeart/2008/layout/LinedList"/>
    <dgm:cxn modelId="{BE2D0BB0-99C7-4AE9-A8E2-DB4465A15425}" type="presParOf" srcId="{232DA0A9-8470-4E55-ADF7-BAFEED783CD4}" destId="{813C42EF-CF38-4D65-A66E-2B216893B16B}" srcOrd="0" destOrd="1" presId="urn:microsoft.com/office/officeart/2008/layout/LinedList"/>
    <dgm:cxn modelId="{CB043D0B-C217-43C6-9F6C-728FC639CA08}" type="presOf" srcId="{89306F64-872B-4EF7-8906-541FE4549100}" destId="{813C42EF-CF38-4D65-A66E-2B216893B16B}" srcOrd="0" destOrd="0" presId="urn:microsoft.com/office/officeart/2008/layout/LinedList"/>
    <dgm:cxn modelId="{CCFA97A3-2011-4299-AFDD-CA804E67DFCA}" type="presParOf" srcId="{232DA0A9-8470-4E55-ADF7-BAFEED783CD4}" destId="{74A4D60A-8512-482A-8F29-5D6443A01058}" srcOrd="1" destOrd="1" presId="urn:microsoft.com/office/officeart/2008/layout/LinedList"/>
    <dgm:cxn modelId="{35FD4E7B-E9D8-4AD1-B709-49A065755EEA}" type="presParOf" srcId="{31F16954-37BA-4B68-8B5B-8EEE4C3F22F7}" destId="{7A5935FF-93F5-4946-953D-597CEC02ABAD}" srcOrd="2" destOrd="0" presId="urn:microsoft.com/office/officeart/2008/layout/LinedList"/>
    <dgm:cxn modelId="{E1F8BDDB-845E-45DF-AA68-F41A44B2BB3B}" type="presParOf" srcId="{31F16954-37BA-4B68-8B5B-8EEE4C3F22F7}" destId="{EC167EFA-181A-4A72-ABA9-A590EA63901F}" srcOrd="3" destOrd="0" presId="urn:microsoft.com/office/officeart/2008/layout/LinedList"/>
    <dgm:cxn modelId="{F907E426-D2CA-4903-BE7D-42E59B762C06}" type="presParOf" srcId="{EC167EFA-181A-4A72-ABA9-A590EA63901F}" destId="{CB4D8867-550C-4175-8CC5-CA8083CC0479}" srcOrd="0" destOrd="3" presId="urn:microsoft.com/office/officeart/2008/layout/LinedList"/>
    <dgm:cxn modelId="{DCAF6FD9-A69D-44D9-9146-2177B554C8B5}" type="presOf" srcId="{3B6955F1-35BA-45B7-AA9F-450E72BB1FE4}" destId="{CB4D8867-550C-4175-8CC5-CA8083CC0479}" srcOrd="0" destOrd="0" presId="urn:microsoft.com/office/officeart/2008/layout/LinedList"/>
    <dgm:cxn modelId="{3D96F2FF-BFDE-4C43-AB59-779E66810B00}" type="presParOf" srcId="{EC167EFA-181A-4A72-ABA9-A590EA63901F}" destId="{D21A0CC0-A15C-4E55-AF34-36A896CE7814}" srcOrd="1" destOrd="3" presId="urn:microsoft.com/office/officeart/2008/layout/LinedList"/>
    <dgm:cxn modelId="{E7037A92-4292-4100-B0B8-E3DB6C8035FF}" type="presParOf" srcId="{31F16954-37BA-4B68-8B5B-8EEE4C3F22F7}" destId="{0A02A4DE-EB3E-4E95-A9E4-84C93778513F}" srcOrd="4" destOrd="0" presId="urn:microsoft.com/office/officeart/2008/layout/LinedList"/>
    <dgm:cxn modelId="{8BFBA966-C32A-4C33-9B58-2E5EF1257DEF}" type="presParOf" srcId="{31F16954-37BA-4B68-8B5B-8EEE4C3F22F7}" destId="{4E0BB702-AA8D-4B9C-A308-A28AF667B201}" srcOrd="5" destOrd="0" presId="urn:microsoft.com/office/officeart/2008/layout/LinedList"/>
    <dgm:cxn modelId="{B8B2F5C1-9AA1-4AE4-94B7-9F9C16B4DFBB}" type="presParOf" srcId="{4E0BB702-AA8D-4B9C-A308-A28AF667B201}" destId="{8757E289-AE0E-4AC9-8210-4C9C4133697C}" srcOrd="0" destOrd="5" presId="urn:microsoft.com/office/officeart/2008/layout/LinedList"/>
    <dgm:cxn modelId="{B9F19F6C-F5C6-4DCB-80E9-A45591FD1324}" type="presOf" srcId="{BEF95A22-B274-4156-ABEC-240382A5BE47}" destId="{8757E289-AE0E-4AC9-8210-4C9C4133697C}" srcOrd="0" destOrd="0" presId="urn:microsoft.com/office/officeart/2008/layout/LinedList"/>
    <dgm:cxn modelId="{768CE77E-6E93-43E9-87DE-5CFB74A886B9}" type="presParOf" srcId="{4E0BB702-AA8D-4B9C-A308-A28AF667B201}" destId="{96617B33-28C2-4670-995F-5A1632B543F9}" srcOrd="1" destOrd="5" presId="urn:microsoft.com/office/officeart/2008/layout/LinedList"/>
    <dgm:cxn modelId="{1A6E921F-0D37-4E97-8B73-3D434B8DBAE9}" type="presParOf" srcId="{31F16954-37BA-4B68-8B5B-8EEE4C3F22F7}" destId="{1EAE75E3-802A-4B74-8476-27F2DA8C771A}" srcOrd="6" destOrd="0" presId="urn:microsoft.com/office/officeart/2008/layout/LinedList"/>
    <dgm:cxn modelId="{CE5F87AE-2CBD-48CE-BB6E-5E8A51C08428}" type="presParOf" srcId="{31F16954-37BA-4B68-8B5B-8EEE4C3F22F7}" destId="{B6253506-B295-4167-A888-3DDC5BDBF312}" srcOrd="7" destOrd="0" presId="urn:microsoft.com/office/officeart/2008/layout/LinedList"/>
    <dgm:cxn modelId="{B2D187A4-80E3-4F32-A829-198BAC9DC8F5}" type="presParOf" srcId="{B6253506-B295-4167-A888-3DDC5BDBF312}" destId="{F76CDA4E-AF50-4265-9FD5-D3D651A901CC}" srcOrd="0" destOrd="7" presId="urn:microsoft.com/office/officeart/2008/layout/LinedList"/>
    <dgm:cxn modelId="{B0608D2B-8668-4C12-877B-A1D7792B4CE4}" type="presOf" srcId="{A9682121-1BE6-4819-9794-BF363FE722FB}" destId="{F76CDA4E-AF50-4265-9FD5-D3D651A901CC}" srcOrd="0" destOrd="0" presId="urn:microsoft.com/office/officeart/2008/layout/LinedList"/>
    <dgm:cxn modelId="{2009CA37-9DB6-4503-A9C1-A3C605DC41A1}" type="presParOf" srcId="{B6253506-B295-4167-A888-3DDC5BDBF312}" destId="{D3247C1D-3352-413D-9CEB-1C68247837B2}" srcOrd="1" destOrd="7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653184" cy="3187700"/>
        <a:chOff x="0" y="0"/>
        <a:chExt cx="10653184" cy="3187700"/>
      </a:xfrm>
    </dsp:grpSpPr>
    <dsp:sp modelId="{2E218FF1-E514-4215-AB2D-A49FBE316371}">
      <dsp:nvSpPr>
        <dsp:cNvPr id="3" name="Rectangles 2"/>
        <dsp:cNvSpPr/>
      </dsp:nvSpPr>
      <dsp:spPr bwMode="white">
        <a:xfrm>
          <a:off x="472267" y="694664"/>
          <a:ext cx="1910325" cy="62953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1750" tIns="31750" rIns="31750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solidFill>
                <a:schemeClr val="tx1"/>
              </a:solidFill>
            </a:rPr>
            <a:t>Preproses</a:t>
          </a:r>
          <a:endParaRPr lang="en-ID" dirty="0">
            <a:solidFill>
              <a:schemeClr val="tx1"/>
            </a:solidFill>
          </a:endParaRPr>
        </a:p>
      </dsp:txBody>
      <dsp:txXfrm>
        <a:off x="472267" y="694664"/>
        <a:ext cx="1910325" cy="629539"/>
      </dsp:txXfrm>
    </dsp:sp>
    <dsp:sp modelId="{BC999C5F-1952-49B5-9B22-88B44E964DB9}">
      <dsp:nvSpPr>
        <dsp:cNvPr id="4" name="Rectangles 3"/>
        <dsp:cNvSpPr/>
      </dsp:nvSpPr>
      <dsp:spPr bwMode="white">
        <a:xfrm>
          <a:off x="472267" y="2008251"/>
          <a:ext cx="1910325" cy="1179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130" tIns="24130" rIns="24130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Imbalance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tx1"/>
              </a:solidFill>
            </a:rPr>
            <a:t>Undersampling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Oversampling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SMOTE</a:t>
          </a:r>
          <a:endParaRPr lang="en-ID" dirty="0">
            <a:solidFill>
              <a:schemeClr val="tx1"/>
            </a:solidFill>
          </a:endParaRPr>
        </a:p>
      </dsp:txBody>
      <dsp:txXfrm>
        <a:off x="472267" y="2008251"/>
        <a:ext cx="1910325" cy="1179449"/>
      </dsp:txXfrm>
    </dsp:sp>
    <dsp:sp modelId="{E000D143-B6FA-418C-A0E1-E16FD34E4AE9}">
      <dsp:nvSpPr>
        <dsp:cNvPr id="5" name="Oval 4"/>
        <dsp:cNvSpPr/>
      </dsp:nvSpPr>
      <dsp:spPr bwMode="white">
        <a:xfrm>
          <a:off x="450559" y="499289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50559" y="499289"/>
        <a:ext cx="151958" cy="151958"/>
      </dsp:txXfrm>
    </dsp:sp>
    <dsp:sp modelId="{C3A122C6-8F9E-4D47-B3F5-DF7B00370340}">
      <dsp:nvSpPr>
        <dsp:cNvPr id="6" name="Oval 5"/>
        <dsp:cNvSpPr/>
      </dsp:nvSpPr>
      <dsp:spPr bwMode="white">
        <a:xfrm>
          <a:off x="559100" y="282207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80000"/>
            <a:satOff val="349"/>
            <a:lumOff val="-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59100" y="282207"/>
        <a:ext cx="151958" cy="151958"/>
      </dsp:txXfrm>
    </dsp:sp>
    <dsp:sp modelId="{9DD78894-E2C6-4317-85CB-D06D66020FCA}">
      <dsp:nvSpPr>
        <dsp:cNvPr id="7" name="Oval 6"/>
        <dsp:cNvSpPr/>
      </dsp:nvSpPr>
      <dsp:spPr bwMode="white">
        <a:xfrm>
          <a:off x="819599" y="325624"/>
          <a:ext cx="238791" cy="23879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60000"/>
            <a:satOff val="697"/>
            <a:lumOff val="-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19599" y="325624"/>
        <a:ext cx="238791" cy="238791"/>
      </dsp:txXfrm>
    </dsp:sp>
    <dsp:sp modelId="{2FC9FACF-2905-4740-BFAE-E34106254009}">
      <dsp:nvSpPr>
        <dsp:cNvPr id="8" name="Oval 7"/>
        <dsp:cNvSpPr/>
      </dsp:nvSpPr>
      <dsp:spPr bwMode="white">
        <a:xfrm>
          <a:off x="1036681" y="86833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240000"/>
            <a:satOff val="1046"/>
            <a:lumOff val="-13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36681" y="86833"/>
        <a:ext cx="151958" cy="151958"/>
      </dsp:txXfrm>
    </dsp:sp>
    <dsp:sp modelId="{A86E3394-2566-4555-96DD-3E2CC5742924}">
      <dsp:nvSpPr>
        <dsp:cNvPr id="9" name="Oval 8"/>
        <dsp:cNvSpPr/>
      </dsp:nvSpPr>
      <dsp:spPr bwMode="white">
        <a:xfrm>
          <a:off x="1318888" y="0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320000"/>
            <a:satOff val="1394"/>
            <a:lumOff val="-17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18888" y="0"/>
        <a:ext cx="151958" cy="151958"/>
      </dsp:txXfrm>
    </dsp:sp>
    <dsp:sp modelId="{609CA9E7-4D2A-4CE3-A445-EFF266004112}">
      <dsp:nvSpPr>
        <dsp:cNvPr id="10" name="Oval 9"/>
        <dsp:cNvSpPr/>
      </dsp:nvSpPr>
      <dsp:spPr bwMode="white">
        <a:xfrm>
          <a:off x="1666220" y="151958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400000"/>
            <a:satOff val="1743"/>
            <a:lumOff val="-21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66220" y="151958"/>
        <a:ext cx="151958" cy="151958"/>
      </dsp:txXfrm>
    </dsp:sp>
    <dsp:sp modelId="{CEDDC4C2-562F-4FAC-8C36-2556A826B9FD}">
      <dsp:nvSpPr>
        <dsp:cNvPr id="11" name="Oval 10"/>
        <dsp:cNvSpPr/>
      </dsp:nvSpPr>
      <dsp:spPr bwMode="white">
        <a:xfrm>
          <a:off x="1883302" y="260499"/>
          <a:ext cx="238791" cy="23879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480000"/>
            <a:satOff val="2092"/>
            <a:lumOff val="-2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83302" y="260499"/>
        <a:ext cx="238791" cy="238791"/>
      </dsp:txXfrm>
    </dsp:sp>
    <dsp:sp modelId="{165D3675-856B-4296-B8E9-F3B0642AFD6A}">
      <dsp:nvSpPr>
        <dsp:cNvPr id="12" name="Oval 11"/>
        <dsp:cNvSpPr/>
      </dsp:nvSpPr>
      <dsp:spPr bwMode="white">
        <a:xfrm>
          <a:off x="2187218" y="499289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560000"/>
            <a:satOff val="2440"/>
            <a:lumOff val="-30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187218" y="499289"/>
        <a:ext cx="151958" cy="151958"/>
      </dsp:txXfrm>
    </dsp:sp>
    <dsp:sp modelId="{768DFCBE-6C83-4797-8F85-6839C9D345F2}">
      <dsp:nvSpPr>
        <dsp:cNvPr id="13" name="Oval 12"/>
        <dsp:cNvSpPr/>
      </dsp:nvSpPr>
      <dsp:spPr bwMode="white">
        <a:xfrm>
          <a:off x="2317467" y="738080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640000"/>
            <a:satOff val="2789"/>
            <a:lumOff val="-34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17467" y="738080"/>
        <a:ext cx="151958" cy="151958"/>
      </dsp:txXfrm>
    </dsp:sp>
    <dsp:sp modelId="{10872182-4936-4D35-8B86-FB39C529EDEE}">
      <dsp:nvSpPr>
        <dsp:cNvPr id="14" name="Oval 13"/>
        <dsp:cNvSpPr/>
      </dsp:nvSpPr>
      <dsp:spPr bwMode="white">
        <a:xfrm>
          <a:off x="1188639" y="282207"/>
          <a:ext cx="390748" cy="39074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720000"/>
            <a:satOff val="3137"/>
            <a:lumOff val="-3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188639" y="282207"/>
        <a:ext cx="390748" cy="390748"/>
      </dsp:txXfrm>
    </dsp:sp>
    <dsp:sp modelId="{5C612900-C23A-4056-B702-5B126680BA95}">
      <dsp:nvSpPr>
        <dsp:cNvPr id="15" name="Oval 14"/>
        <dsp:cNvSpPr/>
      </dsp:nvSpPr>
      <dsp:spPr bwMode="white">
        <a:xfrm>
          <a:off x="342017" y="1107120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800000"/>
            <a:satOff val="3486"/>
            <a:lumOff val="-43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42017" y="1107120"/>
        <a:ext cx="151958" cy="151958"/>
      </dsp:txXfrm>
    </dsp:sp>
    <dsp:sp modelId="{0CFFE5C8-6F36-4CA3-9C3A-CDA4DFFD1525}">
      <dsp:nvSpPr>
        <dsp:cNvPr id="16" name="Oval 15"/>
        <dsp:cNvSpPr/>
      </dsp:nvSpPr>
      <dsp:spPr bwMode="white">
        <a:xfrm>
          <a:off x="472267" y="1302494"/>
          <a:ext cx="238791" cy="23879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880000"/>
            <a:satOff val="3834"/>
            <a:lumOff val="-47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72267" y="1302494"/>
        <a:ext cx="238791" cy="238791"/>
      </dsp:txXfrm>
    </dsp:sp>
    <dsp:sp modelId="{FF981F56-4C1E-4BBE-B4AE-B3AC3F4E4B80}">
      <dsp:nvSpPr>
        <dsp:cNvPr id="17" name="Oval 16"/>
        <dsp:cNvSpPr/>
      </dsp:nvSpPr>
      <dsp:spPr bwMode="white">
        <a:xfrm>
          <a:off x="797890" y="1476160"/>
          <a:ext cx="347332" cy="3473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960000"/>
            <a:satOff val="4183"/>
            <a:lumOff val="-5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97890" y="1476160"/>
        <a:ext cx="347332" cy="347332"/>
      </dsp:txXfrm>
    </dsp:sp>
    <dsp:sp modelId="{AB18216D-CBC2-4E57-BDCF-FE1A873850C2}">
      <dsp:nvSpPr>
        <dsp:cNvPr id="18" name="Oval 17"/>
        <dsp:cNvSpPr/>
      </dsp:nvSpPr>
      <dsp:spPr bwMode="white">
        <a:xfrm>
          <a:off x="1253763" y="1758367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039999"/>
            <a:satOff val="4532"/>
            <a:lumOff val="-56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53763" y="1758367"/>
        <a:ext cx="151958" cy="151958"/>
      </dsp:txXfrm>
    </dsp:sp>
    <dsp:sp modelId="{795D7BF7-59DC-4ABA-B051-113C108EF9E4}">
      <dsp:nvSpPr>
        <dsp:cNvPr id="19" name="Oval 18"/>
        <dsp:cNvSpPr/>
      </dsp:nvSpPr>
      <dsp:spPr bwMode="white">
        <a:xfrm>
          <a:off x="1340596" y="1476160"/>
          <a:ext cx="238791" cy="23879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120000"/>
            <a:satOff val="4880"/>
            <a:lumOff val="-6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0596" y="1476160"/>
        <a:ext cx="238791" cy="238791"/>
      </dsp:txXfrm>
    </dsp:sp>
    <dsp:sp modelId="{6D7D2663-0085-469E-AB21-D1918D017FBC}">
      <dsp:nvSpPr>
        <dsp:cNvPr id="20" name="Oval 19"/>
        <dsp:cNvSpPr/>
      </dsp:nvSpPr>
      <dsp:spPr bwMode="white">
        <a:xfrm>
          <a:off x="1557679" y="1780075"/>
          <a:ext cx="151958" cy="1519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200000"/>
            <a:satOff val="5229"/>
            <a:lumOff val="-65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557679" y="1780075"/>
        <a:ext cx="151958" cy="151958"/>
      </dsp:txXfrm>
    </dsp:sp>
    <dsp:sp modelId="{558EB6E7-DF0A-4600-8DB9-CB9E045D6472}">
      <dsp:nvSpPr>
        <dsp:cNvPr id="21" name="Oval 20"/>
        <dsp:cNvSpPr/>
      </dsp:nvSpPr>
      <dsp:spPr bwMode="white">
        <a:xfrm>
          <a:off x="1753053" y="1432744"/>
          <a:ext cx="347332" cy="34733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280000"/>
            <a:satOff val="5577"/>
            <a:lumOff val="-69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753053" y="1432744"/>
        <a:ext cx="347332" cy="347332"/>
      </dsp:txXfrm>
    </dsp:sp>
    <dsp:sp modelId="{04038E27-29EF-4D22-807B-E1C18B084925}">
      <dsp:nvSpPr>
        <dsp:cNvPr id="22" name="Oval 21"/>
        <dsp:cNvSpPr/>
      </dsp:nvSpPr>
      <dsp:spPr bwMode="white">
        <a:xfrm>
          <a:off x="2230634" y="1345911"/>
          <a:ext cx="238791" cy="23879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359999"/>
            <a:satOff val="5926"/>
            <a:lumOff val="-7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230634" y="1345911"/>
        <a:ext cx="238791" cy="238791"/>
      </dsp:txXfrm>
    </dsp:sp>
    <dsp:sp modelId="{D6E2EDBC-CEA9-4552-BD81-182E0DE9A22C}">
      <dsp:nvSpPr>
        <dsp:cNvPr id="23" name="Chevron 22"/>
        <dsp:cNvSpPr/>
      </dsp:nvSpPr>
      <dsp:spPr bwMode="white">
        <a:xfrm>
          <a:off x="2491133" y="318757"/>
          <a:ext cx="701294" cy="1338847"/>
        </a:xfrm>
        <a:prstGeom prst="chevron">
          <a:avLst>
            <a:gd name="adj" fmla="val 6231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491133" y="318757"/>
        <a:ext cx="701294" cy="1338847"/>
      </dsp:txXfrm>
    </dsp:sp>
    <dsp:sp modelId="{C4D157F4-BE00-491F-8888-33473CB5555E}">
      <dsp:nvSpPr>
        <dsp:cNvPr id="24" name="Rectangles 23"/>
        <dsp:cNvSpPr/>
      </dsp:nvSpPr>
      <dsp:spPr bwMode="white">
        <a:xfrm>
          <a:off x="3192427" y="319408"/>
          <a:ext cx="1912620" cy="1338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1750" tIns="31750" rIns="31750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Proses</a:t>
          </a:r>
          <a:endParaRPr lang="en-ID" dirty="0">
            <a:solidFill>
              <a:schemeClr val="tx1"/>
            </a:solidFill>
          </a:endParaRPr>
        </a:p>
      </dsp:txBody>
      <dsp:txXfrm>
        <a:off x="3192427" y="319408"/>
        <a:ext cx="1912620" cy="1338834"/>
      </dsp:txXfrm>
    </dsp:sp>
    <dsp:sp modelId="{A471A474-1E84-4586-81C4-5386871D04B1}">
      <dsp:nvSpPr>
        <dsp:cNvPr id="25" name="Rectangles 24"/>
        <dsp:cNvSpPr/>
      </dsp:nvSpPr>
      <dsp:spPr bwMode="white">
        <a:xfrm>
          <a:off x="3192427" y="2008251"/>
          <a:ext cx="1912620" cy="1179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130" tIns="24130" rIns="24130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Try many algorithm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Use the best!</a:t>
          </a:r>
          <a:endParaRPr lang="en-ID" dirty="0">
            <a:solidFill>
              <a:schemeClr val="tx1"/>
            </a:solidFill>
          </a:endParaRPr>
        </a:p>
      </dsp:txBody>
      <dsp:txXfrm>
        <a:off x="3192427" y="2008251"/>
        <a:ext cx="1912620" cy="1179449"/>
      </dsp:txXfrm>
    </dsp:sp>
    <dsp:sp modelId="{1B22BC07-134E-4FBA-81BF-0B172AF768CB}">
      <dsp:nvSpPr>
        <dsp:cNvPr id="26" name="Chevron 25"/>
        <dsp:cNvSpPr/>
      </dsp:nvSpPr>
      <dsp:spPr bwMode="white">
        <a:xfrm>
          <a:off x="5105047" y="318757"/>
          <a:ext cx="701294" cy="1338847"/>
        </a:xfrm>
        <a:prstGeom prst="chevron">
          <a:avLst>
            <a:gd name="adj" fmla="val 62310"/>
          </a:avLst>
        </a:prstGeom>
      </dsp:spPr>
      <dsp:style>
        <a:lnRef idx="0">
          <a:schemeClr val="lt1"/>
        </a:lnRef>
        <a:fillRef idx="1">
          <a:schemeClr val="accent5">
            <a:hueOff val="720000"/>
            <a:satOff val="3137"/>
            <a:lumOff val="-3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05047" y="318757"/>
        <a:ext cx="701294" cy="1338847"/>
      </dsp:txXfrm>
    </dsp:sp>
    <dsp:sp modelId="{83A61FDB-DF8D-4A7E-8FAF-11F4F3B108FD}">
      <dsp:nvSpPr>
        <dsp:cNvPr id="27" name="Rectangles 26"/>
        <dsp:cNvSpPr/>
      </dsp:nvSpPr>
      <dsp:spPr bwMode="white">
        <a:xfrm>
          <a:off x="5806341" y="319408"/>
          <a:ext cx="1912620" cy="1338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1750" tIns="31750" rIns="31750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Validation and Evaluation</a:t>
          </a:r>
          <a:endParaRPr lang="en-ID" dirty="0">
            <a:solidFill>
              <a:schemeClr val="tx1"/>
            </a:solidFill>
          </a:endParaRPr>
        </a:p>
      </dsp:txBody>
      <dsp:txXfrm>
        <a:off x="5806341" y="319408"/>
        <a:ext cx="1912620" cy="1338834"/>
      </dsp:txXfrm>
    </dsp:sp>
    <dsp:sp modelId="{328549D5-CACF-4929-8383-9B9647489D0A}">
      <dsp:nvSpPr>
        <dsp:cNvPr id="28" name="Rectangles 27"/>
        <dsp:cNvSpPr/>
      </dsp:nvSpPr>
      <dsp:spPr bwMode="white">
        <a:xfrm>
          <a:off x="5806341" y="2008251"/>
          <a:ext cx="1912620" cy="1179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130" tIns="24130" rIns="24130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Grid Search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Cross Validation</a:t>
          </a:r>
          <a:endParaRPr lang="en-ID" dirty="0">
            <a:solidFill>
              <a:schemeClr val="tx1"/>
            </a:solidFill>
          </a:endParaRPr>
        </a:p>
      </dsp:txBody>
      <dsp:txXfrm>
        <a:off x="5806341" y="2008251"/>
        <a:ext cx="1912620" cy="1179449"/>
      </dsp:txXfrm>
    </dsp:sp>
    <dsp:sp modelId="{D2B96B13-41F8-4FE5-AEC3-ED09BB0EB6D8}">
      <dsp:nvSpPr>
        <dsp:cNvPr id="29" name="Chevron 28"/>
        <dsp:cNvSpPr/>
      </dsp:nvSpPr>
      <dsp:spPr bwMode="white">
        <a:xfrm>
          <a:off x="7718961" y="318757"/>
          <a:ext cx="701294" cy="1338847"/>
        </a:xfrm>
        <a:prstGeom prst="chevron">
          <a:avLst>
            <a:gd name="adj" fmla="val 62310"/>
          </a:avLst>
        </a:prstGeom>
      </dsp:spPr>
      <dsp:style>
        <a:lnRef idx="0">
          <a:schemeClr val="lt1"/>
        </a:lnRef>
        <a:fillRef idx="1">
          <a:schemeClr val="accent5">
            <a:hueOff val="1440000"/>
            <a:satOff val="6275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718961" y="318757"/>
        <a:ext cx="701294" cy="1338847"/>
      </dsp:txXfrm>
    </dsp:sp>
    <dsp:sp modelId="{CE9B0D65-6D36-4F2A-A726-320A3F1D330A}">
      <dsp:nvSpPr>
        <dsp:cNvPr id="30" name="Oval 29"/>
        <dsp:cNvSpPr/>
      </dsp:nvSpPr>
      <dsp:spPr bwMode="white">
        <a:xfrm>
          <a:off x="8563701" y="223777"/>
          <a:ext cx="1625727" cy="162572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1440000"/>
            <a:satOff val="6275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Result</a:t>
          </a:r>
          <a:endParaRPr lang="en-ID" dirty="0"/>
        </a:p>
      </dsp:txBody>
      <dsp:txXfrm>
        <a:off x="8563701" y="223777"/>
        <a:ext cx="1625727" cy="1625727"/>
      </dsp:txXfrm>
    </dsp:sp>
    <dsp:sp modelId="{8246E603-87E8-47A7-AE1A-385A3FBAC036}">
      <dsp:nvSpPr>
        <dsp:cNvPr id="31" name="Rectangles 30"/>
        <dsp:cNvSpPr/>
      </dsp:nvSpPr>
      <dsp:spPr bwMode="white">
        <a:xfrm>
          <a:off x="8420255" y="2008251"/>
          <a:ext cx="1912620" cy="11794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130" tIns="24130" rIns="24130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Algorithm</a:t>
          </a:r>
          <a:endParaRPr lang="en-ID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Hyperparameter</a:t>
          </a:r>
          <a:endParaRPr lang="en-ID" dirty="0">
            <a:solidFill>
              <a:schemeClr val="tx1"/>
            </a:solidFill>
          </a:endParaRPr>
        </a:p>
      </dsp:txBody>
      <dsp:txXfrm>
        <a:off x="8420255" y="2008251"/>
        <a:ext cx="1912620" cy="1179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28905" cy="4371973"/>
        <a:chOff x="0" y="0"/>
        <a:chExt cx="6728905" cy="4371973"/>
      </a:xfrm>
    </dsp:grpSpPr>
    <dsp:sp modelId="{5998B722-4000-4BAC-82EE-9247B8D6CF41}">
      <dsp:nvSpPr>
        <dsp:cNvPr id="3" name="Straight Connector 2"/>
        <dsp:cNvSpPr/>
      </dsp:nvSpPr>
      <dsp:spPr bwMode="white">
        <a:xfrm>
          <a:off x="0" y="0"/>
          <a:ext cx="6728905" cy="0"/>
        </a:xfrm>
        <a:prstGeom prst="line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6728905" cy="0"/>
      </dsp:txXfrm>
    </dsp:sp>
    <dsp:sp modelId="{813C42EF-CF38-4D65-A66E-2B216893B16B}">
      <dsp:nvSpPr>
        <dsp:cNvPr id="4" name="Rectangles 3"/>
        <dsp:cNvSpPr/>
      </dsp:nvSpPr>
      <dsp:spPr bwMode="white">
        <a:xfrm>
          <a:off x="0" y="0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Link </a:t>
          </a:r>
          <a:r>
            <a:rPr lang="en-US" sz="1600" b="0" i="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Code:</a:t>
          </a:r>
          <a:r>
            <a:rPr lang="en-US" sz="1600" b="0" i="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1"/>
            </a:rPr>
            <a:t>https</a:t>
          </a:r>
          <a:r>
            <a:rPr lang="en-US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1"/>
            </a:rPr>
            <a:t>://github.com/</a:t>
          </a:r>
          <a:r>
            <a:rPr lang="en-US" sz="1600" b="0" i="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1"/>
            </a:rPr>
            <a:t>wyzola</a:t>
          </a:r>
          <a:r>
            <a:rPr lang="en-US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1"/>
            </a:rPr>
            <a:t>/TUGAS_BESAR_IF5171-adingw/blob/main/code/Tubes_DSAI_Oversampling_with_GridSearch_and_Cross_Validation_V3.ipynb</a:t>
          </a:r>
          <a:endParaRPr lang="en-US" sz="1600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0"/>
        <a:ext cx="6728905" cy="1092993"/>
      </dsp:txXfrm>
    </dsp:sp>
    <dsp:sp modelId="{7A5935FF-93F5-4946-953D-597CEC02ABAD}">
      <dsp:nvSpPr>
        <dsp:cNvPr id="5" name="Straight Connector 4"/>
        <dsp:cNvSpPr/>
      </dsp:nvSpPr>
      <dsp:spPr bwMode="white">
        <a:xfrm>
          <a:off x="0" y="1092993"/>
          <a:ext cx="6728905" cy="0"/>
        </a:xfrm>
        <a:prstGeom prst="line">
          <a:avLst/>
        </a:prstGeom>
      </dsp:spPr>
      <dsp:style>
        <a:lnRef idx="2">
          <a:schemeClr val="accent2">
            <a:hueOff val="499999"/>
            <a:satOff val="-2483"/>
            <a:lumOff val="-522"/>
            <a:alpha val="100000"/>
          </a:schemeClr>
        </a:lnRef>
        <a:fillRef idx="1">
          <a:schemeClr val="accent2">
            <a:hueOff val="499999"/>
            <a:satOff val="-2483"/>
            <a:lumOff val="-5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092993"/>
        <a:ext cx="6728905" cy="0"/>
      </dsp:txXfrm>
    </dsp:sp>
    <dsp:sp modelId="{CB4D8867-550C-4175-8CC5-CA8083CC0479}">
      <dsp:nvSpPr>
        <dsp:cNvPr id="6" name="Rectangles 5"/>
        <dsp:cNvSpPr/>
      </dsp:nvSpPr>
      <dsp:spPr bwMode="white">
        <a:xfrm>
          <a:off x="0" y="1092993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Link Dataset: </a:t>
          </a: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2"/>
            </a:rPr>
            <a:t>https://raw.githubusercontent.com/wyzola/TUGAS_BESAR_IF5171-adingw/main/DATASET_masedy/DLPD%20jan-jun%202023%20rev.csv</a:t>
          </a:r>
          <a:endParaRPr lang="en-ID" sz="1600" b="0" i="0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  <a:hlinkClick r:id="rId2"/>
          </a:endParaRPr>
        </a:p>
      </dsp:txBody>
      <dsp:txXfrm>
        <a:off x="0" y="1092993"/>
        <a:ext cx="6728905" cy="1092993"/>
      </dsp:txXfrm>
    </dsp:sp>
    <dsp:sp modelId="{0A02A4DE-EB3E-4E95-A9E4-84C93778513F}">
      <dsp:nvSpPr>
        <dsp:cNvPr id="7" name="Straight Connector 6"/>
        <dsp:cNvSpPr/>
      </dsp:nvSpPr>
      <dsp:spPr bwMode="white">
        <a:xfrm>
          <a:off x="0" y="2185987"/>
          <a:ext cx="6728905" cy="0"/>
        </a:xfrm>
        <a:prstGeom prst="line">
          <a:avLst/>
        </a:prstGeom>
      </dsp:spPr>
      <dsp:style>
        <a:lnRef idx="2">
          <a:schemeClr val="accent2">
            <a:hueOff val="999999"/>
            <a:satOff val="-4966"/>
            <a:lumOff val="-1045"/>
            <a:alpha val="100000"/>
          </a:schemeClr>
        </a:lnRef>
        <a:fillRef idx="1">
          <a:schemeClr val="accent2">
            <a:hueOff val="999999"/>
            <a:satOff val="-4966"/>
            <a:lumOff val="-10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185987"/>
        <a:ext cx="6728905" cy="0"/>
      </dsp:txXfrm>
    </dsp:sp>
    <dsp:sp modelId="{8757E289-AE0E-4AC9-8210-4C9C4133697C}">
      <dsp:nvSpPr>
        <dsp:cNvPr id="8" name="Rectangles 7"/>
        <dsp:cNvSpPr/>
      </dsp:nvSpPr>
      <dsp:spPr bwMode="white">
        <a:xfrm>
          <a:off x="0" y="2185987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Link </a:t>
          </a:r>
          <a:r>
            <a:rPr lang="en-ID" sz="1600" b="0" i="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Rekap</a:t>
          </a: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en-ID" sz="1600" b="0" i="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Evaluasi</a:t>
          </a: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: </a:t>
          </a:r>
          <a:r>
            <a:rPr lang="en-ID" sz="1600" b="0" i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3"/>
            </a:rPr>
            <a:t>https://docs.google.com/spreadsheets/d/1aHTk-rU9D4T20XeWXstGgv1k-eJFHp9QiI1ujcRpg6g/edit?usp=sharing</a:t>
          </a:r>
          <a:endParaRPr lang="en-US" sz="1600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185987"/>
        <a:ext cx="6728905" cy="1092993"/>
      </dsp:txXfrm>
    </dsp:sp>
    <dsp:sp modelId="{1EAE75E3-802A-4B74-8476-27F2DA8C771A}">
      <dsp:nvSpPr>
        <dsp:cNvPr id="9" name="Straight Connector 8"/>
        <dsp:cNvSpPr/>
      </dsp:nvSpPr>
      <dsp:spPr bwMode="white">
        <a:xfrm>
          <a:off x="0" y="3278980"/>
          <a:ext cx="6728905" cy="0"/>
        </a:xfrm>
        <a:prstGeom prst="line">
          <a:avLst/>
        </a:prstGeom>
      </dsp:spPr>
      <dsp:style>
        <a:lnRef idx="2">
          <a:schemeClr val="accent2">
            <a:hueOff val="1500000"/>
            <a:satOff val="-7450"/>
            <a:lumOff val="-1568"/>
            <a:alpha val="100000"/>
          </a:schemeClr>
        </a:lnRef>
        <a:fillRef idx="1">
          <a:schemeClr val="accent2">
            <a:hueOff val="1500000"/>
            <a:satOff val="-745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278980"/>
        <a:ext cx="6728905" cy="0"/>
      </dsp:txXfrm>
    </dsp:sp>
    <dsp:sp modelId="{F76CDA4E-AF50-4265-9FD5-D3D651A901CC}">
      <dsp:nvSpPr>
        <dsp:cNvPr id="10" name="Rectangles 9"/>
        <dsp:cNvSpPr/>
      </dsp:nvSpPr>
      <dsp:spPr bwMode="white">
        <a:xfrm>
          <a:off x="0" y="3278980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Link Deploy: </a:t>
          </a:r>
          <a:r>
            <a:rPr lang="en-US" sz="1600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hlinkClick r:id="rId4"/>
            </a:rPr>
            <a:t>http://adingw.pythonanywhere.com/</a:t>
          </a:r>
          <a:r>
            <a:rPr lang="en-US" sz="1600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endParaRPr lang="en-US" sz="1600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3278980"/>
        <a:ext cx="6728905" cy="109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28905" cy="4371973"/>
        <a:chOff x="0" y="0"/>
        <a:chExt cx="6728905" cy="4371973"/>
      </a:xfrm>
    </dsp:grpSpPr>
    <dsp:sp modelId="{5998B722-4000-4BAC-82EE-9247B8D6CF41}">
      <dsp:nvSpPr>
        <dsp:cNvPr id="3" name="Straight Connector 2"/>
        <dsp:cNvSpPr/>
      </dsp:nvSpPr>
      <dsp:spPr bwMode="white">
        <a:xfrm>
          <a:off x="0" y="0"/>
          <a:ext cx="6728905" cy="0"/>
        </a:xfrm>
        <a:prstGeom prst="line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6728905" cy="0"/>
      </dsp:txXfrm>
    </dsp:sp>
    <dsp:sp modelId="{813C42EF-CF38-4D65-A66E-2B216893B16B}">
      <dsp:nvSpPr>
        <dsp:cNvPr id="4" name="Rectangles 3"/>
        <dsp:cNvSpPr/>
      </dsp:nvSpPr>
      <dsp:spPr bwMode="white">
        <a:xfrm>
          <a:off x="0" y="0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Menggabungkan data DLPD (data tidak berlabel) </a:t>
          </a:r>
          <a:r>
            <a:rPr lang="en-ID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dengan data hasil temuan Lapangan</a:t>
          </a:r>
          <a:endParaRPr lang="en-US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0"/>
        <a:ext cx="6728905" cy="1092993"/>
      </dsp:txXfrm>
    </dsp:sp>
    <dsp:sp modelId="{7A5935FF-93F5-4946-953D-597CEC02ABAD}">
      <dsp:nvSpPr>
        <dsp:cNvPr id="5" name="Straight Connector 4"/>
        <dsp:cNvSpPr/>
      </dsp:nvSpPr>
      <dsp:spPr bwMode="white">
        <a:xfrm>
          <a:off x="0" y="1092993"/>
          <a:ext cx="6728905" cy="0"/>
        </a:xfrm>
        <a:prstGeom prst="line">
          <a:avLst/>
        </a:prstGeom>
      </dsp:spPr>
      <dsp:style>
        <a:lnRef idx="2">
          <a:schemeClr val="accent2">
            <a:hueOff val="499999"/>
            <a:satOff val="-2483"/>
            <a:lumOff val="-522"/>
            <a:alpha val="100000"/>
          </a:schemeClr>
        </a:lnRef>
        <a:fillRef idx="1">
          <a:schemeClr val="accent2">
            <a:hueOff val="499999"/>
            <a:satOff val="-2483"/>
            <a:lumOff val="-5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092993"/>
        <a:ext cx="6728905" cy="0"/>
      </dsp:txXfrm>
    </dsp:sp>
    <dsp:sp modelId="{CB4D8867-550C-4175-8CC5-CA8083CC0479}">
      <dsp:nvSpPr>
        <dsp:cNvPr id="6" name="Rectangles 5"/>
        <dsp:cNvSpPr/>
      </dsp:nvSpPr>
      <dsp:spPr bwMode="white">
        <a:xfrm>
          <a:off x="0" y="1092993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Data yang diambil dari Januari – Juni 2023</a:t>
          </a:r>
          <a:endParaRPr lang="en-US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092993"/>
        <a:ext cx="6728905" cy="1092993"/>
      </dsp:txXfrm>
    </dsp:sp>
    <dsp:sp modelId="{0A02A4DE-EB3E-4E95-A9E4-84C93778513F}">
      <dsp:nvSpPr>
        <dsp:cNvPr id="7" name="Straight Connector 6"/>
        <dsp:cNvSpPr/>
      </dsp:nvSpPr>
      <dsp:spPr bwMode="white">
        <a:xfrm>
          <a:off x="0" y="2185987"/>
          <a:ext cx="6728905" cy="0"/>
        </a:xfrm>
        <a:prstGeom prst="line">
          <a:avLst/>
        </a:prstGeom>
      </dsp:spPr>
      <dsp:style>
        <a:lnRef idx="2">
          <a:schemeClr val="accent2">
            <a:hueOff val="999999"/>
            <a:satOff val="-4966"/>
            <a:lumOff val="-1045"/>
            <a:alpha val="100000"/>
          </a:schemeClr>
        </a:lnRef>
        <a:fillRef idx="1">
          <a:schemeClr val="accent2">
            <a:hueOff val="999999"/>
            <a:satOff val="-4966"/>
            <a:lumOff val="-10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185987"/>
        <a:ext cx="6728905" cy="0"/>
      </dsp:txXfrm>
    </dsp:sp>
    <dsp:sp modelId="{8757E289-AE0E-4AC9-8210-4C9C4133697C}">
      <dsp:nvSpPr>
        <dsp:cNvPr id="8" name="Rectangles 7"/>
        <dsp:cNvSpPr/>
      </dsp:nvSpPr>
      <dsp:spPr bwMode="white">
        <a:xfrm>
          <a:off x="0" y="2185987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D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Feature selection: dilakukan feature selection dengan beberapa method</a:t>
          </a:r>
          <a:endParaRPr lang="en-US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2185987"/>
        <a:ext cx="6728905" cy="1092993"/>
      </dsp:txXfrm>
    </dsp:sp>
    <dsp:sp modelId="{1EAE75E3-802A-4B74-8476-27F2DA8C771A}">
      <dsp:nvSpPr>
        <dsp:cNvPr id="9" name="Straight Connector 8"/>
        <dsp:cNvSpPr/>
      </dsp:nvSpPr>
      <dsp:spPr bwMode="white">
        <a:xfrm>
          <a:off x="0" y="3278980"/>
          <a:ext cx="6728905" cy="0"/>
        </a:xfrm>
        <a:prstGeom prst="line">
          <a:avLst/>
        </a:prstGeom>
      </dsp:spPr>
      <dsp:style>
        <a:lnRef idx="2">
          <a:schemeClr val="accent2">
            <a:hueOff val="1500000"/>
            <a:satOff val="-7450"/>
            <a:lumOff val="-1568"/>
            <a:alpha val="100000"/>
          </a:schemeClr>
        </a:lnRef>
        <a:fillRef idx="1">
          <a:schemeClr val="accent2">
            <a:hueOff val="1500000"/>
            <a:satOff val="-745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278980"/>
        <a:ext cx="6728905" cy="0"/>
      </dsp:txXfrm>
    </dsp:sp>
    <dsp:sp modelId="{F76CDA4E-AF50-4265-9FD5-D3D651A901CC}">
      <dsp:nvSpPr>
        <dsp:cNvPr id="10" name="Rectangles 9"/>
        <dsp:cNvSpPr/>
      </dsp:nvSpPr>
      <dsp:spPr bwMode="white">
        <a:xfrm>
          <a:off x="0" y="3278980"/>
          <a:ext cx="6728905" cy="109299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t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Data yang didapat merupakan data yang imbalance, dilakukan semua methode untuk menyeimbangkan data seperti undersampling, oversampling dan SMOTE</a:t>
          </a:r>
          <a:endParaRPr lang="en-US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3278980"/>
        <a:ext cx="6728905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adingw.pythonanywher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sz="3110" b="1" dirty="0">
                <a:latin typeface="Times New Roman" panose="02020603050405020304" charset="0"/>
                <a:cs typeface="Times New Roman" panose="02020603050405020304" charset="0"/>
              </a:rPr>
              <a:t>TUGAS BESAR IF5171</a:t>
            </a:r>
            <a:endParaRPr lang="en-US" sz="311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725" y="4466590"/>
            <a:ext cx="4655820" cy="1572260"/>
          </a:xfrm>
        </p:spPr>
        <p:txBody>
          <a:bodyPr>
            <a:normAutofit fontScale="25000"/>
          </a:bodyPr>
          <a:lstStyle/>
          <a:p>
            <a:pPr>
              <a:lnSpc>
                <a:spcPct val="100000"/>
              </a:lnSpc>
            </a:pPr>
            <a:r>
              <a:rPr lang="en-US" altLang="en-ID" sz="7200" b="1">
                <a:latin typeface="Times New Roman" panose="02020603050405020304" charset="0"/>
                <a:cs typeface="Times New Roman" panose="02020603050405020304" charset="0"/>
              </a:rPr>
              <a:t>Kelompok 5:</a:t>
            </a:r>
            <a:endParaRPr lang="en-US" altLang="en-ID" sz="7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en-ID" sz="7200">
                <a:latin typeface="Times New Roman" panose="02020603050405020304" charset="0"/>
                <a:cs typeface="Times New Roman" panose="02020603050405020304" charset="0"/>
              </a:rPr>
              <a:t>23522307 Edy Sucipto</a:t>
            </a:r>
            <a:endParaRPr lang="en-US" altLang="en-ID" sz="7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en-ID" sz="7200">
                <a:latin typeface="Times New Roman" panose="02020603050405020304" charset="0"/>
                <a:cs typeface="Times New Roman" panose="02020603050405020304" charset="0"/>
              </a:rPr>
              <a:t>23522308 Sandhi Ading Wasana</a:t>
            </a:r>
            <a:endParaRPr lang="en-US" altLang="en-ID" sz="7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en-ID" sz="7200">
                <a:latin typeface="Times New Roman" panose="02020603050405020304" charset="0"/>
                <a:cs typeface="Times New Roman" panose="02020603050405020304" charset="0"/>
              </a:rPr>
              <a:t>23522312 Ardik Crisdianto</a:t>
            </a:r>
            <a:endParaRPr lang="en-US" altLang="en-ID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7" name="Picture 26" descr="A colorful dots on a white background&#10;&#10;Description automatically generated"/>
          <p:cNvPicPr>
            <a:picLocks noChangeAspect="1"/>
          </p:cNvPicPr>
          <p:nvPr/>
        </p:nvPicPr>
        <p:blipFill rotWithShape="1">
          <a:blip r:embed="rId1"/>
          <a:srcRect l="26432" r="12598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8" name="Cross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7"/>
          <p:cNvSpPr/>
          <p:nvPr/>
        </p:nvSpPr>
        <p:spPr>
          <a:xfrm>
            <a:off x="6355715" y="2192973"/>
            <a:ext cx="3445510" cy="3778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>
                <a:solidFill>
                  <a:srgbClr val="20596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Studi Kasus: PLN UP3 Surabaya Selatan</a:t>
            </a:r>
            <a:endParaRPr lang="en-US" altLang="zh-CN" sz="1050" kern="100">
              <a:latin typeface="Calibri" panose="020F0502020204030204"/>
              <a:ea typeface="Calibri" panose="020F0502020204030204"/>
              <a:cs typeface="Calibri" panose="020F0502020204030204"/>
              <a:sym typeface="Times New Roman" panose="02020603050405020304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9622155" y="777875"/>
            <a:ext cx="1821180" cy="55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6"/>
          <p:cNvSpPr/>
          <p:nvPr/>
        </p:nvSpPr>
        <p:spPr>
          <a:xfrm>
            <a:off x="1940560" y="602615"/>
            <a:ext cx="8195945" cy="16478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100">
                <a:solidFill>
                  <a:srgbClr val="20596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Analisa Data Daftar Pelanggan Perlu Diperhatikan (DLPD) Terhadap Jumlah Temuan Pelanggaran Pemakaian Tenaga Listrik (P2TL)</a:t>
            </a:r>
            <a:endParaRPr lang="en-US" altLang="zh-CN" sz="3200" kern="100">
              <a:latin typeface="Calibri" panose="020F0502020204030204"/>
              <a:ea typeface="Calibri" panose="020F0502020204030204"/>
              <a:cs typeface="Calibri" panose="020F05020202040302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Alur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Eksperimen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Daftar Link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Cross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Preproses</a:t>
            </a:r>
            <a:endParaRPr lang="en-US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49" y="1204721"/>
            <a:ext cx="8267296" cy="1446550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Proses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2651271"/>
            <a:ext cx="2178050" cy="322895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Decision Tree Learning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Xgboost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KNN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Naïve Bayes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Light GBM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Ada Boost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Gradient Boosting Classifier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923339" y="2651270"/>
            <a:ext cx="2178050" cy="322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Linier Discriminant Analysis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Extra Tree Classifier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Support Vector Machine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Neural Network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Linear SVC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509001" y="1926492"/>
            <a:ext cx="6180557" cy="85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Beberapa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algorithma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yang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dipakai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yaitu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Validation and Evaluation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49" y="2691638"/>
            <a:ext cx="10309679" cy="3188586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Pada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Tahap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dilakukan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Hyperparameter Tunning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Digunakan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CV = 5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Setelah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mendapat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parameter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terbaik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maka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model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akan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dites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Setelah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didapat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model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terbaik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maka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model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akan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disimpan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kedalam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pickle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Link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Rekap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Evaluasi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https://docs.google.com/spreadsheets/d/1aHTk-rU9D4T20XeWXstGgv1k-eJFHp9QiI1ujcRpg6g/edit#gid=0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49" y="2691638"/>
            <a:ext cx="10309679" cy="3188586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di deploy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secara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online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Contoh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http://adingw.pythonanywhere.com/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6" y="3967209"/>
            <a:ext cx="3932261" cy="1676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" y="272981"/>
            <a:ext cx="2221594" cy="3291079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Hasil Label</a:t>
            </a:r>
            <a:endParaRPr lang="en-ID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 l="1261"/>
          <a:stretch>
            <a:fillRect/>
          </a:stretch>
        </p:blipFill>
        <p:spPr>
          <a:xfrm>
            <a:off x="1750060" y="429895"/>
            <a:ext cx="10135235" cy="59982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Presentation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System Font Regular</vt:lpstr>
      <vt:lpstr>Segoe Print</vt:lpstr>
      <vt:lpstr>Tenorite</vt:lpstr>
      <vt:lpstr>Seaford Display</vt:lpstr>
      <vt:lpstr>Microsoft YaHei</vt:lpstr>
      <vt:lpstr>Arial Unicode MS</vt:lpstr>
      <vt:lpstr>Calibri</vt:lpstr>
      <vt:lpstr>Bahnschrift</vt:lpstr>
      <vt:lpstr>Courier New</vt:lpstr>
      <vt:lpstr>Century</vt:lpstr>
      <vt:lpstr>Bahnschrift Light</vt:lpstr>
      <vt:lpstr>Times New Roman</vt:lpstr>
      <vt:lpstr>Calibri</vt:lpstr>
      <vt:lpstr>Times New Roman</vt:lpstr>
      <vt:lpstr>MadridVTI</vt:lpstr>
      <vt:lpstr>DATA SCIENCE</vt:lpstr>
      <vt:lpstr>Alur Eksperiment</vt:lpstr>
      <vt:lpstr>Daftar Link</vt:lpstr>
      <vt:lpstr>Preproses</vt:lpstr>
      <vt:lpstr>Proses</vt:lpstr>
      <vt:lpstr>Validation and Evaluation</vt:lpstr>
      <vt:lpstr>Result</vt:lpstr>
      <vt:lpstr>Hasil Label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Sandhi Ading Wasana</dc:creator>
  <cp:lastModifiedBy>PLN</cp:lastModifiedBy>
  <cp:revision>2</cp:revision>
  <dcterms:created xsi:type="dcterms:W3CDTF">2023-11-26T14:11:00Z</dcterms:created>
  <dcterms:modified xsi:type="dcterms:W3CDTF">2023-11-26T14:51:33Z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2023-11-26T14:27:35Z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25634c7b-ab9b-4c02-8c2c-04d1b3ea631d</vt:lpwstr>
  </property>
  <property fmtid="{D5CDD505-2E9C-101B-9397-08002B2CF9AE}" pid="8" name="MSIP_Label_38b525e5-f3da-4501-8f1e-526b6769fc56_ContentBits">
    <vt:lpwstr>0</vt:lpwstr>
  </property>
  <property fmtid="{D5CDD505-2E9C-101B-9397-08002B2CF9AE}" pid="9" name="ICV">
    <vt:lpwstr>760068C5ADB146BEBC22337BB65D058A</vt:lpwstr>
  </property>
  <property fmtid="{D5CDD505-2E9C-101B-9397-08002B2CF9AE}" pid="10" name="KSOProductBuildVer">
    <vt:lpwstr>1033-11.2.0.11537</vt:lpwstr>
  </property>
</Properties>
</file>