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A1156-1C48-487C-80AA-250E3BF1083F}" v="74" dt="2023-11-26T14:35:54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i Ading Wasana" userId="c91f76d7-fedf-4b6e-bae0-29a3139f732e" providerId="ADAL" clId="{3C2A1156-1C48-487C-80AA-250E3BF1083F}"/>
    <pc:docChg chg="undo custSel addSld modSld">
      <pc:chgData name="Sandhi Ading Wasana" userId="c91f76d7-fedf-4b6e-bae0-29a3139f732e" providerId="ADAL" clId="{3C2A1156-1C48-487C-80AA-250E3BF1083F}" dt="2023-11-26T14:35:39.591" v="183" actId="20577"/>
      <pc:docMkLst>
        <pc:docMk/>
      </pc:docMkLst>
      <pc:sldChg chg="modSp mod">
        <pc:chgData name="Sandhi Ading Wasana" userId="c91f76d7-fedf-4b6e-bae0-29a3139f732e" providerId="ADAL" clId="{3C2A1156-1C48-487C-80AA-250E3BF1083F}" dt="2023-11-26T14:35:39.591" v="183" actId="20577"/>
        <pc:sldMkLst>
          <pc:docMk/>
          <pc:sldMk cId="3603084140" sldId="258"/>
        </pc:sldMkLst>
        <pc:spChg chg="mod">
          <ac:chgData name="Sandhi Ading Wasana" userId="c91f76d7-fedf-4b6e-bae0-29a3139f732e" providerId="ADAL" clId="{3C2A1156-1C48-487C-80AA-250E3BF1083F}" dt="2023-11-26T14:33:07.663" v="118" actId="20577"/>
          <ac:spMkLst>
            <pc:docMk/>
            <pc:sldMk cId="3603084140" sldId="258"/>
            <ac:spMk id="2" creationId="{B8B1A586-EDD8-6903-BB71-DCD61174E018}"/>
          </ac:spMkLst>
        </pc:spChg>
        <pc:graphicFrameChg chg="mod">
          <ac:chgData name="Sandhi Ading Wasana" userId="c91f76d7-fedf-4b6e-bae0-29a3139f732e" providerId="ADAL" clId="{3C2A1156-1C48-487C-80AA-250E3BF1083F}" dt="2023-11-26T14:35:39.591" v="183" actId="20577"/>
          <ac:graphicFrameMkLst>
            <pc:docMk/>
            <pc:sldMk cId="3603084140" sldId="258"/>
            <ac:graphicFrameMk id="21" creationId="{105984FF-CE29-41B5-C6D8-B9A600D3A94E}"/>
          </ac:graphicFrameMkLst>
        </pc:graphicFrameChg>
      </pc:sldChg>
      <pc:sldChg chg="modSp mod">
        <pc:chgData name="Sandhi Ading Wasana" userId="c91f76d7-fedf-4b6e-bae0-29a3139f732e" providerId="ADAL" clId="{3C2A1156-1C48-487C-80AA-250E3BF1083F}" dt="2023-11-26T14:32:30.712" v="105"/>
        <pc:sldMkLst>
          <pc:docMk/>
          <pc:sldMk cId="2798262809" sldId="260"/>
        </pc:sldMkLst>
        <pc:spChg chg="mod">
          <ac:chgData name="Sandhi Ading Wasana" userId="c91f76d7-fedf-4b6e-bae0-29a3139f732e" providerId="ADAL" clId="{3C2A1156-1C48-487C-80AA-250E3BF1083F}" dt="2023-11-26T14:32:30.712" v="105"/>
          <ac:spMkLst>
            <pc:docMk/>
            <pc:sldMk cId="2798262809" sldId="260"/>
            <ac:spMk id="3" creationId="{F6E133B4-A52E-4568-EC4C-FF72C8B0F770}"/>
          </ac:spMkLst>
        </pc:spChg>
      </pc:sldChg>
      <pc:sldChg chg="addSp modSp add mod">
        <pc:chgData name="Sandhi Ading Wasana" userId="c91f76d7-fedf-4b6e-bae0-29a3139f732e" providerId="ADAL" clId="{3C2A1156-1C48-487C-80AA-250E3BF1083F}" dt="2023-11-26T14:29:45.324" v="40" actId="1076"/>
        <pc:sldMkLst>
          <pc:docMk/>
          <pc:sldMk cId="2712012380" sldId="261"/>
        </pc:sldMkLst>
        <pc:spChg chg="mod">
          <ac:chgData name="Sandhi Ading Wasana" userId="c91f76d7-fedf-4b6e-bae0-29a3139f732e" providerId="ADAL" clId="{3C2A1156-1C48-487C-80AA-250E3BF1083F}" dt="2023-11-26T14:28:44.274" v="30" actId="20577"/>
          <ac:spMkLst>
            <pc:docMk/>
            <pc:sldMk cId="2712012380" sldId="261"/>
            <ac:spMk id="2" creationId="{48039C98-BB6C-2B6E-F6B2-8C27ACFAEF1F}"/>
          </ac:spMkLst>
        </pc:spChg>
        <pc:spChg chg="mod">
          <ac:chgData name="Sandhi Ading Wasana" userId="c91f76d7-fedf-4b6e-bae0-29a3139f732e" providerId="ADAL" clId="{3C2A1156-1C48-487C-80AA-250E3BF1083F}" dt="2023-11-26T14:29:42.664" v="38" actId="5793"/>
          <ac:spMkLst>
            <pc:docMk/>
            <pc:sldMk cId="2712012380" sldId="261"/>
            <ac:spMk id="3" creationId="{F6E133B4-A52E-4568-EC4C-FF72C8B0F770}"/>
          </ac:spMkLst>
        </pc:spChg>
        <pc:picChg chg="add mod">
          <ac:chgData name="Sandhi Ading Wasana" userId="c91f76d7-fedf-4b6e-bae0-29a3139f732e" providerId="ADAL" clId="{3C2A1156-1C48-487C-80AA-250E3BF1083F}" dt="2023-11-26T14:29:45.324" v="40" actId="1076"/>
          <ac:picMkLst>
            <pc:docMk/>
            <pc:sldMk cId="2712012380" sldId="261"/>
            <ac:picMk id="5" creationId="{42B41C3C-4B76-3368-A547-B0C5F970C961}"/>
          </ac:picMkLst>
        </pc:picChg>
      </pc:sldChg>
      <pc:sldChg chg="addSp delSp modSp new mod">
        <pc:chgData name="Sandhi Ading Wasana" userId="c91f76d7-fedf-4b6e-bae0-29a3139f732e" providerId="ADAL" clId="{3C2A1156-1C48-487C-80AA-250E3BF1083F}" dt="2023-11-26T14:31:20.067" v="69" actId="1076"/>
        <pc:sldMkLst>
          <pc:docMk/>
          <pc:sldMk cId="842105893" sldId="262"/>
        </pc:sldMkLst>
        <pc:spChg chg="mod">
          <ac:chgData name="Sandhi Ading Wasana" userId="c91f76d7-fedf-4b6e-bae0-29a3139f732e" providerId="ADAL" clId="{3C2A1156-1C48-487C-80AA-250E3BF1083F}" dt="2023-11-26T14:31:20.067" v="69" actId="1076"/>
          <ac:spMkLst>
            <pc:docMk/>
            <pc:sldMk cId="842105893" sldId="262"/>
            <ac:spMk id="2" creationId="{B4F35D7C-4786-C723-1E17-743E36697863}"/>
          </ac:spMkLst>
        </pc:spChg>
        <pc:spChg chg="del">
          <ac:chgData name="Sandhi Ading Wasana" userId="c91f76d7-fedf-4b6e-bae0-29a3139f732e" providerId="ADAL" clId="{3C2A1156-1C48-487C-80AA-250E3BF1083F}" dt="2023-11-26T14:30:46.772" v="42" actId="22"/>
          <ac:spMkLst>
            <pc:docMk/>
            <pc:sldMk cId="842105893" sldId="262"/>
            <ac:spMk id="3" creationId="{A14B3E2A-483E-5326-A94C-D4AEBAAA51ED}"/>
          </ac:spMkLst>
        </pc:spChg>
        <pc:picChg chg="add mod ord">
          <ac:chgData name="Sandhi Ading Wasana" userId="c91f76d7-fedf-4b6e-bae0-29a3139f732e" providerId="ADAL" clId="{3C2A1156-1C48-487C-80AA-250E3BF1083F}" dt="2023-11-26T14:31:01.187" v="46" actId="14100"/>
          <ac:picMkLst>
            <pc:docMk/>
            <pc:sldMk cId="842105893" sldId="262"/>
            <ac:picMk id="5" creationId="{7EBDD243-962B-E907-670D-B3F3FDD1781E}"/>
          </ac:picMkLst>
        </pc:picChg>
      </pc:sldChg>
      <pc:sldChg chg="delSp add setBg delDesignElem">
        <pc:chgData name="Sandhi Ading Wasana" userId="c91f76d7-fedf-4b6e-bae0-29a3139f732e" providerId="ADAL" clId="{3C2A1156-1C48-487C-80AA-250E3BF1083F}" dt="2023-11-26T14:33:02.248" v="107"/>
        <pc:sldMkLst>
          <pc:docMk/>
          <pc:sldMk cId="1923936664" sldId="263"/>
        </pc:sldMkLst>
        <pc:spChg chg="del">
          <ac:chgData name="Sandhi Ading Wasana" userId="c91f76d7-fedf-4b6e-bae0-29a3139f732e" providerId="ADAL" clId="{3C2A1156-1C48-487C-80AA-250E3BF1083F}" dt="2023-11-26T14:33:02.248" v="107"/>
          <ac:spMkLst>
            <pc:docMk/>
            <pc:sldMk cId="1923936664" sldId="263"/>
            <ac:spMk id="17" creationId="{579E3846-8D0B-B14A-817A-7FAC9DDAB4D8}"/>
          </ac:spMkLst>
        </pc:spChg>
        <pc:spChg chg="del">
          <ac:chgData name="Sandhi Ading Wasana" userId="c91f76d7-fedf-4b6e-bae0-29a3139f732e" providerId="ADAL" clId="{3C2A1156-1C48-487C-80AA-250E3BF1083F}" dt="2023-11-26T14:33:02.248" v="107"/>
          <ac:spMkLst>
            <pc:docMk/>
            <pc:sldMk cId="1923936664" sldId="263"/>
            <ac:spMk id="18" creationId="{882E6E09-FCB0-5F41-8BAE-C0581D54B5FD}"/>
          </ac:spMkLst>
        </pc:spChg>
        <pc:spChg chg="del">
          <ac:chgData name="Sandhi Ading Wasana" userId="c91f76d7-fedf-4b6e-bae0-29a3139f732e" providerId="ADAL" clId="{3C2A1156-1C48-487C-80AA-250E3BF1083F}" dt="2023-11-26T14:33:02.248" v="107"/>
          <ac:spMkLst>
            <pc:docMk/>
            <pc:sldMk cId="1923936664" sldId="263"/>
            <ac:spMk id="19" creationId="{BE8B9AAF-3BFF-3546-915C-8BDE34AD7C89}"/>
          </ac:spMkLst>
        </pc:spChg>
        <pc:spChg chg="del">
          <ac:chgData name="Sandhi Ading Wasana" userId="c91f76d7-fedf-4b6e-bae0-29a3139f732e" providerId="ADAL" clId="{3C2A1156-1C48-487C-80AA-250E3BF1083F}" dt="2023-11-26T14:33:02.248" v="107"/>
          <ac:spMkLst>
            <pc:docMk/>
            <pc:sldMk cId="1923936664" sldId="263"/>
            <ac:spMk id="20" creationId="{90012D5C-1270-714B-AFB4-7E632827BA5B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HTk-rU9D4T20XeWXstGgv1k-eJFHp9QiI1ujcRpg6g/edit?usp=sharing" TargetMode="External"/><Relationship Id="rId2" Type="http://schemas.openxmlformats.org/officeDocument/2006/relationships/hyperlink" Target="https://raw.githubusercontent.com/wyzola/TUGAS_BESAR_IF5171-adingw/main/DATASET_masedy/DLPD%20jan-jun%202023%20rev.csv" TargetMode="External"/><Relationship Id="rId1" Type="http://schemas.openxmlformats.org/officeDocument/2006/relationships/hyperlink" Target="https://github.com/wyzola/TUGAS_BESAR_IF5171-adingw/blob/main/code/Tubes_DSAI_Oversampling_with_GridSearch_and_Cross_Validation_V3.ipynb" TargetMode="External"/><Relationship Id="rId4" Type="http://schemas.openxmlformats.org/officeDocument/2006/relationships/hyperlink" Target="http://adingw.pythonanywhere.com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HTk-rU9D4T20XeWXstGgv1k-eJFHp9QiI1ujcRpg6g/edit?usp=sharing" TargetMode="External"/><Relationship Id="rId2" Type="http://schemas.openxmlformats.org/officeDocument/2006/relationships/hyperlink" Target="https://raw.githubusercontent.com/wyzola/TUGAS_BESAR_IF5171-adingw/main/DATASET_masedy/DLPD%20jan-jun%202023%20rev.csv" TargetMode="External"/><Relationship Id="rId1" Type="http://schemas.openxmlformats.org/officeDocument/2006/relationships/hyperlink" Target="https://github.com/wyzola/TUGAS_BESAR_IF5171-adingw/blob/main/code/Tubes_DSAI_Oversampling_with_GridSearch_and_Cross_Validation_V3.ipynb" TargetMode="External"/><Relationship Id="rId4" Type="http://schemas.openxmlformats.org/officeDocument/2006/relationships/hyperlink" Target="http://adingw.pythonanywher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F39A3-19BC-425F-8F56-947F413F4452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51C53043-CECB-481E-850B-12BE1CA25656}">
      <dgm:prSet phldrT="[Text]"/>
      <dgm:spPr/>
      <dgm:t>
        <a:bodyPr/>
        <a:lstStyle/>
        <a:p>
          <a:r>
            <a:rPr lang="en-US" dirty="0" err="1"/>
            <a:t>Preproses</a:t>
          </a:r>
          <a:endParaRPr lang="en-ID" dirty="0"/>
        </a:p>
      </dgm:t>
    </dgm:pt>
    <dgm:pt modelId="{85A8B6ED-FB1F-405A-942D-445A56E93F5D}" type="parTrans" cxnId="{72EB9A9F-857A-4C6E-9A54-65ED8115283C}">
      <dgm:prSet/>
      <dgm:spPr/>
      <dgm:t>
        <a:bodyPr/>
        <a:lstStyle/>
        <a:p>
          <a:endParaRPr lang="en-ID"/>
        </a:p>
      </dgm:t>
    </dgm:pt>
    <dgm:pt modelId="{6CBF01EC-C520-40A6-8B0E-C9E60658024B}" type="sibTrans" cxnId="{72EB9A9F-857A-4C6E-9A54-65ED8115283C}">
      <dgm:prSet/>
      <dgm:spPr/>
      <dgm:t>
        <a:bodyPr/>
        <a:lstStyle/>
        <a:p>
          <a:endParaRPr lang="en-ID"/>
        </a:p>
      </dgm:t>
    </dgm:pt>
    <dgm:pt modelId="{4E15C28F-CD7C-4A09-ABB1-D2489CBC1D50}">
      <dgm:prSet phldrT="[Text]"/>
      <dgm:spPr/>
      <dgm:t>
        <a:bodyPr/>
        <a:lstStyle/>
        <a:p>
          <a:r>
            <a:rPr lang="en-US" dirty="0"/>
            <a:t>Imbalance</a:t>
          </a:r>
          <a:endParaRPr lang="en-ID" dirty="0"/>
        </a:p>
      </dgm:t>
    </dgm:pt>
    <dgm:pt modelId="{62497EC6-5F9E-4F35-8F07-C0C432CCB2F0}" type="parTrans" cxnId="{181A989A-482A-4AFF-BC87-7022C3D6A843}">
      <dgm:prSet/>
      <dgm:spPr/>
      <dgm:t>
        <a:bodyPr/>
        <a:lstStyle/>
        <a:p>
          <a:endParaRPr lang="en-ID"/>
        </a:p>
      </dgm:t>
    </dgm:pt>
    <dgm:pt modelId="{FD049C3A-6EC2-41F8-B9D5-017F351DEA22}" type="sibTrans" cxnId="{181A989A-482A-4AFF-BC87-7022C3D6A843}">
      <dgm:prSet/>
      <dgm:spPr/>
      <dgm:t>
        <a:bodyPr/>
        <a:lstStyle/>
        <a:p>
          <a:endParaRPr lang="en-ID"/>
        </a:p>
      </dgm:t>
    </dgm:pt>
    <dgm:pt modelId="{A01556F9-B92B-4462-AD32-697797CB8154}">
      <dgm:prSet phldrT="[Text]"/>
      <dgm:spPr/>
      <dgm:t>
        <a:bodyPr/>
        <a:lstStyle/>
        <a:p>
          <a:r>
            <a:rPr lang="en-US" dirty="0" err="1"/>
            <a:t>Undersampling</a:t>
          </a:r>
          <a:endParaRPr lang="en-ID" dirty="0"/>
        </a:p>
      </dgm:t>
    </dgm:pt>
    <dgm:pt modelId="{200DD23C-EC7E-46AA-A188-5401A8E5B592}" type="parTrans" cxnId="{ECCA28BA-D1CE-4E6F-A63F-92B0D7281233}">
      <dgm:prSet/>
      <dgm:spPr/>
      <dgm:t>
        <a:bodyPr/>
        <a:lstStyle/>
        <a:p>
          <a:endParaRPr lang="en-ID"/>
        </a:p>
      </dgm:t>
    </dgm:pt>
    <dgm:pt modelId="{6E81C660-6AA8-446C-9BE4-B72BDEE38C8B}" type="sibTrans" cxnId="{ECCA28BA-D1CE-4E6F-A63F-92B0D7281233}">
      <dgm:prSet/>
      <dgm:spPr/>
      <dgm:t>
        <a:bodyPr/>
        <a:lstStyle/>
        <a:p>
          <a:endParaRPr lang="en-ID"/>
        </a:p>
      </dgm:t>
    </dgm:pt>
    <dgm:pt modelId="{E552BA8F-9017-4CCC-A414-58320941F399}">
      <dgm:prSet phldrT="[Text]"/>
      <dgm:spPr/>
      <dgm:t>
        <a:bodyPr/>
        <a:lstStyle/>
        <a:p>
          <a:r>
            <a:rPr lang="en-US" dirty="0"/>
            <a:t>Proses</a:t>
          </a:r>
          <a:endParaRPr lang="en-ID" dirty="0"/>
        </a:p>
      </dgm:t>
    </dgm:pt>
    <dgm:pt modelId="{BC51147F-1526-4C4E-A2E2-12215FFD144F}" type="parTrans" cxnId="{24A00E9D-6272-4E75-A5E0-3ED175E6080A}">
      <dgm:prSet/>
      <dgm:spPr/>
      <dgm:t>
        <a:bodyPr/>
        <a:lstStyle/>
        <a:p>
          <a:endParaRPr lang="en-ID"/>
        </a:p>
      </dgm:t>
    </dgm:pt>
    <dgm:pt modelId="{906C3C19-291B-4A26-828D-FBC4ECDFBF7F}" type="sibTrans" cxnId="{24A00E9D-6272-4E75-A5E0-3ED175E6080A}">
      <dgm:prSet/>
      <dgm:spPr/>
      <dgm:t>
        <a:bodyPr/>
        <a:lstStyle/>
        <a:p>
          <a:endParaRPr lang="en-ID"/>
        </a:p>
      </dgm:t>
    </dgm:pt>
    <dgm:pt modelId="{5C224D68-BDF8-4DFB-8FC9-11105230BA9D}">
      <dgm:prSet phldrT="[Text]"/>
      <dgm:spPr/>
      <dgm:t>
        <a:bodyPr/>
        <a:lstStyle/>
        <a:p>
          <a:r>
            <a:rPr lang="en-US" dirty="0"/>
            <a:t>Try many algorithm</a:t>
          </a:r>
          <a:endParaRPr lang="en-ID" dirty="0"/>
        </a:p>
      </dgm:t>
    </dgm:pt>
    <dgm:pt modelId="{22E60603-5030-4AA6-BAA4-212BC9481E78}" type="parTrans" cxnId="{305AD2D5-DAEA-4CFC-8DC9-0DB5750EDB01}">
      <dgm:prSet/>
      <dgm:spPr/>
      <dgm:t>
        <a:bodyPr/>
        <a:lstStyle/>
        <a:p>
          <a:endParaRPr lang="en-ID"/>
        </a:p>
      </dgm:t>
    </dgm:pt>
    <dgm:pt modelId="{0A70A849-A8CF-46FA-A70B-8CAEA57E520C}" type="sibTrans" cxnId="{305AD2D5-DAEA-4CFC-8DC9-0DB5750EDB01}">
      <dgm:prSet/>
      <dgm:spPr/>
      <dgm:t>
        <a:bodyPr/>
        <a:lstStyle/>
        <a:p>
          <a:endParaRPr lang="en-ID"/>
        </a:p>
      </dgm:t>
    </dgm:pt>
    <dgm:pt modelId="{2A7BA66D-8079-4012-ADE3-35505AE04C45}">
      <dgm:prSet phldrT="[Text]"/>
      <dgm:spPr/>
      <dgm:t>
        <a:bodyPr/>
        <a:lstStyle/>
        <a:p>
          <a:r>
            <a:rPr lang="en-US" dirty="0"/>
            <a:t>Use the best!</a:t>
          </a:r>
          <a:endParaRPr lang="en-ID" dirty="0"/>
        </a:p>
      </dgm:t>
    </dgm:pt>
    <dgm:pt modelId="{54AF7ABA-CCD0-48BB-B4E2-643D0966DB1A}" type="parTrans" cxnId="{775EF378-4390-467A-81AA-A369308D5668}">
      <dgm:prSet/>
      <dgm:spPr/>
      <dgm:t>
        <a:bodyPr/>
        <a:lstStyle/>
        <a:p>
          <a:endParaRPr lang="en-ID"/>
        </a:p>
      </dgm:t>
    </dgm:pt>
    <dgm:pt modelId="{799762E0-D9E5-49F6-853B-469E944839D1}" type="sibTrans" cxnId="{775EF378-4390-467A-81AA-A369308D5668}">
      <dgm:prSet/>
      <dgm:spPr/>
      <dgm:t>
        <a:bodyPr/>
        <a:lstStyle/>
        <a:p>
          <a:endParaRPr lang="en-ID"/>
        </a:p>
      </dgm:t>
    </dgm:pt>
    <dgm:pt modelId="{8BF0D0F5-00E3-4B74-ADC6-8326BA23E232}">
      <dgm:prSet phldrT="[Text]"/>
      <dgm:spPr/>
      <dgm:t>
        <a:bodyPr/>
        <a:lstStyle/>
        <a:p>
          <a:r>
            <a:rPr lang="en-US" dirty="0"/>
            <a:t>Validation and Evaluation</a:t>
          </a:r>
          <a:endParaRPr lang="en-ID" dirty="0"/>
        </a:p>
      </dgm:t>
    </dgm:pt>
    <dgm:pt modelId="{C30BF41F-134B-4701-8ECC-72EB6F6D4A9D}" type="parTrans" cxnId="{3B1FC93E-CEA5-4BD8-87AF-FE7BC1C9FEC9}">
      <dgm:prSet/>
      <dgm:spPr/>
      <dgm:t>
        <a:bodyPr/>
        <a:lstStyle/>
        <a:p>
          <a:endParaRPr lang="en-ID"/>
        </a:p>
      </dgm:t>
    </dgm:pt>
    <dgm:pt modelId="{9F1E7EEF-48CF-416D-9114-131244C164D8}" type="sibTrans" cxnId="{3B1FC93E-CEA5-4BD8-87AF-FE7BC1C9FEC9}">
      <dgm:prSet/>
      <dgm:spPr/>
      <dgm:t>
        <a:bodyPr/>
        <a:lstStyle/>
        <a:p>
          <a:endParaRPr lang="en-ID"/>
        </a:p>
      </dgm:t>
    </dgm:pt>
    <dgm:pt modelId="{2F496F40-605F-495E-971A-237A70A6287B}">
      <dgm:prSet phldrT="[Text]"/>
      <dgm:spPr/>
      <dgm:t>
        <a:bodyPr/>
        <a:lstStyle/>
        <a:p>
          <a:r>
            <a:rPr lang="en-US" dirty="0"/>
            <a:t>Grid Search</a:t>
          </a:r>
          <a:endParaRPr lang="en-ID" dirty="0"/>
        </a:p>
      </dgm:t>
    </dgm:pt>
    <dgm:pt modelId="{943C5315-053A-447B-855B-A6C2E0DFF2CB}" type="parTrans" cxnId="{AC3EE077-84DE-4DA2-AD39-0DA888E3521C}">
      <dgm:prSet/>
      <dgm:spPr/>
      <dgm:t>
        <a:bodyPr/>
        <a:lstStyle/>
        <a:p>
          <a:endParaRPr lang="en-ID"/>
        </a:p>
      </dgm:t>
    </dgm:pt>
    <dgm:pt modelId="{48F9429B-FA0F-4725-8569-940B205E389D}" type="sibTrans" cxnId="{AC3EE077-84DE-4DA2-AD39-0DA888E3521C}">
      <dgm:prSet/>
      <dgm:spPr/>
      <dgm:t>
        <a:bodyPr/>
        <a:lstStyle/>
        <a:p>
          <a:endParaRPr lang="en-ID"/>
        </a:p>
      </dgm:t>
    </dgm:pt>
    <dgm:pt modelId="{ED604425-F0D2-476F-8459-2242BEA87869}">
      <dgm:prSet phldrT="[Text]"/>
      <dgm:spPr/>
      <dgm:t>
        <a:bodyPr/>
        <a:lstStyle/>
        <a:p>
          <a:r>
            <a:rPr lang="en-US" dirty="0"/>
            <a:t>Cross Validation</a:t>
          </a:r>
          <a:endParaRPr lang="en-ID" dirty="0"/>
        </a:p>
      </dgm:t>
    </dgm:pt>
    <dgm:pt modelId="{4758C5BF-59EA-43DA-BF63-B793814FE02A}" type="parTrans" cxnId="{97E37E91-E4C0-4A00-9324-DA6BB5D7F641}">
      <dgm:prSet/>
      <dgm:spPr/>
      <dgm:t>
        <a:bodyPr/>
        <a:lstStyle/>
        <a:p>
          <a:endParaRPr lang="en-ID"/>
        </a:p>
      </dgm:t>
    </dgm:pt>
    <dgm:pt modelId="{54FB77A4-4305-401B-B9D5-04C9856007C6}" type="sibTrans" cxnId="{97E37E91-E4C0-4A00-9324-DA6BB5D7F641}">
      <dgm:prSet/>
      <dgm:spPr/>
      <dgm:t>
        <a:bodyPr/>
        <a:lstStyle/>
        <a:p>
          <a:endParaRPr lang="en-ID"/>
        </a:p>
      </dgm:t>
    </dgm:pt>
    <dgm:pt modelId="{8A32A45D-440D-4F22-A53F-523188442DB0}">
      <dgm:prSet phldrT="[Text]"/>
      <dgm:spPr/>
      <dgm:t>
        <a:bodyPr/>
        <a:lstStyle/>
        <a:p>
          <a:r>
            <a:rPr lang="en-US" dirty="0"/>
            <a:t>Oversampling</a:t>
          </a:r>
          <a:endParaRPr lang="en-ID" dirty="0"/>
        </a:p>
      </dgm:t>
    </dgm:pt>
    <dgm:pt modelId="{423B934B-12B9-404F-A4D5-0A9AF129616A}" type="parTrans" cxnId="{D1674D0C-60B7-4131-AFC4-F0176E9238CA}">
      <dgm:prSet/>
      <dgm:spPr/>
      <dgm:t>
        <a:bodyPr/>
        <a:lstStyle/>
        <a:p>
          <a:endParaRPr lang="en-ID"/>
        </a:p>
      </dgm:t>
    </dgm:pt>
    <dgm:pt modelId="{BA86FF02-E4E1-4F39-AE77-CED20AF099AC}" type="sibTrans" cxnId="{D1674D0C-60B7-4131-AFC4-F0176E9238CA}">
      <dgm:prSet/>
      <dgm:spPr/>
      <dgm:t>
        <a:bodyPr/>
        <a:lstStyle/>
        <a:p>
          <a:endParaRPr lang="en-ID"/>
        </a:p>
      </dgm:t>
    </dgm:pt>
    <dgm:pt modelId="{39E30481-5A35-42DF-8C25-369DEA7BF9B4}">
      <dgm:prSet phldrT="[Text]"/>
      <dgm:spPr/>
      <dgm:t>
        <a:bodyPr/>
        <a:lstStyle/>
        <a:p>
          <a:r>
            <a:rPr lang="en-US" dirty="0"/>
            <a:t>SMOTE</a:t>
          </a:r>
          <a:endParaRPr lang="en-ID" dirty="0"/>
        </a:p>
      </dgm:t>
    </dgm:pt>
    <dgm:pt modelId="{8EB06850-FDD9-436A-A091-71D237EF6B7E}" type="parTrans" cxnId="{E67846FA-5F7D-48ED-B2A3-9863357C41BF}">
      <dgm:prSet/>
      <dgm:spPr/>
      <dgm:t>
        <a:bodyPr/>
        <a:lstStyle/>
        <a:p>
          <a:endParaRPr lang="en-ID"/>
        </a:p>
      </dgm:t>
    </dgm:pt>
    <dgm:pt modelId="{0E1CAF42-AF55-49DF-817C-1E1C62FC837A}" type="sibTrans" cxnId="{E67846FA-5F7D-48ED-B2A3-9863357C41BF}">
      <dgm:prSet/>
      <dgm:spPr/>
      <dgm:t>
        <a:bodyPr/>
        <a:lstStyle/>
        <a:p>
          <a:endParaRPr lang="en-ID"/>
        </a:p>
      </dgm:t>
    </dgm:pt>
    <dgm:pt modelId="{704CF8A2-FAF9-4D25-898A-3F854DD0344F}">
      <dgm:prSet phldrT="[Text]"/>
      <dgm:spPr/>
      <dgm:t>
        <a:bodyPr/>
        <a:lstStyle/>
        <a:p>
          <a:r>
            <a:rPr lang="en-US" dirty="0"/>
            <a:t>Result</a:t>
          </a:r>
          <a:endParaRPr lang="en-ID" dirty="0"/>
        </a:p>
      </dgm:t>
    </dgm:pt>
    <dgm:pt modelId="{FF16A135-92B1-4431-AE38-F2D08D7C329B}" type="parTrans" cxnId="{0CB030DF-4A8A-4230-91DD-F29AB2C63260}">
      <dgm:prSet/>
      <dgm:spPr/>
      <dgm:t>
        <a:bodyPr/>
        <a:lstStyle/>
        <a:p>
          <a:endParaRPr lang="en-ID"/>
        </a:p>
      </dgm:t>
    </dgm:pt>
    <dgm:pt modelId="{10269112-A245-4C9F-A94C-345964183F43}" type="sibTrans" cxnId="{0CB030DF-4A8A-4230-91DD-F29AB2C63260}">
      <dgm:prSet/>
      <dgm:spPr/>
      <dgm:t>
        <a:bodyPr/>
        <a:lstStyle/>
        <a:p>
          <a:endParaRPr lang="en-ID"/>
        </a:p>
      </dgm:t>
    </dgm:pt>
    <dgm:pt modelId="{F7FE3C35-9C20-4FA3-BDDE-CB2EC1778DAF}">
      <dgm:prSet phldrT="[Text]"/>
      <dgm:spPr/>
      <dgm:t>
        <a:bodyPr/>
        <a:lstStyle/>
        <a:p>
          <a:r>
            <a:rPr lang="en-US" dirty="0"/>
            <a:t>Algorithm</a:t>
          </a:r>
          <a:endParaRPr lang="en-ID" dirty="0"/>
        </a:p>
      </dgm:t>
    </dgm:pt>
    <dgm:pt modelId="{C9A017EC-46F8-4F7C-8AA9-1220B5AB3BF3}" type="parTrans" cxnId="{24A66FFC-6CCB-4C6D-AA73-581C24E5ED0A}">
      <dgm:prSet/>
      <dgm:spPr/>
      <dgm:t>
        <a:bodyPr/>
        <a:lstStyle/>
        <a:p>
          <a:endParaRPr lang="en-ID"/>
        </a:p>
      </dgm:t>
    </dgm:pt>
    <dgm:pt modelId="{03CD47A4-52C1-45DF-A812-E1B89DAEF6C2}" type="sibTrans" cxnId="{24A66FFC-6CCB-4C6D-AA73-581C24E5ED0A}">
      <dgm:prSet/>
      <dgm:spPr/>
      <dgm:t>
        <a:bodyPr/>
        <a:lstStyle/>
        <a:p>
          <a:endParaRPr lang="en-ID"/>
        </a:p>
      </dgm:t>
    </dgm:pt>
    <dgm:pt modelId="{9D28D64C-AB55-4E6A-B67E-98945F8B0400}">
      <dgm:prSet phldrT="[Text]"/>
      <dgm:spPr/>
      <dgm:t>
        <a:bodyPr/>
        <a:lstStyle/>
        <a:p>
          <a:r>
            <a:rPr lang="en-US" dirty="0"/>
            <a:t>Hyperparameter</a:t>
          </a:r>
          <a:endParaRPr lang="en-ID" dirty="0"/>
        </a:p>
      </dgm:t>
    </dgm:pt>
    <dgm:pt modelId="{C7914D15-3D9E-4D49-B77C-38BB4FB96C70}" type="parTrans" cxnId="{7FB017E6-6FCD-4A6D-B95A-6655264CEA20}">
      <dgm:prSet/>
      <dgm:spPr/>
      <dgm:t>
        <a:bodyPr/>
        <a:lstStyle/>
        <a:p>
          <a:endParaRPr lang="en-ID"/>
        </a:p>
      </dgm:t>
    </dgm:pt>
    <dgm:pt modelId="{4E8B4284-869A-4A01-8C9C-CBAF31E1AEC4}" type="sibTrans" cxnId="{7FB017E6-6FCD-4A6D-B95A-6655264CEA20}">
      <dgm:prSet/>
      <dgm:spPr/>
      <dgm:t>
        <a:bodyPr/>
        <a:lstStyle/>
        <a:p>
          <a:endParaRPr lang="en-ID"/>
        </a:p>
      </dgm:t>
    </dgm:pt>
    <dgm:pt modelId="{EC2EAE71-2C32-4E53-BA85-37DDAED8EC49}" type="pres">
      <dgm:prSet presAssocID="{911F39A3-19BC-425F-8F56-947F413F4452}" presName="Name0" presStyleCnt="0">
        <dgm:presLayoutVars>
          <dgm:dir/>
          <dgm:animOne val="branch"/>
          <dgm:animLvl val="lvl"/>
        </dgm:presLayoutVars>
      </dgm:prSet>
      <dgm:spPr/>
    </dgm:pt>
    <dgm:pt modelId="{68D817B1-558D-4D54-8415-1D50FDE501F5}" type="pres">
      <dgm:prSet presAssocID="{51C53043-CECB-481E-850B-12BE1CA25656}" presName="chaos" presStyleCnt="0"/>
      <dgm:spPr/>
    </dgm:pt>
    <dgm:pt modelId="{2E218FF1-E514-4215-AB2D-A49FBE316371}" type="pres">
      <dgm:prSet presAssocID="{51C53043-CECB-481E-850B-12BE1CA25656}" presName="parTx1" presStyleLbl="revTx" presStyleIdx="0" presStyleCnt="7"/>
      <dgm:spPr/>
    </dgm:pt>
    <dgm:pt modelId="{BC999C5F-1952-49B5-9B22-88B44E964DB9}" type="pres">
      <dgm:prSet presAssocID="{51C53043-CECB-481E-850B-12BE1CA25656}" presName="desTx1" presStyleLbl="revTx" presStyleIdx="1" presStyleCnt="7">
        <dgm:presLayoutVars>
          <dgm:bulletEnabled val="1"/>
        </dgm:presLayoutVars>
      </dgm:prSet>
      <dgm:spPr/>
    </dgm:pt>
    <dgm:pt modelId="{E000D143-B6FA-418C-A0E1-E16FD34E4AE9}" type="pres">
      <dgm:prSet presAssocID="{51C53043-CECB-481E-850B-12BE1CA25656}" presName="c1" presStyleLbl="node1" presStyleIdx="0" presStyleCnt="19"/>
      <dgm:spPr/>
    </dgm:pt>
    <dgm:pt modelId="{C3A122C6-8F9E-4D47-B3F5-DF7B00370340}" type="pres">
      <dgm:prSet presAssocID="{51C53043-CECB-481E-850B-12BE1CA25656}" presName="c2" presStyleLbl="node1" presStyleIdx="1" presStyleCnt="19"/>
      <dgm:spPr/>
    </dgm:pt>
    <dgm:pt modelId="{9DD78894-E2C6-4317-85CB-D06D66020FCA}" type="pres">
      <dgm:prSet presAssocID="{51C53043-CECB-481E-850B-12BE1CA25656}" presName="c3" presStyleLbl="node1" presStyleIdx="2" presStyleCnt="19"/>
      <dgm:spPr/>
    </dgm:pt>
    <dgm:pt modelId="{2FC9FACF-2905-4740-BFAE-E34106254009}" type="pres">
      <dgm:prSet presAssocID="{51C53043-CECB-481E-850B-12BE1CA25656}" presName="c4" presStyleLbl="node1" presStyleIdx="3" presStyleCnt="19"/>
      <dgm:spPr/>
    </dgm:pt>
    <dgm:pt modelId="{A86E3394-2566-4555-96DD-3E2CC5742924}" type="pres">
      <dgm:prSet presAssocID="{51C53043-CECB-481E-850B-12BE1CA25656}" presName="c5" presStyleLbl="node1" presStyleIdx="4" presStyleCnt="19"/>
      <dgm:spPr/>
    </dgm:pt>
    <dgm:pt modelId="{609CA9E7-4D2A-4CE3-A445-EFF266004112}" type="pres">
      <dgm:prSet presAssocID="{51C53043-CECB-481E-850B-12BE1CA25656}" presName="c6" presStyleLbl="node1" presStyleIdx="5" presStyleCnt="19"/>
      <dgm:spPr/>
    </dgm:pt>
    <dgm:pt modelId="{CEDDC4C2-562F-4FAC-8C36-2556A826B9FD}" type="pres">
      <dgm:prSet presAssocID="{51C53043-CECB-481E-850B-12BE1CA25656}" presName="c7" presStyleLbl="node1" presStyleIdx="6" presStyleCnt="19"/>
      <dgm:spPr/>
    </dgm:pt>
    <dgm:pt modelId="{165D3675-856B-4296-B8E9-F3B0642AFD6A}" type="pres">
      <dgm:prSet presAssocID="{51C53043-CECB-481E-850B-12BE1CA25656}" presName="c8" presStyleLbl="node1" presStyleIdx="7" presStyleCnt="19"/>
      <dgm:spPr/>
    </dgm:pt>
    <dgm:pt modelId="{768DFCBE-6C83-4797-8F85-6839C9D345F2}" type="pres">
      <dgm:prSet presAssocID="{51C53043-CECB-481E-850B-12BE1CA25656}" presName="c9" presStyleLbl="node1" presStyleIdx="8" presStyleCnt="19"/>
      <dgm:spPr/>
    </dgm:pt>
    <dgm:pt modelId="{10872182-4936-4D35-8B86-FB39C529EDEE}" type="pres">
      <dgm:prSet presAssocID="{51C53043-CECB-481E-850B-12BE1CA25656}" presName="c10" presStyleLbl="node1" presStyleIdx="9" presStyleCnt="19"/>
      <dgm:spPr/>
    </dgm:pt>
    <dgm:pt modelId="{5C612900-C23A-4056-B702-5B126680BA95}" type="pres">
      <dgm:prSet presAssocID="{51C53043-CECB-481E-850B-12BE1CA25656}" presName="c11" presStyleLbl="node1" presStyleIdx="10" presStyleCnt="19"/>
      <dgm:spPr/>
    </dgm:pt>
    <dgm:pt modelId="{0CFFE5C8-6F36-4CA3-9C3A-CDA4DFFD1525}" type="pres">
      <dgm:prSet presAssocID="{51C53043-CECB-481E-850B-12BE1CA25656}" presName="c12" presStyleLbl="node1" presStyleIdx="11" presStyleCnt="19"/>
      <dgm:spPr/>
    </dgm:pt>
    <dgm:pt modelId="{FF981F56-4C1E-4BBE-B4AE-B3AC3F4E4B80}" type="pres">
      <dgm:prSet presAssocID="{51C53043-CECB-481E-850B-12BE1CA25656}" presName="c13" presStyleLbl="node1" presStyleIdx="12" presStyleCnt="19"/>
      <dgm:spPr/>
    </dgm:pt>
    <dgm:pt modelId="{AB18216D-CBC2-4E57-BDCF-FE1A873850C2}" type="pres">
      <dgm:prSet presAssocID="{51C53043-CECB-481E-850B-12BE1CA25656}" presName="c14" presStyleLbl="node1" presStyleIdx="13" presStyleCnt="19"/>
      <dgm:spPr/>
    </dgm:pt>
    <dgm:pt modelId="{795D7BF7-59DC-4ABA-B051-113C108EF9E4}" type="pres">
      <dgm:prSet presAssocID="{51C53043-CECB-481E-850B-12BE1CA25656}" presName="c15" presStyleLbl="node1" presStyleIdx="14" presStyleCnt="19"/>
      <dgm:spPr/>
    </dgm:pt>
    <dgm:pt modelId="{6D7D2663-0085-469E-AB21-D1918D017FBC}" type="pres">
      <dgm:prSet presAssocID="{51C53043-CECB-481E-850B-12BE1CA25656}" presName="c16" presStyleLbl="node1" presStyleIdx="15" presStyleCnt="19"/>
      <dgm:spPr/>
    </dgm:pt>
    <dgm:pt modelId="{558EB6E7-DF0A-4600-8DB9-CB9E045D6472}" type="pres">
      <dgm:prSet presAssocID="{51C53043-CECB-481E-850B-12BE1CA25656}" presName="c17" presStyleLbl="node1" presStyleIdx="16" presStyleCnt="19"/>
      <dgm:spPr/>
    </dgm:pt>
    <dgm:pt modelId="{04038E27-29EF-4D22-807B-E1C18B084925}" type="pres">
      <dgm:prSet presAssocID="{51C53043-CECB-481E-850B-12BE1CA25656}" presName="c18" presStyleLbl="node1" presStyleIdx="17" presStyleCnt="19"/>
      <dgm:spPr/>
    </dgm:pt>
    <dgm:pt modelId="{D732E603-A122-4D98-83C2-16785DB33FF9}" type="pres">
      <dgm:prSet presAssocID="{6CBF01EC-C520-40A6-8B0E-C9E60658024B}" presName="chevronComposite1" presStyleCnt="0"/>
      <dgm:spPr/>
    </dgm:pt>
    <dgm:pt modelId="{D6E2EDBC-CEA9-4552-BD81-182E0DE9A22C}" type="pres">
      <dgm:prSet presAssocID="{6CBF01EC-C520-40A6-8B0E-C9E60658024B}" presName="chevron1" presStyleLbl="sibTrans2D1" presStyleIdx="0" presStyleCnt="3"/>
      <dgm:spPr/>
    </dgm:pt>
    <dgm:pt modelId="{FF06B1FB-D660-4FDC-B0D8-8576C83ACFA5}" type="pres">
      <dgm:prSet presAssocID="{6CBF01EC-C520-40A6-8B0E-C9E60658024B}" presName="spChevron1" presStyleCnt="0"/>
      <dgm:spPr/>
    </dgm:pt>
    <dgm:pt modelId="{0BE14257-3C1D-48DD-BCEC-D2F4B00FE0E7}" type="pres">
      <dgm:prSet presAssocID="{E552BA8F-9017-4CCC-A414-58320941F399}" presName="middle" presStyleCnt="0"/>
      <dgm:spPr/>
    </dgm:pt>
    <dgm:pt modelId="{C4D157F4-BE00-491F-8888-33473CB5555E}" type="pres">
      <dgm:prSet presAssocID="{E552BA8F-9017-4CCC-A414-58320941F399}" presName="parTxMid" presStyleLbl="revTx" presStyleIdx="2" presStyleCnt="7"/>
      <dgm:spPr/>
    </dgm:pt>
    <dgm:pt modelId="{A471A474-1E84-4586-81C4-5386871D04B1}" type="pres">
      <dgm:prSet presAssocID="{E552BA8F-9017-4CCC-A414-58320941F399}" presName="desTxMid" presStyleLbl="revTx" presStyleIdx="3" presStyleCnt="7">
        <dgm:presLayoutVars>
          <dgm:bulletEnabled val="1"/>
        </dgm:presLayoutVars>
      </dgm:prSet>
      <dgm:spPr/>
    </dgm:pt>
    <dgm:pt modelId="{5F7226B0-41C2-44C9-8E65-BCDE35B8C074}" type="pres">
      <dgm:prSet presAssocID="{E552BA8F-9017-4CCC-A414-58320941F399}" presName="spMid" presStyleCnt="0"/>
      <dgm:spPr/>
    </dgm:pt>
    <dgm:pt modelId="{EA3F5CB2-EF62-43B7-918D-0876C7F6A88E}" type="pres">
      <dgm:prSet presAssocID="{906C3C19-291B-4A26-828D-FBC4ECDFBF7F}" presName="chevronComposite1" presStyleCnt="0"/>
      <dgm:spPr/>
    </dgm:pt>
    <dgm:pt modelId="{1B22BC07-134E-4FBA-81BF-0B172AF768CB}" type="pres">
      <dgm:prSet presAssocID="{906C3C19-291B-4A26-828D-FBC4ECDFBF7F}" presName="chevron1" presStyleLbl="sibTrans2D1" presStyleIdx="1" presStyleCnt="3"/>
      <dgm:spPr/>
    </dgm:pt>
    <dgm:pt modelId="{31B9055B-9CFC-4290-9995-B870246BB447}" type="pres">
      <dgm:prSet presAssocID="{906C3C19-291B-4A26-828D-FBC4ECDFBF7F}" presName="spChevron1" presStyleCnt="0"/>
      <dgm:spPr/>
    </dgm:pt>
    <dgm:pt modelId="{E6EB14B7-B340-42CE-AA01-AA7875289242}" type="pres">
      <dgm:prSet presAssocID="{8BF0D0F5-00E3-4B74-ADC6-8326BA23E232}" presName="middle" presStyleCnt="0"/>
      <dgm:spPr/>
    </dgm:pt>
    <dgm:pt modelId="{83A61FDB-DF8D-4A7E-8FAF-11F4F3B108FD}" type="pres">
      <dgm:prSet presAssocID="{8BF0D0F5-00E3-4B74-ADC6-8326BA23E232}" presName="parTxMid" presStyleLbl="revTx" presStyleIdx="4" presStyleCnt="7"/>
      <dgm:spPr/>
    </dgm:pt>
    <dgm:pt modelId="{328549D5-CACF-4929-8383-9B9647489D0A}" type="pres">
      <dgm:prSet presAssocID="{8BF0D0F5-00E3-4B74-ADC6-8326BA23E232}" presName="desTxMid" presStyleLbl="revTx" presStyleIdx="5" presStyleCnt="7">
        <dgm:presLayoutVars>
          <dgm:bulletEnabled val="1"/>
        </dgm:presLayoutVars>
      </dgm:prSet>
      <dgm:spPr/>
    </dgm:pt>
    <dgm:pt modelId="{9CC2A2FB-B555-4165-8F32-17F0BC20CA0D}" type="pres">
      <dgm:prSet presAssocID="{8BF0D0F5-00E3-4B74-ADC6-8326BA23E232}" presName="spMid" presStyleCnt="0"/>
      <dgm:spPr/>
    </dgm:pt>
    <dgm:pt modelId="{B2F1632A-6700-495D-887F-605E5CAA4D6A}" type="pres">
      <dgm:prSet presAssocID="{9F1E7EEF-48CF-416D-9114-131244C164D8}" presName="chevronComposite1" presStyleCnt="0"/>
      <dgm:spPr/>
    </dgm:pt>
    <dgm:pt modelId="{D2B96B13-41F8-4FE5-AEC3-ED09BB0EB6D8}" type="pres">
      <dgm:prSet presAssocID="{9F1E7EEF-48CF-416D-9114-131244C164D8}" presName="chevron1" presStyleLbl="sibTrans2D1" presStyleIdx="2" presStyleCnt="3"/>
      <dgm:spPr/>
    </dgm:pt>
    <dgm:pt modelId="{B8837CC6-5935-479B-A8BB-DCD1A956B55E}" type="pres">
      <dgm:prSet presAssocID="{9F1E7EEF-48CF-416D-9114-131244C164D8}" presName="spChevron1" presStyleCnt="0"/>
      <dgm:spPr/>
    </dgm:pt>
    <dgm:pt modelId="{8938542D-7CD1-46D3-8F69-22575CC10118}" type="pres">
      <dgm:prSet presAssocID="{704CF8A2-FAF9-4D25-898A-3F854DD0344F}" presName="last" presStyleCnt="0"/>
      <dgm:spPr/>
    </dgm:pt>
    <dgm:pt modelId="{CE9B0D65-6D36-4F2A-A726-320A3F1D330A}" type="pres">
      <dgm:prSet presAssocID="{704CF8A2-FAF9-4D25-898A-3F854DD0344F}" presName="circleTx" presStyleLbl="node1" presStyleIdx="18" presStyleCnt="19"/>
      <dgm:spPr/>
    </dgm:pt>
    <dgm:pt modelId="{8246E603-87E8-47A7-AE1A-385A3FBAC036}" type="pres">
      <dgm:prSet presAssocID="{704CF8A2-FAF9-4D25-898A-3F854DD0344F}" presName="desTxN" presStyleLbl="revTx" presStyleIdx="6" presStyleCnt="7">
        <dgm:presLayoutVars>
          <dgm:bulletEnabled val="1"/>
        </dgm:presLayoutVars>
      </dgm:prSet>
      <dgm:spPr/>
    </dgm:pt>
    <dgm:pt modelId="{A7F5BE5B-AA8A-4874-9E3F-9B051040E273}" type="pres">
      <dgm:prSet presAssocID="{704CF8A2-FAF9-4D25-898A-3F854DD0344F}" presName="spN" presStyleCnt="0"/>
      <dgm:spPr/>
    </dgm:pt>
  </dgm:ptLst>
  <dgm:cxnLst>
    <dgm:cxn modelId="{74D91704-1345-416A-A8AB-25584FFD773D}" type="presOf" srcId="{ED604425-F0D2-476F-8459-2242BEA87869}" destId="{328549D5-CACF-4929-8383-9B9647489D0A}" srcOrd="0" destOrd="1" presId="urn:microsoft.com/office/officeart/2009/3/layout/RandomtoResultProcess"/>
    <dgm:cxn modelId="{D1674D0C-60B7-4131-AFC4-F0176E9238CA}" srcId="{51C53043-CECB-481E-850B-12BE1CA25656}" destId="{8A32A45D-440D-4F22-A53F-523188442DB0}" srcOrd="2" destOrd="0" parTransId="{423B934B-12B9-404F-A4D5-0A9AF129616A}" sibTransId="{BA86FF02-E4E1-4F39-AE77-CED20AF099AC}"/>
    <dgm:cxn modelId="{6E17DA17-EC06-4A55-83CA-6238611C370F}" type="presOf" srcId="{2F496F40-605F-495E-971A-237A70A6287B}" destId="{328549D5-CACF-4929-8383-9B9647489D0A}" srcOrd="0" destOrd="0" presId="urn:microsoft.com/office/officeart/2009/3/layout/RandomtoResultProcess"/>
    <dgm:cxn modelId="{B65BA930-A7C7-41C8-B9FE-7D1B2DAD8927}" type="presOf" srcId="{F7FE3C35-9C20-4FA3-BDDE-CB2EC1778DAF}" destId="{8246E603-87E8-47A7-AE1A-385A3FBAC036}" srcOrd="0" destOrd="0" presId="urn:microsoft.com/office/officeart/2009/3/layout/RandomtoResultProcess"/>
    <dgm:cxn modelId="{04331434-D27A-4A28-B7FE-9EE3FC68C180}" type="presOf" srcId="{8A32A45D-440D-4F22-A53F-523188442DB0}" destId="{BC999C5F-1952-49B5-9B22-88B44E964DB9}" srcOrd="0" destOrd="2" presId="urn:microsoft.com/office/officeart/2009/3/layout/RandomtoResultProcess"/>
    <dgm:cxn modelId="{21946136-F198-4DD6-9002-643725329F49}" type="presOf" srcId="{A01556F9-B92B-4462-AD32-697797CB8154}" destId="{BC999C5F-1952-49B5-9B22-88B44E964DB9}" srcOrd="0" destOrd="1" presId="urn:microsoft.com/office/officeart/2009/3/layout/RandomtoResultProcess"/>
    <dgm:cxn modelId="{3B1FC93E-CEA5-4BD8-87AF-FE7BC1C9FEC9}" srcId="{911F39A3-19BC-425F-8F56-947F413F4452}" destId="{8BF0D0F5-00E3-4B74-ADC6-8326BA23E232}" srcOrd="2" destOrd="0" parTransId="{C30BF41F-134B-4701-8ECC-72EB6F6D4A9D}" sibTransId="{9F1E7EEF-48CF-416D-9114-131244C164D8}"/>
    <dgm:cxn modelId="{4E258C5C-4FE6-48DE-A7D9-FB01C4D41DD3}" type="presOf" srcId="{E552BA8F-9017-4CCC-A414-58320941F399}" destId="{C4D157F4-BE00-491F-8888-33473CB5555E}" srcOrd="0" destOrd="0" presId="urn:microsoft.com/office/officeart/2009/3/layout/RandomtoResultProcess"/>
    <dgm:cxn modelId="{F6F8D242-2CF5-4F04-B8A6-2676B7F8EB2F}" type="presOf" srcId="{39E30481-5A35-42DF-8C25-369DEA7BF9B4}" destId="{BC999C5F-1952-49B5-9B22-88B44E964DB9}" srcOrd="0" destOrd="3" presId="urn:microsoft.com/office/officeart/2009/3/layout/RandomtoResultProcess"/>
    <dgm:cxn modelId="{F8019545-6D1E-4B51-B2D3-AD7F92534FA3}" type="presOf" srcId="{5C224D68-BDF8-4DFB-8FC9-11105230BA9D}" destId="{A471A474-1E84-4586-81C4-5386871D04B1}" srcOrd="0" destOrd="0" presId="urn:microsoft.com/office/officeart/2009/3/layout/RandomtoResultProcess"/>
    <dgm:cxn modelId="{0BCF1B50-CD2A-4EB1-8569-AA21B38AA1AC}" type="presOf" srcId="{51C53043-CECB-481E-850B-12BE1CA25656}" destId="{2E218FF1-E514-4215-AB2D-A49FBE316371}" srcOrd="0" destOrd="0" presId="urn:microsoft.com/office/officeart/2009/3/layout/RandomtoResultProcess"/>
    <dgm:cxn modelId="{860D8A75-65FE-4F9F-A8B1-F5E1915E5B9D}" type="presOf" srcId="{4E15C28F-CD7C-4A09-ABB1-D2489CBC1D50}" destId="{BC999C5F-1952-49B5-9B22-88B44E964DB9}" srcOrd="0" destOrd="0" presId="urn:microsoft.com/office/officeart/2009/3/layout/RandomtoResultProcess"/>
    <dgm:cxn modelId="{AC3EE077-84DE-4DA2-AD39-0DA888E3521C}" srcId="{8BF0D0F5-00E3-4B74-ADC6-8326BA23E232}" destId="{2F496F40-605F-495E-971A-237A70A6287B}" srcOrd="0" destOrd="0" parTransId="{943C5315-053A-447B-855B-A6C2E0DFF2CB}" sibTransId="{48F9429B-FA0F-4725-8569-940B205E389D}"/>
    <dgm:cxn modelId="{775EF378-4390-467A-81AA-A369308D5668}" srcId="{E552BA8F-9017-4CCC-A414-58320941F399}" destId="{2A7BA66D-8079-4012-ADE3-35505AE04C45}" srcOrd="1" destOrd="0" parTransId="{54AF7ABA-CCD0-48BB-B4E2-643D0966DB1A}" sibTransId="{799762E0-D9E5-49F6-853B-469E944839D1}"/>
    <dgm:cxn modelId="{76798E7C-DD67-4214-AA0A-916FECE8A528}" type="presOf" srcId="{2A7BA66D-8079-4012-ADE3-35505AE04C45}" destId="{A471A474-1E84-4586-81C4-5386871D04B1}" srcOrd="0" destOrd="1" presId="urn:microsoft.com/office/officeart/2009/3/layout/RandomtoResultProcess"/>
    <dgm:cxn modelId="{97E37E91-E4C0-4A00-9324-DA6BB5D7F641}" srcId="{8BF0D0F5-00E3-4B74-ADC6-8326BA23E232}" destId="{ED604425-F0D2-476F-8459-2242BEA87869}" srcOrd="1" destOrd="0" parTransId="{4758C5BF-59EA-43DA-BF63-B793814FE02A}" sibTransId="{54FB77A4-4305-401B-B9D5-04C9856007C6}"/>
    <dgm:cxn modelId="{8DEC9297-6C3C-4010-A083-509E28A11A8D}" type="presOf" srcId="{911F39A3-19BC-425F-8F56-947F413F4452}" destId="{EC2EAE71-2C32-4E53-BA85-37DDAED8EC49}" srcOrd="0" destOrd="0" presId="urn:microsoft.com/office/officeart/2009/3/layout/RandomtoResultProcess"/>
    <dgm:cxn modelId="{181A989A-482A-4AFF-BC87-7022C3D6A843}" srcId="{51C53043-CECB-481E-850B-12BE1CA25656}" destId="{4E15C28F-CD7C-4A09-ABB1-D2489CBC1D50}" srcOrd="0" destOrd="0" parTransId="{62497EC6-5F9E-4F35-8F07-C0C432CCB2F0}" sibTransId="{FD049C3A-6EC2-41F8-B9D5-017F351DEA22}"/>
    <dgm:cxn modelId="{24A00E9D-6272-4E75-A5E0-3ED175E6080A}" srcId="{911F39A3-19BC-425F-8F56-947F413F4452}" destId="{E552BA8F-9017-4CCC-A414-58320941F399}" srcOrd="1" destOrd="0" parTransId="{BC51147F-1526-4C4E-A2E2-12215FFD144F}" sibTransId="{906C3C19-291B-4A26-828D-FBC4ECDFBF7F}"/>
    <dgm:cxn modelId="{72EB9A9F-857A-4C6E-9A54-65ED8115283C}" srcId="{911F39A3-19BC-425F-8F56-947F413F4452}" destId="{51C53043-CECB-481E-850B-12BE1CA25656}" srcOrd="0" destOrd="0" parTransId="{85A8B6ED-FB1F-405A-942D-445A56E93F5D}" sibTransId="{6CBF01EC-C520-40A6-8B0E-C9E60658024B}"/>
    <dgm:cxn modelId="{2E7F78A7-CFEE-4F04-BC0E-EF659A2C9423}" type="presOf" srcId="{704CF8A2-FAF9-4D25-898A-3F854DD0344F}" destId="{CE9B0D65-6D36-4F2A-A726-320A3F1D330A}" srcOrd="0" destOrd="0" presId="urn:microsoft.com/office/officeart/2009/3/layout/RandomtoResultProcess"/>
    <dgm:cxn modelId="{3B70BAB5-42DE-4341-A550-BB1088F463E1}" type="presOf" srcId="{8BF0D0F5-00E3-4B74-ADC6-8326BA23E232}" destId="{83A61FDB-DF8D-4A7E-8FAF-11F4F3B108FD}" srcOrd="0" destOrd="0" presId="urn:microsoft.com/office/officeart/2009/3/layout/RandomtoResultProcess"/>
    <dgm:cxn modelId="{ECCA28BA-D1CE-4E6F-A63F-92B0D7281233}" srcId="{51C53043-CECB-481E-850B-12BE1CA25656}" destId="{A01556F9-B92B-4462-AD32-697797CB8154}" srcOrd="1" destOrd="0" parTransId="{200DD23C-EC7E-46AA-A188-5401A8E5B592}" sibTransId="{6E81C660-6AA8-446C-9BE4-B72BDEE38C8B}"/>
    <dgm:cxn modelId="{305AD2D5-DAEA-4CFC-8DC9-0DB5750EDB01}" srcId="{E552BA8F-9017-4CCC-A414-58320941F399}" destId="{5C224D68-BDF8-4DFB-8FC9-11105230BA9D}" srcOrd="0" destOrd="0" parTransId="{22E60603-5030-4AA6-BAA4-212BC9481E78}" sibTransId="{0A70A849-A8CF-46FA-A70B-8CAEA57E520C}"/>
    <dgm:cxn modelId="{0CB030DF-4A8A-4230-91DD-F29AB2C63260}" srcId="{911F39A3-19BC-425F-8F56-947F413F4452}" destId="{704CF8A2-FAF9-4D25-898A-3F854DD0344F}" srcOrd="3" destOrd="0" parTransId="{FF16A135-92B1-4431-AE38-F2D08D7C329B}" sibTransId="{10269112-A245-4C9F-A94C-345964183F43}"/>
    <dgm:cxn modelId="{7FB017E6-6FCD-4A6D-B95A-6655264CEA20}" srcId="{704CF8A2-FAF9-4D25-898A-3F854DD0344F}" destId="{9D28D64C-AB55-4E6A-B67E-98945F8B0400}" srcOrd="1" destOrd="0" parTransId="{C7914D15-3D9E-4D49-B77C-38BB4FB96C70}" sibTransId="{4E8B4284-869A-4A01-8C9C-CBAF31E1AEC4}"/>
    <dgm:cxn modelId="{666881F2-E1C6-4F6E-933B-F44DD4D65495}" type="presOf" srcId="{9D28D64C-AB55-4E6A-B67E-98945F8B0400}" destId="{8246E603-87E8-47A7-AE1A-385A3FBAC036}" srcOrd="0" destOrd="1" presId="urn:microsoft.com/office/officeart/2009/3/layout/RandomtoResultProcess"/>
    <dgm:cxn modelId="{E67846FA-5F7D-48ED-B2A3-9863357C41BF}" srcId="{51C53043-CECB-481E-850B-12BE1CA25656}" destId="{39E30481-5A35-42DF-8C25-369DEA7BF9B4}" srcOrd="3" destOrd="0" parTransId="{8EB06850-FDD9-436A-A091-71D237EF6B7E}" sibTransId="{0E1CAF42-AF55-49DF-817C-1E1C62FC837A}"/>
    <dgm:cxn modelId="{24A66FFC-6CCB-4C6D-AA73-581C24E5ED0A}" srcId="{704CF8A2-FAF9-4D25-898A-3F854DD0344F}" destId="{F7FE3C35-9C20-4FA3-BDDE-CB2EC1778DAF}" srcOrd="0" destOrd="0" parTransId="{C9A017EC-46F8-4F7C-8AA9-1220B5AB3BF3}" sibTransId="{03CD47A4-52C1-45DF-A812-E1B89DAEF6C2}"/>
    <dgm:cxn modelId="{59E8170C-34E1-4504-9AC5-DEEEA392AB17}" type="presParOf" srcId="{EC2EAE71-2C32-4E53-BA85-37DDAED8EC49}" destId="{68D817B1-558D-4D54-8415-1D50FDE501F5}" srcOrd="0" destOrd="0" presId="urn:microsoft.com/office/officeart/2009/3/layout/RandomtoResultProcess"/>
    <dgm:cxn modelId="{890F8158-14D7-4CA0-BC95-EA9D7CD03DBA}" type="presParOf" srcId="{68D817B1-558D-4D54-8415-1D50FDE501F5}" destId="{2E218FF1-E514-4215-AB2D-A49FBE316371}" srcOrd="0" destOrd="0" presId="urn:microsoft.com/office/officeart/2009/3/layout/RandomtoResultProcess"/>
    <dgm:cxn modelId="{77D72BA8-8964-4A84-B3C6-2E97AC99E565}" type="presParOf" srcId="{68D817B1-558D-4D54-8415-1D50FDE501F5}" destId="{BC999C5F-1952-49B5-9B22-88B44E964DB9}" srcOrd="1" destOrd="0" presId="urn:microsoft.com/office/officeart/2009/3/layout/RandomtoResultProcess"/>
    <dgm:cxn modelId="{429651B9-DB7B-41C5-A14D-0B2DDC064C16}" type="presParOf" srcId="{68D817B1-558D-4D54-8415-1D50FDE501F5}" destId="{E000D143-B6FA-418C-A0E1-E16FD34E4AE9}" srcOrd="2" destOrd="0" presId="urn:microsoft.com/office/officeart/2009/3/layout/RandomtoResultProcess"/>
    <dgm:cxn modelId="{97E24E34-486A-4EAB-807D-7D093FD4DE5F}" type="presParOf" srcId="{68D817B1-558D-4D54-8415-1D50FDE501F5}" destId="{C3A122C6-8F9E-4D47-B3F5-DF7B00370340}" srcOrd="3" destOrd="0" presId="urn:microsoft.com/office/officeart/2009/3/layout/RandomtoResultProcess"/>
    <dgm:cxn modelId="{BA9044F1-FD7E-4F4E-95A2-77CDE7624714}" type="presParOf" srcId="{68D817B1-558D-4D54-8415-1D50FDE501F5}" destId="{9DD78894-E2C6-4317-85CB-D06D66020FCA}" srcOrd="4" destOrd="0" presId="urn:microsoft.com/office/officeart/2009/3/layout/RandomtoResultProcess"/>
    <dgm:cxn modelId="{76774205-96AC-4C6D-9D04-4FB5CE868E96}" type="presParOf" srcId="{68D817B1-558D-4D54-8415-1D50FDE501F5}" destId="{2FC9FACF-2905-4740-BFAE-E34106254009}" srcOrd="5" destOrd="0" presId="urn:microsoft.com/office/officeart/2009/3/layout/RandomtoResultProcess"/>
    <dgm:cxn modelId="{6160B8DB-7BCE-4C18-8974-740BEFF2A81D}" type="presParOf" srcId="{68D817B1-558D-4D54-8415-1D50FDE501F5}" destId="{A86E3394-2566-4555-96DD-3E2CC5742924}" srcOrd="6" destOrd="0" presId="urn:microsoft.com/office/officeart/2009/3/layout/RandomtoResultProcess"/>
    <dgm:cxn modelId="{2374C2F5-312E-4F62-A227-8AE60289F2F9}" type="presParOf" srcId="{68D817B1-558D-4D54-8415-1D50FDE501F5}" destId="{609CA9E7-4D2A-4CE3-A445-EFF266004112}" srcOrd="7" destOrd="0" presId="urn:microsoft.com/office/officeart/2009/3/layout/RandomtoResultProcess"/>
    <dgm:cxn modelId="{CA27A7DE-F34E-41F1-84EA-3D808A6A7622}" type="presParOf" srcId="{68D817B1-558D-4D54-8415-1D50FDE501F5}" destId="{CEDDC4C2-562F-4FAC-8C36-2556A826B9FD}" srcOrd="8" destOrd="0" presId="urn:microsoft.com/office/officeart/2009/3/layout/RandomtoResultProcess"/>
    <dgm:cxn modelId="{D4716C51-6587-4DDB-B4E3-BD00ED21845B}" type="presParOf" srcId="{68D817B1-558D-4D54-8415-1D50FDE501F5}" destId="{165D3675-856B-4296-B8E9-F3B0642AFD6A}" srcOrd="9" destOrd="0" presId="urn:microsoft.com/office/officeart/2009/3/layout/RandomtoResultProcess"/>
    <dgm:cxn modelId="{94B84080-9711-4488-9DF8-F3FA7220905E}" type="presParOf" srcId="{68D817B1-558D-4D54-8415-1D50FDE501F5}" destId="{768DFCBE-6C83-4797-8F85-6839C9D345F2}" srcOrd="10" destOrd="0" presId="urn:microsoft.com/office/officeart/2009/3/layout/RandomtoResultProcess"/>
    <dgm:cxn modelId="{49454B04-CEC0-4492-8373-0550269BF3B0}" type="presParOf" srcId="{68D817B1-558D-4D54-8415-1D50FDE501F5}" destId="{10872182-4936-4D35-8B86-FB39C529EDEE}" srcOrd="11" destOrd="0" presId="urn:microsoft.com/office/officeart/2009/3/layout/RandomtoResultProcess"/>
    <dgm:cxn modelId="{AA623945-E1EA-43C6-A20F-289D6DA84CDE}" type="presParOf" srcId="{68D817B1-558D-4D54-8415-1D50FDE501F5}" destId="{5C612900-C23A-4056-B702-5B126680BA95}" srcOrd="12" destOrd="0" presId="urn:microsoft.com/office/officeart/2009/3/layout/RandomtoResultProcess"/>
    <dgm:cxn modelId="{1101775B-993D-4B42-BEC3-44BD325F9836}" type="presParOf" srcId="{68D817B1-558D-4D54-8415-1D50FDE501F5}" destId="{0CFFE5C8-6F36-4CA3-9C3A-CDA4DFFD1525}" srcOrd="13" destOrd="0" presId="urn:microsoft.com/office/officeart/2009/3/layout/RandomtoResultProcess"/>
    <dgm:cxn modelId="{899BB984-0FA6-4ED5-9747-2E08A68387E7}" type="presParOf" srcId="{68D817B1-558D-4D54-8415-1D50FDE501F5}" destId="{FF981F56-4C1E-4BBE-B4AE-B3AC3F4E4B80}" srcOrd="14" destOrd="0" presId="urn:microsoft.com/office/officeart/2009/3/layout/RandomtoResultProcess"/>
    <dgm:cxn modelId="{B3F72D1A-7B24-4232-AADB-7F08533D6B78}" type="presParOf" srcId="{68D817B1-558D-4D54-8415-1D50FDE501F5}" destId="{AB18216D-CBC2-4E57-BDCF-FE1A873850C2}" srcOrd="15" destOrd="0" presId="urn:microsoft.com/office/officeart/2009/3/layout/RandomtoResultProcess"/>
    <dgm:cxn modelId="{644C21AE-88BD-4073-BC97-01137FE409C9}" type="presParOf" srcId="{68D817B1-558D-4D54-8415-1D50FDE501F5}" destId="{795D7BF7-59DC-4ABA-B051-113C108EF9E4}" srcOrd="16" destOrd="0" presId="urn:microsoft.com/office/officeart/2009/3/layout/RandomtoResultProcess"/>
    <dgm:cxn modelId="{8EE11555-0F9C-4ACC-8A02-8CD38AA2047B}" type="presParOf" srcId="{68D817B1-558D-4D54-8415-1D50FDE501F5}" destId="{6D7D2663-0085-469E-AB21-D1918D017FBC}" srcOrd="17" destOrd="0" presId="urn:microsoft.com/office/officeart/2009/3/layout/RandomtoResultProcess"/>
    <dgm:cxn modelId="{E9103A0A-47BC-4AFB-A60B-45C0F479ACBC}" type="presParOf" srcId="{68D817B1-558D-4D54-8415-1D50FDE501F5}" destId="{558EB6E7-DF0A-4600-8DB9-CB9E045D6472}" srcOrd="18" destOrd="0" presId="urn:microsoft.com/office/officeart/2009/3/layout/RandomtoResultProcess"/>
    <dgm:cxn modelId="{54412DD0-0FBB-4590-A319-ECA14BEB00D1}" type="presParOf" srcId="{68D817B1-558D-4D54-8415-1D50FDE501F5}" destId="{04038E27-29EF-4D22-807B-E1C18B084925}" srcOrd="19" destOrd="0" presId="urn:microsoft.com/office/officeart/2009/3/layout/RandomtoResultProcess"/>
    <dgm:cxn modelId="{DC91A2F8-25DE-4EB6-8E85-07C5123DD72C}" type="presParOf" srcId="{EC2EAE71-2C32-4E53-BA85-37DDAED8EC49}" destId="{D732E603-A122-4D98-83C2-16785DB33FF9}" srcOrd="1" destOrd="0" presId="urn:microsoft.com/office/officeart/2009/3/layout/RandomtoResultProcess"/>
    <dgm:cxn modelId="{224757C3-10CF-4B9A-BDC3-2E3611582C31}" type="presParOf" srcId="{D732E603-A122-4D98-83C2-16785DB33FF9}" destId="{D6E2EDBC-CEA9-4552-BD81-182E0DE9A22C}" srcOrd="0" destOrd="0" presId="urn:microsoft.com/office/officeart/2009/3/layout/RandomtoResultProcess"/>
    <dgm:cxn modelId="{16440BF5-B8AB-4C2C-9F9E-AAF4438D7E05}" type="presParOf" srcId="{D732E603-A122-4D98-83C2-16785DB33FF9}" destId="{FF06B1FB-D660-4FDC-B0D8-8576C83ACFA5}" srcOrd="1" destOrd="0" presId="urn:microsoft.com/office/officeart/2009/3/layout/RandomtoResultProcess"/>
    <dgm:cxn modelId="{C088C520-6E2A-4FF6-A0DD-8F3ABA959C25}" type="presParOf" srcId="{EC2EAE71-2C32-4E53-BA85-37DDAED8EC49}" destId="{0BE14257-3C1D-48DD-BCEC-D2F4B00FE0E7}" srcOrd="2" destOrd="0" presId="urn:microsoft.com/office/officeart/2009/3/layout/RandomtoResultProcess"/>
    <dgm:cxn modelId="{2485A4BD-64EE-4CC1-B55D-9189B00D21F8}" type="presParOf" srcId="{0BE14257-3C1D-48DD-BCEC-D2F4B00FE0E7}" destId="{C4D157F4-BE00-491F-8888-33473CB5555E}" srcOrd="0" destOrd="0" presId="urn:microsoft.com/office/officeart/2009/3/layout/RandomtoResultProcess"/>
    <dgm:cxn modelId="{588EA1B8-0A9F-4D48-9B38-5A80B383FAA2}" type="presParOf" srcId="{0BE14257-3C1D-48DD-BCEC-D2F4B00FE0E7}" destId="{A471A474-1E84-4586-81C4-5386871D04B1}" srcOrd="1" destOrd="0" presId="urn:microsoft.com/office/officeart/2009/3/layout/RandomtoResultProcess"/>
    <dgm:cxn modelId="{D17E3387-78B1-4738-8482-4D15D1E5F826}" type="presParOf" srcId="{0BE14257-3C1D-48DD-BCEC-D2F4B00FE0E7}" destId="{5F7226B0-41C2-44C9-8E65-BCDE35B8C074}" srcOrd="2" destOrd="0" presId="urn:microsoft.com/office/officeart/2009/3/layout/RandomtoResultProcess"/>
    <dgm:cxn modelId="{1C36D1A0-EA5F-47C7-A4DA-61709E6D5BBA}" type="presParOf" srcId="{EC2EAE71-2C32-4E53-BA85-37DDAED8EC49}" destId="{EA3F5CB2-EF62-43B7-918D-0876C7F6A88E}" srcOrd="3" destOrd="0" presId="urn:microsoft.com/office/officeart/2009/3/layout/RandomtoResultProcess"/>
    <dgm:cxn modelId="{2D31A7EA-1D43-473B-8745-65EAC123F787}" type="presParOf" srcId="{EA3F5CB2-EF62-43B7-918D-0876C7F6A88E}" destId="{1B22BC07-134E-4FBA-81BF-0B172AF768CB}" srcOrd="0" destOrd="0" presId="urn:microsoft.com/office/officeart/2009/3/layout/RandomtoResultProcess"/>
    <dgm:cxn modelId="{D02A1877-1D6F-42C1-9E21-C1859DAE6005}" type="presParOf" srcId="{EA3F5CB2-EF62-43B7-918D-0876C7F6A88E}" destId="{31B9055B-9CFC-4290-9995-B870246BB447}" srcOrd="1" destOrd="0" presId="urn:microsoft.com/office/officeart/2009/3/layout/RandomtoResultProcess"/>
    <dgm:cxn modelId="{2EF5CBEE-3852-4516-8DA2-5BE198817714}" type="presParOf" srcId="{EC2EAE71-2C32-4E53-BA85-37DDAED8EC49}" destId="{E6EB14B7-B340-42CE-AA01-AA7875289242}" srcOrd="4" destOrd="0" presId="urn:microsoft.com/office/officeart/2009/3/layout/RandomtoResultProcess"/>
    <dgm:cxn modelId="{BB80F9C3-6A6F-4725-B1BA-31FF0C43D38C}" type="presParOf" srcId="{E6EB14B7-B340-42CE-AA01-AA7875289242}" destId="{83A61FDB-DF8D-4A7E-8FAF-11F4F3B108FD}" srcOrd="0" destOrd="0" presId="urn:microsoft.com/office/officeart/2009/3/layout/RandomtoResultProcess"/>
    <dgm:cxn modelId="{526BAFA5-FB7B-4C45-AE40-ACCD3AB75040}" type="presParOf" srcId="{E6EB14B7-B340-42CE-AA01-AA7875289242}" destId="{328549D5-CACF-4929-8383-9B9647489D0A}" srcOrd="1" destOrd="0" presId="urn:microsoft.com/office/officeart/2009/3/layout/RandomtoResultProcess"/>
    <dgm:cxn modelId="{3929A333-3211-40DF-AFED-EEBE422245CD}" type="presParOf" srcId="{E6EB14B7-B340-42CE-AA01-AA7875289242}" destId="{9CC2A2FB-B555-4165-8F32-17F0BC20CA0D}" srcOrd="2" destOrd="0" presId="urn:microsoft.com/office/officeart/2009/3/layout/RandomtoResultProcess"/>
    <dgm:cxn modelId="{02FA6C92-3108-4CA4-AE7E-256EC3669012}" type="presParOf" srcId="{EC2EAE71-2C32-4E53-BA85-37DDAED8EC49}" destId="{B2F1632A-6700-495D-887F-605E5CAA4D6A}" srcOrd="5" destOrd="0" presId="urn:microsoft.com/office/officeart/2009/3/layout/RandomtoResultProcess"/>
    <dgm:cxn modelId="{4AFBB852-87A1-4FA2-9E36-E54B7FE6311A}" type="presParOf" srcId="{B2F1632A-6700-495D-887F-605E5CAA4D6A}" destId="{D2B96B13-41F8-4FE5-AEC3-ED09BB0EB6D8}" srcOrd="0" destOrd="0" presId="urn:microsoft.com/office/officeart/2009/3/layout/RandomtoResultProcess"/>
    <dgm:cxn modelId="{08A3C313-6AB5-4D5F-8069-B126F518221D}" type="presParOf" srcId="{B2F1632A-6700-495D-887F-605E5CAA4D6A}" destId="{B8837CC6-5935-479B-A8BB-DCD1A956B55E}" srcOrd="1" destOrd="0" presId="urn:microsoft.com/office/officeart/2009/3/layout/RandomtoResultProcess"/>
    <dgm:cxn modelId="{DDB925B5-5471-48E0-B014-E9BDBFDD7F95}" type="presParOf" srcId="{EC2EAE71-2C32-4E53-BA85-37DDAED8EC49}" destId="{8938542D-7CD1-46D3-8F69-22575CC10118}" srcOrd="6" destOrd="0" presId="urn:microsoft.com/office/officeart/2009/3/layout/RandomtoResultProcess"/>
    <dgm:cxn modelId="{7B69B4E0-6EA8-43A2-A5A9-9EEB237321B5}" type="presParOf" srcId="{8938542D-7CD1-46D3-8F69-22575CC10118}" destId="{CE9B0D65-6D36-4F2A-A726-320A3F1D330A}" srcOrd="0" destOrd="0" presId="urn:microsoft.com/office/officeart/2009/3/layout/RandomtoResultProcess"/>
    <dgm:cxn modelId="{E735F3C2-CF5E-48E2-B490-BC0EFF5CBCD6}" type="presParOf" srcId="{8938542D-7CD1-46D3-8F69-22575CC10118}" destId="{8246E603-87E8-47A7-AE1A-385A3FBAC036}" srcOrd="1" destOrd="0" presId="urn:microsoft.com/office/officeart/2009/3/layout/RandomtoResultProcess"/>
    <dgm:cxn modelId="{5C9C4D87-B0CC-4C50-A636-7F9FF30A2D83}" type="presParOf" srcId="{8938542D-7CD1-46D3-8F69-22575CC10118}" destId="{A7F5BE5B-AA8A-4874-9E3F-9B051040E273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9BC667-AD1D-4AC5-B240-55E7572E588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306F64-872B-4EF7-8906-541FE4549100}">
      <dgm:prSet/>
      <dgm:spPr/>
      <dgm:t>
        <a:bodyPr/>
        <a:lstStyle/>
        <a:p>
          <a:r>
            <a:rPr lang="en-US" b="0" i="0" dirty="0"/>
            <a:t>Link </a:t>
          </a:r>
          <a:r>
            <a:rPr lang="en-US" b="0" i="0" dirty="0" err="1"/>
            <a:t>Code:</a:t>
          </a:r>
          <a:r>
            <a:rPr lang="en-US" b="0" i="0" dirty="0" err="1">
              <a:hlinkClick xmlns:r="http://schemas.openxmlformats.org/officeDocument/2006/relationships" r:id="rId1"/>
            </a:rPr>
            <a:t>https</a:t>
          </a:r>
          <a:r>
            <a:rPr lang="en-US" b="0" i="0" dirty="0">
              <a:hlinkClick xmlns:r="http://schemas.openxmlformats.org/officeDocument/2006/relationships" r:id="rId1"/>
            </a:rPr>
            <a:t>://github.com/</a:t>
          </a:r>
          <a:r>
            <a:rPr lang="en-US" b="0" i="0" dirty="0" err="1">
              <a:hlinkClick xmlns:r="http://schemas.openxmlformats.org/officeDocument/2006/relationships" r:id="rId1"/>
            </a:rPr>
            <a:t>wyzola</a:t>
          </a:r>
          <a:r>
            <a:rPr lang="en-US" b="0" i="0" dirty="0">
              <a:hlinkClick xmlns:r="http://schemas.openxmlformats.org/officeDocument/2006/relationships" r:id="rId1"/>
            </a:rPr>
            <a:t>/TUGAS_BESAR_IF5171-adingw/blob/main/code/Tubes_DSAI_Oversampling_with_GridSearch_and_Cross_Validation_V3.ipynb</a:t>
          </a:r>
          <a:endParaRPr lang="en-US" dirty="0"/>
        </a:p>
      </dgm:t>
    </dgm:pt>
    <dgm:pt modelId="{A4DCBA4E-8BB9-4DBC-AB0B-9FDBC5A292F2}" type="parTrans" cxnId="{7EAFAB65-8E1A-44D3-B749-DDDE3B6D7E1D}">
      <dgm:prSet/>
      <dgm:spPr/>
      <dgm:t>
        <a:bodyPr/>
        <a:lstStyle/>
        <a:p>
          <a:endParaRPr lang="en-US"/>
        </a:p>
      </dgm:t>
    </dgm:pt>
    <dgm:pt modelId="{36356CDA-D67E-4D71-937B-22EA61267EBE}" type="sibTrans" cxnId="{7EAFAB65-8E1A-44D3-B749-DDDE3B6D7E1D}">
      <dgm:prSet/>
      <dgm:spPr/>
      <dgm:t>
        <a:bodyPr/>
        <a:lstStyle/>
        <a:p>
          <a:endParaRPr lang="en-US"/>
        </a:p>
      </dgm:t>
    </dgm:pt>
    <dgm:pt modelId="{3B6955F1-35BA-45B7-AA9F-450E72BB1FE4}">
      <dgm:prSet/>
      <dgm:spPr/>
      <dgm:t>
        <a:bodyPr/>
        <a:lstStyle/>
        <a:p>
          <a:r>
            <a:rPr lang="en-ID" b="0" i="0" dirty="0"/>
            <a:t>Link Dataset: </a:t>
          </a:r>
          <a:r>
            <a:rPr lang="en-ID" b="0" i="0" dirty="0">
              <a:hlinkClick xmlns:r="http://schemas.openxmlformats.org/officeDocument/2006/relationships" r:id="rId2"/>
            </a:rPr>
            <a:t>https://raw.githubusercontent.com/wyzola/TUGAS_BESAR_IF5171-adingw/main/DATASET_masedy/DLPD%20jan-jun%202023%20rev.csv</a:t>
          </a:r>
          <a:endParaRPr lang="en-US" dirty="0"/>
        </a:p>
      </dgm:t>
    </dgm:pt>
    <dgm:pt modelId="{8547E841-054B-41BF-81F8-3819A37C7282}" type="parTrans" cxnId="{DD414B3F-84E0-4A91-A868-681E791A29C2}">
      <dgm:prSet/>
      <dgm:spPr/>
      <dgm:t>
        <a:bodyPr/>
        <a:lstStyle/>
        <a:p>
          <a:endParaRPr lang="en-US"/>
        </a:p>
      </dgm:t>
    </dgm:pt>
    <dgm:pt modelId="{104A2EA4-CD19-429F-AA8E-EDE483083D8F}" type="sibTrans" cxnId="{DD414B3F-84E0-4A91-A868-681E791A29C2}">
      <dgm:prSet/>
      <dgm:spPr/>
      <dgm:t>
        <a:bodyPr/>
        <a:lstStyle/>
        <a:p>
          <a:endParaRPr lang="en-US"/>
        </a:p>
      </dgm:t>
    </dgm:pt>
    <dgm:pt modelId="{BEF95A22-B274-4156-ABEC-240382A5BE47}">
      <dgm:prSet/>
      <dgm:spPr/>
      <dgm:t>
        <a:bodyPr/>
        <a:lstStyle/>
        <a:p>
          <a:r>
            <a:rPr lang="en-ID" b="0" i="0" dirty="0"/>
            <a:t>Link </a:t>
          </a:r>
          <a:r>
            <a:rPr lang="en-ID" b="0" i="0" dirty="0" err="1"/>
            <a:t>Rekap</a:t>
          </a:r>
          <a:r>
            <a:rPr lang="en-ID" b="0" i="0" dirty="0"/>
            <a:t> </a:t>
          </a:r>
          <a:r>
            <a:rPr lang="en-ID" b="0" i="0" dirty="0" err="1"/>
            <a:t>Evaluasi</a:t>
          </a:r>
          <a:r>
            <a:rPr lang="en-ID" b="0" i="0" dirty="0"/>
            <a:t>: </a:t>
          </a:r>
          <a:r>
            <a:rPr lang="en-ID" b="0" i="0" dirty="0">
              <a:hlinkClick xmlns:r="http://schemas.openxmlformats.org/officeDocument/2006/relationships" r:id="rId3"/>
            </a:rPr>
            <a:t>https://docs.google.com/spreadsheets/d/1aHTk-rU9D4T20XeWXstGgv1k-eJFHp9QiI1ujcRpg6g/edit?usp=sharing</a:t>
          </a:r>
          <a:endParaRPr lang="en-US" dirty="0"/>
        </a:p>
      </dgm:t>
    </dgm:pt>
    <dgm:pt modelId="{C737DAE3-C87B-4BD1-BB1E-126C2FD58F6B}" type="parTrans" cxnId="{1C109E78-DF28-47CC-B482-2CE78F773F2E}">
      <dgm:prSet/>
      <dgm:spPr/>
      <dgm:t>
        <a:bodyPr/>
        <a:lstStyle/>
        <a:p>
          <a:endParaRPr lang="en-US"/>
        </a:p>
      </dgm:t>
    </dgm:pt>
    <dgm:pt modelId="{A1C2450D-A9AE-43CD-A692-634E785101C4}" type="sibTrans" cxnId="{1C109E78-DF28-47CC-B482-2CE78F773F2E}">
      <dgm:prSet/>
      <dgm:spPr/>
      <dgm:t>
        <a:bodyPr/>
        <a:lstStyle/>
        <a:p>
          <a:endParaRPr lang="en-US"/>
        </a:p>
      </dgm:t>
    </dgm:pt>
    <dgm:pt modelId="{A9682121-1BE6-4819-9794-BF363FE722FB}">
      <dgm:prSet/>
      <dgm:spPr/>
      <dgm:t>
        <a:bodyPr/>
        <a:lstStyle/>
        <a:p>
          <a:r>
            <a:rPr lang="en-US" b="0" i="0"/>
            <a:t>Link Deploy: </a:t>
          </a:r>
          <a:r>
            <a:rPr lang="en-US" b="0" i="0">
              <a:hlinkClick xmlns:r="http://schemas.openxmlformats.org/officeDocument/2006/relationships" r:id="rId4"/>
            </a:rPr>
            <a:t>http://adingw.pythonanywhere.com/</a:t>
          </a:r>
          <a:endParaRPr lang="en-US" dirty="0"/>
        </a:p>
      </dgm:t>
    </dgm:pt>
    <dgm:pt modelId="{FD1073D9-2790-4724-A9BF-5BC7DD3B6755}" type="parTrans" cxnId="{092E9FC3-AA64-44AD-A149-986A544F511E}">
      <dgm:prSet/>
      <dgm:spPr/>
      <dgm:t>
        <a:bodyPr/>
        <a:lstStyle/>
        <a:p>
          <a:endParaRPr lang="en-US"/>
        </a:p>
      </dgm:t>
    </dgm:pt>
    <dgm:pt modelId="{1D5EDF6D-74F8-47F4-A66D-F67CF4DC0748}" type="sibTrans" cxnId="{092E9FC3-AA64-44AD-A149-986A544F511E}">
      <dgm:prSet/>
      <dgm:spPr/>
      <dgm:t>
        <a:bodyPr/>
        <a:lstStyle/>
        <a:p>
          <a:endParaRPr lang="en-US"/>
        </a:p>
      </dgm:t>
    </dgm:pt>
    <dgm:pt modelId="{31F16954-37BA-4B68-8B5B-8EEE4C3F22F7}" type="pres">
      <dgm:prSet presAssocID="{F29BC667-AD1D-4AC5-B240-55E7572E5886}" presName="vert0" presStyleCnt="0">
        <dgm:presLayoutVars>
          <dgm:dir/>
          <dgm:animOne val="branch"/>
          <dgm:animLvl val="lvl"/>
        </dgm:presLayoutVars>
      </dgm:prSet>
      <dgm:spPr/>
    </dgm:pt>
    <dgm:pt modelId="{5998B722-4000-4BAC-82EE-9247B8D6CF41}" type="pres">
      <dgm:prSet presAssocID="{89306F64-872B-4EF7-8906-541FE4549100}" presName="thickLine" presStyleLbl="alignNode1" presStyleIdx="0" presStyleCnt="4"/>
      <dgm:spPr/>
    </dgm:pt>
    <dgm:pt modelId="{232DA0A9-8470-4E55-ADF7-BAFEED783CD4}" type="pres">
      <dgm:prSet presAssocID="{89306F64-872B-4EF7-8906-541FE4549100}" presName="horz1" presStyleCnt="0"/>
      <dgm:spPr/>
    </dgm:pt>
    <dgm:pt modelId="{813C42EF-CF38-4D65-A66E-2B216893B16B}" type="pres">
      <dgm:prSet presAssocID="{89306F64-872B-4EF7-8906-541FE4549100}" presName="tx1" presStyleLbl="revTx" presStyleIdx="0" presStyleCnt="4"/>
      <dgm:spPr/>
    </dgm:pt>
    <dgm:pt modelId="{74A4D60A-8512-482A-8F29-5D6443A01058}" type="pres">
      <dgm:prSet presAssocID="{89306F64-872B-4EF7-8906-541FE4549100}" presName="vert1" presStyleCnt="0"/>
      <dgm:spPr/>
    </dgm:pt>
    <dgm:pt modelId="{7A5935FF-93F5-4946-953D-597CEC02ABAD}" type="pres">
      <dgm:prSet presAssocID="{3B6955F1-35BA-45B7-AA9F-450E72BB1FE4}" presName="thickLine" presStyleLbl="alignNode1" presStyleIdx="1" presStyleCnt="4"/>
      <dgm:spPr/>
    </dgm:pt>
    <dgm:pt modelId="{EC167EFA-181A-4A72-ABA9-A590EA63901F}" type="pres">
      <dgm:prSet presAssocID="{3B6955F1-35BA-45B7-AA9F-450E72BB1FE4}" presName="horz1" presStyleCnt="0"/>
      <dgm:spPr/>
    </dgm:pt>
    <dgm:pt modelId="{CB4D8867-550C-4175-8CC5-CA8083CC0479}" type="pres">
      <dgm:prSet presAssocID="{3B6955F1-35BA-45B7-AA9F-450E72BB1FE4}" presName="tx1" presStyleLbl="revTx" presStyleIdx="1" presStyleCnt="4"/>
      <dgm:spPr/>
    </dgm:pt>
    <dgm:pt modelId="{D21A0CC0-A15C-4E55-AF34-36A896CE7814}" type="pres">
      <dgm:prSet presAssocID="{3B6955F1-35BA-45B7-AA9F-450E72BB1FE4}" presName="vert1" presStyleCnt="0"/>
      <dgm:spPr/>
    </dgm:pt>
    <dgm:pt modelId="{0A02A4DE-EB3E-4E95-A9E4-84C93778513F}" type="pres">
      <dgm:prSet presAssocID="{BEF95A22-B274-4156-ABEC-240382A5BE47}" presName="thickLine" presStyleLbl="alignNode1" presStyleIdx="2" presStyleCnt="4"/>
      <dgm:spPr/>
    </dgm:pt>
    <dgm:pt modelId="{4E0BB702-AA8D-4B9C-A308-A28AF667B201}" type="pres">
      <dgm:prSet presAssocID="{BEF95A22-B274-4156-ABEC-240382A5BE47}" presName="horz1" presStyleCnt="0"/>
      <dgm:spPr/>
    </dgm:pt>
    <dgm:pt modelId="{8757E289-AE0E-4AC9-8210-4C9C4133697C}" type="pres">
      <dgm:prSet presAssocID="{BEF95A22-B274-4156-ABEC-240382A5BE47}" presName="tx1" presStyleLbl="revTx" presStyleIdx="2" presStyleCnt="4"/>
      <dgm:spPr/>
    </dgm:pt>
    <dgm:pt modelId="{96617B33-28C2-4670-995F-5A1632B543F9}" type="pres">
      <dgm:prSet presAssocID="{BEF95A22-B274-4156-ABEC-240382A5BE47}" presName="vert1" presStyleCnt="0"/>
      <dgm:spPr/>
    </dgm:pt>
    <dgm:pt modelId="{1EAE75E3-802A-4B74-8476-27F2DA8C771A}" type="pres">
      <dgm:prSet presAssocID="{A9682121-1BE6-4819-9794-BF363FE722FB}" presName="thickLine" presStyleLbl="alignNode1" presStyleIdx="3" presStyleCnt="4"/>
      <dgm:spPr/>
    </dgm:pt>
    <dgm:pt modelId="{B6253506-B295-4167-A888-3DDC5BDBF312}" type="pres">
      <dgm:prSet presAssocID="{A9682121-1BE6-4819-9794-BF363FE722FB}" presName="horz1" presStyleCnt="0"/>
      <dgm:spPr/>
    </dgm:pt>
    <dgm:pt modelId="{F76CDA4E-AF50-4265-9FD5-D3D651A901CC}" type="pres">
      <dgm:prSet presAssocID="{A9682121-1BE6-4819-9794-BF363FE722FB}" presName="tx1" presStyleLbl="revTx" presStyleIdx="3" presStyleCnt="4"/>
      <dgm:spPr/>
    </dgm:pt>
    <dgm:pt modelId="{D3247C1D-3352-413D-9CEB-1C68247837B2}" type="pres">
      <dgm:prSet presAssocID="{A9682121-1BE6-4819-9794-BF363FE722FB}" presName="vert1" presStyleCnt="0"/>
      <dgm:spPr/>
    </dgm:pt>
  </dgm:ptLst>
  <dgm:cxnLst>
    <dgm:cxn modelId="{0801FD14-6200-451F-A1BD-C55F361989CD}" type="presOf" srcId="{89306F64-872B-4EF7-8906-541FE4549100}" destId="{813C42EF-CF38-4D65-A66E-2B216893B16B}" srcOrd="0" destOrd="0" presId="urn:microsoft.com/office/officeart/2008/layout/LinedList"/>
    <dgm:cxn modelId="{BE74BE22-762C-4B93-B63D-90AAFD5CA921}" type="presOf" srcId="{3B6955F1-35BA-45B7-AA9F-450E72BB1FE4}" destId="{CB4D8867-550C-4175-8CC5-CA8083CC0479}" srcOrd="0" destOrd="0" presId="urn:microsoft.com/office/officeart/2008/layout/LinedList"/>
    <dgm:cxn modelId="{DD414B3F-84E0-4A91-A868-681E791A29C2}" srcId="{F29BC667-AD1D-4AC5-B240-55E7572E5886}" destId="{3B6955F1-35BA-45B7-AA9F-450E72BB1FE4}" srcOrd="1" destOrd="0" parTransId="{8547E841-054B-41BF-81F8-3819A37C7282}" sibTransId="{104A2EA4-CD19-429F-AA8E-EDE483083D8F}"/>
    <dgm:cxn modelId="{7EAFAB65-8E1A-44D3-B749-DDDE3B6D7E1D}" srcId="{F29BC667-AD1D-4AC5-B240-55E7572E5886}" destId="{89306F64-872B-4EF7-8906-541FE4549100}" srcOrd="0" destOrd="0" parTransId="{A4DCBA4E-8BB9-4DBC-AB0B-9FDBC5A292F2}" sibTransId="{36356CDA-D67E-4D71-937B-22EA61267EBE}"/>
    <dgm:cxn modelId="{1C109E78-DF28-47CC-B482-2CE78F773F2E}" srcId="{F29BC667-AD1D-4AC5-B240-55E7572E5886}" destId="{BEF95A22-B274-4156-ABEC-240382A5BE47}" srcOrd="2" destOrd="0" parTransId="{C737DAE3-C87B-4BD1-BB1E-126C2FD58F6B}" sibTransId="{A1C2450D-A9AE-43CD-A692-634E785101C4}"/>
    <dgm:cxn modelId="{F21B70A6-B13F-4645-B967-92FFB6C2BA65}" type="presOf" srcId="{F29BC667-AD1D-4AC5-B240-55E7572E5886}" destId="{31F16954-37BA-4B68-8B5B-8EEE4C3F22F7}" srcOrd="0" destOrd="0" presId="urn:microsoft.com/office/officeart/2008/layout/LinedList"/>
    <dgm:cxn modelId="{092E9FC3-AA64-44AD-A149-986A544F511E}" srcId="{F29BC667-AD1D-4AC5-B240-55E7572E5886}" destId="{A9682121-1BE6-4819-9794-BF363FE722FB}" srcOrd="3" destOrd="0" parTransId="{FD1073D9-2790-4724-A9BF-5BC7DD3B6755}" sibTransId="{1D5EDF6D-74F8-47F4-A66D-F67CF4DC0748}"/>
    <dgm:cxn modelId="{640032F5-4134-4C6B-86A4-BCD3E989C8C3}" type="presOf" srcId="{BEF95A22-B274-4156-ABEC-240382A5BE47}" destId="{8757E289-AE0E-4AC9-8210-4C9C4133697C}" srcOrd="0" destOrd="0" presId="urn:microsoft.com/office/officeart/2008/layout/LinedList"/>
    <dgm:cxn modelId="{293DFAF9-93EA-4D2E-818D-1372074BBBF1}" type="presOf" srcId="{A9682121-1BE6-4819-9794-BF363FE722FB}" destId="{F76CDA4E-AF50-4265-9FD5-D3D651A901CC}" srcOrd="0" destOrd="0" presId="urn:microsoft.com/office/officeart/2008/layout/LinedList"/>
    <dgm:cxn modelId="{C6525CFD-C53B-4D8B-97CB-2BE7E464EB84}" type="presParOf" srcId="{31F16954-37BA-4B68-8B5B-8EEE4C3F22F7}" destId="{5998B722-4000-4BAC-82EE-9247B8D6CF41}" srcOrd="0" destOrd="0" presId="urn:microsoft.com/office/officeart/2008/layout/LinedList"/>
    <dgm:cxn modelId="{003A8EAB-1C55-478A-AFF4-A469F22FEB75}" type="presParOf" srcId="{31F16954-37BA-4B68-8B5B-8EEE4C3F22F7}" destId="{232DA0A9-8470-4E55-ADF7-BAFEED783CD4}" srcOrd="1" destOrd="0" presId="urn:microsoft.com/office/officeart/2008/layout/LinedList"/>
    <dgm:cxn modelId="{E0B19B86-D5A8-4119-9FDA-4DAC8968E038}" type="presParOf" srcId="{232DA0A9-8470-4E55-ADF7-BAFEED783CD4}" destId="{813C42EF-CF38-4D65-A66E-2B216893B16B}" srcOrd="0" destOrd="0" presId="urn:microsoft.com/office/officeart/2008/layout/LinedList"/>
    <dgm:cxn modelId="{A0C2A64A-3DA8-4E3A-B35F-9F179AE0ECB2}" type="presParOf" srcId="{232DA0A9-8470-4E55-ADF7-BAFEED783CD4}" destId="{74A4D60A-8512-482A-8F29-5D6443A01058}" srcOrd="1" destOrd="0" presId="urn:microsoft.com/office/officeart/2008/layout/LinedList"/>
    <dgm:cxn modelId="{E6E1BC8D-5C76-4121-88D2-655423B38041}" type="presParOf" srcId="{31F16954-37BA-4B68-8B5B-8EEE4C3F22F7}" destId="{7A5935FF-93F5-4946-953D-597CEC02ABAD}" srcOrd="2" destOrd="0" presId="urn:microsoft.com/office/officeart/2008/layout/LinedList"/>
    <dgm:cxn modelId="{31195E6C-0606-40CA-894E-4231168A26DA}" type="presParOf" srcId="{31F16954-37BA-4B68-8B5B-8EEE4C3F22F7}" destId="{EC167EFA-181A-4A72-ABA9-A590EA63901F}" srcOrd="3" destOrd="0" presId="urn:microsoft.com/office/officeart/2008/layout/LinedList"/>
    <dgm:cxn modelId="{B3C38D96-2B0D-4161-AE85-CFD510ABDD85}" type="presParOf" srcId="{EC167EFA-181A-4A72-ABA9-A590EA63901F}" destId="{CB4D8867-550C-4175-8CC5-CA8083CC0479}" srcOrd="0" destOrd="0" presId="urn:microsoft.com/office/officeart/2008/layout/LinedList"/>
    <dgm:cxn modelId="{46D7685C-D771-43D3-B8CF-255659203DF8}" type="presParOf" srcId="{EC167EFA-181A-4A72-ABA9-A590EA63901F}" destId="{D21A0CC0-A15C-4E55-AF34-36A896CE7814}" srcOrd="1" destOrd="0" presId="urn:microsoft.com/office/officeart/2008/layout/LinedList"/>
    <dgm:cxn modelId="{2D8F18CF-D1D2-4AD6-A417-CC1374D85625}" type="presParOf" srcId="{31F16954-37BA-4B68-8B5B-8EEE4C3F22F7}" destId="{0A02A4DE-EB3E-4E95-A9E4-84C93778513F}" srcOrd="4" destOrd="0" presId="urn:microsoft.com/office/officeart/2008/layout/LinedList"/>
    <dgm:cxn modelId="{B07BDDAC-9A6A-4904-A53B-503F588F861E}" type="presParOf" srcId="{31F16954-37BA-4B68-8B5B-8EEE4C3F22F7}" destId="{4E0BB702-AA8D-4B9C-A308-A28AF667B201}" srcOrd="5" destOrd="0" presId="urn:microsoft.com/office/officeart/2008/layout/LinedList"/>
    <dgm:cxn modelId="{1F967589-2C9F-4148-B89E-AF45676247A3}" type="presParOf" srcId="{4E0BB702-AA8D-4B9C-A308-A28AF667B201}" destId="{8757E289-AE0E-4AC9-8210-4C9C4133697C}" srcOrd="0" destOrd="0" presId="urn:microsoft.com/office/officeart/2008/layout/LinedList"/>
    <dgm:cxn modelId="{63608C64-AAAB-4D78-9E67-F4FCA7A6A81A}" type="presParOf" srcId="{4E0BB702-AA8D-4B9C-A308-A28AF667B201}" destId="{96617B33-28C2-4670-995F-5A1632B543F9}" srcOrd="1" destOrd="0" presId="urn:microsoft.com/office/officeart/2008/layout/LinedList"/>
    <dgm:cxn modelId="{F8F16538-7A3C-4CBB-8A25-9A94CD2D71D5}" type="presParOf" srcId="{31F16954-37BA-4B68-8B5B-8EEE4C3F22F7}" destId="{1EAE75E3-802A-4B74-8476-27F2DA8C771A}" srcOrd="6" destOrd="0" presId="urn:microsoft.com/office/officeart/2008/layout/LinedList"/>
    <dgm:cxn modelId="{BCF1C8DF-A04F-476C-8DB7-26D33402D551}" type="presParOf" srcId="{31F16954-37BA-4B68-8B5B-8EEE4C3F22F7}" destId="{B6253506-B295-4167-A888-3DDC5BDBF312}" srcOrd="7" destOrd="0" presId="urn:microsoft.com/office/officeart/2008/layout/LinedList"/>
    <dgm:cxn modelId="{2C8E4F46-8A73-4117-91D8-7FCE58FD2BB4}" type="presParOf" srcId="{B6253506-B295-4167-A888-3DDC5BDBF312}" destId="{F76CDA4E-AF50-4265-9FD5-D3D651A901CC}" srcOrd="0" destOrd="0" presId="urn:microsoft.com/office/officeart/2008/layout/LinedList"/>
    <dgm:cxn modelId="{A07E8B7D-0E3C-4E30-8008-782190D717D1}" type="presParOf" srcId="{B6253506-B295-4167-A888-3DDC5BDBF312}" destId="{D3247C1D-3352-413D-9CEB-1C68247837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9BC667-AD1D-4AC5-B240-55E7572E588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306F64-872B-4EF7-8906-541FE4549100}">
      <dgm:prSet/>
      <dgm:spPr/>
      <dgm:t>
        <a:bodyPr/>
        <a:lstStyle/>
        <a:p>
          <a:r>
            <a:rPr lang="en-US" b="0" i="0"/>
            <a:t>Menggabungkan data DLPD (data tidak berlabel) </a:t>
          </a:r>
          <a:r>
            <a:rPr lang="en-ID" b="0" i="0"/>
            <a:t>dengan data hasil temuan Lapangan</a:t>
          </a:r>
          <a:endParaRPr lang="en-US"/>
        </a:p>
      </dgm:t>
    </dgm:pt>
    <dgm:pt modelId="{A4DCBA4E-8BB9-4DBC-AB0B-9FDBC5A292F2}" type="parTrans" cxnId="{7EAFAB65-8E1A-44D3-B749-DDDE3B6D7E1D}">
      <dgm:prSet/>
      <dgm:spPr/>
      <dgm:t>
        <a:bodyPr/>
        <a:lstStyle/>
        <a:p>
          <a:endParaRPr lang="en-US"/>
        </a:p>
      </dgm:t>
    </dgm:pt>
    <dgm:pt modelId="{36356CDA-D67E-4D71-937B-22EA61267EBE}" type="sibTrans" cxnId="{7EAFAB65-8E1A-44D3-B749-DDDE3B6D7E1D}">
      <dgm:prSet/>
      <dgm:spPr/>
      <dgm:t>
        <a:bodyPr/>
        <a:lstStyle/>
        <a:p>
          <a:endParaRPr lang="en-US"/>
        </a:p>
      </dgm:t>
    </dgm:pt>
    <dgm:pt modelId="{3B6955F1-35BA-45B7-AA9F-450E72BB1FE4}">
      <dgm:prSet/>
      <dgm:spPr/>
      <dgm:t>
        <a:bodyPr/>
        <a:lstStyle/>
        <a:p>
          <a:r>
            <a:rPr lang="en-ID" b="0" i="0"/>
            <a:t>Data yang diambil dari Januari – Juni 2023</a:t>
          </a:r>
          <a:endParaRPr lang="en-US"/>
        </a:p>
      </dgm:t>
    </dgm:pt>
    <dgm:pt modelId="{8547E841-054B-41BF-81F8-3819A37C7282}" type="parTrans" cxnId="{DD414B3F-84E0-4A91-A868-681E791A29C2}">
      <dgm:prSet/>
      <dgm:spPr/>
      <dgm:t>
        <a:bodyPr/>
        <a:lstStyle/>
        <a:p>
          <a:endParaRPr lang="en-US"/>
        </a:p>
      </dgm:t>
    </dgm:pt>
    <dgm:pt modelId="{104A2EA4-CD19-429F-AA8E-EDE483083D8F}" type="sibTrans" cxnId="{DD414B3F-84E0-4A91-A868-681E791A29C2}">
      <dgm:prSet/>
      <dgm:spPr/>
      <dgm:t>
        <a:bodyPr/>
        <a:lstStyle/>
        <a:p>
          <a:endParaRPr lang="en-US"/>
        </a:p>
      </dgm:t>
    </dgm:pt>
    <dgm:pt modelId="{BEF95A22-B274-4156-ABEC-240382A5BE47}">
      <dgm:prSet/>
      <dgm:spPr/>
      <dgm:t>
        <a:bodyPr/>
        <a:lstStyle/>
        <a:p>
          <a:r>
            <a:rPr lang="en-ID" b="0" i="0"/>
            <a:t>Feature selection: dilakukan feature selection dengan beberapa method</a:t>
          </a:r>
          <a:endParaRPr lang="en-US"/>
        </a:p>
      </dgm:t>
    </dgm:pt>
    <dgm:pt modelId="{C737DAE3-C87B-4BD1-BB1E-126C2FD58F6B}" type="parTrans" cxnId="{1C109E78-DF28-47CC-B482-2CE78F773F2E}">
      <dgm:prSet/>
      <dgm:spPr/>
      <dgm:t>
        <a:bodyPr/>
        <a:lstStyle/>
        <a:p>
          <a:endParaRPr lang="en-US"/>
        </a:p>
      </dgm:t>
    </dgm:pt>
    <dgm:pt modelId="{A1C2450D-A9AE-43CD-A692-634E785101C4}" type="sibTrans" cxnId="{1C109E78-DF28-47CC-B482-2CE78F773F2E}">
      <dgm:prSet/>
      <dgm:spPr/>
      <dgm:t>
        <a:bodyPr/>
        <a:lstStyle/>
        <a:p>
          <a:endParaRPr lang="en-US"/>
        </a:p>
      </dgm:t>
    </dgm:pt>
    <dgm:pt modelId="{A9682121-1BE6-4819-9794-BF363FE722FB}">
      <dgm:prSet/>
      <dgm:spPr/>
      <dgm:t>
        <a:bodyPr/>
        <a:lstStyle/>
        <a:p>
          <a:r>
            <a:rPr lang="en-US" b="0" i="0"/>
            <a:t>Data yang didapat merupakan data yang imbalance, dilakukan semua methode untuk menyeimbangkan data seperti undersampling, oversampling dan SMOTE</a:t>
          </a:r>
          <a:endParaRPr lang="en-US"/>
        </a:p>
      </dgm:t>
    </dgm:pt>
    <dgm:pt modelId="{FD1073D9-2790-4724-A9BF-5BC7DD3B6755}" type="parTrans" cxnId="{092E9FC3-AA64-44AD-A149-986A544F511E}">
      <dgm:prSet/>
      <dgm:spPr/>
      <dgm:t>
        <a:bodyPr/>
        <a:lstStyle/>
        <a:p>
          <a:endParaRPr lang="en-US"/>
        </a:p>
      </dgm:t>
    </dgm:pt>
    <dgm:pt modelId="{1D5EDF6D-74F8-47F4-A66D-F67CF4DC0748}" type="sibTrans" cxnId="{092E9FC3-AA64-44AD-A149-986A544F511E}">
      <dgm:prSet/>
      <dgm:spPr/>
      <dgm:t>
        <a:bodyPr/>
        <a:lstStyle/>
        <a:p>
          <a:endParaRPr lang="en-US"/>
        </a:p>
      </dgm:t>
    </dgm:pt>
    <dgm:pt modelId="{31F16954-37BA-4B68-8B5B-8EEE4C3F22F7}" type="pres">
      <dgm:prSet presAssocID="{F29BC667-AD1D-4AC5-B240-55E7572E5886}" presName="vert0" presStyleCnt="0">
        <dgm:presLayoutVars>
          <dgm:dir/>
          <dgm:animOne val="branch"/>
          <dgm:animLvl val="lvl"/>
        </dgm:presLayoutVars>
      </dgm:prSet>
      <dgm:spPr/>
    </dgm:pt>
    <dgm:pt modelId="{5998B722-4000-4BAC-82EE-9247B8D6CF41}" type="pres">
      <dgm:prSet presAssocID="{89306F64-872B-4EF7-8906-541FE4549100}" presName="thickLine" presStyleLbl="alignNode1" presStyleIdx="0" presStyleCnt="4"/>
      <dgm:spPr/>
    </dgm:pt>
    <dgm:pt modelId="{232DA0A9-8470-4E55-ADF7-BAFEED783CD4}" type="pres">
      <dgm:prSet presAssocID="{89306F64-872B-4EF7-8906-541FE4549100}" presName="horz1" presStyleCnt="0"/>
      <dgm:spPr/>
    </dgm:pt>
    <dgm:pt modelId="{813C42EF-CF38-4D65-A66E-2B216893B16B}" type="pres">
      <dgm:prSet presAssocID="{89306F64-872B-4EF7-8906-541FE4549100}" presName="tx1" presStyleLbl="revTx" presStyleIdx="0" presStyleCnt="4"/>
      <dgm:spPr/>
    </dgm:pt>
    <dgm:pt modelId="{74A4D60A-8512-482A-8F29-5D6443A01058}" type="pres">
      <dgm:prSet presAssocID="{89306F64-872B-4EF7-8906-541FE4549100}" presName="vert1" presStyleCnt="0"/>
      <dgm:spPr/>
    </dgm:pt>
    <dgm:pt modelId="{7A5935FF-93F5-4946-953D-597CEC02ABAD}" type="pres">
      <dgm:prSet presAssocID="{3B6955F1-35BA-45B7-AA9F-450E72BB1FE4}" presName="thickLine" presStyleLbl="alignNode1" presStyleIdx="1" presStyleCnt="4"/>
      <dgm:spPr/>
    </dgm:pt>
    <dgm:pt modelId="{EC167EFA-181A-4A72-ABA9-A590EA63901F}" type="pres">
      <dgm:prSet presAssocID="{3B6955F1-35BA-45B7-AA9F-450E72BB1FE4}" presName="horz1" presStyleCnt="0"/>
      <dgm:spPr/>
    </dgm:pt>
    <dgm:pt modelId="{CB4D8867-550C-4175-8CC5-CA8083CC0479}" type="pres">
      <dgm:prSet presAssocID="{3B6955F1-35BA-45B7-AA9F-450E72BB1FE4}" presName="tx1" presStyleLbl="revTx" presStyleIdx="1" presStyleCnt="4"/>
      <dgm:spPr/>
    </dgm:pt>
    <dgm:pt modelId="{D21A0CC0-A15C-4E55-AF34-36A896CE7814}" type="pres">
      <dgm:prSet presAssocID="{3B6955F1-35BA-45B7-AA9F-450E72BB1FE4}" presName="vert1" presStyleCnt="0"/>
      <dgm:spPr/>
    </dgm:pt>
    <dgm:pt modelId="{0A02A4DE-EB3E-4E95-A9E4-84C93778513F}" type="pres">
      <dgm:prSet presAssocID="{BEF95A22-B274-4156-ABEC-240382A5BE47}" presName="thickLine" presStyleLbl="alignNode1" presStyleIdx="2" presStyleCnt="4"/>
      <dgm:spPr/>
    </dgm:pt>
    <dgm:pt modelId="{4E0BB702-AA8D-4B9C-A308-A28AF667B201}" type="pres">
      <dgm:prSet presAssocID="{BEF95A22-B274-4156-ABEC-240382A5BE47}" presName="horz1" presStyleCnt="0"/>
      <dgm:spPr/>
    </dgm:pt>
    <dgm:pt modelId="{8757E289-AE0E-4AC9-8210-4C9C4133697C}" type="pres">
      <dgm:prSet presAssocID="{BEF95A22-B274-4156-ABEC-240382A5BE47}" presName="tx1" presStyleLbl="revTx" presStyleIdx="2" presStyleCnt="4"/>
      <dgm:spPr/>
    </dgm:pt>
    <dgm:pt modelId="{96617B33-28C2-4670-995F-5A1632B543F9}" type="pres">
      <dgm:prSet presAssocID="{BEF95A22-B274-4156-ABEC-240382A5BE47}" presName="vert1" presStyleCnt="0"/>
      <dgm:spPr/>
    </dgm:pt>
    <dgm:pt modelId="{1EAE75E3-802A-4B74-8476-27F2DA8C771A}" type="pres">
      <dgm:prSet presAssocID="{A9682121-1BE6-4819-9794-BF363FE722FB}" presName="thickLine" presStyleLbl="alignNode1" presStyleIdx="3" presStyleCnt="4"/>
      <dgm:spPr/>
    </dgm:pt>
    <dgm:pt modelId="{B6253506-B295-4167-A888-3DDC5BDBF312}" type="pres">
      <dgm:prSet presAssocID="{A9682121-1BE6-4819-9794-BF363FE722FB}" presName="horz1" presStyleCnt="0"/>
      <dgm:spPr/>
    </dgm:pt>
    <dgm:pt modelId="{F76CDA4E-AF50-4265-9FD5-D3D651A901CC}" type="pres">
      <dgm:prSet presAssocID="{A9682121-1BE6-4819-9794-BF363FE722FB}" presName="tx1" presStyleLbl="revTx" presStyleIdx="3" presStyleCnt="4"/>
      <dgm:spPr/>
    </dgm:pt>
    <dgm:pt modelId="{D3247C1D-3352-413D-9CEB-1C68247837B2}" type="pres">
      <dgm:prSet presAssocID="{A9682121-1BE6-4819-9794-BF363FE722FB}" presName="vert1" presStyleCnt="0"/>
      <dgm:spPr/>
    </dgm:pt>
  </dgm:ptLst>
  <dgm:cxnLst>
    <dgm:cxn modelId="{0801FD14-6200-451F-A1BD-C55F361989CD}" type="presOf" srcId="{89306F64-872B-4EF7-8906-541FE4549100}" destId="{813C42EF-CF38-4D65-A66E-2B216893B16B}" srcOrd="0" destOrd="0" presId="urn:microsoft.com/office/officeart/2008/layout/LinedList"/>
    <dgm:cxn modelId="{BE74BE22-762C-4B93-B63D-90AAFD5CA921}" type="presOf" srcId="{3B6955F1-35BA-45B7-AA9F-450E72BB1FE4}" destId="{CB4D8867-550C-4175-8CC5-CA8083CC0479}" srcOrd="0" destOrd="0" presId="urn:microsoft.com/office/officeart/2008/layout/LinedList"/>
    <dgm:cxn modelId="{DD414B3F-84E0-4A91-A868-681E791A29C2}" srcId="{F29BC667-AD1D-4AC5-B240-55E7572E5886}" destId="{3B6955F1-35BA-45B7-AA9F-450E72BB1FE4}" srcOrd="1" destOrd="0" parTransId="{8547E841-054B-41BF-81F8-3819A37C7282}" sibTransId="{104A2EA4-CD19-429F-AA8E-EDE483083D8F}"/>
    <dgm:cxn modelId="{7EAFAB65-8E1A-44D3-B749-DDDE3B6D7E1D}" srcId="{F29BC667-AD1D-4AC5-B240-55E7572E5886}" destId="{89306F64-872B-4EF7-8906-541FE4549100}" srcOrd="0" destOrd="0" parTransId="{A4DCBA4E-8BB9-4DBC-AB0B-9FDBC5A292F2}" sibTransId="{36356CDA-D67E-4D71-937B-22EA61267EBE}"/>
    <dgm:cxn modelId="{1C109E78-DF28-47CC-B482-2CE78F773F2E}" srcId="{F29BC667-AD1D-4AC5-B240-55E7572E5886}" destId="{BEF95A22-B274-4156-ABEC-240382A5BE47}" srcOrd="2" destOrd="0" parTransId="{C737DAE3-C87B-4BD1-BB1E-126C2FD58F6B}" sibTransId="{A1C2450D-A9AE-43CD-A692-634E785101C4}"/>
    <dgm:cxn modelId="{F21B70A6-B13F-4645-B967-92FFB6C2BA65}" type="presOf" srcId="{F29BC667-AD1D-4AC5-B240-55E7572E5886}" destId="{31F16954-37BA-4B68-8B5B-8EEE4C3F22F7}" srcOrd="0" destOrd="0" presId="urn:microsoft.com/office/officeart/2008/layout/LinedList"/>
    <dgm:cxn modelId="{092E9FC3-AA64-44AD-A149-986A544F511E}" srcId="{F29BC667-AD1D-4AC5-B240-55E7572E5886}" destId="{A9682121-1BE6-4819-9794-BF363FE722FB}" srcOrd="3" destOrd="0" parTransId="{FD1073D9-2790-4724-A9BF-5BC7DD3B6755}" sibTransId="{1D5EDF6D-74F8-47F4-A66D-F67CF4DC0748}"/>
    <dgm:cxn modelId="{640032F5-4134-4C6B-86A4-BCD3E989C8C3}" type="presOf" srcId="{BEF95A22-B274-4156-ABEC-240382A5BE47}" destId="{8757E289-AE0E-4AC9-8210-4C9C4133697C}" srcOrd="0" destOrd="0" presId="urn:microsoft.com/office/officeart/2008/layout/LinedList"/>
    <dgm:cxn modelId="{293DFAF9-93EA-4D2E-818D-1372074BBBF1}" type="presOf" srcId="{A9682121-1BE6-4819-9794-BF363FE722FB}" destId="{F76CDA4E-AF50-4265-9FD5-D3D651A901CC}" srcOrd="0" destOrd="0" presId="urn:microsoft.com/office/officeart/2008/layout/LinedList"/>
    <dgm:cxn modelId="{C6525CFD-C53B-4D8B-97CB-2BE7E464EB84}" type="presParOf" srcId="{31F16954-37BA-4B68-8B5B-8EEE4C3F22F7}" destId="{5998B722-4000-4BAC-82EE-9247B8D6CF41}" srcOrd="0" destOrd="0" presId="urn:microsoft.com/office/officeart/2008/layout/LinedList"/>
    <dgm:cxn modelId="{003A8EAB-1C55-478A-AFF4-A469F22FEB75}" type="presParOf" srcId="{31F16954-37BA-4B68-8B5B-8EEE4C3F22F7}" destId="{232DA0A9-8470-4E55-ADF7-BAFEED783CD4}" srcOrd="1" destOrd="0" presId="urn:microsoft.com/office/officeart/2008/layout/LinedList"/>
    <dgm:cxn modelId="{E0B19B86-D5A8-4119-9FDA-4DAC8968E038}" type="presParOf" srcId="{232DA0A9-8470-4E55-ADF7-BAFEED783CD4}" destId="{813C42EF-CF38-4D65-A66E-2B216893B16B}" srcOrd="0" destOrd="0" presId="urn:microsoft.com/office/officeart/2008/layout/LinedList"/>
    <dgm:cxn modelId="{A0C2A64A-3DA8-4E3A-B35F-9F179AE0ECB2}" type="presParOf" srcId="{232DA0A9-8470-4E55-ADF7-BAFEED783CD4}" destId="{74A4D60A-8512-482A-8F29-5D6443A01058}" srcOrd="1" destOrd="0" presId="urn:microsoft.com/office/officeart/2008/layout/LinedList"/>
    <dgm:cxn modelId="{E6E1BC8D-5C76-4121-88D2-655423B38041}" type="presParOf" srcId="{31F16954-37BA-4B68-8B5B-8EEE4C3F22F7}" destId="{7A5935FF-93F5-4946-953D-597CEC02ABAD}" srcOrd="2" destOrd="0" presId="urn:microsoft.com/office/officeart/2008/layout/LinedList"/>
    <dgm:cxn modelId="{31195E6C-0606-40CA-894E-4231168A26DA}" type="presParOf" srcId="{31F16954-37BA-4B68-8B5B-8EEE4C3F22F7}" destId="{EC167EFA-181A-4A72-ABA9-A590EA63901F}" srcOrd="3" destOrd="0" presId="urn:microsoft.com/office/officeart/2008/layout/LinedList"/>
    <dgm:cxn modelId="{B3C38D96-2B0D-4161-AE85-CFD510ABDD85}" type="presParOf" srcId="{EC167EFA-181A-4A72-ABA9-A590EA63901F}" destId="{CB4D8867-550C-4175-8CC5-CA8083CC0479}" srcOrd="0" destOrd="0" presId="urn:microsoft.com/office/officeart/2008/layout/LinedList"/>
    <dgm:cxn modelId="{46D7685C-D771-43D3-B8CF-255659203DF8}" type="presParOf" srcId="{EC167EFA-181A-4A72-ABA9-A590EA63901F}" destId="{D21A0CC0-A15C-4E55-AF34-36A896CE7814}" srcOrd="1" destOrd="0" presId="urn:microsoft.com/office/officeart/2008/layout/LinedList"/>
    <dgm:cxn modelId="{2D8F18CF-D1D2-4AD6-A417-CC1374D85625}" type="presParOf" srcId="{31F16954-37BA-4B68-8B5B-8EEE4C3F22F7}" destId="{0A02A4DE-EB3E-4E95-A9E4-84C93778513F}" srcOrd="4" destOrd="0" presId="urn:microsoft.com/office/officeart/2008/layout/LinedList"/>
    <dgm:cxn modelId="{B07BDDAC-9A6A-4904-A53B-503F588F861E}" type="presParOf" srcId="{31F16954-37BA-4B68-8B5B-8EEE4C3F22F7}" destId="{4E0BB702-AA8D-4B9C-A308-A28AF667B201}" srcOrd="5" destOrd="0" presId="urn:microsoft.com/office/officeart/2008/layout/LinedList"/>
    <dgm:cxn modelId="{1F967589-2C9F-4148-B89E-AF45676247A3}" type="presParOf" srcId="{4E0BB702-AA8D-4B9C-A308-A28AF667B201}" destId="{8757E289-AE0E-4AC9-8210-4C9C4133697C}" srcOrd="0" destOrd="0" presId="urn:microsoft.com/office/officeart/2008/layout/LinedList"/>
    <dgm:cxn modelId="{63608C64-AAAB-4D78-9E67-F4FCA7A6A81A}" type="presParOf" srcId="{4E0BB702-AA8D-4B9C-A308-A28AF667B201}" destId="{96617B33-28C2-4670-995F-5A1632B543F9}" srcOrd="1" destOrd="0" presId="urn:microsoft.com/office/officeart/2008/layout/LinedList"/>
    <dgm:cxn modelId="{F8F16538-7A3C-4CBB-8A25-9A94CD2D71D5}" type="presParOf" srcId="{31F16954-37BA-4B68-8B5B-8EEE4C3F22F7}" destId="{1EAE75E3-802A-4B74-8476-27F2DA8C771A}" srcOrd="6" destOrd="0" presId="urn:microsoft.com/office/officeart/2008/layout/LinedList"/>
    <dgm:cxn modelId="{BCF1C8DF-A04F-476C-8DB7-26D33402D551}" type="presParOf" srcId="{31F16954-37BA-4B68-8B5B-8EEE4C3F22F7}" destId="{B6253506-B295-4167-A888-3DDC5BDBF312}" srcOrd="7" destOrd="0" presId="urn:microsoft.com/office/officeart/2008/layout/LinedList"/>
    <dgm:cxn modelId="{2C8E4F46-8A73-4117-91D8-7FCE58FD2BB4}" type="presParOf" srcId="{B6253506-B295-4167-A888-3DDC5BDBF312}" destId="{F76CDA4E-AF50-4265-9FD5-D3D651A901CC}" srcOrd="0" destOrd="0" presId="urn:microsoft.com/office/officeart/2008/layout/LinedList"/>
    <dgm:cxn modelId="{A07E8B7D-0E3C-4E30-8008-782190D717D1}" type="presParOf" srcId="{B6253506-B295-4167-A888-3DDC5BDBF312}" destId="{D3247C1D-3352-413D-9CEB-1C68247837B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18FF1-E514-4215-AB2D-A49FBE316371}">
      <dsp:nvSpPr>
        <dsp:cNvPr id="0" name=""/>
        <dsp:cNvSpPr/>
      </dsp:nvSpPr>
      <dsp:spPr>
        <a:xfrm>
          <a:off x="469444" y="680770"/>
          <a:ext cx="1910324" cy="629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Preproses</a:t>
          </a:r>
          <a:endParaRPr lang="en-ID" sz="3000" kern="1200" dirty="0"/>
        </a:p>
      </dsp:txBody>
      <dsp:txXfrm>
        <a:off x="469444" y="680770"/>
        <a:ext cx="1910324" cy="629538"/>
      </dsp:txXfrm>
    </dsp:sp>
    <dsp:sp modelId="{BC999C5F-1952-49B5-9B22-88B44E964DB9}">
      <dsp:nvSpPr>
        <dsp:cNvPr id="0" name=""/>
        <dsp:cNvSpPr/>
      </dsp:nvSpPr>
      <dsp:spPr>
        <a:xfrm>
          <a:off x="469444" y="2008250"/>
          <a:ext cx="1910324" cy="1179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Imbalance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Undersampling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Oversampling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SMOTE</a:t>
          </a:r>
          <a:endParaRPr lang="en-ID" sz="1800" kern="1200" dirty="0"/>
        </a:p>
      </dsp:txBody>
      <dsp:txXfrm>
        <a:off x="469444" y="2008250"/>
        <a:ext cx="1910324" cy="1179448"/>
      </dsp:txXfrm>
    </dsp:sp>
    <dsp:sp modelId="{E000D143-B6FA-418C-A0E1-E16FD34E4AE9}">
      <dsp:nvSpPr>
        <dsp:cNvPr id="0" name=""/>
        <dsp:cNvSpPr/>
      </dsp:nvSpPr>
      <dsp:spPr>
        <a:xfrm>
          <a:off x="467273" y="489303"/>
          <a:ext cx="151957" cy="1519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122C6-8F9E-4D47-B3F5-DF7B00370340}">
      <dsp:nvSpPr>
        <dsp:cNvPr id="0" name=""/>
        <dsp:cNvSpPr/>
      </dsp:nvSpPr>
      <dsp:spPr>
        <a:xfrm>
          <a:off x="573644" y="276562"/>
          <a:ext cx="151957" cy="151957"/>
        </a:xfrm>
        <a:prstGeom prst="ellipse">
          <a:avLst/>
        </a:prstGeom>
        <a:solidFill>
          <a:schemeClr val="accent5">
            <a:hueOff val="81771"/>
            <a:satOff val="342"/>
            <a:lumOff val="-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78894-E2C6-4317-85CB-D06D66020FCA}">
      <dsp:nvSpPr>
        <dsp:cNvPr id="0" name=""/>
        <dsp:cNvSpPr/>
      </dsp:nvSpPr>
      <dsp:spPr>
        <a:xfrm>
          <a:off x="828933" y="319111"/>
          <a:ext cx="238790" cy="238790"/>
        </a:xfrm>
        <a:prstGeom prst="ellipse">
          <a:avLst/>
        </a:prstGeom>
        <a:solidFill>
          <a:schemeClr val="accent5">
            <a:hueOff val="163541"/>
            <a:satOff val="683"/>
            <a:lumOff val="-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9FACF-2905-4740-BFAE-E34106254009}">
      <dsp:nvSpPr>
        <dsp:cNvPr id="0" name=""/>
        <dsp:cNvSpPr/>
      </dsp:nvSpPr>
      <dsp:spPr>
        <a:xfrm>
          <a:off x="1041673" y="85096"/>
          <a:ext cx="151957" cy="151957"/>
        </a:xfrm>
        <a:prstGeom prst="ellipse">
          <a:avLst/>
        </a:prstGeom>
        <a:solidFill>
          <a:schemeClr val="accent5">
            <a:hueOff val="245312"/>
            <a:satOff val="1025"/>
            <a:lumOff val="-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3394-2566-4555-96DD-3E2CC5742924}">
      <dsp:nvSpPr>
        <dsp:cNvPr id="0" name=""/>
        <dsp:cNvSpPr/>
      </dsp:nvSpPr>
      <dsp:spPr>
        <a:xfrm>
          <a:off x="1318236" y="0"/>
          <a:ext cx="151957" cy="151957"/>
        </a:xfrm>
        <a:prstGeom prst="ellipse">
          <a:avLst/>
        </a:prstGeom>
        <a:solidFill>
          <a:schemeClr val="accent5">
            <a:hueOff val="327082"/>
            <a:satOff val="1367"/>
            <a:lumOff val="-1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CA9E7-4D2A-4CE3-A445-EFF266004112}">
      <dsp:nvSpPr>
        <dsp:cNvPr id="0" name=""/>
        <dsp:cNvSpPr/>
      </dsp:nvSpPr>
      <dsp:spPr>
        <a:xfrm>
          <a:off x="1658621" y="148918"/>
          <a:ext cx="151957" cy="151957"/>
        </a:xfrm>
        <a:prstGeom prst="ellipse">
          <a:avLst/>
        </a:prstGeom>
        <a:solidFill>
          <a:schemeClr val="accent5">
            <a:hueOff val="408853"/>
            <a:satOff val="1708"/>
            <a:lumOff val="-2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DC4C2-562F-4FAC-8C36-2556A826B9FD}">
      <dsp:nvSpPr>
        <dsp:cNvPr id="0" name=""/>
        <dsp:cNvSpPr/>
      </dsp:nvSpPr>
      <dsp:spPr>
        <a:xfrm>
          <a:off x="1871362" y="255288"/>
          <a:ext cx="238790" cy="238790"/>
        </a:xfrm>
        <a:prstGeom prst="ellipse">
          <a:avLst/>
        </a:prstGeom>
        <a:solidFill>
          <a:schemeClr val="accent5">
            <a:hueOff val="490623"/>
            <a:satOff val="2050"/>
            <a:lumOff val="-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D3675-856B-4296-B8E9-F3B0642AFD6A}">
      <dsp:nvSpPr>
        <dsp:cNvPr id="0" name=""/>
        <dsp:cNvSpPr/>
      </dsp:nvSpPr>
      <dsp:spPr>
        <a:xfrm>
          <a:off x="2169199" y="489303"/>
          <a:ext cx="151957" cy="151957"/>
        </a:xfrm>
        <a:prstGeom prst="ellipse">
          <a:avLst/>
        </a:prstGeom>
        <a:solidFill>
          <a:schemeClr val="accent5">
            <a:hueOff val="572394"/>
            <a:satOff val="2392"/>
            <a:lumOff val="-3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DFCBE-6C83-4797-8F85-6839C9D345F2}">
      <dsp:nvSpPr>
        <dsp:cNvPr id="0" name=""/>
        <dsp:cNvSpPr/>
      </dsp:nvSpPr>
      <dsp:spPr>
        <a:xfrm>
          <a:off x="2296844" y="723318"/>
          <a:ext cx="151957" cy="151957"/>
        </a:xfrm>
        <a:prstGeom prst="ellipse">
          <a:avLst/>
        </a:prstGeom>
        <a:solidFill>
          <a:schemeClr val="accent5">
            <a:hueOff val="654164"/>
            <a:satOff val="2733"/>
            <a:lumOff val="-3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72182-4936-4D35-8B86-FB39C529EDEE}">
      <dsp:nvSpPr>
        <dsp:cNvPr id="0" name=""/>
        <dsp:cNvSpPr/>
      </dsp:nvSpPr>
      <dsp:spPr>
        <a:xfrm>
          <a:off x="1190592" y="276562"/>
          <a:ext cx="390748" cy="390748"/>
        </a:xfrm>
        <a:prstGeom prst="ellipse">
          <a:avLst/>
        </a:prstGeom>
        <a:solidFill>
          <a:schemeClr val="accent5">
            <a:hueOff val="735935"/>
            <a:satOff val="3075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12900-C23A-4056-B702-5B126680BA95}">
      <dsp:nvSpPr>
        <dsp:cNvPr id="0" name=""/>
        <dsp:cNvSpPr/>
      </dsp:nvSpPr>
      <dsp:spPr>
        <a:xfrm>
          <a:off x="360903" y="1084977"/>
          <a:ext cx="151957" cy="151957"/>
        </a:xfrm>
        <a:prstGeom prst="ellipse">
          <a:avLst/>
        </a:prstGeom>
        <a:solidFill>
          <a:schemeClr val="accent5">
            <a:hueOff val="817706"/>
            <a:satOff val="3417"/>
            <a:lumOff val="-4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FE5C8-6F36-4CA3-9C3A-CDA4DFFD1525}">
      <dsp:nvSpPr>
        <dsp:cNvPr id="0" name=""/>
        <dsp:cNvSpPr/>
      </dsp:nvSpPr>
      <dsp:spPr>
        <a:xfrm>
          <a:off x="488547" y="1276444"/>
          <a:ext cx="238790" cy="238790"/>
        </a:xfrm>
        <a:prstGeom prst="ellipse">
          <a:avLst/>
        </a:prstGeom>
        <a:solidFill>
          <a:schemeClr val="accent5">
            <a:hueOff val="899476"/>
            <a:satOff val="3758"/>
            <a:lumOff val="-4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81F56-4C1E-4BBE-B4AE-B3AC3F4E4B80}">
      <dsp:nvSpPr>
        <dsp:cNvPr id="0" name=""/>
        <dsp:cNvSpPr/>
      </dsp:nvSpPr>
      <dsp:spPr>
        <a:xfrm>
          <a:off x="807659" y="1446636"/>
          <a:ext cx="347331" cy="347331"/>
        </a:xfrm>
        <a:prstGeom prst="ellipse">
          <a:avLst/>
        </a:prstGeom>
        <a:solidFill>
          <a:schemeClr val="accent5">
            <a:hueOff val="981247"/>
            <a:satOff val="4100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8216D-CBC2-4E57-BDCF-FE1A873850C2}">
      <dsp:nvSpPr>
        <dsp:cNvPr id="0" name=""/>
        <dsp:cNvSpPr/>
      </dsp:nvSpPr>
      <dsp:spPr>
        <a:xfrm>
          <a:off x="1254414" y="1723199"/>
          <a:ext cx="151957" cy="151957"/>
        </a:xfrm>
        <a:prstGeom prst="ellipse">
          <a:avLst/>
        </a:prstGeom>
        <a:solidFill>
          <a:schemeClr val="accent5">
            <a:hueOff val="1063017"/>
            <a:satOff val="4442"/>
            <a:lumOff val="-5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D7BF7-59DC-4ABA-B051-113C108EF9E4}">
      <dsp:nvSpPr>
        <dsp:cNvPr id="0" name=""/>
        <dsp:cNvSpPr/>
      </dsp:nvSpPr>
      <dsp:spPr>
        <a:xfrm>
          <a:off x="1339510" y="1446636"/>
          <a:ext cx="238790" cy="238790"/>
        </a:xfrm>
        <a:prstGeom prst="ellipse">
          <a:avLst/>
        </a:prstGeom>
        <a:solidFill>
          <a:schemeClr val="accent5">
            <a:hueOff val="1144788"/>
            <a:satOff val="4783"/>
            <a:lumOff val="-6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D2663-0085-469E-AB21-D1918D017FBC}">
      <dsp:nvSpPr>
        <dsp:cNvPr id="0" name=""/>
        <dsp:cNvSpPr/>
      </dsp:nvSpPr>
      <dsp:spPr>
        <a:xfrm>
          <a:off x="1552251" y="1744473"/>
          <a:ext cx="151957" cy="151957"/>
        </a:xfrm>
        <a:prstGeom prst="ellipse">
          <a:avLst/>
        </a:prstGeom>
        <a:solidFill>
          <a:schemeClr val="accent5">
            <a:hueOff val="1226558"/>
            <a:satOff val="5125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EB6E7-DF0A-4600-8DB9-CB9E045D6472}">
      <dsp:nvSpPr>
        <dsp:cNvPr id="0" name=""/>
        <dsp:cNvSpPr/>
      </dsp:nvSpPr>
      <dsp:spPr>
        <a:xfrm>
          <a:off x="1743718" y="1404088"/>
          <a:ext cx="347331" cy="347331"/>
        </a:xfrm>
        <a:prstGeom prst="ellipse">
          <a:avLst/>
        </a:prstGeom>
        <a:solidFill>
          <a:schemeClr val="accent5">
            <a:hueOff val="1308329"/>
            <a:satOff val="5467"/>
            <a:lumOff val="-6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38E27-29EF-4D22-807B-E1C18B084925}">
      <dsp:nvSpPr>
        <dsp:cNvPr id="0" name=""/>
        <dsp:cNvSpPr/>
      </dsp:nvSpPr>
      <dsp:spPr>
        <a:xfrm>
          <a:off x="2211747" y="1318992"/>
          <a:ext cx="238790" cy="238790"/>
        </a:xfrm>
        <a:prstGeom prst="ellipse">
          <a:avLst/>
        </a:prstGeom>
        <a:solidFill>
          <a:schemeClr val="accent5">
            <a:hueOff val="1390099"/>
            <a:satOff val="5808"/>
            <a:lumOff val="-7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2EDBC-CEA9-4552-BD81-182E0DE9A22C}">
      <dsp:nvSpPr>
        <dsp:cNvPr id="0" name=""/>
        <dsp:cNvSpPr/>
      </dsp:nvSpPr>
      <dsp:spPr>
        <a:xfrm>
          <a:off x="2450538" y="318757"/>
          <a:ext cx="701293" cy="1338846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157F4-BE00-491F-8888-33473CB5555E}">
      <dsp:nvSpPr>
        <dsp:cNvPr id="0" name=""/>
        <dsp:cNvSpPr/>
      </dsp:nvSpPr>
      <dsp:spPr>
        <a:xfrm>
          <a:off x="3151832" y="319407"/>
          <a:ext cx="1912620" cy="133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Proses</a:t>
          </a:r>
          <a:endParaRPr lang="en-ID" sz="3000" kern="1200" dirty="0"/>
        </a:p>
      </dsp:txBody>
      <dsp:txXfrm>
        <a:off x="3151832" y="319407"/>
        <a:ext cx="1912620" cy="1338834"/>
      </dsp:txXfrm>
    </dsp:sp>
    <dsp:sp modelId="{A471A474-1E84-4586-81C4-5386871D04B1}">
      <dsp:nvSpPr>
        <dsp:cNvPr id="0" name=""/>
        <dsp:cNvSpPr/>
      </dsp:nvSpPr>
      <dsp:spPr>
        <a:xfrm>
          <a:off x="3151832" y="2008250"/>
          <a:ext cx="1912620" cy="1179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Try many algorithm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Use the best!</a:t>
          </a:r>
          <a:endParaRPr lang="en-ID" sz="1800" kern="1200" dirty="0"/>
        </a:p>
      </dsp:txBody>
      <dsp:txXfrm>
        <a:off x="3151832" y="2008250"/>
        <a:ext cx="1912620" cy="1179448"/>
      </dsp:txXfrm>
    </dsp:sp>
    <dsp:sp modelId="{1B22BC07-134E-4FBA-81BF-0B172AF768CB}">
      <dsp:nvSpPr>
        <dsp:cNvPr id="0" name=""/>
        <dsp:cNvSpPr/>
      </dsp:nvSpPr>
      <dsp:spPr>
        <a:xfrm>
          <a:off x="5064452" y="318757"/>
          <a:ext cx="701293" cy="1338846"/>
        </a:xfrm>
        <a:prstGeom prst="chevron">
          <a:avLst>
            <a:gd name="adj" fmla="val 62310"/>
          </a:avLst>
        </a:prstGeom>
        <a:solidFill>
          <a:schemeClr val="accent5">
            <a:hueOff val="735935"/>
            <a:satOff val="3075"/>
            <a:lumOff val="-3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61FDB-DF8D-4A7E-8FAF-11F4F3B108FD}">
      <dsp:nvSpPr>
        <dsp:cNvPr id="0" name=""/>
        <dsp:cNvSpPr/>
      </dsp:nvSpPr>
      <dsp:spPr>
        <a:xfrm>
          <a:off x="5765746" y="319407"/>
          <a:ext cx="1912620" cy="1338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Validation and Evaluation</a:t>
          </a:r>
          <a:endParaRPr lang="en-ID" sz="3000" kern="1200" dirty="0"/>
        </a:p>
      </dsp:txBody>
      <dsp:txXfrm>
        <a:off x="5765746" y="319407"/>
        <a:ext cx="1912620" cy="1338834"/>
      </dsp:txXfrm>
    </dsp:sp>
    <dsp:sp modelId="{328549D5-CACF-4929-8383-9B9647489D0A}">
      <dsp:nvSpPr>
        <dsp:cNvPr id="0" name=""/>
        <dsp:cNvSpPr/>
      </dsp:nvSpPr>
      <dsp:spPr>
        <a:xfrm>
          <a:off x="5765746" y="2008250"/>
          <a:ext cx="1912620" cy="1179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Grid Search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Cross Validation</a:t>
          </a:r>
          <a:endParaRPr lang="en-ID" sz="1800" kern="1200" dirty="0"/>
        </a:p>
      </dsp:txBody>
      <dsp:txXfrm>
        <a:off x="5765746" y="2008250"/>
        <a:ext cx="1912620" cy="1179448"/>
      </dsp:txXfrm>
    </dsp:sp>
    <dsp:sp modelId="{D2B96B13-41F8-4FE5-AEC3-ED09BB0EB6D8}">
      <dsp:nvSpPr>
        <dsp:cNvPr id="0" name=""/>
        <dsp:cNvSpPr/>
      </dsp:nvSpPr>
      <dsp:spPr>
        <a:xfrm>
          <a:off x="7678366" y="318757"/>
          <a:ext cx="701293" cy="1338846"/>
        </a:xfrm>
        <a:prstGeom prst="chevron">
          <a:avLst>
            <a:gd name="adj" fmla="val 62310"/>
          </a:avLst>
        </a:prstGeom>
        <a:solidFill>
          <a:schemeClr val="accent5">
            <a:hueOff val="1471870"/>
            <a:satOff val="6150"/>
            <a:lumOff val="-78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B0D65-6D36-4F2A-A726-320A3F1D330A}">
      <dsp:nvSpPr>
        <dsp:cNvPr id="0" name=""/>
        <dsp:cNvSpPr/>
      </dsp:nvSpPr>
      <dsp:spPr>
        <a:xfrm>
          <a:off x="8523106" y="223776"/>
          <a:ext cx="1625727" cy="1625727"/>
        </a:xfrm>
        <a:prstGeom prst="ellipse">
          <a:avLst/>
        </a:prstGeom>
        <a:solidFill>
          <a:schemeClr val="accent5">
            <a:hueOff val="1471870"/>
            <a:satOff val="6150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Result</a:t>
          </a:r>
          <a:endParaRPr lang="en-ID" sz="3000" kern="1200" dirty="0"/>
        </a:p>
      </dsp:txBody>
      <dsp:txXfrm>
        <a:off x="8761188" y="461858"/>
        <a:ext cx="1149563" cy="1149563"/>
      </dsp:txXfrm>
    </dsp:sp>
    <dsp:sp modelId="{8246E603-87E8-47A7-AE1A-385A3FBAC036}">
      <dsp:nvSpPr>
        <dsp:cNvPr id="0" name=""/>
        <dsp:cNvSpPr/>
      </dsp:nvSpPr>
      <dsp:spPr>
        <a:xfrm>
          <a:off x="8379660" y="2008250"/>
          <a:ext cx="1912620" cy="1179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Algorithm</a:t>
          </a:r>
          <a:endParaRPr lang="en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Hyperparameter</a:t>
          </a:r>
          <a:endParaRPr lang="en-ID" sz="1800" kern="1200" dirty="0"/>
        </a:p>
      </dsp:txBody>
      <dsp:txXfrm>
        <a:off x="8379660" y="2008250"/>
        <a:ext cx="1912620" cy="11794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8B722-4000-4BAC-82EE-9247B8D6CF41}">
      <dsp:nvSpPr>
        <dsp:cNvPr id="0" name=""/>
        <dsp:cNvSpPr/>
      </dsp:nvSpPr>
      <dsp:spPr>
        <a:xfrm>
          <a:off x="0" y="0"/>
          <a:ext cx="67289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C42EF-CF38-4D65-A66E-2B216893B16B}">
      <dsp:nvSpPr>
        <dsp:cNvPr id="0" name=""/>
        <dsp:cNvSpPr/>
      </dsp:nvSpPr>
      <dsp:spPr>
        <a:xfrm>
          <a:off x="0" y="0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Link </a:t>
          </a:r>
          <a:r>
            <a:rPr lang="en-US" sz="1100" b="0" i="0" kern="1200" dirty="0" err="1"/>
            <a:t>Code:</a:t>
          </a:r>
          <a:r>
            <a:rPr lang="en-US" sz="1100" b="0" i="0" kern="1200" dirty="0" err="1">
              <a:hlinkClick xmlns:r="http://schemas.openxmlformats.org/officeDocument/2006/relationships" r:id="rId1"/>
            </a:rPr>
            <a:t>https</a:t>
          </a:r>
          <a:r>
            <a:rPr lang="en-US" sz="1100" b="0" i="0" kern="1200" dirty="0">
              <a:hlinkClick xmlns:r="http://schemas.openxmlformats.org/officeDocument/2006/relationships" r:id="rId1"/>
            </a:rPr>
            <a:t>://github.com/</a:t>
          </a:r>
          <a:r>
            <a:rPr lang="en-US" sz="1100" b="0" i="0" kern="1200" dirty="0" err="1">
              <a:hlinkClick xmlns:r="http://schemas.openxmlformats.org/officeDocument/2006/relationships" r:id="rId1"/>
            </a:rPr>
            <a:t>wyzola</a:t>
          </a:r>
          <a:r>
            <a:rPr lang="en-US" sz="1100" b="0" i="0" kern="1200" dirty="0">
              <a:hlinkClick xmlns:r="http://schemas.openxmlformats.org/officeDocument/2006/relationships" r:id="rId1"/>
            </a:rPr>
            <a:t>/TUGAS_BESAR_IF5171-adingw/blob/main/code/Tubes_DSAI_Oversampling_with_GridSearch_and_Cross_Validation_V3.ipynb</a:t>
          </a:r>
          <a:endParaRPr lang="en-US" sz="1100" kern="1200" dirty="0"/>
        </a:p>
      </dsp:txBody>
      <dsp:txXfrm>
        <a:off x="0" y="0"/>
        <a:ext cx="6728905" cy="1092993"/>
      </dsp:txXfrm>
    </dsp:sp>
    <dsp:sp modelId="{7A5935FF-93F5-4946-953D-597CEC02ABAD}">
      <dsp:nvSpPr>
        <dsp:cNvPr id="0" name=""/>
        <dsp:cNvSpPr/>
      </dsp:nvSpPr>
      <dsp:spPr>
        <a:xfrm>
          <a:off x="0" y="1092993"/>
          <a:ext cx="6728905" cy="0"/>
        </a:xfrm>
        <a:prstGeom prst="line">
          <a:avLst/>
        </a:prstGeom>
        <a:solidFill>
          <a:schemeClr val="accent2">
            <a:hueOff val="509367"/>
            <a:satOff val="-2467"/>
            <a:lumOff val="-457"/>
            <a:alphaOff val="0"/>
          </a:schemeClr>
        </a:solidFill>
        <a:ln w="12700" cap="flat" cmpd="sng" algn="ctr">
          <a:solidFill>
            <a:schemeClr val="accent2">
              <a:hueOff val="509367"/>
              <a:satOff val="-2467"/>
              <a:lumOff val="-4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D8867-550C-4175-8CC5-CA8083CC0479}">
      <dsp:nvSpPr>
        <dsp:cNvPr id="0" name=""/>
        <dsp:cNvSpPr/>
      </dsp:nvSpPr>
      <dsp:spPr>
        <a:xfrm>
          <a:off x="0" y="1092993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0" i="0" kern="1200" dirty="0"/>
            <a:t>Link Dataset: </a:t>
          </a:r>
          <a:r>
            <a:rPr lang="en-ID" sz="1100" b="0" i="0" kern="1200" dirty="0">
              <a:hlinkClick xmlns:r="http://schemas.openxmlformats.org/officeDocument/2006/relationships" r:id="rId2"/>
            </a:rPr>
            <a:t>https://raw.githubusercontent.com/wyzola/TUGAS_BESAR_IF5171-adingw/main/DATASET_masedy/DLPD%20jan-jun%202023%20rev.csv</a:t>
          </a:r>
          <a:endParaRPr lang="en-US" sz="1100" kern="1200" dirty="0"/>
        </a:p>
      </dsp:txBody>
      <dsp:txXfrm>
        <a:off x="0" y="1092993"/>
        <a:ext cx="6728905" cy="1092993"/>
      </dsp:txXfrm>
    </dsp:sp>
    <dsp:sp modelId="{0A02A4DE-EB3E-4E95-A9E4-84C93778513F}">
      <dsp:nvSpPr>
        <dsp:cNvPr id="0" name=""/>
        <dsp:cNvSpPr/>
      </dsp:nvSpPr>
      <dsp:spPr>
        <a:xfrm>
          <a:off x="0" y="2185986"/>
          <a:ext cx="6728905" cy="0"/>
        </a:xfrm>
        <a:prstGeom prst="line">
          <a:avLst/>
        </a:prstGeom>
        <a:solidFill>
          <a:schemeClr val="accent2">
            <a:hueOff val="1018734"/>
            <a:satOff val="-4934"/>
            <a:lumOff val="-915"/>
            <a:alphaOff val="0"/>
          </a:schemeClr>
        </a:solidFill>
        <a:ln w="12700" cap="flat" cmpd="sng" algn="ctr">
          <a:solidFill>
            <a:schemeClr val="accent2">
              <a:hueOff val="1018734"/>
              <a:satOff val="-4934"/>
              <a:lumOff val="-9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7E289-AE0E-4AC9-8210-4C9C4133697C}">
      <dsp:nvSpPr>
        <dsp:cNvPr id="0" name=""/>
        <dsp:cNvSpPr/>
      </dsp:nvSpPr>
      <dsp:spPr>
        <a:xfrm>
          <a:off x="0" y="2185986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100" b="0" i="0" kern="1200" dirty="0"/>
            <a:t>Link </a:t>
          </a:r>
          <a:r>
            <a:rPr lang="en-ID" sz="1100" b="0" i="0" kern="1200" dirty="0" err="1"/>
            <a:t>Rekap</a:t>
          </a:r>
          <a:r>
            <a:rPr lang="en-ID" sz="1100" b="0" i="0" kern="1200" dirty="0"/>
            <a:t> </a:t>
          </a:r>
          <a:r>
            <a:rPr lang="en-ID" sz="1100" b="0" i="0" kern="1200" dirty="0" err="1"/>
            <a:t>Evaluasi</a:t>
          </a:r>
          <a:r>
            <a:rPr lang="en-ID" sz="1100" b="0" i="0" kern="1200" dirty="0"/>
            <a:t>: </a:t>
          </a:r>
          <a:r>
            <a:rPr lang="en-ID" sz="1100" b="0" i="0" kern="1200" dirty="0">
              <a:hlinkClick xmlns:r="http://schemas.openxmlformats.org/officeDocument/2006/relationships" r:id="rId3"/>
            </a:rPr>
            <a:t>https://docs.google.com/spreadsheets/d/1aHTk-rU9D4T20XeWXstGgv1k-eJFHp9QiI1ujcRpg6g/edit?usp=sharing</a:t>
          </a:r>
          <a:endParaRPr lang="en-US" sz="1100" kern="1200" dirty="0"/>
        </a:p>
      </dsp:txBody>
      <dsp:txXfrm>
        <a:off x="0" y="2185986"/>
        <a:ext cx="6728905" cy="1092993"/>
      </dsp:txXfrm>
    </dsp:sp>
    <dsp:sp modelId="{1EAE75E3-802A-4B74-8476-27F2DA8C771A}">
      <dsp:nvSpPr>
        <dsp:cNvPr id="0" name=""/>
        <dsp:cNvSpPr/>
      </dsp:nvSpPr>
      <dsp:spPr>
        <a:xfrm>
          <a:off x="0" y="3278979"/>
          <a:ext cx="6728905" cy="0"/>
        </a:xfrm>
        <a:prstGeom prst="line">
          <a:avLst/>
        </a:prstGeom>
        <a:solidFill>
          <a:schemeClr val="accent2">
            <a:hueOff val="1528101"/>
            <a:satOff val="-7401"/>
            <a:lumOff val="-1372"/>
            <a:alphaOff val="0"/>
          </a:schemeClr>
        </a:solidFill>
        <a:ln w="12700" cap="flat" cmpd="sng" algn="ctr">
          <a:solidFill>
            <a:schemeClr val="accent2">
              <a:hueOff val="1528101"/>
              <a:satOff val="-7401"/>
              <a:lumOff val="-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CDA4E-AF50-4265-9FD5-D3D651A901CC}">
      <dsp:nvSpPr>
        <dsp:cNvPr id="0" name=""/>
        <dsp:cNvSpPr/>
      </dsp:nvSpPr>
      <dsp:spPr>
        <a:xfrm>
          <a:off x="0" y="3278979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Link Deploy: </a:t>
          </a:r>
          <a:r>
            <a:rPr lang="en-US" sz="1100" b="0" i="0" kern="1200">
              <a:hlinkClick xmlns:r="http://schemas.openxmlformats.org/officeDocument/2006/relationships" r:id="rId4"/>
            </a:rPr>
            <a:t>http://adingw.pythonanywhere.com/</a:t>
          </a:r>
          <a:endParaRPr lang="en-US" sz="1100" kern="1200" dirty="0"/>
        </a:p>
      </dsp:txBody>
      <dsp:txXfrm>
        <a:off x="0" y="3278979"/>
        <a:ext cx="6728905" cy="10929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98B722-4000-4BAC-82EE-9247B8D6CF41}">
      <dsp:nvSpPr>
        <dsp:cNvPr id="0" name=""/>
        <dsp:cNvSpPr/>
      </dsp:nvSpPr>
      <dsp:spPr>
        <a:xfrm>
          <a:off x="0" y="0"/>
          <a:ext cx="672890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C42EF-CF38-4D65-A66E-2B216893B16B}">
      <dsp:nvSpPr>
        <dsp:cNvPr id="0" name=""/>
        <dsp:cNvSpPr/>
      </dsp:nvSpPr>
      <dsp:spPr>
        <a:xfrm>
          <a:off x="0" y="0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Menggabungkan data DLPD (data tidak berlabel) </a:t>
          </a:r>
          <a:r>
            <a:rPr lang="en-ID" sz="2200" b="0" i="0" kern="1200"/>
            <a:t>dengan data hasil temuan Lapangan</a:t>
          </a:r>
          <a:endParaRPr lang="en-US" sz="2200" kern="1200"/>
        </a:p>
      </dsp:txBody>
      <dsp:txXfrm>
        <a:off x="0" y="0"/>
        <a:ext cx="6728905" cy="1092993"/>
      </dsp:txXfrm>
    </dsp:sp>
    <dsp:sp modelId="{7A5935FF-93F5-4946-953D-597CEC02ABAD}">
      <dsp:nvSpPr>
        <dsp:cNvPr id="0" name=""/>
        <dsp:cNvSpPr/>
      </dsp:nvSpPr>
      <dsp:spPr>
        <a:xfrm>
          <a:off x="0" y="1092993"/>
          <a:ext cx="6728905" cy="0"/>
        </a:xfrm>
        <a:prstGeom prst="line">
          <a:avLst/>
        </a:prstGeom>
        <a:solidFill>
          <a:schemeClr val="accent2">
            <a:hueOff val="509367"/>
            <a:satOff val="-2467"/>
            <a:lumOff val="-457"/>
            <a:alphaOff val="0"/>
          </a:schemeClr>
        </a:solidFill>
        <a:ln w="12700" cap="flat" cmpd="sng" algn="ctr">
          <a:solidFill>
            <a:schemeClr val="accent2">
              <a:hueOff val="509367"/>
              <a:satOff val="-2467"/>
              <a:lumOff val="-4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D8867-550C-4175-8CC5-CA8083CC0479}">
      <dsp:nvSpPr>
        <dsp:cNvPr id="0" name=""/>
        <dsp:cNvSpPr/>
      </dsp:nvSpPr>
      <dsp:spPr>
        <a:xfrm>
          <a:off x="0" y="1092993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b="0" i="0" kern="1200"/>
            <a:t>Data yang diambil dari Januari – Juni 2023</a:t>
          </a:r>
          <a:endParaRPr lang="en-US" sz="2200" kern="1200"/>
        </a:p>
      </dsp:txBody>
      <dsp:txXfrm>
        <a:off x="0" y="1092993"/>
        <a:ext cx="6728905" cy="1092993"/>
      </dsp:txXfrm>
    </dsp:sp>
    <dsp:sp modelId="{0A02A4DE-EB3E-4E95-A9E4-84C93778513F}">
      <dsp:nvSpPr>
        <dsp:cNvPr id="0" name=""/>
        <dsp:cNvSpPr/>
      </dsp:nvSpPr>
      <dsp:spPr>
        <a:xfrm>
          <a:off x="0" y="2185986"/>
          <a:ext cx="6728905" cy="0"/>
        </a:xfrm>
        <a:prstGeom prst="line">
          <a:avLst/>
        </a:prstGeom>
        <a:solidFill>
          <a:schemeClr val="accent2">
            <a:hueOff val="1018734"/>
            <a:satOff val="-4934"/>
            <a:lumOff val="-915"/>
            <a:alphaOff val="0"/>
          </a:schemeClr>
        </a:solidFill>
        <a:ln w="12700" cap="flat" cmpd="sng" algn="ctr">
          <a:solidFill>
            <a:schemeClr val="accent2">
              <a:hueOff val="1018734"/>
              <a:satOff val="-4934"/>
              <a:lumOff val="-9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7E289-AE0E-4AC9-8210-4C9C4133697C}">
      <dsp:nvSpPr>
        <dsp:cNvPr id="0" name=""/>
        <dsp:cNvSpPr/>
      </dsp:nvSpPr>
      <dsp:spPr>
        <a:xfrm>
          <a:off x="0" y="2185986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b="0" i="0" kern="1200"/>
            <a:t>Feature selection: dilakukan feature selection dengan beberapa method</a:t>
          </a:r>
          <a:endParaRPr lang="en-US" sz="2200" kern="1200"/>
        </a:p>
      </dsp:txBody>
      <dsp:txXfrm>
        <a:off x="0" y="2185986"/>
        <a:ext cx="6728905" cy="1092993"/>
      </dsp:txXfrm>
    </dsp:sp>
    <dsp:sp modelId="{1EAE75E3-802A-4B74-8476-27F2DA8C771A}">
      <dsp:nvSpPr>
        <dsp:cNvPr id="0" name=""/>
        <dsp:cNvSpPr/>
      </dsp:nvSpPr>
      <dsp:spPr>
        <a:xfrm>
          <a:off x="0" y="3278979"/>
          <a:ext cx="6728905" cy="0"/>
        </a:xfrm>
        <a:prstGeom prst="line">
          <a:avLst/>
        </a:prstGeom>
        <a:solidFill>
          <a:schemeClr val="accent2">
            <a:hueOff val="1528101"/>
            <a:satOff val="-7401"/>
            <a:lumOff val="-1372"/>
            <a:alphaOff val="0"/>
          </a:schemeClr>
        </a:solidFill>
        <a:ln w="12700" cap="flat" cmpd="sng" algn="ctr">
          <a:solidFill>
            <a:schemeClr val="accent2">
              <a:hueOff val="1528101"/>
              <a:satOff val="-7401"/>
              <a:lumOff val="-1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CDA4E-AF50-4265-9FD5-D3D651A901CC}">
      <dsp:nvSpPr>
        <dsp:cNvPr id="0" name=""/>
        <dsp:cNvSpPr/>
      </dsp:nvSpPr>
      <dsp:spPr>
        <a:xfrm>
          <a:off x="0" y="3278979"/>
          <a:ext cx="6728905" cy="1092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 yang didapat merupakan data yang imbalance, dilakukan semua methode untuk menyeimbangkan data seperti undersampling, oversampling dan SMOTE</a:t>
          </a:r>
          <a:endParaRPr lang="en-US" sz="2200" kern="1200"/>
        </a:p>
      </dsp:txBody>
      <dsp:txXfrm>
        <a:off x="0" y="3278979"/>
        <a:ext cx="6728905" cy="1092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11/26/2023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3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2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3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6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5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8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5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0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dingw.pythonanywher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56B4C-FF2E-3E86-DAC2-2E9CEE8A9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r>
              <a:rPr lang="en-US" dirty="0"/>
              <a:t>DATA SCIENCE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4239E-F41B-7522-77F8-DC12D1D17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5"/>
            <a:ext cx="4655719" cy="882904"/>
          </a:xfrm>
        </p:spPr>
        <p:txBody>
          <a:bodyPr>
            <a:normAutofit/>
          </a:bodyPr>
          <a:lstStyle/>
          <a:p>
            <a:endParaRPr lang="en-ID"/>
          </a:p>
        </p:txBody>
      </p:sp>
      <p:pic>
        <p:nvPicPr>
          <p:cNvPr id="27" name="Picture 26" descr="A colorful dots on a white background&#10;&#10;Description automatically generated">
            <a:extLst>
              <a:ext uri="{FF2B5EF4-FFF2-40B4-BE49-F238E27FC236}">
                <a16:creationId xmlns:a16="http://schemas.microsoft.com/office/drawing/2014/main" id="{F130C807-48DD-D0BB-8AFB-5494487AF6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32" r="12598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28" name="Cross 27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510BA-6F5B-C68B-44D7-5C6720FB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/>
              <a:t>Alur </a:t>
            </a:r>
            <a:r>
              <a:rPr lang="en-US" dirty="0" err="1"/>
              <a:t>Eksperiment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F6825D-FCB8-2928-AECC-6843CD07A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129987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366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1A586-EDD8-6903-BB71-DCD61174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 dirty="0"/>
              <a:t>Daftar Link</a:t>
            </a:r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05984FF-CE29-41B5-C6D8-B9A600D3A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430184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08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A586-EDD8-6903-BB71-DCD61174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 dirty="0" err="1"/>
              <a:t>Preproses</a:t>
            </a:r>
            <a:endParaRPr lang="en-ID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05984FF-CE29-41B5-C6D8-B9A600D3A9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9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65E1-52DE-E53A-9F58-59525062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8210D-3CAC-3D06-4724-23275CB15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51271"/>
            <a:ext cx="2178050" cy="322895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Decision Tree Learning</a:t>
            </a:r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KNN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Light GBM</a:t>
            </a:r>
          </a:p>
          <a:p>
            <a:r>
              <a:rPr lang="en-US" dirty="0"/>
              <a:t>Ada Boost</a:t>
            </a:r>
          </a:p>
          <a:p>
            <a:r>
              <a:rPr lang="en-US" dirty="0"/>
              <a:t>Gradient Boosting Classifier</a:t>
            </a:r>
          </a:p>
          <a:p>
            <a:endParaRPr lang="en-ID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234AD0-3887-8FEC-5E85-0C841DF2B1B2}"/>
              </a:ext>
            </a:extLst>
          </p:cNvPr>
          <p:cNvSpPr txBox="1">
            <a:spLocks/>
          </p:cNvSpPr>
          <p:nvPr/>
        </p:nvSpPr>
        <p:spPr>
          <a:xfrm>
            <a:off x="2923339" y="2651270"/>
            <a:ext cx="2178050" cy="3228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Linier Discriminant Analysis</a:t>
            </a:r>
          </a:p>
          <a:p>
            <a:r>
              <a:rPr lang="en-US" dirty="0"/>
              <a:t>Extra Tree Classifier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Support Vector Machine</a:t>
            </a:r>
          </a:p>
          <a:p>
            <a:r>
              <a:rPr lang="en-US" dirty="0"/>
              <a:t>Neural Network</a:t>
            </a:r>
          </a:p>
          <a:p>
            <a:r>
              <a:rPr lang="en-US" dirty="0"/>
              <a:t>Linear SVC</a:t>
            </a:r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0D51C3-3DF4-5753-CEA4-872F55999B27}"/>
              </a:ext>
            </a:extLst>
          </p:cNvPr>
          <p:cNvSpPr txBox="1">
            <a:spLocks/>
          </p:cNvSpPr>
          <p:nvPr/>
        </p:nvSpPr>
        <p:spPr>
          <a:xfrm>
            <a:off x="509001" y="2088417"/>
            <a:ext cx="6180557" cy="85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stem Font Regular"/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algorithma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26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9C98-BB6C-2B6E-F6B2-8C27ACFA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Evaluation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33B4-A52E-4568-EC4C-FF72C8B0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691638"/>
            <a:ext cx="10309679" cy="3188586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Hyperparameter Tunning</a:t>
            </a:r>
          </a:p>
          <a:p>
            <a:r>
              <a:rPr lang="en-US" dirty="0" err="1"/>
              <a:t>Digunakan</a:t>
            </a:r>
            <a:r>
              <a:rPr lang="en-US" dirty="0"/>
              <a:t> CV = 5</a:t>
            </a:r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parameter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model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dites</a:t>
            </a:r>
            <a:endParaRPr lang="en-US" dirty="0"/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model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model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pickle</a:t>
            </a:r>
          </a:p>
          <a:p>
            <a:r>
              <a:rPr lang="en-US" dirty="0"/>
              <a:t>Link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: https://docs.google.com/spreadsheets/d/1aHTk-rU9D4T20XeWXstGgv1k-eJFHp9QiI1ujcRpg6g/edit#gid=0</a:t>
            </a:r>
          </a:p>
        </p:txBody>
      </p:sp>
    </p:spTree>
    <p:extLst>
      <p:ext uri="{BB962C8B-B14F-4D97-AF65-F5344CB8AC3E}">
        <p14:creationId xmlns:p14="http://schemas.microsoft.com/office/powerpoint/2010/main" val="279826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9C98-BB6C-2B6E-F6B2-8C27ACFA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33B4-A52E-4568-EC4C-FF72C8B0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2691638"/>
            <a:ext cx="10309679" cy="3188586"/>
          </a:xfrm>
        </p:spPr>
        <p:txBody>
          <a:bodyPr/>
          <a:lstStyle/>
          <a:p>
            <a:r>
              <a:rPr lang="en-US" dirty="0"/>
              <a:t>Model di deploy </a:t>
            </a:r>
            <a:r>
              <a:rPr lang="en-US" dirty="0" err="1"/>
              <a:t>secara</a:t>
            </a:r>
            <a:r>
              <a:rPr lang="en-US" dirty="0"/>
              <a:t> online</a:t>
            </a:r>
          </a:p>
          <a:p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http://adingw.pythonanywhere.com/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41C3C-4B76-3368-A547-B0C5F970C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36" y="3976734"/>
            <a:ext cx="3932261" cy="16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1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35D7C-4786-C723-1E17-743E3669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20" y="292031"/>
            <a:ext cx="2221594" cy="3291079"/>
          </a:xfrm>
        </p:spPr>
        <p:txBody>
          <a:bodyPr/>
          <a:lstStyle/>
          <a:p>
            <a:r>
              <a:rPr lang="en-US" dirty="0"/>
              <a:t>Hasil Label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DD243-962B-E907-670D-B3F3FDD17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699" y="478971"/>
            <a:ext cx="10624301" cy="6208278"/>
          </a:xfrm>
        </p:spPr>
      </p:pic>
    </p:spTree>
    <p:extLst>
      <p:ext uri="{BB962C8B-B14F-4D97-AF65-F5344CB8AC3E}">
        <p14:creationId xmlns:p14="http://schemas.microsoft.com/office/powerpoint/2010/main" val="84210589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RightStep">
      <a:dk1>
        <a:srgbClr val="000000"/>
      </a:dk1>
      <a:lt1>
        <a:srgbClr val="FFFFFF"/>
      </a:lt1>
      <a:dk2>
        <a:srgbClr val="412428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298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Seaford Display</vt:lpstr>
      <vt:lpstr>System Font Regular</vt:lpstr>
      <vt:lpstr>Tenorite</vt:lpstr>
      <vt:lpstr>MadridVTI</vt:lpstr>
      <vt:lpstr>DATA SCIENCE</vt:lpstr>
      <vt:lpstr>Alur Eksperiment</vt:lpstr>
      <vt:lpstr>Daftar Link</vt:lpstr>
      <vt:lpstr>Preproses</vt:lpstr>
      <vt:lpstr>Proses</vt:lpstr>
      <vt:lpstr>Validation and Evaluation</vt:lpstr>
      <vt:lpstr>Result</vt:lpstr>
      <vt:lpstr>Hasil Label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Sandhi Ading Wasana</dc:creator>
  <cp:lastModifiedBy>Sandhi Ading Wasana</cp:lastModifiedBy>
  <cp:revision>1</cp:revision>
  <dcterms:created xsi:type="dcterms:W3CDTF">2023-11-26T14:11:53Z</dcterms:created>
  <dcterms:modified xsi:type="dcterms:W3CDTF">2023-11-26T14:35:54Z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2023-11-26T14:27:35Z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25634c7b-ab9b-4c02-8c2c-04d1b3ea631d</vt:lpwstr>
  </property>
  <property fmtid="{D5CDD505-2E9C-101B-9397-08002B2CF9AE}" pid="8" name="MSIP_Label_38b525e5-f3da-4501-8f1e-526b6769fc56_ContentBits">
    <vt:lpwstr>0</vt:lpwstr>
  </property>
</Properties>
</file>