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7904E-6A96-4457-850A-23C27C78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B39D3-95D6-4817-A50D-3A793F971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92893-98FF-4D9E-A566-14FE6BA1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6475F-F6FE-4B26-839E-A9A8D58B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C9BE4-3BDC-4DE6-9F40-14FABF24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3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8C3C-78CE-4A7A-9450-1919FEC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D07B2-5A02-4EB4-8BC0-2C2BD2167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5A9CD-B461-4ED9-B991-D7EEE1DA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5AAA7-7CEC-410A-A296-4C26960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F7AE5-0DEF-4786-B79E-7FB5DFC7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AD285-B6E0-4155-AC62-BC8CB779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E03B3B-738B-4592-86ED-58CC25EAC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C2D1F-19BC-407A-8A8C-2FE9E170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27D59-3535-4E6E-98B2-4FFA9036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4E836-319D-4679-944D-1045D257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CD24-7C76-426D-9226-59E877D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F1A0B-8FBE-41D1-9B14-E2953337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588C3-BD3B-4029-8611-C36D266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11CA-BEAC-4515-B8A6-53B7C7F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01B3A-D52C-46C4-887E-CD7AEB9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06C4-26CC-47AE-A305-6B6F24D0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D7DF9-63DC-4687-8E2C-4F1F3515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C2C7E-C4FE-49CD-BD48-7A421A55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69869-1FCD-4CFF-AE61-EF98AEC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329F6-E75B-4C0A-9A5F-F78F07F9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9758-6129-4F90-92E8-3FF77FC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F6A1-6789-49BA-8D64-E77F3207E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BA762-390F-406F-8583-ED3B6F58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C4594-BFC7-4B82-89D8-12B84EDC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BC177-A18F-4760-857E-178652FE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18627-D047-4D12-BC6D-F2F9E4CF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28B10-128F-4D08-B7CB-0042A37F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0AA3B-CBD7-4C9D-9FDB-5B824B06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066F2-E4FE-4C9E-BF07-D3646423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48269-4C2A-45A5-87AF-19F6CCE1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89A088-8542-4F46-B721-4EAE7580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9ECF0-0E88-4BB6-8FFF-24435CC9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DCC9E-456F-4C51-B608-68030374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EC4230-2F94-433E-8466-4E3A2E71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1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10284-BE56-46E3-A0C4-60BE0971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255D6-A2B6-44BF-84CF-4BC07108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DBCB8A-3010-43B3-8B62-15FEBB3E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E8CF6-4D4C-447B-9CBD-D48AEFE5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3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67591-538F-444B-BA8A-1D9F9710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F3E539-B8BE-42CD-BE26-16F8A539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56E4B-1EF0-43AD-9335-546EA3B7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921E9-E046-4874-AADC-574DB286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F2E18-0556-4C00-9207-1D9000B7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313DB1-3E34-4EEF-B2A5-8301EE84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51BE6-5978-4397-9639-A81E0EE3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B14E1-CBC0-44E9-AACF-AEC84F28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8848-CB51-4836-BB91-2363DF44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0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2BB-F963-4DC0-BA3D-59814058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4C031C-A59B-4F05-BB1B-B61ACCF8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A348F-3AF3-4126-823A-B0BBCD28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3E972-DF9E-4B6C-B42E-B69C117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62EBA-A706-4510-AC97-19C868C2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E685CA-A156-482C-A436-92C50BBE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82091C-946B-4E7D-9CF0-030004EB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3CC31-B409-40CB-B56B-3EF885ED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AC7D5-C02C-4758-91C3-DD2384913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E554-D9A8-4B1F-A6C6-0E2BCD1FC614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5FA15-3210-4638-A399-DE103CB1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122A-12FE-4670-9BCC-070221B5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BB2B4-5410-46EB-AB26-92169B407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367FBD-911A-42A1-92A4-E90AFDF2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92" y="0"/>
            <a:ext cx="479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0893B3D0-8600-478C-9588-FF10B56E683A}"/>
              </a:ext>
            </a:extLst>
          </p:cNvPr>
          <p:cNvGrpSpPr/>
          <p:nvPr/>
        </p:nvGrpSpPr>
        <p:grpSpPr>
          <a:xfrm>
            <a:off x="464958" y="455158"/>
            <a:ext cx="931834" cy="1012549"/>
            <a:chOff x="464958" y="455158"/>
            <a:chExt cx="931834" cy="10125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7E1D815-2F9E-4A2F-9827-7129AB29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958" y="652296"/>
              <a:ext cx="678239" cy="81541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24ECC3C-37D6-45C7-A2DA-446AACF94ECF}"/>
                </a:ext>
              </a:extLst>
            </p:cNvPr>
            <p:cNvSpPr txBox="1"/>
            <p:nvPr/>
          </p:nvSpPr>
          <p:spPr>
            <a:xfrm>
              <a:off x="689915" y="455158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D7B7D7-EC6E-4B7A-B120-6F8F16F9073B}"/>
                </a:ext>
              </a:extLst>
            </p:cNvPr>
            <p:cNvSpPr txBox="1"/>
            <p:nvPr/>
          </p:nvSpPr>
          <p:spPr>
            <a:xfrm>
              <a:off x="1004443" y="77540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3C2B58-4AD6-45F8-8017-5E03D909ABE7}"/>
                </a:ext>
              </a:extLst>
            </p:cNvPr>
            <p:cNvSpPr txBox="1"/>
            <p:nvPr/>
          </p:nvSpPr>
          <p:spPr>
            <a:xfrm>
              <a:off x="877645" y="99844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07E0C2-436E-4C6B-A752-8CA46D1B0B02}"/>
                </a:ext>
              </a:extLst>
            </p:cNvPr>
            <p:cNvSpPr txBox="1"/>
            <p:nvPr/>
          </p:nvSpPr>
          <p:spPr>
            <a:xfrm>
              <a:off x="570951" y="8688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FC49C8B2-9C60-439D-929D-944F3187196A}"/>
              </a:ext>
            </a:extLst>
          </p:cNvPr>
          <p:cNvGrpSpPr/>
          <p:nvPr/>
        </p:nvGrpSpPr>
        <p:grpSpPr>
          <a:xfrm>
            <a:off x="3277372" y="471362"/>
            <a:ext cx="1000896" cy="999487"/>
            <a:chOff x="3277372" y="471362"/>
            <a:chExt cx="1000896" cy="99948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8FC04DD-32F8-492F-9A24-F1E4B3B8E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1036" y="594473"/>
              <a:ext cx="655377" cy="87637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A3D07AB-FF92-4C78-A7C5-50CA602C28D1}"/>
                </a:ext>
              </a:extLst>
            </p:cNvPr>
            <p:cNvSpPr txBox="1"/>
            <p:nvPr/>
          </p:nvSpPr>
          <p:spPr>
            <a:xfrm>
              <a:off x="3934558" y="816920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DB0FF11-DF9B-4D8B-83F5-ACD0D03815C9}"/>
                </a:ext>
              </a:extLst>
            </p:cNvPr>
            <p:cNvSpPr txBox="1"/>
            <p:nvPr/>
          </p:nvSpPr>
          <p:spPr>
            <a:xfrm>
              <a:off x="3701801" y="47136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9B35EE7-A6D2-42D5-B139-8D1C7DED5C02}"/>
                </a:ext>
              </a:extLst>
            </p:cNvPr>
            <p:cNvSpPr txBox="1"/>
            <p:nvPr/>
          </p:nvSpPr>
          <p:spPr>
            <a:xfrm>
              <a:off x="3873455" y="67521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FC39C81-5460-49BD-BE33-AD699415C090}"/>
                </a:ext>
              </a:extLst>
            </p:cNvPr>
            <p:cNvSpPr txBox="1"/>
            <p:nvPr/>
          </p:nvSpPr>
          <p:spPr>
            <a:xfrm>
              <a:off x="3277372" y="9427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8E4908-A3AB-4D53-9159-D4757B59344D}"/>
                </a:ext>
              </a:extLst>
            </p:cNvPr>
            <p:cNvSpPr txBox="1"/>
            <p:nvPr/>
          </p:nvSpPr>
          <p:spPr>
            <a:xfrm>
              <a:off x="3333771" y="61231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9C5230F-9159-4598-8381-9743BEEAB3F8}"/>
                </a:ext>
              </a:extLst>
            </p:cNvPr>
            <p:cNvSpPr txBox="1"/>
            <p:nvPr/>
          </p:nvSpPr>
          <p:spPr>
            <a:xfrm>
              <a:off x="3603613" y="86884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F1533F5C-0CC0-4EE5-AF76-BBC1618B2C7D}"/>
              </a:ext>
            </a:extLst>
          </p:cNvPr>
          <p:cNvGrpSpPr/>
          <p:nvPr/>
        </p:nvGrpSpPr>
        <p:grpSpPr>
          <a:xfrm>
            <a:off x="1686682" y="445600"/>
            <a:ext cx="1039380" cy="1022349"/>
            <a:chOff x="1686682" y="445600"/>
            <a:chExt cx="1039380" cy="102234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793EC95-82C6-4BFB-893A-5B9A9B4FF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655" y="568711"/>
              <a:ext cx="701101" cy="89923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C6B4F0-1AFC-4795-8CB0-D6C8EF257A20}"/>
                </a:ext>
              </a:extLst>
            </p:cNvPr>
            <p:cNvSpPr txBox="1"/>
            <p:nvPr/>
          </p:nvSpPr>
          <p:spPr>
            <a:xfrm>
              <a:off x="2382352" y="790042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112F7B-EAFB-45A2-8A04-3798017503D6}"/>
                </a:ext>
              </a:extLst>
            </p:cNvPr>
            <p:cNvSpPr txBox="1"/>
            <p:nvPr/>
          </p:nvSpPr>
          <p:spPr>
            <a:xfrm>
              <a:off x="2104524" y="44560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CF15481-9D4E-4369-8388-72E6BC1BA205}"/>
                </a:ext>
              </a:extLst>
            </p:cNvPr>
            <p:cNvSpPr txBox="1"/>
            <p:nvPr/>
          </p:nvSpPr>
          <p:spPr>
            <a:xfrm>
              <a:off x="2166205" y="75222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BB12A1-068A-4ABD-9F83-DCC13789A521}"/>
                </a:ext>
              </a:extLst>
            </p:cNvPr>
            <p:cNvSpPr txBox="1"/>
            <p:nvPr/>
          </p:nvSpPr>
          <p:spPr>
            <a:xfrm>
              <a:off x="1914006" y="103626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E2DC45-6464-4080-BBF6-E91AA2411CEE}"/>
                </a:ext>
              </a:extLst>
            </p:cNvPr>
            <p:cNvSpPr txBox="1"/>
            <p:nvPr/>
          </p:nvSpPr>
          <p:spPr>
            <a:xfrm>
              <a:off x="2032886" y="111752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7EBDEF4-9A69-4782-97E2-B74B92A68832}"/>
                </a:ext>
              </a:extLst>
            </p:cNvPr>
            <p:cNvSpPr txBox="1"/>
            <p:nvPr/>
          </p:nvSpPr>
          <p:spPr>
            <a:xfrm>
              <a:off x="1686682" y="96525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5418771B-F428-464E-A772-B6377C73F5C0}"/>
              </a:ext>
            </a:extLst>
          </p:cNvPr>
          <p:cNvGrpSpPr/>
          <p:nvPr/>
        </p:nvGrpSpPr>
        <p:grpSpPr>
          <a:xfrm>
            <a:off x="308108" y="2331373"/>
            <a:ext cx="1087623" cy="838273"/>
            <a:chOff x="308108" y="2331373"/>
            <a:chExt cx="1087623" cy="83827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28A296E-CFA0-4CA9-827C-7E4C1B7B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132" y="2331373"/>
              <a:ext cx="624894" cy="83827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806E2EE-2640-42B7-9ADF-D6BF971EB0F4}"/>
                </a:ext>
              </a:extLst>
            </p:cNvPr>
            <p:cNvSpPr txBox="1"/>
            <p:nvPr/>
          </p:nvSpPr>
          <p:spPr>
            <a:xfrm>
              <a:off x="512995" y="2485616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14BE15A-55D7-40A9-B315-782FB281822F}"/>
                </a:ext>
              </a:extLst>
            </p:cNvPr>
            <p:cNvSpPr txBox="1"/>
            <p:nvPr/>
          </p:nvSpPr>
          <p:spPr>
            <a:xfrm>
              <a:off x="1003382" y="253595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4104959-9029-4C6E-8EE2-330D12B35AC4}"/>
                </a:ext>
              </a:extLst>
            </p:cNvPr>
            <p:cNvSpPr txBox="1"/>
            <p:nvPr/>
          </p:nvSpPr>
          <p:spPr>
            <a:xfrm>
              <a:off x="308108" y="271430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AB05B9E-6FAA-4342-AA3E-F6928E80962A}"/>
                </a:ext>
              </a:extLst>
            </p:cNvPr>
            <p:cNvSpPr txBox="1"/>
            <p:nvPr/>
          </p:nvSpPr>
          <p:spPr>
            <a:xfrm>
              <a:off x="807207" y="235490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B86D57B-FD7D-43DC-8986-F00BDD227B07}"/>
                </a:ext>
              </a:extLst>
            </p:cNvPr>
            <p:cNvSpPr txBox="1"/>
            <p:nvPr/>
          </p:nvSpPr>
          <p:spPr>
            <a:xfrm>
              <a:off x="690997" y="254778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6717D378-C2CD-47C5-A13C-342E5D974EE0}"/>
              </a:ext>
            </a:extLst>
          </p:cNvPr>
          <p:cNvGrpSpPr/>
          <p:nvPr/>
        </p:nvGrpSpPr>
        <p:grpSpPr>
          <a:xfrm>
            <a:off x="1707010" y="2180194"/>
            <a:ext cx="957372" cy="981831"/>
            <a:chOff x="1707010" y="2180194"/>
            <a:chExt cx="957372" cy="9818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AEE28AA-CF0E-40E0-89C7-57177801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5655" y="2331373"/>
              <a:ext cx="655377" cy="830652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5C4E952-995F-4BF3-A4CB-0C6A331237E4}"/>
                </a:ext>
              </a:extLst>
            </p:cNvPr>
            <p:cNvSpPr txBox="1"/>
            <p:nvPr/>
          </p:nvSpPr>
          <p:spPr>
            <a:xfrm>
              <a:off x="1885350" y="290595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7F1F050-3A6C-4989-BBB4-13D81C7BC7D1}"/>
                </a:ext>
              </a:extLst>
            </p:cNvPr>
            <p:cNvSpPr txBox="1"/>
            <p:nvPr/>
          </p:nvSpPr>
          <p:spPr>
            <a:xfrm>
              <a:off x="2272033" y="278968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05FC03A-57F4-427C-8BF0-2F2E67C38F4F}"/>
                </a:ext>
              </a:extLst>
            </p:cNvPr>
            <p:cNvSpPr txBox="1"/>
            <p:nvPr/>
          </p:nvSpPr>
          <p:spPr>
            <a:xfrm>
              <a:off x="1767918" y="262135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FA8FE2D-77A4-4A9C-A100-08194C70D9F9}"/>
                </a:ext>
              </a:extLst>
            </p:cNvPr>
            <p:cNvSpPr txBox="1"/>
            <p:nvPr/>
          </p:nvSpPr>
          <p:spPr>
            <a:xfrm>
              <a:off x="2068910" y="218019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8D244-7C55-40CD-B81A-A34DC15E1F8E}"/>
                </a:ext>
              </a:extLst>
            </p:cNvPr>
            <p:cNvSpPr txBox="1"/>
            <p:nvPr/>
          </p:nvSpPr>
          <p:spPr>
            <a:xfrm>
              <a:off x="1707010" y="237431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C2966D0-D1D4-4CB8-A91F-DF6F863F9929}"/>
                </a:ext>
              </a:extLst>
            </p:cNvPr>
            <p:cNvSpPr txBox="1"/>
            <p:nvPr/>
          </p:nvSpPr>
          <p:spPr>
            <a:xfrm>
              <a:off x="1989066" y="25430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67B6C6A-9D79-40A3-BDC4-4C469CED7260}"/>
                </a:ext>
              </a:extLst>
            </p:cNvPr>
            <p:cNvSpPr txBox="1"/>
            <p:nvPr/>
          </p:nvSpPr>
          <p:spPr>
            <a:xfrm>
              <a:off x="2255717" y="23860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1E702FF0-3633-4142-A59E-BB3E56D09A79}"/>
              </a:ext>
            </a:extLst>
          </p:cNvPr>
          <p:cNvGrpSpPr/>
          <p:nvPr/>
        </p:nvGrpSpPr>
        <p:grpSpPr>
          <a:xfrm>
            <a:off x="3198953" y="2180194"/>
            <a:ext cx="1049647" cy="981831"/>
            <a:chOff x="3198953" y="2180194"/>
            <a:chExt cx="1049647" cy="98183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3F4F7AA-688D-496D-B097-8667A07C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3771" y="2336761"/>
              <a:ext cx="701101" cy="815411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B489728-502C-4D3A-A918-95F7CB70D2D7}"/>
                </a:ext>
              </a:extLst>
            </p:cNvPr>
            <p:cNvSpPr txBox="1"/>
            <p:nvPr/>
          </p:nvSpPr>
          <p:spPr>
            <a:xfrm>
              <a:off x="3431758" y="2915804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16734F2-5432-4889-9FD3-91FB4813993B}"/>
                </a:ext>
              </a:extLst>
            </p:cNvPr>
            <p:cNvSpPr txBox="1"/>
            <p:nvPr/>
          </p:nvSpPr>
          <p:spPr>
            <a:xfrm>
              <a:off x="3799787" y="281184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06B97A9-D97C-4EF3-A285-900EBDC5D7C3}"/>
                </a:ext>
              </a:extLst>
            </p:cNvPr>
            <p:cNvSpPr txBox="1"/>
            <p:nvPr/>
          </p:nvSpPr>
          <p:spPr>
            <a:xfrm>
              <a:off x="3856251" y="250915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5BB3955-CDDA-4C55-ACE7-DA554827E3BF}"/>
                </a:ext>
              </a:extLst>
            </p:cNvPr>
            <p:cNvSpPr txBox="1"/>
            <p:nvPr/>
          </p:nvSpPr>
          <p:spPr>
            <a:xfrm>
              <a:off x="3198953" y="265711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B5C096D-BF8D-41D3-B368-4C2885821B96}"/>
                </a:ext>
              </a:extLst>
            </p:cNvPr>
            <p:cNvSpPr txBox="1"/>
            <p:nvPr/>
          </p:nvSpPr>
          <p:spPr>
            <a:xfrm>
              <a:off x="3775468" y="26571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922611-0F6E-4BAD-860E-45AA3C15D76E}"/>
                </a:ext>
              </a:extLst>
            </p:cNvPr>
            <p:cNvSpPr txBox="1"/>
            <p:nvPr/>
          </p:nvSpPr>
          <p:spPr>
            <a:xfrm>
              <a:off x="3539313" y="218019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9C44EC2-F69F-4651-A304-DA7620134860}"/>
                </a:ext>
              </a:extLst>
            </p:cNvPr>
            <p:cNvSpPr txBox="1"/>
            <p:nvPr/>
          </p:nvSpPr>
          <p:spPr>
            <a:xfrm>
              <a:off x="3229753" y="235490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F7D5D88-DBE9-456D-8BB7-D18B0CD8535F}"/>
                </a:ext>
              </a:extLst>
            </p:cNvPr>
            <p:cNvSpPr txBox="1"/>
            <p:nvPr/>
          </p:nvSpPr>
          <p:spPr>
            <a:xfrm>
              <a:off x="3503777" y="253743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A897A4F-49E7-4271-86F8-703922910650}"/>
                </a:ext>
              </a:extLst>
            </p:cNvPr>
            <p:cNvSpPr txBox="1"/>
            <p:nvPr/>
          </p:nvSpPr>
          <p:spPr>
            <a:xfrm>
              <a:off x="3808322" y="23695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4E6852C-5581-482B-AD02-5E96FC0D07A3}"/>
              </a:ext>
            </a:extLst>
          </p:cNvPr>
          <p:cNvGrpSpPr/>
          <p:nvPr/>
        </p:nvGrpSpPr>
        <p:grpSpPr>
          <a:xfrm>
            <a:off x="316820" y="3899371"/>
            <a:ext cx="1078910" cy="858325"/>
            <a:chOff x="316820" y="3899371"/>
            <a:chExt cx="1078910" cy="858325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1AF7528-8841-43CA-8B2A-407A1975D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7132" y="3911803"/>
              <a:ext cx="647756" cy="84589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D4B4110-FE2F-4077-AD1B-4600B3D39308}"/>
                </a:ext>
              </a:extLst>
            </p:cNvPr>
            <p:cNvSpPr txBox="1"/>
            <p:nvPr/>
          </p:nvSpPr>
          <p:spPr>
            <a:xfrm>
              <a:off x="455869" y="397188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500D2B9-E579-4ED3-8471-8C40326F6CAA}"/>
                </a:ext>
              </a:extLst>
            </p:cNvPr>
            <p:cNvSpPr txBox="1"/>
            <p:nvPr/>
          </p:nvSpPr>
          <p:spPr>
            <a:xfrm>
              <a:off x="1003381" y="40336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B360B44-60EC-450E-900B-670F7E9F4E12}"/>
                </a:ext>
              </a:extLst>
            </p:cNvPr>
            <p:cNvSpPr txBox="1"/>
            <p:nvPr/>
          </p:nvSpPr>
          <p:spPr>
            <a:xfrm>
              <a:off x="316820" y="429918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1DCC41-DF07-4659-96F2-16CEA72E82D7}"/>
                </a:ext>
              </a:extLst>
            </p:cNvPr>
            <p:cNvSpPr txBox="1"/>
            <p:nvPr/>
          </p:nvSpPr>
          <p:spPr>
            <a:xfrm>
              <a:off x="630006" y="413315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84F7D47-AE72-4436-923D-20D5097B100A}"/>
                </a:ext>
              </a:extLst>
            </p:cNvPr>
            <p:cNvSpPr txBox="1"/>
            <p:nvPr/>
          </p:nvSpPr>
          <p:spPr>
            <a:xfrm>
              <a:off x="888425" y="389937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28A1DB28-130F-4F4E-9B49-5FADA31990B0}"/>
              </a:ext>
            </a:extLst>
          </p:cNvPr>
          <p:cNvGrpSpPr/>
          <p:nvPr/>
        </p:nvGrpSpPr>
        <p:grpSpPr>
          <a:xfrm>
            <a:off x="1717831" y="3783377"/>
            <a:ext cx="967054" cy="996528"/>
            <a:chOff x="1717831" y="3783377"/>
            <a:chExt cx="967054" cy="996528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B22DFCB3-466A-49F6-B419-16A05778A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46138" y="3957527"/>
              <a:ext cx="670618" cy="800169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2B2C8B0-9961-48B5-9999-74D5F94CCD28}"/>
                </a:ext>
              </a:extLst>
            </p:cNvPr>
            <p:cNvSpPr txBox="1"/>
            <p:nvPr/>
          </p:nvSpPr>
          <p:spPr>
            <a:xfrm>
              <a:off x="1921374" y="4533684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3DF7094-2FEA-44AF-9352-99E40C398A83}"/>
                </a:ext>
              </a:extLst>
            </p:cNvPr>
            <p:cNvSpPr txBox="1"/>
            <p:nvPr/>
          </p:nvSpPr>
          <p:spPr>
            <a:xfrm>
              <a:off x="2272032" y="438898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5A13EF8-003C-4A14-9B3B-02D8F1A5EE41}"/>
                </a:ext>
              </a:extLst>
            </p:cNvPr>
            <p:cNvSpPr txBox="1"/>
            <p:nvPr/>
          </p:nvSpPr>
          <p:spPr>
            <a:xfrm>
              <a:off x="1857576" y="415677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456C68A-D7E4-48F0-8BE0-A2BA427F1732}"/>
                </a:ext>
              </a:extLst>
            </p:cNvPr>
            <p:cNvSpPr txBox="1"/>
            <p:nvPr/>
          </p:nvSpPr>
          <p:spPr>
            <a:xfrm>
              <a:off x="2035371" y="378337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80421C3-55DC-4A0F-B74C-96F13A95FF85}"/>
                </a:ext>
              </a:extLst>
            </p:cNvPr>
            <p:cNvSpPr txBox="1"/>
            <p:nvPr/>
          </p:nvSpPr>
          <p:spPr>
            <a:xfrm>
              <a:off x="1717831" y="39680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5083D4-A6DB-4115-882F-B1F6698C84D8}"/>
                </a:ext>
              </a:extLst>
            </p:cNvPr>
            <p:cNvSpPr txBox="1"/>
            <p:nvPr/>
          </p:nvSpPr>
          <p:spPr>
            <a:xfrm>
              <a:off x="2039932" y="412773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4C76D7B-1EC8-4B52-9681-A22BFE4B9EE2}"/>
                </a:ext>
              </a:extLst>
            </p:cNvPr>
            <p:cNvSpPr txBox="1"/>
            <p:nvPr/>
          </p:nvSpPr>
          <p:spPr>
            <a:xfrm>
              <a:off x="2292536" y="398885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C9AAE18-25A4-4D1C-ADF6-E38A6A6E4A50}"/>
              </a:ext>
            </a:extLst>
          </p:cNvPr>
          <p:cNvGrpSpPr/>
          <p:nvPr/>
        </p:nvGrpSpPr>
        <p:grpSpPr>
          <a:xfrm>
            <a:off x="487132" y="5150286"/>
            <a:ext cx="827920" cy="976404"/>
            <a:chOff x="487132" y="5150286"/>
            <a:chExt cx="827920" cy="97640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8DCEAB2-1D22-41AD-BAA1-A76725B2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7132" y="5303659"/>
              <a:ext cx="624894" cy="823031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30974D6-2598-49DA-ADD4-FF292E2B26C0}"/>
                </a:ext>
              </a:extLst>
            </p:cNvPr>
            <p:cNvSpPr txBox="1"/>
            <p:nvPr/>
          </p:nvSpPr>
          <p:spPr>
            <a:xfrm>
              <a:off x="971342" y="5376742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D81136EA-D344-47CF-BB80-CEBA9778B52B}"/>
                </a:ext>
              </a:extLst>
            </p:cNvPr>
            <p:cNvSpPr txBox="1"/>
            <p:nvPr/>
          </p:nvSpPr>
          <p:spPr>
            <a:xfrm>
              <a:off x="700457" y="565401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A79F5C6-147F-4653-8509-97C4634653C2}"/>
                </a:ext>
              </a:extLst>
            </p:cNvPr>
            <p:cNvSpPr txBox="1"/>
            <p:nvPr/>
          </p:nvSpPr>
          <p:spPr>
            <a:xfrm>
              <a:off x="719677" y="515028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7119DC3-01B4-4910-80C2-D556F94E4DDA}"/>
                </a:ext>
              </a:extLst>
            </p:cNvPr>
            <p:cNvSpPr txBox="1"/>
            <p:nvPr/>
          </p:nvSpPr>
          <p:spPr>
            <a:xfrm>
              <a:off x="578350" y="550330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F0D8467D-F029-4EE2-A8D1-105BEE686147}"/>
              </a:ext>
            </a:extLst>
          </p:cNvPr>
          <p:cNvGrpSpPr/>
          <p:nvPr/>
        </p:nvGrpSpPr>
        <p:grpSpPr>
          <a:xfrm>
            <a:off x="1661401" y="5150285"/>
            <a:ext cx="1007327" cy="939723"/>
            <a:chOff x="1661401" y="5150285"/>
            <a:chExt cx="1007327" cy="939723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E3F337C-E833-4BDC-98B0-5530811F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85173" y="5297459"/>
              <a:ext cx="685859" cy="792549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CC383DD-51ED-4EA5-9C68-C1B909D2D5A0}"/>
                </a:ext>
              </a:extLst>
            </p:cNvPr>
            <p:cNvSpPr txBox="1"/>
            <p:nvPr/>
          </p:nvSpPr>
          <p:spPr>
            <a:xfrm>
              <a:off x="2325018" y="545994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A9DC935-4E29-474E-8803-27209E6ADF3E}"/>
                </a:ext>
              </a:extLst>
            </p:cNvPr>
            <p:cNvSpPr txBox="1"/>
            <p:nvPr/>
          </p:nvSpPr>
          <p:spPr>
            <a:xfrm>
              <a:off x="1661401" y="561196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A26E834-FB57-4925-9F4E-8D90AE310011}"/>
                </a:ext>
              </a:extLst>
            </p:cNvPr>
            <p:cNvSpPr txBox="1"/>
            <p:nvPr/>
          </p:nvSpPr>
          <p:spPr>
            <a:xfrm>
              <a:off x="2068909" y="515028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293FAF6-7A5F-4B66-AB9D-D3A0C4BD622A}"/>
                </a:ext>
              </a:extLst>
            </p:cNvPr>
            <p:cNvSpPr txBox="1"/>
            <p:nvPr/>
          </p:nvSpPr>
          <p:spPr>
            <a:xfrm>
              <a:off x="1674609" y="531559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2BCAB15-C8FD-43A4-AB76-224467418CF5}"/>
                </a:ext>
              </a:extLst>
            </p:cNvPr>
            <p:cNvSpPr txBox="1"/>
            <p:nvPr/>
          </p:nvSpPr>
          <p:spPr>
            <a:xfrm>
              <a:off x="1961634" y="548215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FFCC6ED-7689-47B9-9754-BBC3876CD32F}"/>
                </a:ext>
              </a:extLst>
            </p:cNvPr>
            <p:cNvSpPr txBox="1"/>
            <p:nvPr/>
          </p:nvSpPr>
          <p:spPr>
            <a:xfrm>
              <a:off x="2264789" y="52632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BCF59BBF-1BAF-4CE3-9F8F-391436A285A3}"/>
              </a:ext>
            </a:extLst>
          </p:cNvPr>
          <p:cNvGrpSpPr/>
          <p:nvPr/>
        </p:nvGrpSpPr>
        <p:grpSpPr>
          <a:xfrm>
            <a:off x="3107757" y="5188572"/>
            <a:ext cx="1060059" cy="938117"/>
            <a:chOff x="3107757" y="5188572"/>
            <a:chExt cx="1060059" cy="938117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4A5B7218-AAA9-4872-87A7-606C418B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78579" y="5303658"/>
              <a:ext cx="670618" cy="823031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DF590B7-F622-4322-A1F8-F7B94F8FFA81}"/>
                </a:ext>
              </a:extLst>
            </p:cNvPr>
            <p:cNvSpPr txBox="1"/>
            <p:nvPr/>
          </p:nvSpPr>
          <p:spPr>
            <a:xfrm>
              <a:off x="3144179" y="5792166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912983B-7320-4905-A71C-683C1CED6745}"/>
                </a:ext>
              </a:extLst>
            </p:cNvPr>
            <p:cNvSpPr txBox="1"/>
            <p:nvPr/>
          </p:nvSpPr>
          <p:spPr>
            <a:xfrm>
              <a:off x="3436952" y="579949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5354EC-5AF5-4BC0-AF03-C6F8D60FB93D}"/>
                </a:ext>
              </a:extLst>
            </p:cNvPr>
            <p:cNvSpPr txBox="1"/>
            <p:nvPr/>
          </p:nvSpPr>
          <p:spPr>
            <a:xfrm>
              <a:off x="3775467" y="548532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A383E81-CDE6-441D-B8F7-978E531431EA}"/>
                </a:ext>
              </a:extLst>
            </p:cNvPr>
            <p:cNvSpPr txBox="1"/>
            <p:nvPr/>
          </p:nvSpPr>
          <p:spPr>
            <a:xfrm>
              <a:off x="3107757" y="564241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E12668E-2816-4297-818C-EDBCD063EAFF}"/>
                </a:ext>
              </a:extLst>
            </p:cNvPr>
            <p:cNvSpPr txBox="1"/>
            <p:nvPr/>
          </p:nvSpPr>
          <p:spPr>
            <a:xfrm>
              <a:off x="3527377" y="518857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6FE1599-3C90-4749-801E-7E59E86A9B01}"/>
                </a:ext>
              </a:extLst>
            </p:cNvPr>
            <p:cNvSpPr txBox="1"/>
            <p:nvPr/>
          </p:nvSpPr>
          <p:spPr>
            <a:xfrm>
              <a:off x="3735487" y="53225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2D4A3A1F-72BB-482C-899E-85BAD3315CC8}"/>
              </a:ext>
            </a:extLst>
          </p:cNvPr>
          <p:cNvGrpSpPr/>
          <p:nvPr/>
        </p:nvGrpSpPr>
        <p:grpSpPr>
          <a:xfrm>
            <a:off x="6337276" y="568710"/>
            <a:ext cx="1066771" cy="823031"/>
            <a:chOff x="6337276" y="568710"/>
            <a:chExt cx="1066771" cy="8230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21B65DB-3F09-4184-85B3-243DABD4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62782" y="568710"/>
              <a:ext cx="716342" cy="823031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3F6A4F4-0857-44E2-857E-A36B558A74D7}"/>
                </a:ext>
              </a:extLst>
            </p:cNvPr>
            <p:cNvSpPr txBox="1"/>
            <p:nvPr/>
          </p:nvSpPr>
          <p:spPr>
            <a:xfrm>
              <a:off x="6616878" y="62911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E117D03-7659-4ACC-965C-CA60B745F02E}"/>
                </a:ext>
              </a:extLst>
            </p:cNvPr>
            <p:cNvSpPr txBox="1"/>
            <p:nvPr/>
          </p:nvSpPr>
          <p:spPr>
            <a:xfrm>
              <a:off x="7011698" y="69573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766B33E-95C1-4DF6-B16B-8087BAC17526}"/>
                </a:ext>
              </a:extLst>
            </p:cNvPr>
            <p:cNvSpPr txBox="1"/>
            <p:nvPr/>
          </p:nvSpPr>
          <p:spPr>
            <a:xfrm>
              <a:off x="6337276" y="9427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06C3D86-8C07-4E58-A2F8-F0B940799BCF}"/>
                </a:ext>
              </a:extLst>
            </p:cNvPr>
            <p:cNvSpPr txBox="1"/>
            <p:nvPr/>
          </p:nvSpPr>
          <p:spPr>
            <a:xfrm>
              <a:off x="6920754" y="9095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2EC2CDE4-D164-4789-BD0D-F916311B3462}"/>
              </a:ext>
            </a:extLst>
          </p:cNvPr>
          <p:cNvGrpSpPr/>
          <p:nvPr/>
        </p:nvGrpSpPr>
        <p:grpSpPr>
          <a:xfrm>
            <a:off x="7722406" y="443182"/>
            <a:ext cx="1066227" cy="968766"/>
            <a:chOff x="7722406" y="443182"/>
            <a:chExt cx="1066227" cy="968766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7A07583B-B28D-4CBB-9EB8-48527FF2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77248" y="594550"/>
              <a:ext cx="662997" cy="807790"/>
            </a:xfrm>
            <a:prstGeom prst="rect">
              <a:avLst/>
            </a:prstGeom>
          </p:spPr>
        </p:pic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3549559-0138-44B1-86E6-03CD506DFA3F}"/>
                </a:ext>
              </a:extLst>
            </p:cNvPr>
            <p:cNvSpPr txBox="1"/>
            <p:nvPr/>
          </p:nvSpPr>
          <p:spPr>
            <a:xfrm>
              <a:off x="7939443" y="116572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9D25737-F928-4207-871C-D1CBE186EF4E}"/>
                </a:ext>
              </a:extLst>
            </p:cNvPr>
            <p:cNvSpPr txBox="1"/>
            <p:nvPr/>
          </p:nvSpPr>
          <p:spPr>
            <a:xfrm>
              <a:off x="8344070" y="10426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C9CE2F30-89D5-4F95-8D93-29492FE26712}"/>
                </a:ext>
              </a:extLst>
            </p:cNvPr>
            <p:cNvSpPr txBox="1"/>
            <p:nvPr/>
          </p:nvSpPr>
          <p:spPr>
            <a:xfrm>
              <a:off x="8396284" y="78643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DDB62E7-837D-492D-AABA-8188E1E14A2E}"/>
                </a:ext>
              </a:extLst>
            </p:cNvPr>
            <p:cNvSpPr txBox="1"/>
            <p:nvPr/>
          </p:nvSpPr>
          <p:spPr>
            <a:xfrm>
              <a:off x="7722406" y="90954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EDBB04BA-23E6-45F8-A088-9ECDF4DE098A}"/>
                </a:ext>
              </a:extLst>
            </p:cNvPr>
            <p:cNvSpPr txBox="1"/>
            <p:nvPr/>
          </p:nvSpPr>
          <p:spPr>
            <a:xfrm>
              <a:off x="8050675" y="44318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FC75280-1DA9-4064-AC5E-59A5E31A712B}"/>
                </a:ext>
              </a:extLst>
            </p:cNvPr>
            <p:cNvSpPr txBox="1"/>
            <p:nvPr/>
          </p:nvSpPr>
          <p:spPr>
            <a:xfrm>
              <a:off x="7763804" y="61039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6F1E4218-4BC9-40F1-A69F-CF9082A42E91}"/>
              </a:ext>
            </a:extLst>
          </p:cNvPr>
          <p:cNvGrpSpPr/>
          <p:nvPr/>
        </p:nvGrpSpPr>
        <p:grpSpPr>
          <a:xfrm>
            <a:off x="9167463" y="443182"/>
            <a:ext cx="947596" cy="940939"/>
            <a:chOff x="9167463" y="443182"/>
            <a:chExt cx="947596" cy="940939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9CE7462-67DC-408E-BF83-6E32FC14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71098" y="568710"/>
              <a:ext cx="685859" cy="815411"/>
            </a:xfrm>
            <a:prstGeom prst="rect">
              <a:avLst/>
            </a:prstGeom>
          </p:spPr>
        </p:pic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4B37B80-7844-4BB3-B888-60E266954D31}"/>
                </a:ext>
              </a:extLst>
            </p:cNvPr>
            <p:cNvSpPr txBox="1"/>
            <p:nvPr/>
          </p:nvSpPr>
          <p:spPr>
            <a:xfrm>
              <a:off x="9458078" y="909548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73C75BC-029D-4169-8ED5-2C9B040F75C0}"/>
                </a:ext>
              </a:extLst>
            </p:cNvPr>
            <p:cNvSpPr txBox="1"/>
            <p:nvPr/>
          </p:nvSpPr>
          <p:spPr>
            <a:xfrm>
              <a:off x="9179927" y="99195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385B04F-5B0A-40FD-970E-B93E9BC1A441}"/>
                </a:ext>
              </a:extLst>
            </p:cNvPr>
            <p:cNvSpPr txBox="1"/>
            <p:nvPr/>
          </p:nvSpPr>
          <p:spPr>
            <a:xfrm>
              <a:off x="9326923" y="111506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2BC0217-3896-4254-84D6-4EA3EABF95A6}"/>
                </a:ext>
              </a:extLst>
            </p:cNvPr>
            <p:cNvSpPr txBox="1"/>
            <p:nvPr/>
          </p:nvSpPr>
          <p:spPr>
            <a:xfrm>
              <a:off x="9710077" y="10426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E31DF57-FF9A-4F7F-9900-4DED5BD05CB3}"/>
                </a:ext>
              </a:extLst>
            </p:cNvPr>
            <p:cNvSpPr txBox="1"/>
            <p:nvPr/>
          </p:nvSpPr>
          <p:spPr>
            <a:xfrm>
              <a:off x="9513902" y="44318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D55CDDF-AD96-40E1-8E74-C0A91FF2D38F}"/>
                </a:ext>
              </a:extLst>
            </p:cNvPr>
            <p:cNvSpPr txBox="1"/>
            <p:nvPr/>
          </p:nvSpPr>
          <p:spPr>
            <a:xfrm>
              <a:off x="9167463" y="56629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AF18282D-9D74-4D5B-B71D-9B5410B73261}"/>
                </a:ext>
              </a:extLst>
            </p:cNvPr>
            <p:cNvSpPr txBox="1"/>
            <p:nvPr/>
          </p:nvSpPr>
          <p:spPr>
            <a:xfrm>
              <a:off x="9419784" y="63702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26F2BDFB-E060-427D-A08F-A894F39A0BFF}"/>
                </a:ext>
              </a:extLst>
            </p:cNvPr>
            <p:cNvSpPr txBox="1"/>
            <p:nvPr/>
          </p:nvSpPr>
          <p:spPr>
            <a:xfrm>
              <a:off x="9722710" y="632418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48210890-4248-4B03-8462-EEB8C95709A3}"/>
              </a:ext>
            </a:extLst>
          </p:cNvPr>
          <p:cNvGrpSpPr/>
          <p:nvPr/>
        </p:nvGrpSpPr>
        <p:grpSpPr>
          <a:xfrm>
            <a:off x="10551705" y="469316"/>
            <a:ext cx="1063400" cy="986368"/>
            <a:chOff x="10551705" y="469316"/>
            <a:chExt cx="1063400" cy="98636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631EF090-CCD9-49A0-9BE7-F95085C0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717276" y="541205"/>
              <a:ext cx="632515" cy="914479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0B8591A-F0DB-4787-9F36-D412EFFE1E91}"/>
                </a:ext>
              </a:extLst>
            </p:cNvPr>
            <p:cNvSpPr txBox="1"/>
            <p:nvPr/>
          </p:nvSpPr>
          <p:spPr>
            <a:xfrm>
              <a:off x="10740228" y="107695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2722BFA-12F7-4376-876A-07FB4D5E0F4F}"/>
                </a:ext>
              </a:extLst>
            </p:cNvPr>
            <p:cNvSpPr txBox="1"/>
            <p:nvPr/>
          </p:nvSpPr>
          <p:spPr>
            <a:xfrm>
              <a:off x="11153616" y="107695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D650891-09E2-442F-816A-C8477A8CC995}"/>
                </a:ext>
              </a:extLst>
            </p:cNvPr>
            <p:cNvSpPr txBox="1"/>
            <p:nvPr/>
          </p:nvSpPr>
          <p:spPr>
            <a:xfrm>
              <a:off x="11222756" y="67521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1E8BEA5-E4BB-4F4B-8513-432BD6B38F73}"/>
                </a:ext>
              </a:extLst>
            </p:cNvPr>
            <p:cNvSpPr txBox="1"/>
            <p:nvPr/>
          </p:nvSpPr>
          <p:spPr>
            <a:xfrm>
              <a:off x="10551705" y="92269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21B02CD-299B-4C70-ACF9-BD834FEF7A06}"/>
                </a:ext>
              </a:extLst>
            </p:cNvPr>
            <p:cNvSpPr txBox="1"/>
            <p:nvPr/>
          </p:nvSpPr>
          <p:spPr>
            <a:xfrm>
              <a:off x="10939474" y="46931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BAED228-D4CC-406E-8D7A-C5D3B9DAE5BB}"/>
                </a:ext>
              </a:extLst>
            </p:cNvPr>
            <p:cNvSpPr txBox="1"/>
            <p:nvPr/>
          </p:nvSpPr>
          <p:spPr>
            <a:xfrm>
              <a:off x="10871399" y="795402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9333CFB5-8455-48DB-B7A0-69F998BD808F}"/>
              </a:ext>
            </a:extLst>
          </p:cNvPr>
          <p:cNvGrpSpPr/>
          <p:nvPr/>
        </p:nvGrpSpPr>
        <p:grpSpPr>
          <a:xfrm>
            <a:off x="6340864" y="2137640"/>
            <a:ext cx="1032330" cy="1014532"/>
            <a:chOff x="6340864" y="2137640"/>
            <a:chExt cx="1032330" cy="101453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FDC9811-ABC5-499B-8FBD-9AA60CD8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00885" y="2237693"/>
              <a:ext cx="640135" cy="914479"/>
            </a:xfrm>
            <a:prstGeom prst="rect">
              <a:avLst/>
            </a:prstGeom>
          </p:spPr>
        </p:pic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B276D8F-3D9C-4C47-B40E-37188AA266D1}"/>
                </a:ext>
              </a:extLst>
            </p:cNvPr>
            <p:cNvSpPr txBox="1"/>
            <p:nvPr/>
          </p:nvSpPr>
          <p:spPr>
            <a:xfrm>
              <a:off x="6649097" y="2656153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89412C0-FAE2-4EE7-BF48-105274596F53}"/>
                </a:ext>
              </a:extLst>
            </p:cNvPr>
            <p:cNvSpPr txBox="1"/>
            <p:nvPr/>
          </p:nvSpPr>
          <p:spPr>
            <a:xfrm>
              <a:off x="6920120" y="276553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C90B714-FB38-4A73-820D-73C37FECCB22}"/>
                </a:ext>
              </a:extLst>
            </p:cNvPr>
            <p:cNvSpPr txBox="1"/>
            <p:nvPr/>
          </p:nvSpPr>
          <p:spPr>
            <a:xfrm>
              <a:off x="6980845" y="243319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6550DFA3-C74F-4235-B68F-BA84976C1884}"/>
                </a:ext>
              </a:extLst>
            </p:cNvPr>
            <p:cNvSpPr txBox="1"/>
            <p:nvPr/>
          </p:nvSpPr>
          <p:spPr>
            <a:xfrm>
              <a:off x="6452922" y="234854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8A3AAF5-79BC-448A-920F-B50AAA82D057}"/>
                </a:ext>
              </a:extLst>
            </p:cNvPr>
            <p:cNvSpPr txBox="1"/>
            <p:nvPr/>
          </p:nvSpPr>
          <p:spPr>
            <a:xfrm>
              <a:off x="6340864" y="257782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F0AE561-4C2D-4179-B930-9C0F9A34684A}"/>
                </a:ext>
              </a:extLst>
            </p:cNvPr>
            <p:cNvSpPr txBox="1"/>
            <p:nvPr/>
          </p:nvSpPr>
          <p:spPr>
            <a:xfrm>
              <a:off x="6819428" y="257182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A73D0CA-A7BC-4214-A9DA-53E6B5EF8068}"/>
                </a:ext>
              </a:extLst>
            </p:cNvPr>
            <p:cNvSpPr txBox="1"/>
            <p:nvPr/>
          </p:nvSpPr>
          <p:spPr>
            <a:xfrm>
              <a:off x="6713941" y="213764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A59124C-00E2-414A-8777-27004511680D}"/>
                </a:ext>
              </a:extLst>
            </p:cNvPr>
            <p:cNvSpPr txBox="1"/>
            <p:nvPr/>
          </p:nvSpPr>
          <p:spPr>
            <a:xfrm>
              <a:off x="6944845" y="232492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4A825AF-8359-4305-BAEF-BD12D9928DD0}"/>
              </a:ext>
            </a:extLst>
          </p:cNvPr>
          <p:cNvGrpSpPr/>
          <p:nvPr/>
        </p:nvGrpSpPr>
        <p:grpSpPr>
          <a:xfrm>
            <a:off x="7742729" y="2102869"/>
            <a:ext cx="1076872" cy="1066777"/>
            <a:chOff x="7742729" y="2102869"/>
            <a:chExt cx="1076872" cy="10667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D18C5D3-B431-4775-8698-0AC3C214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877248" y="2148478"/>
              <a:ext cx="739204" cy="1021168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8AD5AA50-B064-4602-BBA4-6F918E573A55}"/>
                </a:ext>
              </a:extLst>
            </p:cNvPr>
            <p:cNvSpPr txBox="1"/>
            <p:nvPr/>
          </p:nvSpPr>
          <p:spPr>
            <a:xfrm>
              <a:off x="8190930" y="2535951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4741CDE-2F8D-4A20-92C5-1831D5D7272B}"/>
                </a:ext>
              </a:extLst>
            </p:cNvPr>
            <p:cNvSpPr txBox="1"/>
            <p:nvPr/>
          </p:nvSpPr>
          <p:spPr>
            <a:xfrm>
              <a:off x="7838337" y="268873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5667FB-EF00-45A8-A670-AE9B8016D422}"/>
                </a:ext>
              </a:extLst>
            </p:cNvPr>
            <p:cNvSpPr txBox="1"/>
            <p:nvPr/>
          </p:nvSpPr>
          <p:spPr>
            <a:xfrm>
              <a:off x="7987023" y="2787271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99B789E8-5442-4766-8A5D-FE60626EBD4D}"/>
                </a:ext>
              </a:extLst>
            </p:cNvPr>
            <p:cNvSpPr txBox="1"/>
            <p:nvPr/>
          </p:nvSpPr>
          <p:spPr>
            <a:xfrm>
              <a:off x="8353177" y="269437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6875471-B373-4F48-8F36-3F4AB34793AE}"/>
                </a:ext>
              </a:extLst>
            </p:cNvPr>
            <p:cNvSpPr txBox="1"/>
            <p:nvPr/>
          </p:nvSpPr>
          <p:spPr>
            <a:xfrm>
              <a:off x="8008317" y="2492633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D607F6A-7E75-415A-9ED4-D30D24F83D1D}"/>
                </a:ext>
              </a:extLst>
            </p:cNvPr>
            <p:cNvSpPr txBox="1"/>
            <p:nvPr/>
          </p:nvSpPr>
          <p:spPr>
            <a:xfrm>
              <a:off x="8427252" y="237752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5D26ED4-BB0B-4FD8-8B59-833314A50020}"/>
                </a:ext>
              </a:extLst>
            </p:cNvPr>
            <p:cNvSpPr txBox="1"/>
            <p:nvPr/>
          </p:nvSpPr>
          <p:spPr>
            <a:xfrm>
              <a:off x="7742729" y="257766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p6</a:t>
              </a:r>
              <a:endParaRPr lang="zh-CN" altLang="en-US" sz="10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A78B306-EADA-4923-AD4D-31BCB1C8AD98}"/>
                </a:ext>
              </a:extLst>
            </p:cNvPr>
            <p:cNvSpPr txBox="1"/>
            <p:nvPr/>
          </p:nvSpPr>
          <p:spPr>
            <a:xfrm>
              <a:off x="8215157" y="265718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p7</a:t>
              </a:r>
              <a:endParaRPr lang="zh-CN" altLang="en-US" sz="10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EB103908-422B-4293-B085-04BCC8C7A6B0}"/>
                </a:ext>
              </a:extLst>
            </p:cNvPr>
            <p:cNvSpPr txBox="1"/>
            <p:nvPr/>
          </p:nvSpPr>
          <p:spPr>
            <a:xfrm>
              <a:off x="8147895" y="210286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BC24896-0E70-450A-AE52-603219422D68}"/>
                </a:ext>
              </a:extLst>
            </p:cNvPr>
            <p:cNvSpPr txBox="1"/>
            <p:nvPr/>
          </p:nvSpPr>
          <p:spPr>
            <a:xfrm>
              <a:off x="7782876" y="227851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p9</a:t>
              </a:r>
              <a:endParaRPr lang="zh-CN" altLang="en-US" sz="1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7D1CB049-4AEC-4D00-89AD-996CA93FE35A}"/>
                </a:ext>
              </a:extLst>
            </p:cNvPr>
            <p:cNvSpPr txBox="1"/>
            <p:nvPr/>
          </p:nvSpPr>
          <p:spPr>
            <a:xfrm>
              <a:off x="8057359" y="238105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P10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04D9262-A13C-466F-B85F-3B669130D47D}"/>
                </a:ext>
              </a:extLst>
            </p:cNvPr>
            <p:cNvSpPr txBox="1"/>
            <p:nvPr/>
          </p:nvSpPr>
          <p:spPr>
            <a:xfrm>
              <a:off x="8348962" y="2247436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P11</a:t>
              </a: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6300100-3F52-4F34-999A-2E46251CB937}"/>
              </a:ext>
            </a:extLst>
          </p:cNvPr>
          <p:cNvSpPr txBox="1"/>
          <p:nvPr/>
        </p:nvSpPr>
        <p:spPr>
          <a:xfrm>
            <a:off x="10939474" y="4267869"/>
            <a:ext cx="392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p1</a:t>
            </a:r>
            <a:endParaRPr lang="zh-CN" altLang="en-US" sz="1000" dirty="0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AD8C6B8F-71DB-4232-B6A7-3457C7D7B79E}"/>
              </a:ext>
            </a:extLst>
          </p:cNvPr>
          <p:cNvGrpSpPr/>
          <p:nvPr/>
        </p:nvGrpSpPr>
        <p:grpSpPr>
          <a:xfrm>
            <a:off x="9451098" y="1996795"/>
            <a:ext cx="1235838" cy="1693937"/>
            <a:chOff x="9451098" y="1996795"/>
            <a:chExt cx="1235838" cy="1693937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E51D186-E649-468D-8A98-2EE71A70262A}"/>
                </a:ext>
              </a:extLst>
            </p:cNvPr>
            <p:cNvGrpSpPr/>
            <p:nvPr/>
          </p:nvGrpSpPr>
          <p:grpSpPr>
            <a:xfrm>
              <a:off x="9451098" y="2148478"/>
              <a:ext cx="1011718" cy="1086222"/>
              <a:chOff x="10442048" y="2463332"/>
              <a:chExt cx="1011718" cy="1086222"/>
            </a:xfrm>
          </p:grpSpPr>
          <p:sp>
            <p:nvSpPr>
              <p:cNvPr id="31" name="立方体 30">
                <a:extLst>
                  <a:ext uri="{FF2B5EF4-FFF2-40B4-BE49-F238E27FC236}">
                    <a16:creationId xmlns:a16="http://schemas.microsoft.com/office/drawing/2014/main" id="{A9496399-AC16-4918-8EF6-570C949305E8}"/>
                  </a:ext>
                </a:extLst>
              </p:cNvPr>
              <p:cNvSpPr/>
              <p:nvPr/>
            </p:nvSpPr>
            <p:spPr>
              <a:xfrm>
                <a:off x="10478048" y="2514521"/>
                <a:ext cx="975718" cy="994223"/>
              </a:xfrm>
              <a:prstGeom prst="cub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1F16918-0D2D-443C-AD18-05B1C7B4FB6E}"/>
                  </a:ext>
                </a:extLst>
              </p:cNvPr>
              <p:cNvSpPr/>
              <p:nvPr/>
            </p:nvSpPr>
            <p:spPr>
              <a:xfrm>
                <a:off x="10442048" y="3467428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5353DA1-947E-47CD-8053-285C4366169B}"/>
                  </a:ext>
                </a:extLst>
              </p:cNvPr>
              <p:cNvSpPr/>
              <p:nvPr/>
            </p:nvSpPr>
            <p:spPr>
              <a:xfrm>
                <a:off x="11180167" y="3477554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63C809-27AE-49E2-B2BB-DB91B880CED5}"/>
                  </a:ext>
                </a:extLst>
              </p:cNvPr>
              <p:cNvSpPr/>
              <p:nvPr/>
            </p:nvSpPr>
            <p:spPr>
              <a:xfrm>
                <a:off x="10442048" y="2714510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D4CAB99-8431-4C49-8206-ED5F6A5F7C1E}"/>
                  </a:ext>
                </a:extLst>
              </p:cNvPr>
              <p:cNvSpPr/>
              <p:nvPr/>
            </p:nvSpPr>
            <p:spPr>
              <a:xfrm>
                <a:off x="10685456" y="2463332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9D97EDB-5A54-436A-BE55-EF6C766BD933}"/>
                  </a:ext>
                </a:extLst>
              </p:cNvPr>
              <p:cNvCxnSpPr/>
              <p:nvPr/>
            </p:nvCxnSpPr>
            <p:spPr>
              <a:xfrm>
                <a:off x="10721456" y="2514521"/>
                <a:ext cx="0" cy="75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7A997460-60F2-4113-8AB7-8E06DAC3D082}"/>
                  </a:ext>
                </a:extLst>
              </p:cNvPr>
              <p:cNvCxnSpPr/>
              <p:nvPr/>
            </p:nvCxnSpPr>
            <p:spPr>
              <a:xfrm>
                <a:off x="10717276" y="3249806"/>
                <a:ext cx="72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D910EE1-4A09-4244-A12C-022005D25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78048" y="3257589"/>
                <a:ext cx="252000" cy="252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4B3CEC2-CC6E-4CEC-A913-FEB452148203}"/>
                </a:ext>
              </a:extLst>
            </p:cNvPr>
            <p:cNvSpPr txBox="1"/>
            <p:nvPr/>
          </p:nvSpPr>
          <p:spPr>
            <a:xfrm>
              <a:off x="9654453" y="3321400"/>
              <a:ext cx="60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4G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3A871AC-25A6-4EBC-87F9-141C484A0A48}"/>
                </a:ext>
              </a:extLst>
            </p:cNvPr>
            <p:cNvCxnSpPr/>
            <p:nvPr/>
          </p:nvCxnSpPr>
          <p:spPr>
            <a:xfrm>
              <a:off x="9629933" y="3051082"/>
              <a:ext cx="728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BEFCE9D-F45E-4F5C-AA9C-FBB0608B69CB}"/>
                </a:ext>
              </a:extLst>
            </p:cNvPr>
            <p:cNvSpPr txBox="1"/>
            <p:nvPr/>
          </p:nvSpPr>
          <p:spPr>
            <a:xfrm>
              <a:off x="9472614" y="3008197"/>
              <a:ext cx="3437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p0</a:t>
              </a:r>
              <a:endParaRPr lang="zh-CN" altLang="en-US" sz="1000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F179FA7-7CFD-4B6C-A2F4-8A7BA52BC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4469" y="2591201"/>
              <a:ext cx="81857" cy="4518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3343BF48-2BAA-4A8D-8240-D0C8509A6E7E}"/>
                </a:ext>
              </a:extLst>
            </p:cNvPr>
            <p:cNvCxnSpPr>
              <a:cxnSpLocks/>
              <a:stCxn id="31" idx="1"/>
              <a:endCxn id="31" idx="4"/>
            </p:cNvCxnSpPr>
            <p:nvPr/>
          </p:nvCxnSpPr>
          <p:spPr>
            <a:xfrm>
              <a:off x="9852992" y="2443597"/>
              <a:ext cx="365895" cy="375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D73C48B6-99F1-4566-82D4-77EA7EE96B43}"/>
                </a:ext>
              </a:extLst>
            </p:cNvPr>
            <p:cNvCxnSpPr>
              <a:stCxn id="31" idx="0"/>
              <a:endCxn id="31" idx="1"/>
            </p:cNvCxnSpPr>
            <p:nvPr/>
          </p:nvCxnSpPr>
          <p:spPr>
            <a:xfrm flipH="1">
              <a:off x="9852992" y="2199667"/>
              <a:ext cx="243930" cy="243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00683B6-AF95-4358-AF8A-3ACB28E61C85}"/>
                </a:ext>
              </a:extLst>
            </p:cNvPr>
            <p:cNvCxnSpPr>
              <a:stCxn id="31" idx="4"/>
              <a:endCxn id="31" idx="0"/>
            </p:cNvCxnSpPr>
            <p:nvPr/>
          </p:nvCxnSpPr>
          <p:spPr>
            <a:xfrm flipH="1" flipV="1">
              <a:off x="10096922" y="2199667"/>
              <a:ext cx="121965" cy="6190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22ED477D-1FAF-4500-AA06-BCBC6763DF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6326" y="2577667"/>
              <a:ext cx="632222" cy="47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A51691B0-8D34-473B-985A-DA782378C5D9}"/>
                </a:ext>
              </a:extLst>
            </p:cNvPr>
            <p:cNvCxnSpPr>
              <a:cxnSpLocks/>
              <a:stCxn id="31" idx="4"/>
            </p:cNvCxnSpPr>
            <p:nvPr/>
          </p:nvCxnSpPr>
          <p:spPr>
            <a:xfrm>
              <a:off x="10218887" y="2818743"/>
              <a:ext cx="137637" cy="231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65A0009-3B6A-4650-B7BE-5657E62B602A}"/>
                </a:ext>
              </a:extLst>
            </p:cNvPr>
            <p:cNvCxnSpPr>
              <a:stCxn id="31" idx="0"/>
            </p:cNvCxnSpPr>
            <p:nvPr/>
          </p:nvCxnSpPr>
          <p:spPr>
            <a:xfrm>
              <a:off x="10096922" y="2199667"/>
              <a:ext cx="259602" cy="84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22D7BFD-50EE-4161-B691-350F868AEA8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V="1">
              <a:off x="9726326" y="2199667"/>
              <a:ext cx="370596" cy="384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491C39A7-F16E-4E9A-BCDE-AF4255337D26}"/>
                </a:ext>
              </a:extLst>
            </p:cNvPr>
            <p:cNvSpPr txBox="1"/>
            <p:nvPr/>
          </p:nvSpPr>
          <p:spPr>
            <a:xfrm>
              <a:off x="10294587" y="2945624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p1</a:t>
              </a:r>
              <a:endParaRPr lang="zh-CN" altLang="en-US" sz="1000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B1AEF8C3-F5F9-46CB-A6FF-20E032536B89}"/>
                </a:ext>
              </a:extLst>
            </p:cNvPr>
            <p:cNvSpPr txBox="1"/>
            <p:nvPr/>
          </p:nvSpPr>
          <p:spPr>
            <a:xfrm>
              <a:off x="9464984" y="2460950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p2</a:t>
              </a:r>
              <a:endParaRPr lang="zh-CN" altLang="en-US" sz="1000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05750DC-6DFB-4E8D-9FCD-DF26F86A6F09}"/>
                </a:ext>
              </a:extLst>
            </p:cNvPr>
            <p:cNvSpPr txBox="1"/>
            <p:nvPr/>
          </p:nvSpPr>
          <p:spPr>
            <a:xfrm>
              <a:off x="10143575" y="264430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p3</a:t>
              </a:r>
              <a:endParaRPr lang="zh-CN" altLang="en-US" sz="1000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76E45ECC-5E33-4C96-8016-99810BE921B9}"/>
                </a:ext>
              </a:extLst>
            </p:cNvPr>
            <p:cNvSpPr txBox="1"/>
            <p:nvPr/>
          </p:nvSpPr>
          <p:spPr>
            <a:xfrm>
              <a:off x="9953894" y="1996795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p4</a:t>
              </a:r>
              <a:endParaRPr lang="zh-CN" altLang="en-US" sz="1000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3556C63-B035-4B5C-85E4-4F11280B51E8}"/>
                </a:ext>
              </a:extLst>
            </p:cNvPr>
            <p:cNvSpPr txBox="1"/>
            <p:nvPr/>
          </p:nvSpPr>
          <p:spPr>
            <a:xfrm>
              <a:off x="9814930" y="2315629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p5</a:t>
              </a:r>
              <a:endParaRPr lang="zh-CN" altLang="en-US" sz="1000" dirty="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770B2E9-2509-4D53-A026-552F5C2CE26F}"/>
              </a:ext>
            </a:extLst>
          </p:cNvPr>
          <p:cNvGrpSpPr/>
          <p:nvPr/>
        </p:nvGrpSpPr>
        <p:grpSpPr>
          <a:xfrm>
            <a:off x="3171951" y="3786214"/>
            <a:ext cx="1059095" cy="993690"/>
            <a:chOff x="3171951" y="3786214"/>
            <a:chExt cx="1059095" cy="99369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6FA41E9-DC3A-45B9-9E85-DC5E68A0669C}"/>
                </a:ext>
              </a:extLst>
            </p:cNvPr>
            <p:cNvGrpSpPr/>
            <p:nvPr/>
          </p:nvGrpSpPr>
          <p:grpSpPr>
            <a:xfrm>
              <a:off x="3171951" y="3786214"/>
              <a:ext cx="1059095" cy="993690"/>
              <a:chOff x="3171951" y="3786214"/>
              <a:chExt cx="1059095" cy="993690"/>
            </a:xfrm>
          </p:grpSpPr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58E965E2-955B-416D-9ADE-99D261843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52822" y="3911802"/>
                <a:ext cx="662997" cy="845893"/>
              </a:xfrm>
              <a:prstGeom prst="rect">
                <a:avLst/>
              </a:prstGeom>
            </p:spPr>
          </p:pic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850BD03-8306-41CF-9389-A81C612BE45B}"/>
                  </a:ext>
                </a:extLst>
              </p:cNvPr>
              <p:cNvSpPr txBox="1"/>
              <p:nvPr/>
            </p:nvSpPr>
            <p:spPr>
              <a:xfrm>
                <a:off x="3455090" y="4533683"/>
                <a:ext cx="3437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p0</a:t>
                </a:r>
                <a:endParaRPr lang="zh-CN" altLang="en-US" sz="1000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D681E5D8-9C0D-42A7-95CD-C511D5150416}"/>
                  </a:ext>
                </a:extLst>
              </p:cNvPr>
              <p:cNvSpPr txBox="1"/>
              <p:nvPr/>
            </p:nvSpPr>
            <p:spPr>
              <a:xfrm>
                <a:off x="3775779" y="4385290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p1</a:t>
                </a:r>
                <a:endParaRPr lang="zh-CN" altLang="en-US" sz="10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2165490-454D-4087-8D57-2AAFB2603813}"/>
                  </a:ext>
                </a:extLst>
              </p:cNvPr>
              <p:cNvSpPr txBox="1"/>
              <p:nvPr/>
            </p:nvSpPr>
            <p:spPr>
              <a:xfrm>
                <a:off x="3838697" y="4061762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p2</a:t>
                </a:r>
                <a:endParaRPr lang="zh-CN" altLang="en-US" sz="1000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724049C-EB81-4A7A-A5DF-43C088014D05}"/>
                  </a:ext>
                </a:extLst>
              </p:cNvPr>
              <p:cNvSpPr txBox="1"/>
              <p:nvPr/>
            </p:nvSpPr>
            <p:spPr>
              <a:xfrm>
                <a:off x="3171951" y="4257920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p3</a:t>
                </a:r>
                <a:endParaRPr lang="zh-CN" altLang="en-US" sz="1000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AC6BD6E-E1EA-49BF-B9E9-695218EF4415}"/>
                  </a:ext>
                </a:extLst>
              </p:cNvPr>
              <p:cNvSpPr txBox="1"/>
              <p:nvPr/>
            </p:nvSpPr>
            <p:spPr>
              <a:xfrm>
                <a:off x="3602625" y="3786214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p4</a:t>
                </a:r>
                <a:endParaRPr lang="zh-CN" altLang="en-US" sz="1000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5A9192A-C6D7-4635-9960-E80321D6E30B}"/>
                  </a:ext>
                </a:extLst>
              </p:cNvPr>
              <p:cNvSpPr txBox="1"/>
              <p:nvPr/>
            </p:nvSpPr>
            <p:spPr>
              <a:xfrm>
                <a:off x="3231349" y="3948905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p5</a:t>
                </a:r>
                <a:endParaRPr lang="zh-CN" altLang="en-US" sz="1000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E2B7BD3-D716-4D01-86D5-8C07717A762A}"/>
                  </a:ext>
                </a:extLst>
              </p:cNvPr>
              <p:cNvSpPr txBox="1"/>
              <p:nvPr/>
            </p:nvSpPr>
            <p:spPr>
              <a:xfrm>
                <a:off x="3503776" y="4127733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p6</a:t>
                </a:r>
                <a:endParaRPr lang="zh-CN" altLang="en-US" sz="1000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7B2D769-5C9A-4F32-A61D-4C72FFD94AD9}"/>
                  </a:ext>
                </a:extLst>
              </p:cNvPr>
              <p:cNvSpPr txBox="1"/>
              <p:nvPr/>
            </p:nvSpPr>
            <p:spPr>
              <a:xfrm>
                <a:off x="3803664" y="3931575"/>
                <a:ext cx="39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p7</a:t>
                </a:r>
                <a:endParaRPr lang="zh-CN" altLang="en-US" sz="1000" dirty="0"/>
              </a:p>
            </p:txBody>
          </p:sp>
        </p:grp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E664181-8C6C-49FF-9F62-143C1FDBE30D}"/>
                </a:ext>
              </a:extLst>
            </p:cNvPr>
            <p:cNvSpPr txBox="1"/>
            <p:nvPr/>
          </p:nvSpPr>
          <p:spPr>
            <a:xfrm>
              <a:off x="3642522" y="4211637"/>
              <a:ext cx="3923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p8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0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8C7F7-A6BA-4CD6-A1BC-2CF0C3F7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9CA40-1C06-45F6-A062-C7700146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9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2E37E-55B6-4540-99F3-30A406DD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9D44C-D31E-489C-A3AE-30FAC306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9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8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126</Words>
  <Application>Microsoft Office PowerPoint</Application>
  <PresentationFormat>宽屏</PresentationFormat>
  <Paragraphs>126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18</cp:revision>
  <dcterms:created xsi:type="dcterms:W3CDTF">2021-05-28T12:40:17Z</dcterms:created>
  <dcterms:modified xsi:type="dcterms:W3CDTF">2021-05-30T01:55:23Z</dcterms:modified>
</cp:coreProperties>
</file>