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8" r:id="rId4"/>
    <p:sldId id="275" r:id="rId5"/>
    <p:sldId id="274" r:id="rId6"/>
    <p:sldId id="279" r:id="rId7"/>
    <p:sldId id="292" r:id="rId8"/>
    <p:sldId id="280" r:id="rId9"/>
    <p:sldId id="290" r:id="rId10"/>
    <p:sldId id="291" r:id="rId11"/>
    <p:sldId id="293" r:id="rId12"/>
    <p:sldId id="294" r:id="rId13"/>
    <p:sldId id="295" r:id="rId14"/>
    <p:sldId id="296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1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hyperlink" Target="http://www.officeplus.cn/Template/Home.shtml" TargetMode="External"/><Relationship Id="rId6" Type="http://schemas.openxmlformats.org/officeDocument/2006/relationships/image" Target="../media/image3.png"/><Relationship Id="rId7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ZhiHuDaliy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/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ZhiHuDaily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知乎日报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基</a:t>
            </a:r>
            <a:r>
              <a:rPr lang="zh-CN" altLang="en-US" sz="2800" dirty="0"/>
              <a:t>于androi</a:t>
            </a:r>
            <a:r>
              <a:rPr lang="en-US" altLang="zh-CN" sz="2800" dirty="0"/>
              <a:t>d</a:t>
            </a:r>
            <a:r>
              <a:rPr lang="zh-CN" altLang="zh-CN" sz="2800" dirty="0"/>
              <a:t>实现的第三方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梁李昊 林涛 朱静迪</a:t>
            </a:r>
            <a:endParaRPr lang="en-US" altLang="zh-CN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/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 smtClean="0"/>
              <a:t>知乎日报评论与点赞</a:t>
            </a:r>
            <a:endParaRPr lang="zh-CN" altLang="en-US"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知乎评论与点赞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ZhiHuDaliy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b0990ecb-a7e5-4e17-9ede-b31e3e10f730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679450" y="1119505"/>
            <a:ext cx="10833100" cy="5738495"/>
            <a:chOff x="687280" y="1119348"/>
            <a:chExt cx="10833208" cy="5738650"/>
          </a:xfrm>
        </p:grpSpPr>
        <p:grpSp>
          <p:nvGrpSpPr>
            <p:cNvPr id="6" name="ïšlidé"/>
            <p:cNvGrpSpPr/>
            <p:nvPr/>
          </p:nvGrpSpPr>
          <p:grpSpPr>
            <a:xfrm>
              <a:off x="4576595" y="1208017"/>
              <a:ext cx="2955469" cy="5649981"/>
              <a:chOff x="4632257" y="1414876"/>
              <a:chExt cx="2847284" cy="5443124"/>
            </a:xfrm>
          </p:grpSpPr>
          <p:sp>
            <p:nvSpPr>
              <p:cNvPr id="26" name="iśḷíḋè"/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îš1íďé"/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8" name="ïṣľïḑè"/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9" name="ïṧľïḑè"/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ṡliḍè"/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1" name="iṩliḍe"/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îśļïḑe"/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íṥ1îḋè"/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Slîḑé"/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5" name="íśḷídê"/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śļîdè"/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5500"/>
                <a:endParaRPr sz="3200"/>
              </a:p>
            </p:txBody>
          </p:sp>
          <p:sp>
            <p:nvSpPr>
              <p:cNvPr id="37" name="íṣliḋè"/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8" name="îṧlíḑe"/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9" name="iṧ1ïďè"/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0" name="iṩḷîḓe"/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1" name="íS1ïďe"/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</p:grpSp>
        <p:grpSp>
          <p:nvGrpSpPr>
            <p:cNvPr id="8" name="íṩļiḍè"/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22" name="íṣḷïdê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优先短评显示</a:t>
                </a:r>
              </a:p>
            </p:txBody>
          </p:sp>
          <p:sp>
            <p:nvSpPr>
              <p:cNvPr id="23" name="ïṡľïďè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</a:t>
                </a:r>
                <a:r>
                  <a:rPr lang="zh-CN" altLang="zh-CN" sz="2000" b="1" dirty="0"/>
                  <a:t>知乎长评</a:t>
                </a:r>
              </a:p>
            </p:txBody>
          </p:sp>
        </p:grpSp>
        <p:grpSp>
          <p:nvGrpSpPr>
            <p:cNvPr id="9" name="îŝ1iḋé"/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20" name="ïşlîďe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在长评之后显示</a:t>
                </a:r>
              </a:p>
            </p:txBody>
          </p:sp>
          <p:sp>
            <p:nvSpPr>
              <p:cNvPr id="21" name="ïṩľïdé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知乎短评</a:t>
                </a:r>
              </a:p>
            </p:txBody>
          </p:sp>
        </p:grpSp>
        <p:grpSp>
          <p:nvGrpSpPr>
            <p:cNvPr id="10" name="íṧlïḍè"/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8" name="îṡlíḓe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在评论右方显示点赞数</a:t>
                </a:r>
              </a:p>
            </p:txBody>
          </p:sp>
          <p:sp>
            <p:nvSpPr>
              <p:cNvPr id="19" name="íṣḷiḓe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点赞数</a:t>
                </a:r>
              </a:p>
            </p:txBody>
          </p:sp>
        </p:grpSp>
        <p:cxnSp>
          <p:nvCxnSpPr>
            <p:cNvPr id="11" name="肘形连接符 41"/>
            <p:cNvCxnSpPr>
              <a:endCxn id="22" idx="1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42"/>
            <p:cNvCxnSpPr>
              <a:endCxn id="18" idx="1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571000" y="2606637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571000" y="4322840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iśḷíḑê"/>
            <p:cNvGrpSpPr/>
            <p:nvPr/>
          </p:nvGrpSpPr>
          <p:grpSpPr>
            <a:xfrm>
              <a:off x="687280" y="2444325"/>
              <a:ext cx="3805235" cy="1998194"/>
              <a:chOff x="687278" y="2398652"/>
              <a:chExt cx="3524773" cy="1998194"/>
            </a:xfrm>
          </p:grpSpPr>
          <p:sp>
            <p:nvSpPr>
              <p:cNvPr id="16" name="í$ḷidè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用户在点击评论图标时，页面将进行跳转，调用知乎api的评论接口获取评论数据</a:t>
                </a:r>
              </a:p>
            </p:txBody>
          </p:sp>
          <p:sp>
            <p:nvSpPr>
              <p:cNvPr id="17" name="íš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400" b="1" dirty="0"/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39" y="1685967"/>
            <a:ext cx="1664696" cy="2946488"/>
          </a:xfrm>
          <a:prstGeom prst="rect">
            <a:avLst/>
          </a:prstGeom>
        </p:spPr>
      </p:pic>
      <p:sp>
        <p:nvSpPr>
          <p:cNvPr id="51" name="îṧľîdé"/>
          <p:cNvSpPr/>
          <p:nvPr/>
        </p:nvSpPr>
        <p:spPr>
          <a:xfrm>
            <a:off x="6526366" y="4050130"/>
            <a:ext cx="1048670" cy="892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4" h="21417" extrusionOk="0">
                <a:moveTo>
                  <a:pt x="13723" y="701"/>
                </a:moveTo>
                <a:cubicBezTo>
                  <a:pt x="14666" y="193"/>
                  <a:pt x="15664" y="-30"/>
                  <a:pt x="16643" y="3"/>
                </a:cubicBezTo>
                <a:cubicBezTo>
                  <a:pt x="17735" y="40"/>
                  <a:pt x="18858" y="399"/>
                  <a:pt x="19702" y="1351"/>
                </a:cubicBezTo>
                <a:cubicBezTo>
                  <a:pt x="20874" y="2672"/>
                  <a:pt x="21133" y="4608"/>
                  <a:pt x="20969" y="6392"/>
                </a:cubicBezTo>
                <a:cubicBezTo>
                  <a:pt x="20845" y="7739"/>
                  <a:pt x="20488" y="9043"/>
                  <a:pt x="19903" y="10204"/>
                </a:cubicBezTo>
                <a:cubicBezTo>
                  <a:pt x="19369" y="11266"/>
                  <a:pt x="18647" y="12208"/>
                  <a:pt x="17755" y="12956"/>
                </a:cubicBezTo>
                <a:cubicBezTo>
                  <a:pt x="16177" y="14482"/>
                  <a:pt x="14522" y="15893"/>
                  <a:pt x="12802" y="17182"/>
                </a:cubicBezTo>
                <a:cubicBezTo>
                  <a:pt x="11014" y="18520"/>
                  <a:pt x="9158" y="19724"/>
                  <a:pt x="7244" y="20785"/>
                </a:cubicBezTo>
                <a:cubicBezTo>
                  <a:pt x="5997" y="21459"/>
                  <a:pt x="4679" y="21570"/>
                  <a:pt x="3461" y="21233"/>
                </a:cubicBezTo>
                <a:cubicBezTo>
                  <a:pt x="2199" y="20884"/>
                  <a:pt x="976" y="20030"/>
                  <a:pt x="351" y="18494"/>
                </a:cubicBezTo>
                <a:cubicBezTo>
                  <a:pt x="-467" y="16483"/>
                  <a:pt x="192" y="14049"/>
                  <a:pt x="1838" y="12992"/>
                </a:cubicBezTo>
                <a:lnTo>
                  <a:pt x="13723" y="70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işḷidê"/>
          <p:cNvSpPr/>
          <p:nvPr/>
        </p:nvSpPr>
        <p:spPr>
          <a:xfrm>
            <a:off x="6372947" y="3363783"/>
            <a:ext cx="1234468" cy="118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9" h="21247" extrusionOk="0">
                <a:moveTo>
                  <a:pt x="13178" y="875"/>
                </a:moveTo>
                <a:cubicBezTo>
                  <a:pt x="13623" y="687"/>
                  <a:pt x="14078" y="527"/>
                  <a:pt x="14541" y="394"/>
                </a:cubicBezTo>
                <a:cubicBezTo>
                  <a:pt x="15086" y="238"/>
                  <a:pt x="15640" y="121"/>
                  <a:pt x="16200" y="43"/>
                </a:cubicBezTo>
                <a:cubicBezTo>
                  <a:pt x="18239" y="-250"/>
                  <a:pt x="20199" y="975"/>
                  <a:pt x="20913" y="2989"/>
                </a:cubicBezTo>
                <a:cubicBezTo>
                  <a:pt x="21508" y="4668"/>
                  <a:pt x="21088" y="6556"/>
                  <a:pt x="19845" y="7790"/>
                </a:cubicBezTo>
                <a:lnTo>
                  <a:pt x="6683" y="20161"/>
                </a:lnTo>
                <a:cubicBezTo>
                  <a:pt x="5736" y="21016"/>
                  <a:pt x="4551" y="21350"/>
                  <a:pt x="3421" y="21220"/>
                </a:cubicBezTo>
                <a:cubicBezTo>
                  <a:pt x="2307" y="21092"/>
                  <a:pt x="1221" y="20509"/>
                  <a:pt x="560" y="19419"/>
                </a:cubicBezTo>
                <a:cubicBezTo>
                  <a:pt x="19" y="18527"/>
                  <a:pt x="-92" y="17480"/>
                  <a:pt x="67" y="16504"/>
                </a:cubicBezTo>
                <a:cubicBezTo>
                  <a:pt x="226" y="15530"/>
                  <a:pt x="658" y="14598"/>
                  <a:pt x="1357" y="13840"/>
                </a:cubicBezTo>
                <a:lnTo>
                  <a:pt x="13178" y="87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íSḷïḋè"/>
          <p:cNvSpPr/>
          <p:nvPr/>
        </p:nvSpPr>
        <p:spPr>
          <a:xfrm>
            <a:off x="6425016" y="2792575"/>
            <a:ext cx="969103" cy="104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9" h="20775" extrusionOk="0">
                <a:moveTo>
                  <a:pt x="11979" y="321"/>
                </a:moveTo>
                <a:lnTo>
                  <a:pt x="14198" y="25"/>
                </a:lnTo>
                <a:cubicBezTo>
                  <a:pt x="16316" y="-152"/>
                  <a:pt x="18392" y="635"/>
                  <a:pt x="19756" y="2130"/>
                </a:cubicBezTo>
                <a:cubicBezTo>
                  <a:pt x="20533" y="2983"/>
                  <a:pt x="21024" y="4006"/>
                  <a:pt x="21091" y="5079"/>
                </a:cubicBezTo>
                <a:cubicBezTo>
                  <a:pt x="21161" y="6223"/>
                  <a:pt x="20745" y="7365"/>
                  <a:pt x="19897" y="8250"/>
                </a:cubicBezTo>
                <a:lnTo>
                  <a:pt x="9194" y="19301"/>
                </a:lnTo>
                <a:cubicBezTo>
                  <a:pt x="6885" y="21448"/>
                  <a:pt x="3037" y="21219"/>
                  <a:pt x="1049" y="18817"/>
                </a:cubicBezTo>
                <a:cubicBezTo>
                  <a:pt x="-439" y="17019"/>
                  <a:pt x="-334" y="14507"/>
                  <a:pt x="1299" y="12818"/>
                </a:cubicBezTo>
                <a:lnTo>
                  <a:pt x="10612" y="3166"/>
                </a:lnTo>
                <a:lnTo>
                  <a:pt x="10653" y="1586"/>
                </a:lnTo>
                <a:lnTo>
                  <a:pt x="11979" y="32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8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代码细节</a:t>
            </a:r>
            <a:r>
              <a:rPr lang="en-US" altLang="zh-CN" dirty="0" smtClean="0"/>
              <a:t>-Comment</a:t>
            </a:r>
            <a:r>
              <a:rPr lang="zh-CN" altLang="en-US" dirty="0"/>
              <a:t>知乎日报</a:t>
            </a:r>
            <a:r>
              <a:rPr lang="en-US" altLang="zh-CN" dirty="0"/>
              <a:t>app(1).</a:t>
            </a:r>
            <a:r>
              <a:rPr lang="en-US" altLang="zh-CN" dirty="0" err="1"/>
              <a:t>pptxFragment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ZhiHuDaliy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54da0e3e-e51d-4a1a-856e-f5ff383e5675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478365" y="1175609"/>
            <a:ext cx="11396302" cy="5064853"/>
            <a:chOff x="285219" y="1191199"/>
            <a:chExt cx="11396302" cy="4377482"/>
          </a:xfrm>
        </p:grpSpPr>
        <p:grpSp>
          <p:nvGrpSpPr>
            <p:cNvPr id="6" name="išḻî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/>
            <p:nvPr/>
          </p:nvGrpSpPr>
          <p:grpSpPr>
            <a:xfrm>
              <a:off x="285219" y="1502903"/>
              <a:ext cx="4188305" cy="4065778"/>
              <a:chOff x="2933701" y="4727576"/>
              <a:chExt cx="42165588" cy="40932100"/>
            </a:xfrm>
          </p:grpSpPr>
          <p:sp>
            <p:nvSpPr>
              <p:cNvPr id="22" name="íşḷïďe"/>
              <p:cNvSpPr/>
              <p:nvPr/>
            </p:nvSpPr>
            <p:spPr bwMode="auto">
              <a:xfrm>
                <a:off x="11680826" y="39716076"/>
                <a:ext cx="26352500" cy="5943600"/>
              </a:xfrm>
              <a:custGeom>
                <a:avLst/>
                <a:gdLst/>
                <a:ahLst/>
                <a:cxnLst>
                  <a:cxn ang="0">
                    <a:pos x="120" y="23"/>
                  </a:cxn>
                  <a:cxn ang="0">
                    <a:pos x="111" y="26"/>
                  </a:cxn>
                  <a:cxn ang="0">
                    <a:pos x="101" y="29"/>
                  </a:cxn>
                  <a:cxn ang="0">
                    <a:pos x="111" y="26"/>
                  </a:cxn>
                  <a:cxn ang="0">
                    <a:pos x="120" y="23"/>
                  </a:cxn>
                  <a:cxn ang="0">
                    <a:pos x="120" y="23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84" y="10"/>
                  </a:cxn>
                  <a:cxn ang="0">
                    <a:pos x="84" y="10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89" y="10"/>
                  </a:cxn>
                  <a:cxn ang="0">
                    <a:pos x="88" y="10"/>
                  </a:cxn>
                  <a:cxn ang="0">
                    <a:pos x="92" y="10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197" y="3"/>
                  </a:cxn>
                  <a:cxn ang="0">
                    <a:pos x="196" y="22"/>
                  </a:cxn>
                  <a:cxn ang="0">
                    <a:pos x="165" y="35"/>
                  </a:cxn>
                  <a:cxn ang="0">
                    <a:pos x="127" y="26"/>
                  </a:cxn>
                  <a:cxn ang="0">
                    <a:pos x="118" y="30"/>
                  </a:cxn>
                  <a:cxn ang="0">
                    <a:pos x="73" y="37"/>
                  </a:cxn>
                  <a:cxn ang="0">
                    <a:pos x="45" y="31"/>
                  </a:cxn>
                  <a:cxn ang="0">
                    <a:pos x="31" y="22"/>
                  </a:cxn>
                  <a:cxn ang="0">
                    <a:pos x="29" y="5"/>
                  </a:cxn>
                  <a:cxn ang="0">
                    <a:pos x="0" y="24"/>
                  </a:cxn>
                  <a:cxn ang="0">
                    <a:pos x="118" y="53"/>
                  </a:cxn>
                  <a:cxn ang="0">
                    <a:pos x="235" y="24"/>
                  </a:cxn>
                  <a:cxn ang="0">
                    <a:pos x="197" y="3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4" y="1"/>
                  </a:cxn>
                  <a:cxn ang="0">
                    <a:pos x="118" y="3"/>
                  </a:cxn>
                  <a:cxn ang="0">
                    <a:pos x="124" y="1"/>
                  </a:cxn>
                  <a:cxn ang="0">
                    <a:pos x="113" y="0"/>
                  </a:cxn>
                </a:cxnLst>
                <a:rect l="0" t="0" r="r" b="b"/>
                <a:pathLst>
                  <a:path w="235" h="53">
                    <a:moveTo>
                      <a:pt x="120" y="23"/>
                    </a:moveTo>
                    <a:cubicBezTo>
                      <a:pt x="115" y="25"/>
                      <a:pt x="111" y="26"/>
                      <a:pt x="111" y="26"/>
                    </a:cubicBezTo>
                    <a:cubicBezTo>
                      <a:pt x="107" y="27"/>
                      <a:pt x="104" y="28"/>
                      <a:pt x="101" y="29"/>
                    </a:cubicBezTo>
                    <a:cubicBezTo>
                      <a:pt x="104" y="28"/>
                      <a:pt x="107" y="27"/>
                      <a:pt x="111" y="26"/>
                    </a:cubicBezTo>
                    <a:cubicBezTo>
                      <a:pt x="111" y="26"/>
                      <a:pt x="115" y="25"/>
                      <a:pt x="120" y="23"/>
                    </a:cubicBezTo>
                    <a:cubicBezTo>
                      <a:pt x="120" y="23"/>
                      <a:pt x="120" y="23"/>
                      <a:pt x="120" y="23"/>
                    </a:cubicBezTo>
                    <a:moveTo>
                      <a:pt x="90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88" y="9"/>
                      <a:pt x="87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7" y="10"/>
                      <a:pt x="88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9" y="10"/>
                      <a:pt x="88" y="10"/>
                      <a:pt x="88" y="10"/>
                    </a:cubicBezTo>
                    <a:cubicBezTo>
                      <a:pt x="89" y="10"/>
                      <a:pt x="90" y="10"/>
                      <a:pt x="92" y="10"/>
                    </a:cubicBezTo>
                    <a:cubicBezTo>
                      <a:pt x="91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moveTo>
                      <a:pt x="197" y="3"/>
                    </a:moveTo>
                    <a:cubicBezTo>
                      <a:pt x="199" y="9"/>
                      <a:pt x="200" y="17"/>
                      <a:pt x="196" y="22"/>
                    </a:cubicBezTo>
                    <a:cubicBezTo>
                      <a:pt x="191" y="28"/>
                      <a:pt x="182" y="35"/>
                      <a:pt x="165" y="35"/>
                    </a:cubicBezTo>
                    <a:cubicBezTo>
                      <a:pt x="155" y="35"/>
                      <a:pt x="143" y="32"/>
                      <a:pt x="127" y="26"/>
                    </a:cubicBezTo>
                    <a:cubicBezTo>
                      <a:pt x="123" y="28"/>
                      <a:pt x="119" y="29"/>
                      <a:pt x="118" y="30"/>
                    </a:cubicBezTo>
                    <a:cubicBezTo>
                      <a:pt x="99" y="35"/>
                      <a:pt x="84" y="37"/>
                      <a:pt x="73" y="37"/>
                    </a:cubicBezTo>
                    <a:cubicBezTo>
                      <a:pt x="60" y="37"/>
                      <a:pt x="51" y="35"/>
                      <a:pt x="45" y="31"/>
                    </a:cubicBezTo>
                    <a:cubicBezTo>
                      <a:pt x="38" y="29"/>
                      <a:pt x="34" y="25"/>
                      <a:pt x="31" y="22"/>
                    </a:cubicBezTo>
                    <a:cubicBezTo>
                      <a:pt x="27" y="18"/>
                      <a:pt x="27" y="11"/>
                      <a:pt x="29" y="5"/>
                    </a:cubicBezTo>
                    <a:cubicBezTo>
                      <a:pt x="11" y="10"/>
                      <a:pt x="0" y="17"/>
                      <a:pt x="0" y="24"/>
                    </a:cubicBezTo>
                    <a:cubicBezTo>
                      <a:pt x="0" y="40"/>
                      <a:pt x="53" y="53"/>
                      <a:pt x="118" y="53"/>
                    </a:cubicBezTo>
                    <a:cubicBezTo>
                      <a:pt x="183" y="53"/>
                      <a:pt x="235" y="40"/>
                      <a:pt x="235" y="24"/>
                    </a:cubicBezTo>
                    <a:cubicBezTo>
                      <a:pt x="235" y="16"/>
                      <a:pt x="221" y="8"/>
                      <a:pt x="197" y="3"/>
                    </a:cubicBezTo>
                    <a:moveTo>
                      <a:pt x="113" y="0"/>
                    </a:moveTo>
                    <a:cubicBezTo>
                      <a:pt x="111" y="0"/>
                      <a:pt x="111" y="0"/>
                      <a:pt x="111" y="0"/>
                    </a:cubicBezTo>
                    <a:cubicBezTo>
                      <a:pt x="112" y="1"/>
                      <a:pt x="113" y="1"/>
                      <a:pt x="114" y="1"/>
                    </a:cubicBezTo>
                    <a:cubicBezTo>
                      <a:pt x="115" y="2"/>
                      <a:pt x="117" y="2"/>
                      <a:pt x="118" y="3"/>
                    </a:cubicBezTo>
                    <a:cubicBezTo>
                      <a:pt x="121" y="2"/>
                      <a:pt x="123" y="1"/>
                      <a:pt x="124" y="1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00A9B5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íş1iḍê"/>
              <p:cNvSpPr/>
              <p:nvPr/>
            </p:nvSpPr>
            <p:spPr bwMode="auto">
              <a:xfrm>
                <a:off x="25361901" y="38258751"/>
                <a:ext cx="5494338" cy="4037013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15" y="25"/>
                  </a:cxn>
                  <a:cxn ang="0">
                    <a:pos x="40" y="35"/>
                  </a:cxn>
                  <a:cxn ang="0">
                    <a:pos x="47" y="34"/>
                  </a:cxn>
                  <a:cxn ang="0">
                    <a:pos x="49" y="30"/>
                  </a:cxn>
                  <a:cxn ang="0">
                    <a:pos x="27" y="12"/>
                  </a:cxn>
                  <a:cxn ang="0">
                    <a:pos x="21" y="10"/>
                  </a:cxn>
                  <a:cxn ang="0">
                    <a:pos x="20" y="6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2" y="14"/>
                  </a:cxn>
                </a:cxnLst>
                <a:rect l="0" t="0" r="r" b="b"/>
                <a:pathLst>
                  <a:path w="49" h="36">
                    <a:moveTo>
                      <a:pt x="2" y="14"/>
                    </a:moveTo>
                    <a:cubicBezTo>
                      <a:pt x="3" y="15"/>
                      <a:pt x="10" y="19"/>
                      <a:pt x="15" y="25"/>
                    </a:cubicBezTo>
                    <a:cubicBezTo>
                      <a:pt x="21" y="27"/>
                      <a:pt x="40" y="35"/>
                      <a:pt x="40" y="35"/>
                    </a:cubicBezTo>
                    <a:cubicBezTo>
                      <a:pt x="40" y="35"/>
                      <a:pt x="44" y="36"/>
                      <a:pt x="47" y="34"/>
                    </a:cubicBezTo>
                    <a:cubicBezTo>
                      <a:pt x="49" y="33"/>
                      <a:pt x="49" y="30"/>
                      <a:pt x="49" y="30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0" y="13"/>
                      <a:pt x="2" y="14"/>
                    </a:cubicBezTo>
                  </a:path>
                </a:pathLst>
              </a:custGeom>
              <a:solidFill>
                <a:srgbClr val="0C0B0B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íṩľíḑé"/>
              <p:cNvSpPr/>
              <p:nvPr/>
            </p:nvSpPr>
            <p:spPr bwMode="auto">
              <a:xfrm>
                <a:off x="21661438" y="37360226"/>
                <a:ext cx="12558713" cy="7513638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14" y="19"/>
                  </a:cxn>
                  <a:cxn ang="0">
                    <a:pos x="35" y="26"/>
                  </a:cxn>
                  <a:cxn ang="0">
                    <a:pos x="49" y="30"/>
                  </a:cxn>
                  <a:cxn ang="0">
                    <a:pos x="57" y="31"/>
                  </a:cxn>
                  <a:cxn ang="0">
                    <a:pos x="52" y="22"/>
                  </a:cxn>
                  <a:cxn ang="0">
                    <a:pos x="24" y="21"/>
                  </a:cxn>
                  <a:cxn ang="0">
                    <a:pos x="24" y="21"/>
                  </a:cxn>
                  <a:cxn ang="0">
                    <a:pos x="24" y="0"/>
                  </a:cxn>
                  <a:cxn ang="0">
                    <a:pos x="60" y="0"/>
                  </a:cxn>
                  <a:cxn ang="0">
                    <a:pos x="107" y="20"/>
                  </a:cxn>
                  <a:cxn ang="0">
                    <a:pos x="107" y="43"/>
                  </a:cxn>
                  <a:cxn ang="0">
                    <a:pos x="27" y="41"/>
                  </a:cxn>
                  <a:cxn ang="0">
                    <a:pos x="1" y="30"/>
                  </a:cxn>
                  <a:cxn ang="0">
                    <a:pos x="6" y="22"/>
                  </a:cxn>
                </a:cxnLst>
                <a:rect l="0" t="0" r="r" b="b"/>
                <a:pathLst>
                  <a:path w="112" h="67">
                    <a:moveTo>
                      <a:pt x="6" y="22"/>
                    </a:moveTo>
                    <a:cubicBezTo>
                      <a:pt x="9" y="19"/>
                      <a:pt x="13" y="18"/>
                      <a:pt x="14" y="19"/>
                    </a:cubicBezTo>
                    <a:cubicBezTo>
                      <a:pt x="14" y="19"/>
                      <a:pt x="31" y="24"/>
                      <a:pt x="35" y="26"/>
                    </a:cubicBezTo>
                    <a:cubicBezTo>
                      <a:pt x="40" y="27"/>
                      <a:pt x="45" y="29"/>
                      <a:pt x="49" y="30"/>
                    </a:cubicBezTo>
                    <a:cubicBezTo>
                      <a:pt x="52" y="31"/>
                      <a:pt x="55" y="31"/>
                      <a:pt x="57" y="31"/>
                    </a:cubicBezTo>
                    <a:cubicBezTo>
                      <a:pt x="64" y="31"/>
                      <a:pt x="70" y="25"/>
                      <a:pt x="52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97" y="4"/>
                      <a:pt x="107" y="20"/>
                    </a:cubicBezTo>
                    <a:cubicBezTo>
                      <a:pt x="110" y="25"/>
                      <a:pt x="112" y="37"/>
                      <a:pt x="107" y="43"/>
                    </a:cubicBezTo>
                    <a:cubicBezTo>
                      <a:pt x="98" y="53"/>
                      <a:pt x="78" y="67"/>
                      <a:pt x="27" y="41"/>
                    </a:cubicBezTo>
                    <a:cubicBezTo>
                      <a:pt x="26" y="41"/>
                      <a:pt x="2" y="31"/>
                      <a:pt x="1" y="30"/>
                    </a:cubicBezTo>
                    <a:cubicBezTo>
                      <a:pt x="1" y="30"/>
                      <a:pt x="0" y="27"/>
                      <a:pt x="6" y="22"/>
                    </a:cubicBezTo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" name="išľiḋè"/>
              <p:cNvSpPr/>
              <p:nvPr/>
            </p:nvSpPr>
            <p:spPr bwMode="auto">
              <a:xfrm>
                <a:off x="24352251" y="37360226"/>
                <a:ext cx="9196388" cy="2019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8" y="3"/>
                  </a:cxn>
                  <a:cxn ang="0">
                    <a:pos x="82" y="18"/>
                  </a:cxn>
                  <a:cxn ang="0">
                    <a:pos x="36" y="0"/>
                  </a:cxn>
                </a:cxnLst>
                <a:rect l="0" t="0" r="r" b="b"/>
                <a:pathLst>
                  <a:path w="82" h="18">
                    <a:moveTo>
                      <a:pt x="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68" y="6"/>
                      <a:pt x="82" y="18"/>
                    </a:cubicBezTo>
                    <a:cubicBezTo>
                      <a:pt x="70" y="4"/>
                      <a:pt x="36" y="0"/>
                      <a:pt x="36" y="0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íṡlîḑê"/>
              <p:cNvSpPr/>
              <p:nvPr/>
            </p:nvSpPr>
            <p:spPr bwMode="auto">
              <a:xfrm>
                <a:off x="16725901" y="42295763"/>
                <a:ext cx="9196388" cy="1570038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66" y="3"/>
                  </a:cxn>
                  <a:cxn ang="0">
                    <a:pos x="56" y="6"/>
                  </a:cxn>
                  <a:cxn ang="0">
                    <a:pos x="20" y="11"/>
                  </a:cxn>
                  <a:cxn ang="0">
                    <a:pos x="0" y="8"/>
                  </a:cxn>
                  <a:cxn ang="0">
                    <a:pos x="28" y="14"/>
                  </a:cxn>
                  <a:cxn ang="0">
                    <a:pos x="73" y="7"/>
                  </a:cxn>
                  <a:cxn ang="0">
                    <a:pos x="82" y="3"/>
                  </a:cxn>
                  <a:cxn ang="0">
                    <a:pos x="75" y="0"/>
                  </a:cxn>
                </a:cxnLst>
                <a:rect l="0" t="0" r="r" b="b"/>
                <a:pathLst>
                  <a:path w="82" h="14">
                    <a:moveTo>
                      <a:pt x="75" y="0"/>
                    </a:moveTo>
                    <a:cubicBezTo>
                      <a:pt x="70" y="2"/>
                      <a:pt x="66" y="3"/>
                      <a:pt x="66" y="3"/>
                    </a:cubicBezTo>
                    <a:cubicBezTo>
                      <a:pt x="62" y="4"/>
                      <a:pt x="59" y="5"/>
                      <a:pt x="56" y="6"/>
                    </a:cubicBezTo>
                    <a:cubicBezTo>
                      <a:pt x="41" y="9"/>
                      <a:pt x="30" y="11"/>
                      <a:pt x="20" y="11"/>
                    </a:cubicBezTo>
                    <a:cubicBezTo>
                      <a:pt x="12" y="11"/>
                      <a:pt x="5" y="10"/>
                      <a:pt x="0" y="8"/>
                    </a:cubicBezTo>
                    <a:cubicBezTo>
                      <a:pt x="6" y="12"/>
                      <a:pt x="15" y="14"/>
                      <a:pt x="28" y="14"/>
                    </a:cubicBezTo>
                    <a:cubicBezTo>
                      <a:pt x="39" y="14"/>
                      <a:pt x="54" y="12"/>
                      <a:pt x="73" y="7"/>
                    </a:cubicBezTo>
                    <a:cubicBezTo>
                      <a:pt x="74" y="6"/>
                      <a:pt x="78" y="5"/>
                      <a:pt x="82" y="3"/>
                    </a:cubicBezTo>
                    <a:cubicBezTo>
                      <a:pt x="80" y="2"/>
                      <a:pt x="78" y="1"/>
                      <a:pt x="75" y="0"/>
                    </a:cubicBezTo>
                  </a:path>
                </a:pathLst>
              </a:custGeom>
              <a:solidFill>
                <a:srgbClr val="00949E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ïs1íḍè"/>
              <p:cNvSpPr/>
              <p:nvPr/>
            </p:nvSpPr>
            <p:spPr bwMode="auto">
              <a:xfrm>
                <a:off x="25138063" y="41062276"/>
                <a:ext cx="2803525" cy="157003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0" y="11"/>
                  </a:cxn>
                  <a:cxn ang="0">
                    <a:pos x="7" y="14"/>
                  </a:cxn>
                  <a:cxn ang="0">
                    <a:pos x="24" y="4"/>
                  </a:cxn>
                  <a:cxn ang="0">
                    <a:pos x="25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14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4"/>
                      <a:pt x="6" y="8"/>
                      <a:pt x="0" y="11"/>
                    </a:cubicBezTo>
                    <a:cubicBezTo>
                      <a:pt x="3" y="12"/>
                      <a:pt x="5" y="13"/>
                      <a:pt x="7" y="14"/>
                    </a:cubicBezTo>
                    <a:cubicBezTo>
                      <a:pt x="13" y="11"/>
                      <a:pt x="20" y="8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1" y="2"/>
                      <a:pt x="19" y="1"/>
                      <a:pt x="17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" name="íṥ1íḍé"/>
              <p:cNvSpPr/>
              <p:nvPr/>
            </p:nvSpPr>
            <p:spPr bwMode="auto">
              <a:xfrm>
                <a:off x="14595476" y="37360226"/>
                <a:ext cx="12447588" cy="6840538"/>
              </a:xfrm>
              <a:custGeom>
                <a:avLst/>
                <a:gdLst/>
                <a:ahLst/>
                <a:cxnLst>
                  <a:cxn ang="0">
                    <a:pos x="106" y="25"/>
                  </a:cxn>
                  <a:cxn ang="0">
                    <a:pos x="98" y="21"/>
                  </a:cxn>
                  <a:cxn ang="0">
                    <a:pos x="55" y="31"/>
                  </a:cxn>
                  <a:cxn ang="0">
                    <a:pos x="60" y="22"/>
                  </a:cxn>
                  <a:cxn ang="0">
                    <a:pos x="87" y="21"/>
                  </a:cxn>
                  <a:cxn ang="0">
                    <a:pos x="88" y="21"/>
                  </a:cxn>
                  <a:cxn ang="0">
                    <a:pos x="88" y="0"/>
                  </a:cxn>
                  <a:cxn ang="0">
                    <a:pos x="52" y="0"/>
                  </a:cxn>
                  <a:cxn ang="0">
                    <a:pos x="5" y="20"/>
                  </a:cxn>
                  <a:cxn ang="0">
                    <a:pos x="5" y="43"/>
                  </a:cxn>
                  <a:cxn ang="0">
                    <a:pos x="85" y="47"/>
                  </a:cxn>
                  <a:cxn ang="0">
                    <a:pos x="111" y="33"/>
                  </a:cxn>
                  <a:cxn ang="0">
                    <a:pos x="106" y="25"/>
                  </a:cxn>
                </a:cxnLst>
                <a:rect l="0" t="0" r="r" b="b"/>
                <a:pathLst>
                  <a:path w="111" h="61">
                    <a:moveTo>
                      <a:pt x="106" y="25"/>
                    </a:moveTo>
                    <a:cubicBezTo>
                      <a:pt x="101" y="21"/>
                      <a:pt x="99" y="22"/>
                      <a:pt x="98" y="21"/>
                    </a:cubicBezTo>
                    <a:cubicBezTo>
                      <a:pt x="98" y="21"/>
                      <a:pt x="68" y="33"/>
                      <a:pt x="55" y="31"/>
                    </a:cubicBezTo>
                    <a:cubicBezTo>
                      <a:pt x="48" y="30"/>
                      <a:pt x="41" y="25"/>
                      <a:pt x="60" y="22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15" y="4"/>
                      <a:pt x="5" y="20"/>
                    </a:cubicBezTo>
                    <a:cubicBezTo>
                      <a:pt x="2" y="25"/>
                      <a:pt x="0" y="37"/>
                      <a:pt x="5" y="43"/>
                    </a:cubicBezTo>
                    <a:cubicBezTo>
                      <a:pt x="14" y="53"/>
                      <a:pt x="35" y="61"/>
                      <a:pt x="85" y="47"/>
                    </a:cubicBezTo>
                    <a:cubicBezTo>
                      <a:pt x="86" y="47"/>
                      <a:pt x="104" y="40"/>
                      <a:pt x="111" y="33"/>
                    </a:cubicBezTo>
                    <a:cubicBezTo>
                      <a:pt x="111" y="33"/>
                      <a:pt x="110" y="28"/>
                      <a:pt x="106" y="25"/>
                    </a:cubicBezTo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ïşlíḋe"/>
              <p:cNvSpPr/>
              <p:nvPr/>
            </p:nvSpPr>
            <p:spPr bwMode="auto">
              <a:xfrm>
                <a:off x="20202526" y="39716076"/>
                <a:ext cx="6505575" cy="1681163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0" y="9"/>
                  </a:cxn>
                  <a:cxn ang="0">
                    <a:pos x="7" y="12"/>
                  </a:cxn>
                  <a:cxn ang="0">
                    <a:pos x="50" y="3"/>
                  </a:cxn>
                  <a:cxn ang="0">
                    <a:pos x="58" y="6"/>
                  </a:cxn>
                  <a:cxn ang="0">
                    <a:pos x="56" y="4"/>
                  </a:cxn>
                  <a:cxn ang="0">
                    <a:pos x="48" y="0"/>
                  </a:cxn>
                  <a:cxn ang="0">
                    <a:pos x="5" y="10"/>
                  </a:cxn>
                </a:cxnLst>
                <a:rect l="0" t="0" r="r" b="b"/>
                <a:pathLst>
                  <a:path w="58" h="15">
                    <a:moveTo>
                      <a:pt x="5" y="10"/>
                    </a:moveTo>
                    <a:cubicBezTo>
                      <a:pt x="3" y="10"/>
                      <a:pt x="1" y="9"/>
                      <a:pt x="0" y="9"/>
                    </a:cubicBezTo>
                    <a:cubicBezTo>
                      <a:pt x="0" y="10"/>
                      <a:pt x="4" y="12"/>
                      <a:pt x="7" y="12"/>
                    </a:cubicBezTo>
                    <a:cubicBezTo>
                      <a:pt x="21" y="15"/>
                      <a:pt x="50" y="3"/>
                      <a:pt x="50" y="3"/>
                    </a:cubicBezTo>
                    <a:cubicBezTo>
                      <a:pt x="51" y="3"/>
                      <a:pt x="54" y="3"/>
                      <a:pt x="58" y="6"/>
                    </a:cubicBezTo>
                    <a:cubicBezTo>
                      <a:pt x="58" y="5"/>
                      <a:pt x="57" y="5"/>
                      <a:pt x="56" y="4"/>
                    </a:cubicBezTo>
                    <a:cubicBezTo>
                      <a:pt x="51" y="0"/>
                      <a:pt x="49" y="1"/>
                      <a:pt x="48" y="0"/>
                    </a:cubicBezTo>
                    <a:cubicBezTo>
                      <a:pt x="48" y="0"/>
                      <a:pt x="18" y="12"/>
                      <a:pt x="5" y="10"/>
                    </a:cubicBezTo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iš1iďê"/>
              <p:cNvSpPr/>
              <p:nvPr/>
            </p:nvSpPr>
            <p:spPr bwMode="auto">
              <a:xfrm>
                <a:off x="21661438" y="39379526"/>
                <a:ext cx="3251200" cy="145732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17" y="4"/>
                  </a:cxn>
                  <a:cxn ang="0">
                    <a:pos x="26" y="7"/>
                  </a:cxn>
                  <a:cxn ang="0">
                    <a:pos x="29" y="6"/>
                  </a:cxn>
                  <a:cxn ang="0">
                    <a:pos x="27" y="5"/>
                  </a:cxn>
                  <a:cxn ang="0">
                    <a:pos x="14" y="1"/>
                  </a:cxn>
                  <a:cxn ang="0">
                    <a:pos x="6" y="4"/>
                  </a:cxn>
                  <a:cxn ang="0">
                    <a:pos x="1" y="12"/>
                  </a:cxn>
                  <a:cxn ang="0">
                    <a:pos x="2" y="13"/>
                  </a:cxn>
                  <a:cxn ang="0">
                    <a:pos x="4" y="12"/>
                  </a:cxn>
                  <a:cxn ang="0">
                    <a:pos x="9" y="7"/>
                  </a:cxn>
                </a:cxnLst>
                <a:rect l="0" t="0" r="r" b="b"/>
                <a:pathLst>
                  <a:path w="29" h="13">
                    <a:moveTo>
                      <a:pt x="9" y="7"/>
                    </a:moveTo>
                    <a:cubicBezTo>
                      <a:pt x="12" y="4"/>
                      <a:pt x="15" y="3"/>
                      <a:pt x="17" y="4"/>
                    </a:cubicBezTo>
                    <a:cubicBezTo>
                      <a:pt x="17" y="4"/>
                      <a:pt x="21" y="5"/>
                      <a:pt x="26" y="7"/>
                    </a:cubicBezTo>
                    <a:cubicBezTo>
                      <a:pt x="27" y="6"/>
                      <a:pt x="28" y="6"/>
                      <a:pt x="29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3"/>
                      <a:pt x="14" y="1"/>
                      <a:pt x="14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9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5" y="11"/>
                      <a:pt x="6" y="9"/>
                      <a:pt x="9" y="7"/>
                    </a:cubicBezTo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î$ḷíḍè"/>
              <p:cNvSpPr/>
              <p:nvPr/>
            </p:nvSpPr>
            <p:spPr bwMode="auto">
              <a:xfrm>
                <a:off x="24352251" y="39716076"/>
                <a:ext cx="112713" cy="1588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71" y="0"/>
                  </a:cxn>
                </a:cxnLst>
                <a:rect l="0" t="0" r="r" b="b"/>
                <a:pathLst>
                  <a:path w="71">
                    <a:moveTo>
                      <a:pt x="71" y="0"/>
                    </a:moveTo>
                    <a:lnTo>
                      <a:pt x="71" y="0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ïṣľíḍe"/>
              <p:cNvSpPr/>
              <p:nvPr/>
            </p:nvSpPr>
            <p:spPr bwMode="auto">
              <a:xfrm>
                <a:off x="17848263" y="37922201"/>
                <a:ext cx="5719763" cy="3700463"/>
              </a:xfrm>
              <a:custGeom>
                <a:avLst/>
                <a:gdLst/>
                <a:ahLst/>
                <a:cxnLst>
                  <a:cxn ang="0">
                    <a:pos x="49" y="15"/>
                  </a:cxn>
                  <a:cxn ang="0">
                    <a:pos x="35" y="25"/>
                  </a:cxn>
                  <a:cxn ang="0">
                    <a:pos x="9" y="32"/>
                  </a:cxn>
                  <a:cxn ang="0">
                    <a:pos x="2" y="31"/>
                  </a:cxn>
                  <a:cxn ang="0">
                    <a:pos x="1" y="27"/>
                  </a:cxn>
                  <a:cxn ang="0">
                    <a:pos x="24" y="11"/>
                  </a:cxn>
                  <a:cxn ang="0">
                    <a:pos x="30" y="10"/>
                  </a:cxn>
                  <a:cxn ang="0">
                    <a:pos x="31" y="5"/>
                  </a:cxn>
                  <a:cxn ang="0">
                    <a:pos x="36" y="1"/>
                  </a:cxn>
                  <a:cxn ang="0">
                    <a:pos x="39" y="0"/>
                  </a:cxn>
                  <a:cxn ang="0">
                    <a:pos x="41" y="2"/>
                  </a:cxn>
                  <a:cxn ang="0">
                    <a:pos x="49" y="15"/>
                  </a:cxn>
                </a:cxnLst>
                <a:rect l="0" t="0" r="r" b="b"/>
                <a:pathLst>
                  <a:path w="51" h="33">
                    <a:moveTo>
                      <a:pt x="49" y="15"/>
                    </a:moveTo>
                    <a:cubicBezTo>
                      <a:pt x="47" y="16"/>
                      <a:pt x="40" y="18"/>
                      <a:pt x="35" y="25"/>
                    </a:cubicBezTo>
                    <a:cubicBezTo>
                      <a:pt x="28" y="26"/>
                      <a:pt x="9" y="32"/>
                      <a:pt x="9" y="32"/>
                    </a:cubicBezTo>
                    <a:cubicBezTo>
                      <a:pt x="9" y="32"/>
                      <a:pt x="4" y="33"/>
                      <a:pt x="2" y="31"/>
                    </a:cubicBezTo>
                    <a:cubicBezTo>
                      <a:pt x="0" y="30"/>
                      <a:pt x="1" y="27"/>
                      <a:pt x="1" y="2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8" y="0"/>
                      <a:pt x="39" y="0"/>
                    </a:cubicBezTo>
                    <a:cubicBezTo>
                      <a:pt x="40" y="1"/>
                      <a:pt x="41" y="2"/>
                      <a:pt x="41" y="2"/>
                    </a:cubicBezTo>
                    <a:cubicBezTo>
                      <a:pt x="41" y="2"/>
                      <a:pt x="51" y="14"/>
                      <a:pt x="49" y="15"/>
                    </a:cubicBezTo>
                  </a:path>
                </a:pathLst>
              </a:custGeom>
              <a:solidFill>
                <a:srgbClr val="19181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" name="îS1ide"/>
              <p:cNvSpPr/>
              <p:nvPr/>
            </p:nvSpPr>
            <p:spPr bwMode="auto">
              <a:xfrm>
                <a:off x="14595476" y="37360226"/>
                <a:ext cx="9869488" cy="5046663"/>
              </a:xfrm>
              <a:custGeom>
                <a:avLst/>
                <a:gdLst/>
                <a:ahLst/>
                <a:cxnLst>
                  <a:cxn ang="0">
                    <a:pos x="8" y="22"/>
                  </a:cxn>
                  <a:cxn ang="0">
                    <a:pos x="55" y="3"/>
                  </a:cxn>
                  <a:cxn ang="0">
                    <a:pos x="88" y="3"/>
                  </a:cxn>
                  <a:cxn ang="0">
                    <a:pos x="88" y="0"/>
                  </a:cxn>
                  <a:cxn ang="0">
                    <a:pos x="52" y="0"/>
                  </a:cxn>
                  <a:cxn ang="0">
                    <a:pos x="5" y="20"/>
                  </a:cxn>
                  <a:cxn ang="0">
                    <a:pos x="5" y="43"/>
                  </a:cxn>
                  <a:cxn ang="0">
                    <a:pos x="7" y="45"/>
                  </a:cxn>
                  <a:cxn ang="0">
                    <a:pos x="8" y="22"/>
                  </a:cxn>
                </a:cxnLst>
                <a:rect l="0" t="0" r="r" b="b"/>
                <a:pathLst>
                  <a:path w="88" h="45">
                    <a:moveTo>
                      <a:pt x="8" y="22"/>
                    </a:moveTo>
                    <a:cubicBezTo>
                      <a:pt x="17" y="6"/>
                      <a:pt x="55" y="3"/>
                      <a:pt x="55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15" y="4"/>
                      <a:pt x="5" y="20"/>
                    </a:cubicBezTo>
                    <a:cubicBezTo>
                      <a:pt x="2" y="25"/>
                      <a:pt x="0" y="37"/>
                      <a:pt x="5" y="43"/>
                    </a:cubicBezTo>
                    <a:cubicBezTo>
                      <a:pt x="6" y="44"/>
                      <a:pt x="6" y="44"/>
                      <a:pt x="7" y="45"/>
                    </a:cubicBezTo>
                    <a:cubicBezTo>
                      <a:pt x="2" y="39"/>
                      <a:pt x="4" y="28"/>
                      <a:pt x="8" y="22"/>
                    </a:cubicBezTo>
                    <a:close/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" name="îṥľïḍè"/>
              <p:cNvSpPr/>
              <p:nvPr/>
            </p:nvSpPr>
            <p:spPr bwMode="auto">
              <a:xfrm>
                <a:off x="32426276" y="15381288"/>
                <a:ext cx="12673013" cy="10428288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68"/>
                  </a:cxn>
                  <a:cxn ang="0">
                    <a:pos x="83" y="74"/>
                  </a:cxn>
                  <a:cxn ang="0">
                    <a:pos x="98" y="0"/>
                  </a:cxn>
                </a:cxnLst>
                <a:rect l="0" t="0" r="r" b="b"/>
                <a:pathLst>
                  <a:path w="113" h="93">
                    <a:moveTo>
                      <a:pt x="9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15" y="90"/>
                      <a:pt x="56" y="93"/>
                      <a:pt x="83" y="74"/>
                    </a:cubicBezTo>
                    <a:cubicBezTo>
                      <a:pt x="110" y="55"/>
                      <a:pt x="113" y="21"/>
                      <a:pt x="98" y="0"/>
                    </a:cubicBezTo>
                    <a:close/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iş1ïḍé"/>
              <p:cNvSpPr/>
              <p:nvPr/>
            </p:nvSpPr>
            <p:spPr bwMode="auto">
              <a:xfrm>
                <a:off x="31753176" y="14371638"/>
                <a:ext cx="12336463" cy="9531350"/>
              </a:xfrm>
              <a:custGeom>
                <a:avLst/>
                <a:gdLst/>
                <a:ahLst/>
                <a:cxnLst>
                  <a:cxn ang="0">
                    <a:pos x="104" y="9"/>
                  </a:cxn>
                  <a:cxn ang="0">
                    <a:pos x="65" y="57"/>
                  </a:cxn>
                  <a:cxn ang="0">
                    <a:pos x="6" y="77"/>
                  </a:cxn>
                  <a:cxn ang="0">
                    <a:pos x="45" y="29"/>
                  </a:cxn>
                  <a:cxn ang="0">
                    <a:pos x="104" y="9"/>
                  </a:cxn>
                </a:cxnLst>
                <a:rect l="0" t="0" r="r" b="b"/>
                <a:pathLst>
                  <a:path w="110" h="85">
                    <a:moveTo>
                      <a:pt x="104" y="9"/>
                    </a:moveTo>
                    <a:cubicBezTo>
                      <a:pt x="110" y="17"/>
                      <a:pt x="92" y="38"/>
                      <a:pt x="65" y="57"/>
                    </a:cubicBezTo>
                    <a:cubicBezTo>
                      <a:pt x="38" y="77"/>
                      <a:pt x="11" y="85"/>
                      <a:pt x="6" y="77"/>
                    </a:cubicBezTo>
                    <a:cubicBezTo>
                      <a:pt x="0" y="69"/>
                      <a:pt x="18" y="48"/>
                      <a:pt x="45" y="29"/>
                    </a:cubicBezTo>
                    <a:cubicBezTo>
                      <a:pt x="72" y="9"/>
                      <a:pt x="98" y="0"/>
                      <a:pt x="104" y="9"/>
                    </a:cubicBezTo>
                    <a:close/>
                  </a:path>
                </a:pathLst>
              </a:custGeom>
              <a:solidFill>
                <a:srgbClr val="F5B39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6" name="îṣlíḑe"/>
              <p:cNvSpPr/>
              <p:nvPr/>
            </p:nvSpPr>
            <p:spPr bwMode="auto">
              <a:xfrm>
                <a:off x="32875538" y="15155863"/>
                <a:ext cx="9980613" cy="7626350"/>
              </a:xfrm>
              <a:custGeom>
                <a:avLst/>
                <a:gdLst/>
                <a:ahLst/>
                <a:cxnLst>
                  <a:cxn ang="0">
                    <a:pos x="86" y="5"/>
                  </a:cxn>
                  <a:cxn ang="0">
                    <a:pos x="51" y="43"/>
                  </a:cxn>
                  <a:cxn ang="0">
                    <a:pos x="4" y="63"/>
                  </a:cxn>
                  <a:cxn ang="0">
                    <a:pos x="38" y="25"/>
                  </a:cxn>
                  <a:cxn ang="0">
                    <a:pos x="86" y="5"/>
                  </a:cxn>
                </a:cxnLst>
                <a:rect l="0" t="0" r="r" b="b"/>
                <a:pathLst>
                  <a:path w="89" h="68">
                    <a:moveTo>
                      <a:pt x="86" y="5"/>
                    </a:moveTo>
                    <a:cubicBezTo>
                      <a:pt x="89" y="10"/>
                      <a:pt x="74" y="27"/>
                      <a:pt x="51" y="43"/>
                    </a:cubicBezTo>
                    <a:cubicBezTo>
                      <a:pt x="28" y="59"/>
                      <a:pt x="7" y="68"/>
                      <a:pt x="4" y="63"/>
                    </a:cubicBezTo>
                    <a:cubicBezTo>
                      <a:pt x="0" y="58"/>
                      <a:pt x="16" y="41"/>
                      <a:pt x="38" y="25"/>
                    </a:cubicBezTo>
                    <a:cubicBezTo>
                      <a:pt x="61" y="9"/>
                      <a:pt x="82" y="0"/>
                      <a:pt x="86" y="5"/>
                    </a:cubicBezTo>
                    <a:close/>
                  </a:path>
                </a:pathLst>
              </a:custGeom>
              <a:solidFill>
                <a:srgbClr val="DF8F7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îşlîḑê"/>
              <p:cNvSpPr/>
              <p:nvPr/>
            </p:nvSpPr>
            <p:spPr bwMode="auto">
              <a:xfrm>
                <a:off x="21099463" y="40725726"/>
                <a:ext cx="673100" cy="1111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0"/>
                  </a:cxn>
                </a:cxnLst>
                <a:rect l="0" t="0" r="r" b="b"/>
                <a:pathLst>
                  <a:path w="6" h="1">
                    <a:moveTo>
                      <a:pt x="6" y="0"/>
                    </a:moveTo>
                    <a:cubicBezTo>
                      <a:pt x="4" y="0"/>
                      <a:pt x="3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949E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8" name="iṣļiḓe"/>
              <p:cNvSpPr/>
              <p:nvPr/>
            </p:nvSpPr>
            <p:spPr bwMode="auto">
              <a:xfrm>
                <a:off x="17848263" y="41062276"/>
                <a:ext cx="3027363" cy="100806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16" y="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2" y="8"/>
                  </a:cxn>
                  <a:cxn ang="0">
                    <a:pos x="6" y="9"/>
                  </a:cxn>
                  <a:cxn ang="0">
                    <a:pos x="10" y="8"/>
                  </a:cxn>
                  <a:cxn ang="0">
                    <a:pos x="27" y="0"/>
                  </a:cxn>
                  <a:cxn ang="0">
                    <a:pos x="25" y="0"/>
                  </a:cxn>
                </a:cxnLst>
                <a:rect l="0" t="0" r="r" b="b"/>
                <a:pathLst>
                  <a:path w="27" h="9">
                    <a:moveTo>
                      <a:pt x="25" y="0"/>
                    </a:moveTo>
                    <a:cubicBezTo>
                      <a:pt x="22" y="0"/>
                      <a:pt x="19" y="1"/>
                      <a:pt x="16" y="2"/>
                    </a:cubicBezTo>
                    <a:cubicBezTo>
                      <a:pt x="12" y="3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5" y="4"/>
                      <a:pt x="3" y="4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7"/>
                      <a:pt x="2" y="8"/>
                    </a:cubicBezTo>
                    <a:cubicBezTo>
                      <a:pt x="3" y="8"/>
                      <a:pt x="5" y="9"/>
                      <a:pt x="6" y="9"/>
                    </a:cubicBezTo>
                    <a:cubicBezTo>
                      <a:pt x="8" y="9"/>
                      <a:pt x="10" y="8"/>
                      <a:pt x="10" y="8"/>
                    </a:cubicBezTo>
                    <a:cubicBezTo>
                      <a:pt x="10" y="8"/>
                      <a:pt x="20" y="4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isḷiḑè"/>
              <p:cNvSpPr/>
              <p:nvPr/>
            </p:nvSpPr>
            <p:spPr bwMode="auto">
              <a:xfrm>
                <a:off x="20651788" y="40836851"/>
                <a:ext cx="896938" cy="2254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4" y="1"/>
                      <a:pt x="6" y="1"/>
                      <a:pt x="8" y="0"/>
                    </a:cubicBezTo>
                  </a:path>
                </a:pathLst>
              </a:custGeom>
              <a:solidFill>
                <a:srgbClr val="35313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0" name="íṧḻíḋè"/>
              <p:cNvSpPr/>
              <p:nvPr/>
            </p:nvSpPr>
            <p:spPr bwMode="auto">
              <a:xfrm>
                <a:off x="18072101" y="41286113"/>
                <a:ext cx="1570038" cy="22383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1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14" y="0"/>
                  </a:cxn>
                </a:cxnLst>
                <a:rect l="0" t="0" r="r" b="b"/>
                <a:pathLst>
                  <a:path w="14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3" y="2"/>
                      <a:pt x="1" y="2"/>
                      <a:pt x="0" y="1"/>
                    </a:cubicBezTo>
                    <a:moveTo>
                      <a:pt x="14" y="0"/>
                    </a:moveTo>
                    <a:cubicBezTo>
                      <a:pt x="10" y="1"/>
                      <a:pt x="7" y="2"/>
                      <a:pt x="7" y="2"/>
                    </a:cubicBezTo>
                    <a:cubicBezTo>
                      <a:pt x="7" y="2"/>
                      <a:pt x="10" y="1"/>
                      <a:pt x="14" y="0"/>
                    </a:cubicBezTo>
                  </a:path>
                </a:pathLst>
              </a:custGeom>
              <a:solidFill>
                <a:srgbClr val="141313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1" name="íšlïḑé"/>
              <p:cNvSpPr/>
              <p:nvPr/>
            </p:nvSpPr>
            <p:spPr bwMode="auto">
              <a:xfrm>
                <a:off x="25361901" y="38258751"/>
                <a:ext cx="5494338" cy="4037013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15" y="25"/>
                  </a:cxn>
                  <a:cxn ang="0">
                    <a:pos x="40" y="35"/>
                  </a:cxn>
                  <a:cxn ang="0">
                    <a:pos x="47" y="34"/>
                  </a:cxn>
                  <a:cxn ang="0">
                    <a:pos x="49" y="30"/>
                  </a:cxn>
                  <a:cxn ang="0">
                    <a:pos x="27" y="12"/>
                  </a:cxn>
                  <a:cxn ang="0">
                    <a:pos x="21" y="10"/>
                  </a:cxn>
                  <a:cxn ang="0">
                    <a:pos x="20" y="6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2" y="14"/>
                  </a:cxn>
                </a:cxnLst>
                <a:rect l="0" t="0" r="r" b="b"/>
                <a:pathLst>
                  <a:path w="49" h="36">
                    <a:moveTo>
                      <a:pt x="2" y="14"/>
                    </a:moveTo>
                    <a:cubicBezTo>
                      <a:pt x="3" y="15"/>
                      <a:pt x="10" y="19"/>
                      <a:pt x="15" y="25"/>
                    </a:cubicBezTo>
                    <a:cubicBezTo>
                      <a:pt x="21" y="27"/>
                      <a:pt x="40" y="35"/>
                      <a:pt x="40" y="35"/>
                    </a:cubicBezTo>
                    <a:cubicBezTo>
                      <a:pt x="40" y="35"/>
                      <a:pt x="44" y="36"/>
                      <a:pt x="47" y="34"/>
                    </a:cubicBezTo>
                    <a:cubicBezTo>
                      <a:pt x="49" y="33"/>
                      <a:pt x="49" y="30"/>
                      <a:pt x="49" y="30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0" y="13"/>
                      <a:pt x="2" y="14"/>
                    </a:cubicBezTo>
                  </a:path>
                </a:pathLst>
              </a:custGeom>
              <a:solidFill>
                <a:srgbClr val="19181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2" name="iṩľïḍe"/>
              <p:cNvSpPr/>
              <p:nvPr/>
            </p:nvSpPr>
            <p:spPr bwMode="auto">
              <a:xfrm>
                <a:off x="27043063" y="38369876"/>
                <a:ext cx="4373563" cy="381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5" y="5"/>
                  </a:cxn>
                  <a:cxn ang="0">
                    <a:pos x="6" y="9"/>
                  </a:cxn>
                  <a:cxn ang="0">
                    <a:pos x="12" y="11"/>
                  </a:cxn>
                  <a:cxn ang="0">
                    <a:pos x="34" y="29"/>
                  </a:cxn>
                  <a:cxn ang="0">
                    <a:pos x="34" y="30"/>
                  </a:cxn>
                  <a:cxn ang="0">
                    <a:pos x="32" y="33"/>
                  </a:cxn>
                  <a:cxn ang="0">
                    <a:pos x="32" y="33"/>
                  </a:cxn>
                  <a:cxn ang="0">
                    <a:pos x="32" y="33"/>
                  </a:cxn>
                  <a:cxn ang="0">
                    <a:pos x="30" y="34"/>
                  </a:cxn>
                  <a:cxn ang="0">
                    <a:pos x="33" y="34"/>
                  </a:cxn>
                  <a:cxn ang="0">
                    <a:pos x="37" y="33"/>
                  </a:cxn>
                  <a:cxn ang="0">
                    <a:pos x="39" y="30"/>
                  </a:cxn>
                  <a:cxn ang="0">
                    <a:pos x="17" y="11"/>
                  </a:cxn>
                  <a:cxn ang="0">
                    <a:pos x="11" y="10"/>
                  </a:cxn>
                  <a:cxn ang="0">
                    <a:pos x="10" y="5"/>
                  </a:cxn>
                  <a:cxn ang="0">
                    <a:pos x="5" y="1"/>
                  </a:cxn>
                  <a:cxn ang="0">
                    <a:pos x="3" y="0"/>
                  </a:cxn>
                </a:cxnLst>
                <a:rect l="0" t="0" r="r" b="b"/>
                <a:pathLst>
                  <a:path w="39" h="34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30"/>
                      <a:pt x="34" y="30"/>
                    </a:cubicBezTo>
                    <a:cubicBezTo>
                      <a:pt x="34" y="31"/>
                      <a:pt x="34" y="32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1" y="34"/>
                      <a:pt x="31" y="34"/>
                      <a:pt x="30" y="34"/>
                    </a:cubicBezTo>
                    <a:cubicBezTo>
                      <a:pt x="31" y="34"/>
                      <a:pt x="32" y="34"/>
                      <a:pt x="33" y="34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9" y="32"/>
                      <a:pt x="39" y="30"/>
                      <a:pt x="39" y="3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3" y="0"/>
                      <a:pt x="3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3" name="ïşḻîḓê"/>
              <p:cNvSpPr/>
              <p:nvPr/>
            </p:nvSpPr>
            <p:spPr bwMode="auto">
              <a:xfrm>
                <a:off x="30408563" y="41733788"/>
                <a:ext cx="447675" cy="44926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4" y="0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3"/>
                    </a:cubicBezTo>
                    <a:moveTo>
                      <a:pt x="4" y="0"/>
                    </a:moveTo>
                    <a:cubicBezTo>
                      <a:pt x="4" y="1"/>
                      <a:pt x="4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2"/>
                      <a:pt x="4" y="1"/>
                      <a:pt x="4" y="0"/>
                    </a:cubicBezTo>
                  </a:path>
                </a:pathLst>
              </a:custGeom>
              <a:solidFill>
                <a:srgbClr val="141313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4" name="ïs1ïḓè"/>
              <p:cNvSpPr/>
              <p:nvPr/>
            </p:nvSpPr>
            <p:spPr bwMode="auto">
              <a:xfrm>
                <a:off x="11455401" y="33659763"/>
                <a:ext cx="8410575" cy="706596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35" y="31"/>
                  </a:cxn>
                  <a:cxn ang="0">
                    <a:pos x="21" y="18"/>
                  </a:cxn>
                  <a:cxn ang="0">
                    <a:pos x="14" y="26"/>
                  </a:cxn>
                  <a:cxn ang="0">
                    <a:pos x="22" y="24"/>
                  </a:cxn>
                  <a:cxn ang="0">
                    <a:pos x="25" y="32"/>
                  </a:cxn>
                  <a:cxn ang="0">
                    <a:pos x="19" y="37"/>
                  </a:cxn>
                  <a:cxn ang="0">
                    <a:pos x="12" y="27"/>
                  </a:cxn>
                  <a:cxn ang="0">
                    <a:pos x="20" y="41"/>
                  </a:cxn>
                  <a:cxn ang="0">
                    <a:pos x="6" y="49"/>
                  </a:cxn>
                  <a:cxn ang="0">
                    <a:pos x="10" y="55"/>
                  </a:cxn>
                  <a:cxn ang="0">
                    <a:pos x="23" y="45"/>
                  </a:cxn>
                  <a:cxn ang="0">
                    <a:pos x="11" y="57"/>
                  </a:cxn>
                  <a:cxn ang="0">
                    <a:pos x="17" y="60"/>
                  </a:cxn>
                  <a:cxn ang="0">
                    <a:pos x="27" y="46"/>
                  </a:cxn>
                  <a:cxn ang="0">
                    <a:pos x="22" y="59"/>
                  </a:cxn>
                  <a:cxn ang="0">
                    <a:pos x="27" y="61"/>
                  </a:cxn>
                  <a:cxn ang="0">
                    <a:pos x="31" y="46"/>
                  </a:cxn>
                  <a:cxn ang="0">
                    <a:pos x="38" y="38"/>
                  </a:cxn>
                  <a:cxn ang="0">
                    <a:pos x="75" y="14"/>
                  </a:cxn>
                  <a:cxn ang="0">
                    <a:pos x="62" y="0"/>
                  </a:cxn>
                </a:cxnLst>
                <a:rect l="0" t="0" r="r" b="b"/>
                <a:pathLst>
                  <a:path w="75" h="63">
                    <a:moveTo>
                      <a:pt x="62" y="0"/>
                    </a:moveTo>
                    <a:cubicBezTo>
                      <a:pt x="62" y="0"/>
                      <a:pt x="45" y="27"/>
                      <a:pt x="35" y="31"/>
                    </a:cubicBezTo>
                    <a:cubicBezTo>
                      <a:pt x="35" y="31"/>
                      <a:pt x="31" y="18"/>
                      <a:pt x="21" y="18"/>
                    </a:cubicBezTo>
                    <a:cubicBezTo>
                      <a:pt x="15" y="18"/>
                      <a:pt x="9" y="23"/>
                      <a:pt x="14" y="26"/>
                    </a:cubicBezTo>
                    <a:cubicBezTo>
                      <a:pt x="18" y="26"/>
                      <a:pt x="17" y="23"/>
                      <a:pt x="22" y="24"/>
                    </a:cubicBezTo>
                    <a:cubicBezTo>
                      <a:pt x="26" y="25"/>
                      <a:pt x="26" y="30"/>
                      <a:pt x="25" y="32"/>
                    </a:cubicBezTo>
                    <a:cubicBezTo>
                      <a:pt x="25" y="34"/>
                      <a:pt x="23" y="37"/>
                      <a:pt x="19" y="37"/>
                    </a:cubicBezTo>
                    <a:cubicBezTo>
                      <a:pt x="16" y="36"/>
                      <a:pt x="15" y="28"/>
                      <a:pt x="12" y="27"/>
                    </a:cubicBezTo>
                    <a:cubicBezTo>
                      <a:pt x="7" y="25"/>
                      <a:pt x="4" y="42"/>
                      <a:pt x="20" y="41"/>
                    </a:cubicBezTo>
                    <a:cubicBezTo>
                      <a:pt x="20" y="47"/>
                      <a:pt x="12" y="50"/>
                      <a:pt x="6" y="49"/>
                    </a:cubicBezTo>
                    <a:cubicBezTo>
                      <a:pt x="0" y="48"/>
                      <a:pt x="1" y="57"/>
                      <a:pt x="10" y="55"/>
                    </a:cubicBezTo>
                    <a:cubicBezTo>
                      <a:pt x="18" y="53"/>
                      <a:pt x="20" y="50"/>
                      <a:pt x="23" y="45"/>
                    </a:cubicBezTo>
                    <a:cubicBezTo>
                      <a:pt x="24" y="54"/>
                      <a:pt x="13" y="55"/>
                      <a:pt x="11" y="57"/>
                    </a:cubicBezTo>
                    <a:cubicBezTo>
                      <a:pt x="10" y="58"/>
                      <a:pt x="9" y="63"/>
                      <a:pt x="17" y="60"/>
                    </a:cubicBezTo>
                    <a:cubicBezTo>
                      <a:pt x="24" y="57"/>
                      <a:pt x="27" y="48"/>
                      <a:pt x="27" y="46"/>
                    </a:cubicBezTo>
                    <a:cubicBezTo>
                      <a:pt x="29" y="50"/>
                      <a:pt x="22" y="56"/>
                      <a:pt x="22" y="59"/>
                    </a:cubicBezTo>
                    <a:cubicBezTo>
                      <a:pt x="22" y="61"/>
                      <a:pt x="24" y="62"/>
                      <a:pt x="27" y="61"/>
                    </a:cubicBezTo>
                    <a:cubicBezTo>
                      <a:pt x="28" y="60"/>
                      <a:pt x="29" y="52"/>
                      <a:pt x="31" y="46"/>
                    </a:cubicBezTo>
                    <a:cubicBezTo>
                      <a:pt x="35" y="43"/>
                      <a:pt x="36" y="41"/>
                      <a:pt x="38" y="38"/>
                    </a:cubicBezTo>
                    <a:cubicBezTo>
                      <a:pt x="38" y="38"/>
                      <a:pt x="62" y="30"/>
                      <a:pt x="75" y="14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5" name="ïṥ1ïďê"/>
              <p:cNvSpPr/>
              <p:nvPr/>
            </p:nvSpPr>
            <p:spPr bwMode="auto">
              <a:xfrm>
                <a:off x="28949651" y="33659763"/>
                <a:ext cx="8523288" cy="70659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0" y="31"/>
                  </a:cxn>
                  <a:cxn ang="0">
                    <a:pos x="54" y="18"/>
                  </a:cxn>
                  <a:cxn ang="0">
                    <a:pos x="61" y="26"/>
                  </a:cxn>
                  <a:cxn ang="0">
                    <a:pos x="53" y="24"/>
                  </a:cxn>
                  <a:cxn ang="0">
                    <a:pos x="50" y="32"/>
                  </a:cxn>
                  <a:cxn ang="0">
                    <a:pos x="56" y="37"/>
                  </a:cxn>
                  <a:cxn ang="0">
                    <a:pos x="63" y="27"/>
                  </a:cxn>
                  <a:cxn ang="0">
                    <a:pos x="55" y="41"/>
                  </a:cxn>
                  <a:cxn ang="0">
                    <a:pos x="69" y="49"/>
                  </a:cxn>
                  <a:cxn ang="0">
                    <a:pos x="65" y="55"/>
                  </a:cxn>
                  <a:cxn ang="0">
                    <a:pos x="52" y="45"/>
                  </a:cxn>
                  <a:cxn ang="0">
                    <a:pos x="64" y="57"/>
                  </a:cxn>
                  <a:cxn ang="0">
                    <a:pos x="59" y="60"/>
                  </a:cxn>
                  <a:cxn ang="0">
                    <a:pos x="48" y="46"/>
                  </a:cxn>
                  <a:cxn ang="0">
                    <a:pos x="53" y="59"/>
                  </a:cxn>
                  <a:cxn ang="0">
                    <a:pos x="48" y="61"/>
                  </a:cxn>
                  <a:cxn ang="0">
                    <a:pos x="44" y="46"/>
                  </a:cxn>
                  <a:cxn ang="0">
                    <a:pos x="37" y="38"/>
                  </a:cxn>
                  <a:cxn ang="0">
                    <a:pos x="0" y="14"/>
                  </a:cxn>
                  <a:cxn ang="0">
                    <a:pos x="14" y="0"/>
                  </a:cxn>
                </a:cxnLst>
                <a:rect l="0" t="0" r="r" b="b"/>
                <a:pathLst>
                  <a:path w="76" h="63">
                    <a:moveTo>
                      <a:pt x="14" y="0"/>
                    </a:moveTo>
                    <a:cubicBezTo>
                      <a:pt x="14" y="0"/>
                      <a:pt x="30" y="27"/>
                      <a:pt x="40" y="31"/>
                    </a:cubicBezTo>
                    <a:cubicBezTo>
                      <a:pt x="40" y="31"/>
                      <a:pt x="44" y="18"/>
                      <a:pt x="54" y="18"/>
                    </a:cubicBezTo>
                    <a:cubicBezTo>
                      <a:pt x="60" y="18"/>
                      <a:pt x="67" y="23"/>
                      <a:pt x="61" y="26"/>
                    </a:cubicBezTo>
                    <a:cubicBezTo>
                      <a:pt x="57" y="26"/>
                      <a:pt x="58" y="23"/>
                      <a:pt x="53" y="24"/>
                    </a:cubicBezTo>
                    <a:cubicBezTo>
                      <a:pt x="50" y="25"/>
                      <a:pt x="49" y="30"/>
                      <a:pt x="50" y="32"/>
                    </a:cubicBezTo>
                    <a:cubicBezTo>
                      <a:pt x="50" y="34"/>
                      <a:pt x="52" y="37"/>
                      <a:pt x="56" y="37"/>
                    </a:cubicBezTo>
                    <a:cubicBezTo>
                      <a:pt x="60" y="36"/>
                      <a:pt x="60" y="28"/>
                      <a:pt x="63" y="27"/>
                    </a:cubicBezTo>
                    <a:cubicBezTo>
                      <a:pt x="69" y="25"/>
                      <a:pt x="71" y="42"/>
                      <a:pt x="55" y="41"/>
                    </a:cubicBezTo>
                    <a:cubicBezTo>
                      <a:pt x="55" y="47"/>
                      <a:pt x="63" y="50"/>
                      <a:pt x="69" y="49"/>
                    </a:cubicBezTo>
                    <a:cubicBezTo>
                      <a:pt x="76" y="48"/>
                      <a:pt x="75" y="57"/>
                      <a:pt x="65" y="55"/>
                    </a:cubicBezTo>
                    <a:cubicBezTo>
                      <a:pt x="58" y="53"/>
                      <a:pt x="55" y="50"/>
                      <a:pt x="52" y="45"/>
                    </a:cubicBezTo>
                    <a:cubicBezTo>
                      <a:pt x="51" y="54"/>
                      <a:pt x="62" y="55"/>
                      <a:pt x="64" y="57"/>
                    </a:cubicBezTo>
                    <a:cubicBezTo>
                      <a:pt x="66" y="58"/>
                      <a:pt x="66" y="63"/>
                      <a:pt x="59" y="60"/>
                    </a:cubicBezTo>
                    <a:cubicBezTo>
                      <a:pt x="51" y="57"/>
                      <a:pt x="48" y="48"/>
                      <a:pt x="48" y="46"/>
                    </a:cubicBezTo>
                    <a:cubicBezTo>
                      <a:pt x="46" y="50"/>
                      <a:pt x="53" y="56"/>
                      <a:pt x="53" y="59"/>
                    </a:cubicBezTo>
                    <a:cubicBezTo>
                      <a:pt x="53" y="61"/>
                      <a:pt x="51" y="62"/>
                      <a:pt x="48" y="61"/>
                    </a:cubicBezTo>
                    <a:cubicBezTo>
                      <a:pt x="47" y="60"/>
                      <a:pt x="46" y="52"/>
                      <a:pt x="44" y="46"/>
                    </a:cubicBezTo>
                    <a:cubicBezTo>
                      <a:pt x="40" y="43"/>
                      <a:pt x="39" y="41"/>
                      <a:pt x="37" y="38"/>
                    </a:cubicBezTo>
                    <a:cubicBezTo>
                      <a:pt x="37" y="38"/>
                      <a:pt x="13" y="30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6" name="íśḷîḋê"/>
              <p:cNvSpPr/>
              <p:nvPr/>
            </p:nvSpPr>
            <p:spPr bwMode="auto">
              <a:xfrm>
                <a:off x="17735551" y="29959301"/>
                <a:ext cx="13344525" cy="8186738"/>
              </a:xfrm>
              <a:custGeom>
                <a:avLst/>
                <a:gdLst/>
                <a:ahLst/>
                <a:cxnLst>
                  <a:cxn ang="0">
                    <a:pos x="95" y="5"/>
                  </a:cxn>
                  <a:cxn ang="0">
                    <a:pos x="60" y="1"/>
                  </a:cxn>
                  <a:cxn ang="0">
                    <a:pos x="24" y="5"/>
                  </a:cxn>
                  <a:cxn ang="0">
                    <a:pos x="0" y="35"/>
                  </a:cxn>
                  <a:cxn ang="0">
                    <a:pos x="6" y="46"/>
                  </a:cxn>
                  <a:cxn ang="0">
                    <a:pos x="19" y="52"/>
                  </a:cxn>
                  <a:cxn ang="0">
                    <a:pos x="26" y="43"/>
                  </a:cxn>
                  <a:cxn ang="0">
                    <a:pos x="24" y="66"/>
                  </a:cxn>
                  <a:cxn ang="0">
                    <a:pos x="60" y="73"/>
                  </a:cxn>
                  <a:cxn ang="0">
                    <a:pos x="95" y="66"/>
                  </a:cxn>
                  <a:cxn ang="0">
                    <a:pos x="93" y="43"/>
                  </a:cxn>
                  <a:cxn ang="0">
                    <a:pos x="101" y="52"/>
                  </a:cxn>
                  <a:cxn ang="0">
                    <a:pos x="112" y="46"/>
                  </a:cxn>
                  <a:cxn ang="0">
                    <a:pos x="119" y="35"/>
                  </a:cxn>
                  <a:cxn ang="0">
                    <a:pos x="95" y="5"/>
                  </a:cxn>
                </a:cxnLst>
                <a:rect l="0" t="0" r="r" b="b"/>
                <a:pathLst>
                  <a:path w="119" h="73">
                    <a:moveTo>
                      <a:pt x="95" y="5"/>
                    </a:moveTo>
                    <a:cubicBezTo>
                      <a:pt x="90" y="1"/>
                      <a:pt x="73" y="0"/>
                      <a:pt x="60" y="1"/>
                    </a:cubicBezTo>
                    <a:cubicBezTo>
                      <a:pt x="46" y="0"/>
                      <a:pt x="29" y="2"/>
                      <a:pt x="24" y="5"/>
                    </a:cubicBezTo>
                    <a:cubicBezTo>
                      <a:pt x="11" y="12"/>
                      <a:pt x="0" y="35"/>
                      <a:pt x="0" y="35"/>
                    </a:cubicBezTo>
                    <a:cubicBezTo>
                      <a:pt x="0" y="35"/>
                      <a:pt x="2" y="42"/>
                      <a:pt x="6" y="46"/>
                    </a:cubicBezTo>
                    <a:cubicBezTo>
                      <a:pt x="11" y="50"/>
                      <a:pt x="19" y="52"/>
                      <a:pt x="19" y="52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6"/>
                      <a:pt x="38" y="73"/>
                      <a:pt x="60" y="73"/>
                    </a:cubicBezTo>
                    <a:cubicBezTo>
                      <a:pt x="81" y="73"/>
                      <a:pt x="95" y="66"/>
                      <a:pt x="95" y="66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7" y="50"/>
                      <a:pt x="112" y="46"/>
                    </a:cubicBezTo>
                    <a:cubicBezTo>
                      <a:pt x="116" y="42"/>
                      <a:pt x="119" y="35"/>
                      <a:pt x="119" y="35"/>
                    </a:cubicBezTo>
                    <a:cubicBezTo>
                      <a:pt x="119" y="35"/>
                      <a:pt x="105" y="12"/>
                      <a:pt x="9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7" name="îṡḻïdè"/>
              <p:cNvSpPr/>
              <p:nvPr/>
            </p:nvSpPr>
            <p:spPr bwMode="auto">
              <a:xfrm>
                <a:off x="23568026" y="31529338"/>
                <a:ext cx="1681163" cy="5494338"/>
              </a:xfrm>
              <a:custGeom>
                <a:avLst/>
                <a:gdLst/>
                <a:ahLst/>
                <a:cxnLst>
                  <a:cxn ang="0">
                    <a:pos x="1059" y="495"/>
                  </a:cxn>
                  <a:cxn ang="0">
                    <a:pos x="565" y="0"/>
                  </a:cxn>
                  <a:cxn ang="0">
                    <a:pos x="0" y="495"/>
                  </a:cxn>
                  <a:cxn ang="0">
                    <a:pos x="423" y="989"/>
                  </a:cxn>
                  <a:cxn ang="0">
                    <a:pos x="0" y="2826"/>
                  </a:cxn>
                  <a:cxn ang="0">
                    <a:pos x="565" y="3461"/>
                  </a:cxn>
                  <a:cxn ang="0">
                    <a:pos x="1059" y="2826"/>
                  </a:cxn>
                  <a:cxn ang="0">
                    <a:pos x="635" y="989"/>
                  </a:cxn>
                  <a:cxn ang="0">
                    <a:pos x="1059" y="495"/>
                  </a:cxn>
                </a:cxnLst>
                <a:rect l="0" t="0" r="r" b="b"/>
                <a:pathLst>
                  <a:path w="1059" h="3461">
                    <a:moveTo>
                      <a:pt x="1059" y="495"/>
                    </a:moveTo>
                    <a:lnTo>
                      <a:pt x="565" y="0"/>
                    </a:lnTo>
                    <a:lnTo>
                      <a:pt x="0" y="495"/>
                    </a:lnTo>
                    <a:lnTo>
                      <a:pt x="423" y="989"/>
                    </a:lnTo>
                    <a:lnTo>
                      <a:pt x="0" y="2826"/>
                    </a:lnTo>
                    <a:lnTo>
                      <a:pt x="565" y="3461"/>
                    </a:lnTo>
                    <a:lnTo>
                      <a:pt x="1059" y="2826"/>
                    </a:lnTo>
                    <a:lnTo>
                      <a:pt x="635" y="989"/>
                    </a:lnTo>
                    <a:lnTo>
                      <a:pt x="1059" y="495"/>
                    </a:lnTo>
                    <a:close/>
                  </a:path>
                </a:pathLst>
              </a:custGeom>
              <a:solidFill>
                <a:srgbClr val="E72C43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8" name="ïśḷîḋé"/>
              <p:cNvSpPr/>
              <p:nvPr/>
            </p:nvSpPr>
            <p:spPr bwMode="auto">
              <a:xfrm>
                <a:off x="16278226" y="23006051"/>
                <a:ext cx="16371888" cy="8299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74"/>
                  </a:cxn>
                  <a:cxn ang="0">
                    <a:pos x="146" y="0"/>
                  </a:cxn>
                  <a:cxn ang="0">
                    <a:pos x="0" y="0"/>
                  </a:cxn>
                </a:cxnLst>
                <a:rect l="0" t="0" r="r" b="b"/>
                <a:pathLst>
                  <a:path w="146" h="74">
                    <a:moveTo>
                      <a:pt x="0" y="0"/>
                    </a:moveTo>
                    <a:cubicBezTo>
                      <a:pt x="0" y="48"/>
                      <a:pt x="34" y="74"/>
                      <a:pt x="75" y="74"/>
                    </a:cubicBezTo>
                    <a:cubicBezTo>
                      <a:pt x="115" y="74"/>
                      <a:pt x="146" y="41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9" name="íṣ1iḑe"/>
              <p:cNvSpPr/>
              <p:nvPr/>
            </p:nvSpPr>
            <p:spPr bwMode="auto">
              <a:xfrm>
                <a:off x="16278226" y="20764501"/>
                <a:ext cx="16371888" cy="4821238"/>
              </a:xfrm>
              <a:prstGeom prst="ellipse">
                <a:avLst/>
              </a:prstGeom>
              <a:solidFill>
                <a:srgbClr val="F5B39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0" name="íṩ1ïďe"/>
              <p:cNvSpPr/>
              <p:nvPr/>
            </p:nvSpPr>
            <p:spPr bwMode="auto">
              <a:xfrm>
                <a:off x="17960976" y="21212176"/>
                <a:ext cx="13007975" cy="3252788"/>
              </a:xfrm>
              <a:prstGeom prst="ellipse">
                <a:avLst/>
              </a:prstGeom>
              <a:solidFill>
                <a:srgbClr val="DF8F7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1" name="îsļîḑe"/>
              <p:cNvSpPr/>
              <p:nvPr/>
            </p:nvSpPr>
            <p:spPr bwMode="auto">
              <a:xfrm>
                <a:off x="19642138" y="26931938"/>
                <a:ext cx="3252788" cy="11207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4" y="6"/>
                  </a:cxn>
                  <a:cxn ang="0">
                    <a:pos x="25" y="1"/>
                  </a:cxn>
                  <a:cxn ang="0">
                    <a:pos x="28" y="1"/>
                  </a:cxn>
                  <a:cxn ang="0">
                    <a:pos x="28" y="4"/>
                  </a:cxn>
                  <a:cxn ang="0">
                    <a:pos x="14" y="10"/>
                  </a:cxn>
                </a:cxnLst>
                <a:rect l="0" t="0" r="r" b="b"/>
                <a:pathLst>
                  <a:path w="29" h="10">
                    <a:moveTo>
                      <a:pt x="14" y="10"/>
                    </a:moveTo>
                    <a:cubicBezTo>
                      <a:pt x="6" y="10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8" y="6"/>
                      <a:pt x="14" y="6"/>
                    </a:cubicBezTo>
                    <a:cubicBezTo>
                      <a:pt x="21" y="6"/>
                      <a:pt x="25" y="1"/>
                      <a:pt x="25" y="1"/>
                    </a:cubicBezTo>
                    <a:cubicBezTo>
                      <a:pt x="26" y="0"/>
                      <a:pt x="27" y="0"/>
                      <a:pt x="28" y="1"/>
                    </a:cubicBezTo>
                    <a:cubicBezTo>
                      <a:pt x="29" y="2"/>
                      <a:pt x="29" y="3"/>
                      <a:pt x="28" y="4"/>
                    </a:cubicBezTo>
                    <a:cubicBezTo>
                      <a:pt x="28" y="4"/>
                      <a:pt x="23" y="10"/>
                      <a:pt x="1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2" name="ísḷidè"/>
              <p:cNvSpPr/>
              <p:nvPr/>
            </p:nvSpPr>
            <p:spPr bwMode="auto">
              <a:xfrm>
                <a:off x="25473026" y="26931938"/>
                <a:ext cx="3252788" cy="11207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14" y="6"/>
                  </a:cxn>
                  <a:cxn ang="0">
                    <a:pos x="26" y="1"/>
                  </a:cxn>
                  <a:cxn ang="0">
                    <a:pos x="28" y="1"/>
                  </a:cxn>
                  <a:cxn ang="0">
                    <a:pos x="28" y="4"/>
                  </a:cxn>
                  <a:cxn ang="0">
                    <a:pos x="14" y="10"/>
                  </a:cxn>
                </a:cxnLst>
                <a:rect l="0" t="0" r="r" b="b"/>
                <a:pathLst>
                  <a:path w="29" h="10">
                    <a:moveTo>
                      <a:pt x="14" y="10"/>
                    </a:moveTo>
                    <a:cubicBezTo>
                      <a:pt x="6" y="10"/>
                      <a:pt x="1" y="4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3" y="0"/>
                      <a:pt x="3" y="1"/>
                    </a:cubicBezTo>
                    <a:cubicBezTo>
                      <a:pt x="3" y="1"/>
                      <a:pt x="8" y="6"/>
                      <a:pt x="14" y="6"/>
                    </a:cubicBezTo>
                    <a:cubicBezTo>
                      <a:pt x="21" y="6"/>
                      <a:pt x="26" y="1"/>
                      <a:pt x="26" y="1"/>
                    </a:cubicBezTo>
                    <a:cubicBezTo>
                      <a:pt x="26" y="0"/>
                      <a:pt x="28" y="0"/>
                      <a:pt x="28" y="1"/>
                    </a:cubicBezTo>
                    <a:cubicBezTo>
                      <a:pt x="29" y="2"/>
                      <a:pt x="29" y="3"/>
                      <a:pt x="28" y="4"/>
                    </a:cubicBezTo>
                    <a:cubicBezTo>
                      <a:pt x="28" y="4"/>
                      <a:pt x="23" y="10"/>
                      <a:pt x="1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3" name="ïş1ïdé"/>
              <p:cNvSpPr/>
              <p:nvPr/>
            </p:nvSpPr>
            <p:spPr bwMode="auto">
              <a:xfrm>
                <a:off x="22782213" y="29175076"/>
                <a:ext cx="3252788" cy="1120775"/>
              </a:xfrm>
              <a:custGeom>
                <a:avLst/>
                <a:gdLst/>
                <a:ahLst/>
                <a:cxnLst>
                  <a:cxn ang="0">
                    <a:pos x="15" y="10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4" y="1"/>
                  </a:cxn>
                  <a:cxn ang="0">
                    <a:pos x="15" y="6"/>
                  </a:cxn>
                  <a:cxn ang="0">
                    <a:pos x="26" y="1"/>
                  </a:cxn>
                  <a:cxn ang="0">
                    <a:pos x="28" y="1"/>
                  </a:cxn>
                  <a:cxn ang="0">
                    <a:pos x="29" y="3"/>
                  </a:cxn>
                  <a:cxn ang="0">
                    <a:pos x="15" y="10"/>
                  </a:cxn>
                </a:cxnLst>
                <a:rect l="0" t="0" r="r" b="b"/>
                <a:pathLst>
                  <a:path w="29" h="10">
                    <a:moveTo>
                      <a:pt x="15" y="10"/>
                    </a:moveTo>
                    <a:cubicBezTo>
                      <a:pt x="6" y="10"/>
                      <a:pt x="1" y="4"/>
                      <a:pt x="1" y="3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8" y="6"/>
                      <a:pt x="15" y="6"/>
                    </a:cubicBezTo>
                    <a:cubicBezTo>
                      <a:pt x="21" y="6"/>
                      <a:pt x="26" y="1"/>
                      <a:pt x="26" y="1"/>
                    </a:cubicBezTo>
                    <a:cubicBezTo>
                      <a:pt x="26" y="0"/>
                      <a:pt x="28" y="0"/>
                      <a:pt x="28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28" y="4"/>
                      <a:pt x="23" y="10"/>
                      <a:pt x="1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4" name="îsľíḍè"/>
              <p:cNvSpPr/>
              <p:nvPr/>
            </p:nvSpPr>
            <p:spPr bwMode="auto">
              <a:xfrm>
                <a:off x="2933701" y="11680826"/>
                <a:ext cx="4597400" cy="381158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1" y="30"/>
                  </a:cxn>
                  <a:cxn ang="0">
                    <a:pos x="24" y="20"/>
                  </a:cxn>
                  <a:cxn ang="0">
                    <a:pos x="30" y="25"/>
                  </a:cxn>
                  <a:cxn ang="0">
                    <a:pos x="30" y="16"/>
                  </a:cxn>
                  <a:cxn ang="0">
                    <a:pos x="38" y="20"/>
                  </a:cxn>
                  <a:cxn ang="0">
                    <a:pos x="34" y="7"/>
                  </a:cxn>
                  <a:cxn ang="0">
                    <a:pos x="35" y="4"/>
                  </a:cxn>
                  <a:cxn ang="0">
                    <a:pos x="30" y="0"/>
                  </a:cxn>
                </a:cxnLst>
                <a:rect l="0" t="0" r="r" b="b"/>
                <a:pathLst>
                  <a:path w="41" h="34">
                    <a:moveTo>
                      <a:pt x="30" y="0"/>
                    </a:moveTo>
                    <a:cubicBezTo>
                      <a:pt x="30" y="0"/>
                      <a:pt x="0" y="7"/>
                      <a:pt x="21" y="30"/>
                    </a:cubicBezTo>
                    <a:cubicBezTo>
                      <a:pt x="21" y="30"/>
                      <a:pt x="29" y="34"/>
                      <a:pt x="24" y="20"/>
                    </a:cubicBezTo>
                    <a:cubicBezTo>
                      <a:pt x="24" y="20"/>
                      <a:pt x="28" y="24"/>
                      <a:pt x="30" y="25"/>
                    </a:cubicBezTo>
                    <a:cubicBezTo>
                      <a:pt x="30" y="25"/>
                      <a:pt x="37" y="27"/>
                      <a:pt x="30" y="16"/>
                    </a:cubicBezTo>
                    <a:cubicBezTo>
                      <a:pt x="30" y="16"/>
                      <a:pt x="36" y="23"/>
                      <a:pt x="38" y="20"/>
                    </a:cubicBezTo>
                    <a:cubicBezTo>
                      <a:pt x="38" y="20"/>
                      <a:pt x="41" y="16"/>
                      <a:pt x="34" y="7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5" name="ï$ḷîḍê"/>
              <p:cNvSpPr/>
              <p:nvPr/>
            </p:nvSpPr>
            <p:spPr bwMode="auto">
              <a:xfrm>
                <a:off x="9101138" y="4727576"/>
                <a:ext cx="3700463" cy="4149725"/>
              </a:xfrm>
              <a:custGeom>
                <a:avLst/>
                <a:gdLst/>
                <a:ahLst/>
                <a:cxnLst>
                  <a:cxn ang="0">
                    <a:pos x="1" y="30"/>
                  </a:cxn>
                  <a:cxn ang="0">
                    <a:pos x="27" y="14"/>
                  </a:cxn>
                  <a:cxn ang="0">
                    <a:pos x="18" y="19"/>
                  </a:cxn>
                  <a:cxn ang="0">
                    <a:pos x="25" y="23"/>
                  </a:cxn>
                  <a:cxn ang="0">
                    <a:pos x="16" y="26"/>
                  </a:cxn>
                  <a:cxn ang="0">
                    <a:pos x="22" y="33"/>
                  </a:cxn>
                  <a:cxn ang="0">
                    <a:pos x="9" y="32"/>
                  </a:cxn>
                  <a:cxn ang="0">
                    <a:pos x="6" y="34"/>
                  </a:cxn>
                  <a:cxn ang="0">
                    <a:pos x="1" y="30"/>
                  </a:cxn>
                </a:cxnLst>
                <a:rect l="0" t="0" r="r" b="b"/>
                <a:pathLst>
                  <a:path w="33" h="37">
                    <a:moveTo>
                      <a:pt x="1" y="30"/>
                    </a:moveTo>
                    <a:cubicBezTo>
                      <a:pt x="1" y="30"/>
                      <a:pt x="0" y="0"/>
                      <a:pt x="27" y="14"/>
                    </a:cubicBezTo>
                    <a:cubicBezTo>
                      <a:pt x="27" y="14"/>
                      <a:pt x="33" y="20"/>
                      <a:pt x="18" y="19"/>
                    </a:cubicBezTo>
                    <a:cubicBezTo>
                      <a:pt x="18" y="19"/>
                      <a:pt x="24" y="21"/>
                      <a:pt x="25" y="23"/>
                    </a:cubicBezTo>
                    <a:cubicBezTo>
                      <a:pt x="26" y="24"/>
                      <a:pt x="29" y="30"/>
                      <a:pt x="16" y="26"/>
                    </a:cubicBezTo>
                    <a:cubicBezTo>
                      <a:pt x="16" y="26"/>
                      <a:pt x="24" y="30"/>
                      <a:pt x="22" y="33"/>
                    </a:cubicBezTo>
                    <a:cubicBezTo>
                      <a:pt x="22" y="33"/>
                      <a:pt x="20" y="37"/>
                      <a:pt x="9" y="32"/>
                    </a:cubicBezTo>
                    <a:cubicBezTo>
                      <a:pt x="6" y="34"/>
                      <a:pt x="6" y="34"/>
                      <a:pt x="6" y="34"/>
                    </a:cubicBezTo>
                    <a:lnTo>
                      <a:pt x="1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6" name="îŝľïdê"/>
              <p:cNvSpPr/>
              <p:nvPr/>
            </p:nvSpPr>
            <p:spPr bwMode="auto">
              <a:xfrm>
                <a:off x="5175251" y="7307263"/>
                <a:ext cx="5832475" cy="5381625"/>
              </a:xfrm>
              <a:custGeom>
                <a:avLst/>
                <a:gdLst/>
                <a:ahLst/>
                <a:cxnLst>
                  <a:cxn ang="0">
                    <a:pos x="46" y="28"/>
                  </a:cxn>
                  <a:cxn ang="0">
                    <a:pos x="38" y="7"/>
                  </a:cxn>
                  <a:cxn ang="0">
                    <a:pos x="7" y="11"/>
                  </a:cxn>
                  <a:cxn ang="0">
                    <a:pos x="11" y="41"/>
                  </a:cxn>
                  <a:cxn ang="0">
                    <a:pos x="34" y="43"/>
                  </a:cxn>
                  <a:cxn ang="0">
                    <a:pos x="37" y="46"/>
                  </a:cxn>
                  <a:cxn ang="0">
                    <a:pos x="45" y="45"/>
                  </a:cxn>
                  <a:cxn ang="0">
                    <a:pos x="50" y="38"/>
                  </a:cxn>
                  <a:cxn ang="0">
                    <a:pos x="49" y="31"/>
                  </a:cxn>
                  <a:cxn ang="0">
                    <a:pos x="46" y="28"/>
                  </a:cxn>
                </a:cxnLst>
                <a:rect l="0" t="0" r="r" b="b"/>
                <a:pathLst>
                  <a:path w="52" h="48">
                    <a:moveTo>
                      <a:pt x="46" y="28"/>
                    </a:moveTo>
                    <a:cubicBezTo>
                      <a:pt x="47" y="21"/>
                      <a:pt x="45" y="12"/>
                      <a:pt x="38" y="7"/>
                    </a:cubicBezTo>
                    <a:cubicBezTo>
                      <a:pt x="28" y="0"/>
                      <a:pt x="15" y="1"/>
                      <a:pt x="7" y="11"/>
                    </a:cubicBezTo>
                    <a:cubicBezTo>
                      <a:pt x="0" y="20"/>
                      <a:pt x="2" y="34"/>
                      <a:pt x="11" y="41"/>
                    </a:cubicBezTo>
                    <a:cubicBezTo>
                      <a:pt x="18" y="46"/>
                      <a:pt x="27" y="47"/>
                      <a:pt x="34" y="43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0" y="48"/>
                      <a:pt x="43" y="47"/>
                      <a:pt x="45" y="45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2" y="36"/>
                      <a:pt x="51" y="33"/>
                      <a:pt x="49" y="31"/>
                    </a:cubicBezTo>
                    <a:lnTo>
                      <a:pt x="46" y="28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7" name="ïśḷíḋe"/>
              <p:cNvSpPr/>
              <p:nvPr/>
            </p:nvSpPr>
            <p:spPr bwMode="auto">
              <a:xfrm>
                <a:off x="9213851" y="10558463"/>
                <a:ext cx="2578100" cy="28035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18" y="7"/>
                  </a:cxn>
                  <a:cxn ang="0">
                    <a:pos x="18" y="3"/>
                  </a:cxn>
                  <a:cxn ang="0">
                    <a:pos x="15" y="5"/>
                  </a:cxn>
                  <a:cxn ang="0">
                    <a:pos x="15" y="1"/>
                  </a:cxn>
                  <a:cxn ang="0">
                    <a:pos x="11" y="2"/>
                  </a:cxn>
                  <a:cxn ang="0">
                    <a:pos x="1" y="15"/>
                  </a:cxn>
                  <a:cxn ang="0">
                    <a:pos x="1" y="19"/>
                  </a:cxn>
                  <a:cxn ang="0">
                    <a:pos x="4" y="18"/>
                  </a:cxn>
                  <a:cxn ang="0">
                    <a:pos x="4" y="22"/>
                  </a:cxn>
                  <a:cxn ang="0">
                    <a:pos x="8" y="21"/>
                  </a:cxn>
                  <a:cxn ang="0">
                    <a:pos x="8" y="24"/>
                  </a:cxn>
                  <a:cxn ang="0">
                    <a:pos x="11" y="23"/>
                  </a:cxn>
                  <a:cxn ang="0">
                    <a:pos x="12" y="22"/>
                  </a:cxn>
                  <a:cxn ang="0">
                    <a:pos x="19" y="19"/>
                  </a:cxn>
                  <a:cxn ang="0">
                    <a:pos x="20" y="11"/>
                  </a:cxn>
                  <a:cxn ang="0">
                    <a:pos x="21" y="10"/>
                  </a:cxn>
                  <a:cxn ang="0">
                    <a:pos x="22" y="6"/>
                  </a:cxn>
                </a:cxnLst>
                <a:rect l="0" t="0" r="r" b="b"/>
                <a:pathLst>
                  <a:path w="23" h="25">
                    <a:moveTo>
                      <a:pt x="22" y="6"/>
                    </a:moveTo>
                    <a:cubicBezTo>
                      <a:pt x="21" y="5"/>
                      <a:pt x="19" y="6"/>
                      <a:pt x="18" y="7"/>
                    </a:cubicBezTo>
                    <a:cubicBezTo>
                      <a:pt x="19" y="6"/>
                      <a:pt x="19" y="4"/>
                      <a:pt x="18" y="3"/>
                    </a:cubicBezTo>
                    <a:cubicBezTo>
                      <a:pt x="17" y="3"/>
                      <a:pt x="16" y="3"/>
                      <a:pt x="15" y="5"/>
                    </a:cubicBezTo>
                    <a:cubicBezTo>
                      <a:pt x="16" y="3"/>
                      <a:pt x="16" y="1"/>
                      <a:pt x="15" y="1"/>
                    </a:cubicBezTo>
                    <a:cubicBezTo>
                      <a:pt x="14" y="0"/>
                      <a:pt x="12" y="1"/>
                      <a:pt x="11" y="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20"/>
                      <a:pt x="3" y="19"/>
                      <a:pt x="4" y="18"/>
                    </a:cubicBezTo>
                    <a:cubicBezTo>
                      <a:pt x="3" y="19"/>
                      <a:pt x="3" y="21"/>
                      <a:pt x="4" y="22"/>
                    </a:cubicBezTo>
                    <a:cubicBezTo>
                      <a:pt x="5" y="23"/>
                      <a:pt x="7" y="22"/>
                      <a:pt x="8" y="21"/>
                    </a:cubicBezTo>
                    <a:cubicBezTo>
                      <a:pt x="7" y="22"/>
                      <a:pt x="7" y="24"/>
                      <a:pt x="8" y="24"/>
                    </a:cubicBezTo>
                    <a:cubicBezTo>
                      <a:pt x="8" y="25"/>
                      <a:pt x="10" y="25"/>
                      <a:pt x="11" y="23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4" y="23"/>
                      <a:pt x="17" y="22"/>
                      <a:pt x="19" y="19"/>
                    </a:cubicBezTo>
                    <a:cubicBezTo>
                      <a:pt x="22" y="16"/>
                      <a:pt x="22" y="13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9"/>
                      <a:pt x="23" y="7"/>
                      <a:pt x="22" y="6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8" name="ïṡľîḋé"/>
              <p:cNvSpPr/>
              <p:nvPr/>
            </p:nvSpPr>
            <p:spPr bwMode="auto">
              <a:xfrm>
                <a:off x="4054476" y="13474701"/>
                <a:ext cx="1009650" cy="1681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3" y="8"/>
                  </a:cxn>
                  <a:cxn ang="0">
                    <a:pos x="5" y="11"/>
                  </a:cxn>
                  <a:cxn ang="0">
                    <a:pos x="6" y="12"/>
                  </a:cxn>
                  <a:cxn ang="0">
                    <a:pos x="7" y="13"/>
                  </a:cxn>
                  <a:cxn ang="0">
                    <a:pos x="9" y="14"/>
                  </a:cxn>
                  <a:cxn ang="0">
                    <a:pos x="9" y="15"/>
                  </a:cxn>
                  <a:cxn ang="0">
                    <a:pos x="6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9" h="15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8" y="15"/>
                      <a:pt x="6" y="14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5" y="13"/>
                      <a:pt x="4" y="12"/>
                      <a:pt x="4" y="12"/>
                    </a:cubicBezTo>
                    <a:cubicBezTo>
                      <a:pt x="3" y="11"/>
                      <a:pt x="2" y="10"/>
                      <a:pt x="2" y="9"/>
                    </a:cubicBezTo>
                    <a:cubicBezTo>
                      <a:pt x="1" y="8"/>
                      <a:pt x="1" y="7"/>
                      <a:pt x="0" y="6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9" name="iṥľîḋê"/>
              <p:cNvSpPr/>
              <p:nvPr/>
            </p:nvSpPr>
            <p:spPr bwMode="auto">
              <a:xfrm>
                <a:off x="3605213" y="13922376"/>
                <a:ext cx="785813" cy="12334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7" h="11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9"/>
                      <a:pt x="5" y="9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5" y="11"/>
                    </a:cubicBezTo>
                    <a:cubicBezTo>
                      <a:pt x="5" y="10"/>
                      <a:pt x="4" y="10"/>
                      <a:pt x="3" y="9"/>
                    </a:cubicBezTo>
                    <a:cubicBezTo>
                      <a:pt x="3" y="9"/>
                      <a:pt x="2" y="8"/>
                      <a:pt x="2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0" name="î$ḷiḓè"/>
              <p:cNvSpPr/>
              <p:nvPr/>
            </p:nvSpPr>
            <p:spPr bwMode="auto">
              <a:xfrm>
                <a:off x="9661526" y="5287963"/>
                <a:ext cx="2019300" cy="449263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5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4">
                    <a:moveTo>
                      <a:pt x="18" y="2"/>
                    </a:moveTo>
                    <a:cubicBezTo>
                      <a:pt x="18" y="2"/>
                      <a:pt x="17" y="1"/>
                      <a:pt x="15" y="1"/>
                    </a:cubicBezTo>
                    <a:cubicBezTo>
                      <a:pt x="14" y="1"/>
                      <a:pt x="11" y="1"/>
                      <a:pt x="9" y="1"/>
                    </a:cubicBezTo>
                    <a:cubicBezTo>
                      <a:pt x="8" y="1"/>
                      <a:pt x="7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4"/>
                      <a:pt x="1" y="3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1"/>
                      <a:pt x="18" y="2"/>
                      <a:pt x="1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1" name="îṣḷïḍè"/>
              <p:cNvSpPr/>
              <p:nvPr/>
            </p:nvSpPr>
            <p:spPr bwMode="auto">
              <a:xfrm>
                <a:off x="9885363" y="4727576"/>
                <a:ext cx="1458913" cy="33655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3" y="2"/>
                  </a:cxn>
                </a:cxnLst>
                <a:rect l="0" t="0" r="r" b="b"/>
                <a:pathLst>
                  <a:path w="13" h="3">
                    <a:moveTo>
                      <a:pt x="13" y="2"/>
                    </a:moveTo>
                    <a:cubicBezTo>
                      <a:pt x="13" y="2"/>
                      <a:pt x="12" y="2"/>
                      <a:pt x="11" y="2"/>
                    </a:cubicBezTo>
                    <a:cubicBezTo>
                      <a:pt x="10" y="1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2"/>
                      <a:pt x="7" y="1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3" y="1"/>
                      <a:pt x="13" y="2"/>
                      <a:pt x="1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2" name="ïšḷiďê"/>
              <p:cNvSpPr/>
              <p:nvPr/>
            </p:nvSpPr>
            <p:spPr bwMode="auto">
              <a:xfrm>
                <a:off x="11118851" y="13587413"/>
                <a:ext cx="2579688" cy="2466975"/>
              </a:xfrm>
              <a:custGeom>
                <a:avLst/>
                <a:gdLst/>
                <a:ahLst/>
                <a:cxnLst>
                  <a:cxn ang="0">
                    <a:pos x="23" y="22"/>
                  </a:cxn>
                  <a:cxn ang="0">
                    <a:pos x="19" y="19"/>
                  </a:cxn>
                  <a:cxn ang="0">
                    <a:pos x="11" y="12"/>
                  </a:cxn>
                  <a:cxn ang="0">
                    <a:pos x="3" y="4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12" y="11"/>
                  </a:cxn>
                  <a:cxn ang="0">
                    <a:pos x="19" y="18"/>
                  </a:cxn>
                  <a:cxn ang="0">
                    <a:pos x="23" y="22"/>
                  </a:cxn>
                </a:cxnLst>
                <a:rect l="0" t="0" r="r" b="b"/>
                <a:pathLst>
                  <a:path w="23" h="22">
                    <a:moveTo>
                      <a:pt x="23" y="22"/>
                    </a:moveTo>
                    <a:cubicBezTo>
                      <a:pt x="23" y="22"/>
                      <a:pt x="21" y="21"/>
                      <a:pt x="19" y="19"/>
                    </a:cubicBezTo>
                    <a:cubicBezTo>
                      <a:pt x="16" y="17"/>
                      <a:pt x="13" y="15"/>
                      <a:pt x="11" y="12"/>
                    </a:cubicBezTo>
                    <a:cubicBezTo>
                      <a:pt x="8" y="9"/>
                      <a:pt x="5" y="6"/>
                      <a:pt x="3" y="4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2" y="2"/>
                      <a:pt x="4" y="3"/>
                    </a:cubicBezTo>
                    <a:cubicBezTo>
                      <a:pt x="6" y="5"/>
                      <a:pt x="9" y="8"/>
                      <a:pt x="12" y="11"/>
                    </a:cubicBezTo>
                    <a:cubicBezTo>
                      <a:pt x="15" y="13"/>
                      <a:pt x="18" y="16"/>
                      <a:pt x="19" y="18"/>
                    </a:cubicBezTo>
                    <a:cubicBezTo>
                      <a:pt x="21" y="21"/>
                      <a:pt x="23" y="22"/>
                      <a:pt x="2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3" name="îsḷíḍe"/>
              <p:cNvSpPr/>
              <p:nvPr/>
            </p:nvSpPr>
            <p:spPr bwMode="auto">
              <a:xfrm>
                <a:off x="11568113" y="13138151"/>
                <a:ext cx="3476625" cy="3027363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25" y="23"/>
                  </a:cxn>
                  <a:cxn ang="0">
                    <a:pos x="15" y="14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5" y="4"/>
                  </a:cxn>
                  <a:cxn ang="0">
                    <a:pos x="16" y="13"/>
                  </a:cxn>
                  <a:cxn ang="0">
                    <a:pos x="26" y="23"/>
                  </a:cxn>
                  <a:cxn ang="0">
                    <a:pos x="31" y="27"/>
                  </a:cxn>
                </a:cxnLst>
                <a:rect l="0" t="0" r="r" b="b"/>
                <a:pathLst>
                  <a:path w="31" h="27">
                    <a:moveTo>
                      <a:pt x="31" y="27"/>
                    </a:moveTo>
                    <a:cubicBezTo>
                      <a:pt x="31" y="27"/>
                      <a:pt x="28" y="26"/>
                      <a:pt x="25" y="23"/>
                    </a:cubicBezTo>
                    <a:cubicBezTo>
                      <a:pt x="22" y="21"/>
                      <a:pt x="18" y="18"/>
                      <a:pt x="15" y="14"/>
                    </a:cubicBezTo>
                    <a:cubicBezTo>
                      <a:pt x="11" y="11"/>
                      <a:pt x="7" y="7"/>
                      <a:pt x="4" y="4"/>
                    </a:cubicBez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5" y="4"/>
                    </a:cubicBezTo>
                    <a:cubicBezTo>
                      <a:pt x="8" y="6"/>
                      <a:pt x="12" y="9"/>
                      <a:pt x="16" y="13"/>
                    </a:cubicBezTo>
                    <a:cubicBezTo>
                      <a:pt x="20" y="16"/>
                      <a:pt x="23" y="20"/>
                      <a:pt x="26" y="23"/>
                    </a:cubicBezTo>
                    <a:cubicBezTo>
                      <a:pt x="29" y="25"/>
                      <a:pt x="31" y="27"/>
                      <a:pt x="31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4" name="ïsḻiḓê"/>
              <p:cNvSpPr/>
              <p:nvPr/>
            </p:nvSpPr>
            <p:spPr bwMode="auto">
              <a:xfrm>
                <a:off x="11904663" y="12577763"/>
                <a:ext cx="2579688" cy="2130425"/>
              </a:xfrm>
              <a:custGeom>
                <a:avLst/>
                <a:gdLst/>
                <a:ahLst/>
                <a:cxnLst>
                  <a:cxn ang="0">
                    <a:pos x="23" y="19"/>
                  </a:cxn>
                  <a:cxn ang="0">
                    <a:pos x="19" y="16"/>
                  </a:cxn>
                  <a:cxn ang="0">
                    <a:pos x="11" y="10"/>
                  </a:cxn>
                  <a:cxn ang="0">
                    <a:pos x="3" y="3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12" y="8"/>
                  </a:cxn>
                  <a:cxn ang="0">
                    <a:pos x="20" y="15"/>
                  </a:cxn>
                  <a:cxn ang="0">
                    <a:pos x="23" y="19"/>
                  </a:cxn>
                </a:cxnLst>
                <a:rect l="0" t="0" r="r" b="b"/>
                <a:pathLst>
                  <a:path w="23" h="19">
                    <a:moveTo>
                      <a:pt x="23" y="19"/>
                    </a:moveTo>
                    <a:cubicBezTo>
                      <a:pt x="23" y="19"/>
                      <a:pt x="22" y="18"/>
                      <a:pt x="19" y="16"/>
                    </a:cubicBezTo>
                    <a:cubicBezTo>
                      <a:pt x="17" y="15"/>
                      <a:pt x="14" y="12"/>
                      <a:pt x="11" y="10"/>
                    </a:cubicBezTo>
                    <a:cubicBezTo>
                      <a:pt x="8" y="8"/>
                      <a:pt x="5" y="5"/>
                      <a:pt x="3" y="3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4" y="2"/>
                    </a:cubicBezTo>
                    <a:cubicBezTo>
                      <a:pt x="6" y="4"/>
                      <a:pt x="9" y="6"/>
                      <a:pt x="12" y="8"/>
                    </a:cubicBezTo>
                    <a:cubicBezTo>
                      <a:pt x="15" y="11"/>
                      <a:pt x="18" y="13"/>
                      <a:pt x="20" y="15"/>
                    </a:cubicBezTo>
                    <a:cubicBezTo>
                      <a:pt x="22" y="17"/>
                      <a:pt x="23" y="19"/>
                      <a:pt x="2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5" name="í$ľîḋê"/>
              <p:cNvSpPr/>
              <p:nvPr/>
            </p:nvSpPr>
            <p:spPr bwMode="auto">
              <a:xfrm>
                <a:off x="14147801" y="6297613"/>
                <a:ext cx="2243138" cy="314007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0" y="22"/>
                  </a:cxn>
                  <a:cxn ang="0">
                    <a:pos x="6" y="18"/>
                  </a:cxn>
                  <a:cxn ang="0">
                    <a:pos x="7" y="24"/>
                  </a:cxn>
                  <a:cxn ang="0">
                    <a:pos x="12" y="19"/>
                  </a:cxn>
                  <a:cxn ang="0">
                    <a:pos x="14" y="25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9" y="10"/>
                  </a:cxn>
                </a:cxnLst>
                <a:rect l="0" t="0" r="r" b="b"/>
                <a:pathLst>
                  <a:path w="20" h="28">
                    <a:moveTo>
                      <a:pt x="19" y="10"/>
                    </a:moveTo>
                    <a:cubicBezTo>
                      <a:pt x="19" y="10"/>
                      <a:pt x="0" y="0"/>
                      <a:pt x="0" y="22"/>
                    </a:cubicBezTo>
                    <a:cubicBezTo>
                      <a:pt x="0" y="22"/>
                      <a:pt x="3" y="28"/>
                      <a:pt x="6" y="18"/>
                    </a:cubicBezTo>
                    <a:cubicBezTo>
                      <a:pt x="6" y="18"/>
                      <a:pt x="7" y="22"/>
                      <a:pt x="7" y="24"/>
                    </a:cubicBezTo>
                    <a:cubicBezTo>
                      <a:pt x="7" y="24"/>
                      <a:pt x="10" y="28"/>
                      <a:pt x="12" y="19"/>
                    </a:cubicBezTo>
                    <a:cubicBezTo>
                      <a:pt x="12" y="19"/>
                      <a:pt x="12" y="25"/>
                      <a:pt x="14" y="25"/>
                    </a:cubicBezTo>
                    <a:cubicBezTo>
                      <a:pt x="14" y="25"/>
                      <a:pt x="18" y="24"/>
                      <a:pt x="18" y="16"/>
                    </a:cubicBezTo>
                    <a:cubicBezTo>
                      <a:pt x="20" y="15"/>
                      <a:pt x="20" y="15"/>
                      <a:pt x="20" y="15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iṣļíďé"/>
              <p:cNvSpPr/>
              <p:nvPr/>
            </p:nvSpPr>
            <p:spPr bwMode="auto">
              <a:xfrm>
                <a:off x="19418301" y="4951413"/>
                <a:ext cx="2466975" cy="336391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20"/>
                  </a:cxn>
                  <a:cxn ang="0">
                    <a:pos x="15" y="19"/>
                  </a:cxn>
                  <a:cxn ang="0">
                    <a:pos x="17" y="24"/>
                  </a:cxn>
                  <a:cxn ang="0">
                    <a:pos x="11" y="21"/>
                  </a:cxn>
                  <a:cxn ang="0">
                    <a:pos x="11" y="28"/>
                  </a:cxn>
                  <a:cxn ang="0">
                    <a:pos x="4" y="21"/>
                  </a:cxn>
                  <a:cxn ang="0">
                    <a:pos x="1" y="21"/>
                  </a:cxn>
                  <a:cxn ang="0">
                    <a:pos x="0" y="17"/>
                  </a:cxn>
                </a:cxnLst>
                <a:rect l="0" t="0" r="r" b="b"/>
                <a:pathLst>
                  <a:path w="22" h="30">
                    <a:moveTo>
                      <a:pt x="0" y="17"/>
                    </a:moveTo>
                    <a:cubicBezTo>
                      <a:pt x="0" y="17"/>
                      <a:pt x="14" y="0"/>
                      <a:pt x="22" y="20"/>
                    </a:cubicBezTo>
                    <a:cubicBezTo>
                      <a:pt x="22" y="20"/>
                      <a:pt x="22" y="26"/>
                      <a:pt x="15" y="19"/>
                    </a:cubicBezTo>
                    <a:cubicBezTo>
                      <a:pt x="15" y="19"/>
                      <a:pt x="17" y="22"/>
                      <a:pt x="17" y="24"/>
                    </a:cubicBezTo>
                    <a:cubicBezTo>
                      <a:pt x="17" y="25"/>
                      <a:pt x="16" y="30"/>
                      <a:pt x="11" y="21"/>
                    </a:cubicBezTo>
                    <a:cubicBezTo>
                      <a:pt x="11" y="21"/>
                      <a:pt x="13" y="27"/>
                      <a:pt x="11" y="28"/>
                    </a:cubicBezTo>
                    <a:cubicBezTo>
                      <a:pt x="11" y="28"/>
                      <a:pt x="8" y="29"/>
                      <a:pt x="4" y="21"/>
                    </a:cubicBezTo>
                    <a:cubicBezTo>
                      <a:pt x="1" y="21"/>
                      <a:pt x="1" y="21"/>
                      <a:pt x="1" y="21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7" name="íSḻïďè"/>
              <p:cNvSpPr/>
              <p:nvPr/>
            </p:nvSpPr>
            <p:spPr bwMode="auto">
              <a:xfrm>
                <a:off x="16054388" y="5400676"/>
                <a:ext cx="3700463" cy="4260850"/>
              </a:xfrm>
              <a:custGeom>
                <a:avLst/>
                <a:gdLst/>
                <a:ahLst/>
                <a:cxnLst>
                  <a:cxn ang="0">
                    <a:pos x="26" y="29"/>
                  </a:cxn>
                  <a:cxn ang="0">
                    <a:pos x="32" y="13"/>
                  </a:cxn>
                  <a:cxn ang="0">
                    <a:pos x="13" y="2"/>
                  </a:cxn>
                  <a:cxn ang="0">
                    <a:pos x="1" y="20"/>
                  </a:cxn>
                  <a:cxn ang="0">
                    <a:pos x="13" y="32"/>
                  </a:cxn>
                  <a:cxn ang="0">
                    <a:pos x="13" y="34"/>
                  </a:cxn>
                  <a:cxn ang="0">
                    <a:pos x="18" y="37"/>
                  </a:cxn>
                  <a:cxn ang="0">
                    <a:pos x="24" y="36"/>
                  </a:cxn>
                  <a:cxn ang="0">
                    <a:pos x="27" y="31"/>
                  </a:cxn>
                  <a:cxn ang="0">
                    <a:pos x="26" y="29"/>
                  </a:cxn>
                </a:cxnLst>
                <a:rect l="0" t="0" r="r" b="b"/>
                <a:pathLst>
                  <a:path w="33" h="38">
                    <a:moveTo>
                      <a:pt x="26" y="29"/>
                    </a:moveTo>
                    <a:cubicBezTo>
                      <a:pt x="30" y="25"/>
                      <a:pt x="33" y="19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3"/>
                      <a:pt x="0" y="12"/>
                      <a:pt x="1" y="20"/>
                    </a:cubicBezTo>
                    <a:cubicBezTo>
                      <a:pt x="3" y="26"/>
                      <a:pt x="7" y="30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6"/>
                      <a:pt x="16" y="38"/>
                      <a:pt x="18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6" y="36"/>
                      <a:pt x="27" y="34"/>
                      <a:pt x="27" y="31"/>
                    </a:cubicBezTo>
                    <a:lnTo>
                      <a:pt x="26" y="29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8" name="ïšļîḓe"/>
              <p:cNvSpPr/>
              <p:nvPr/>
            </p:nvSpPr>
            <p:spPr bwMode="auto">
              <a:xfrm>
                <a:off x="17399001" y="8764588"/>
                <a:ext cx="2019300" cy="1570038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5" y="7"/>
                  </a:cxn>
                  <a:cxn ang="0">
                    <a:pos x="17" y="5"/>
                  </a:cxn>
                  <a:cxn ang="0">
                    <a:pos x="14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3" y="6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1" y="11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10" y="14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17" y="8"/>
                  </a:cxn>
                </a:cxnLst>
                <a:rect l="0" t="0" r="r" b="b"/>
                <a:pathLst>
                  <a:path w="18" h="14">
                    <a:moveTo>
                      <a:pt x="17" y="8"/>
                    </a:moveTo>
                    <a:cubicBezTo>
                      <a:pt x="17" y="7"/>
                      <a:pt x="16" y="7"/>
                      <a:pt x="15" y="7"/>
                    </a:cubicBezTo>
                    <a:cubicBezTo>
                      <a:pt x="16" y="7"/>
                      <a:pt x="17" y="6"/>
                      <a:pt x="17" y="5"/>
                    </a:cubicBezTo>
                    <a:cubicBezTo>
                      <a:pt x="17" y="4"/>
                      <a:pt x="15" y="3"/>
                      <a:pt x="14" y="4"/>
                    </a:cubicBezTo>
                    <a:cubicBezTo>
                      <a:pt x="15" y="3"/>
                      <a:pt x="16" y="3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3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8" y="14"/>
                      <a:pt x="10" y="14"/>
                    </a:cubicBezTo>
                    <a:cubicBezTo>
                      <a:pt x="13" y="13"/>
                      <a:pt x="15" y="12"/>
                      <a:pt x="14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7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9" name="ïṩḷîḍé"/>
              <p:cNvSpPr/>
              <p:nvPr/>
            </p:nvSpPr>
            <p:spPr bwMode="auto">
              <a:xfrm>
                <a:off x="13811251" y="7307263"/>
                <a:ext cx="447675" cy="14573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2"/>
                  </a:cxn>
                  <a:cxn ang="0">
                    <a:pos x="2" y="6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2" y="11"/>
                  </a:cxn>
                  <a:cxn ang="0">
                    <a:pos x="2" y="12"/>
                  </a:cxn>
                  <a:cxn ang="0">
                    <a:pos x="2" y="13"/>
                  </a:cxn>
                  <a:cxn ang="0">
                    <a:pos x="1" y="11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cubicBezTo>
                      <a:pt x="4" y="0"/>
                      <a:pt x="3" y="1"/>
                      <a:pt x="3" y="2"/>
                    </a:cubicBezTo>
                    <a:cubicBezTo>
                      <a:pt x="2" y="3"/>
                      <a:pt x="2" y="5"/>
                      <a:pt x="2" y="6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1" y="11"/>
                    </a:cubicBezTo>
                    <a:cubicBezTo>
                      <a:pt x="1" y="11"/>
                      <a:pt x="1" y="10"/>
                      <a:pt x="1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0" name="íṡḻïḑe"/>
              <p:cNvSpPr/>
              <p:nvPr/>
            </p:nvSpPr>
            <p:spPr bwMode="auto">
              <a:xfrm>
                <a:off x="13474701" y="7418388"/>
                <a:ext cx="336550" cy="11223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1" y="7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0"/>
                      <a:pt x="3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9"/>
                      <a:pt x="1" y="8"/>
                    </a:cubicBezTo>
                    <a:cubicBezTo>
                      <a:pt x="1" y="8"/>
                      <a:pt x="0" y="7"/>
                      <a:pt x="0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1" name="i$ļïďè"/>
              <p:cNvSpPr/>
              <p:nvPr/>
            </p:nvSpPr>
            <p:spPr bwMode="auto">
              <a:xfrm>
                <a:off x="20875626" y="5737226"/>
                <a:ext cx="1122363" cy="784225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9" y="6"/>
                  </a:cxn>
                  <a:cxn ang="0">
                    <a:pos x="5" y="3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9" y="5"/>
                  </a:cxn>
                  <a:cxn ang="0">
                    <a:pos x="10" y="7"/>
                  </a:cxn>
                </a:cxnLst>
                <a:rect l="0" t="0" r="r" b="b"/>
                <a:pathLst>
                  <a:path w="10" h="7">
                    <a:moveTo>
                      <a:pt x="10" y="7"/>
                    </a:moveTo>
                    <a:cubicBezTo>
                      <a:pt x="10" y="7"/>
                      <a:pt x="10" y="7"/>
                      <a:pt x="9" y="6"/>
                    </a:cubicBezTo>
                    <a:cubicBezTo>
                      <a:pt x="8" y="5"/>
                      <a:pt x="7" y="4"/>
                      <a:pt x="5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7" y="2"/>
                      <a:pt x="7" y="3"/>
                      <a:pt x="8" y="4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10" y="6"/>
                      <a:pt x="10" y="7"/>
                      <a:pt x="1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2" name="íś1iďè"/>
              <p:cNvSpPr/>
              <p:nvPr/>
            </p:nvSpPr>
            <p:spPr bwMode="auto">
              <a:xfrm>
                <a:off x="21212176" y="5511801"/>
                <a:ext cx="896938" cy="561975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cubicBezTo>
                      <a:pt x="8" y="5"/>
                      <a:pt x="7" y="5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3" name="išlîḋê"/>
              <p:cNvSpPr/>
              <p:nvPr/>
            </p:nvSpPr>
            <p:spPr bwMode="auto">
              <a:xfrm>
                <a:off x="18184813" y="10671176"/>
                <a:ext cx="447675" cy="19065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3" y="14"/>
                  </a:cxn>
                  <a:cxn ang="0">
                    <a:pos x="1" y="9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8"/>
                  </a:cxn>
                  <a:cxn ang="0">
                    <a:pos x="3" y="14"/>
                  </a:cxn>
                  <a:cxn ang="0">
                    <a:pos x="4" y="17"/>
                  </a:cxn>
                </a:cxnLst>
                <a:rect l="0" t="0" r="r" b="b"/>
                <a:pathLst>
                  <a:path w="4" h="17">
                    <a:moveTo>
                      <a:pt x="4" y="17"/>
                    </a:moveTo>
                    <a:cubicBezTo>
                      <a:pt x="4" y="17"/>
                      <a:pt x="3" y="16"/>
                      <a:pt x="3" y="14"/>
                    </a:cubicBezTo>
                    <a:cubicBezTo>
                      <a:pt x="2" y="13"/>
                      <a:pt x="2" y="11"/>
                      <a:pt x="1" y="9"/>
                    </a:cubicBezTo>
                    <a:cubicBezTo>
                      <a:pt x="1" y="7"/>
                      <a:pt x="0" y="4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3"/>
                    </a:cubicBezTo>
                    <a:cubicBezTo>
                      <a:pt x="1" y="4"/>
                      <a:pt x="2" y="6"/>
                      <a:pt x="2" y="8"/>
                    </a:cubicBezTo>
                    <a:cubicBezTo>
                      <a:pt x="3" y="10"/>
                      <a:pt x="3" y="13"/>
                      <a:pt x="3" y="14"/>
                    </a:cubicBezTo>
                    <a:cubicBezTo>
                      <a:pt x="3" y="16"/>
                      <a:pt x="4" y="17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4" name="íšľiḓê"/>
              <p:cNvSpPr/>
              <p:nvPr/>
            </p:nvSpPr>
            <p:spPr bwMode="auto">
              <a:xfrm>
                <a:off x="18632488" y="10558463"/>
                <a:ext cx="673100" cy="2692400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5" y="21"/>
                  </a:cxn>
                  <a:cxn ang="0">
                    <a:pos x="2" y="12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4" y="12"/>
                  </a:cxn>
                  <a:cxn ang="0">
                    <a:pos x="5" y="20"/>
                  </a:cxn>
                  <a:cxn ang="0">
                    <a:pos x="6" y="24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cubicBezTo>
                      <a:pt x="6" y="24"/>
                      <a:pt x="5" y="23"/>
                      <a:pt x="5" y="21"/>
                    </a:cubicBezTo>
                    <a:cubicBezTo>
                      <a:pt x="4" y="18"/>
                      <a:pt x="3" y="15"/>
                      <a:pt x="2" y="12"/>
                    </a:cubicBezTo>
                    <a:cubicBezTo>
                      <a:pt x="2" y="9"/>
                      <a:pt x="1" y="6"/>
                      <a:pt x="1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4"/>
                    </a:cubicBezTo>
                    <a:cubicBezTo>
                      <a:pt x="2" y="6"/>
                      <a:pt x="3" y="9"/>
                      <a:pt x="4" y="12"/>
                    </a:cubicBezTo>
                    <a:cubicBezTo>
                      <a:pt x="4" y="15"/>
                      <a:pt x="5" y="18"/>
                      <a:pt x="5" y="20"/>
                    </a:cubicBezTo>
                    <a:cubicBezTo>
                      <a:pt x="6" y="23"/>
                      <a:pt x="6" y="24"/>
                      <a:pt x="6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iṥlïdé"/>
              <p:cNvSpPr/>
              <p:nvPr/>
            </p:nvSpPr>
            <p:spPr bwMode="auto">
              <a:xfrm>
                <a:off x="19194463" y="10334626"/>
                <a:ext cx="447675" cy="19065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3" y="15"/>
                  </a:cxn>
                  <a:cxn ang="0">
                    <a:pos x="1" y="9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3" y="8"/>
                  </a:cxn>
                  <a:cxn ang="0">
                    <a:pos x="4" y="15"/>
                  </a:cxn>
                  <a:cxn ang="0">
                    <a:pos x="4" y="17"/>
                  </a:cxn>
                </a:cxnLst>
                <a:rect l="0" t="0" r="r" b="b"/>
                <a:pathLst>
                  <a:path w="4" h="17">
                    <a:moveTo>
                      <a:pt x="4" y="17"/>
                    </a:moveTo>
                    <a:cubicBezTo>
                      <a:pt x="4" y="17"/>
                      <a:pt x="4" y="16"/>
                      <a:pt x="3" y="15"/>
                    </a:cubicBezTo>
                    <a:cubicBezTo>
                      <a:pt x="3" y="13"/>
                      <a:pt x="2" y="11"/>
                      <a:pt x="1" y="9"/>
                    </a:cubicBezTo>
                    <a:cubicBezTo>
                      <a:pt x="1" y="7"/>
                      <a:pt x="0" y="4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3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3" y="11"/>
                      <a:pt x="4" y="13"/>
                      <a:pt x="4" y="15"/>
                    </a:cubicBezTo>
                    <a:cubicBezTo>
                      <a:pt x="4" y="16"/>
                      <a:pt x="4" y="17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6" name="îṩļîḓé"/>
              <p:cNvSpPr/>
              <p:nvPr/>
            </p:nvSpPr>
            <p:spPr bwMode="auto">
              <a:xfrm>
                <a:off x="13138151" y="16725901"/>
                <a:ext cx="4037013" cy="3813175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12" y="28"/>
                  </a:cxn>
                  <a:cxn ang="0">
                    <a:pos x="18" y="20"/>
                  </a:cxn>
                  <a:cxn ang="0">
                    <a:pos x="22" y="27"/>
                  </a:cxn>
                  <a:cxn ang="0">
                    <a:pos x="25" y="18"/>
                  </a:cxn>
                  <a:cxn ang="0">
                    <a:pos x="32" y="25"/>
                  </a:cxn>
                  <a:cxn ang="0">
                    <a:pos x="32" y="11"/>
                  </a:cxn>
                  <a:cxn ang="0">
                    <a:pos x="34" y="9"/>
                  </a:cxn>
                  <a:cxn ang="0">
                    <a:pos x="30" y="3"/>
                  </a:cxn>
                </a:cxnLst>
                <a:rect l="0" t="0" r="r" b="b"/>
                <a:pathLst>
                  <a:path w="36" h="34">
                    <a:moveTo>
                      <a:pt x="30" y="3"/>
                    </a:moveTo>
                    <a:cubicBezTo>
                      <a:pt x="30" y="3"/>
                      <a:pt x="0" y="0"/>
                      <a:pt x="12" y="28"/>
                    </a:cubicBezTo>
                    <a:cubicBezTo>
                      <a:pt x="12" y="28"/>
                      <a:pt x="18" y="34"/>
                      <a:pt x="18" y="20"/>
                    </a:cubicBezTo>
                    <a:cubicBezTo>
                      <a:pt x="18" y="20"/>
                      <a:pt x="20" y="26"/>
                      <a:pt x="22" y="27"/>
                    </a:cubicBezTo>
                    <a:cubicBezTo>
                      <a:pt x="22" y="27"/>
                      <a:pt x="28" y="31"/>
                      <a:pt x="25" y="18"/>
                    </a:cubicBezTo>
                    <a:cubicBezTo>
                      <a:pt x="25" y="18"/>
                      <a:pt x="28" y="26"/>
                      <a:pt x="32" y="25"/>
                    </a:cubicBezTo>
                    <a:cubicBezTo>
                      <a:pt x="32" y="25"/>
                      <a:pt x="36" y="23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lnTo>
                      <a:pt x="3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7" name="ïšḻíḋè"/>
              <p:cNvSpPr/>
              <p:nvPr/>
            </p:nvSpPr>
            <p:spPr bwMode="auto">
              <a:xfrm>
                <a:off x="20539076" y="11455401"/>
                <a:ext cx="3700463" cy="47101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0" y="22"/>
                  </a:cxn>
                  <a:cxn ang="0">
                    <a:pos x="20" y="24"/>
                  </a:cxn>
                  <a:cxn ang="0">
                    <a:pos x="25" y="31"/>
                  </a:cxn>
                  <a:cxn ang="0">
                    <a:pos x="15" y="30"/>
                  </a:cxn>
                  <a:cxn ang="0">
                    <a:pos x="19" y="39"/>
                  </a:cxn>
                  <a:cxn ang="0">
                    <a:pos x="6" y="34"/>
                  </a:cxn>
                  <a:cxn ang="0">
                    <a:pos x="3" y="35"/>
                  </a:cxn>
                  <a:cxn ang="0">
                    <a:pos x="0" y="29"/>
                  </a:cxn>
                </a:cxnLst>
                <a:rect l="0" t="0" r="r" b="b"/>
                <a:pathLst>
                  <a:path w="33" h="42">
                    <a:moveTo>
                      <a:pt x="0" y="29"/>
                    </a:moveTo>
                    <a:cubicBezTo>
                      <a:pt x="0" y="29"/>
                      <a:pt x="9" y="0"/>
                      <a:pt x="30" y="22"/>
                    </a:cubicBezTo>
                    <a:cubicBezTo>
                      <a:pt x="30" y="22"/>
                      <a:pt x="33" y="31"/>
                      <a:pt x="20" y="24"/>
                    </a:cubicBezTo>
                    <a:cubicBezTo>
                      <a:pt x="20" y="24"/>
                      <a:pt x="24" y="29"/>
                      <a:pt x="25" y="31"/>
                    </a:cubicBezTo>
                    <a:cubicBezTo>
                      <a:pt x="25" y="32"/>
                      <a:pt x="26" y="39"/>
                      <a:pt x="15" y="30"/>
                    </a:cubicBezTo>
                    <a:cubicBezTo>
                      <a:pt x="15" y="30"/>
                      <a:pt x="22" y="37"/>
                      <a:pt x="19" y="39"/>
                    </a:cubicBezTo>
                    <a:cubicBezTo>
                      <a:pt x="19" y="39"/>
                      <a:pt x="15" y="42"/>
                      <a:pt x="6" y="34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iṧļíḑé"/>
              <p:cNvSpPr/>
              <p:nvPr/>
            </p:nvSpPr>
            <p:spPr bwMode="auto">
              <a:xfrm>
                <a:off x="15828963" y="13250863"/>
                <a:ext cx="5383213" cy="5943600"/>
              </a:xfrm>
              <a:custGeom>
                <a:avLst/>
                <a:gdLst/>
                <a:ahLst/>
                <a:cxnLst>
                  <a:cxn ang="0">
                    <a:pos x="44" y="36"/>
                  </a:cxn>
                  <a:cxn ang="0">
                    <a:pos x="43" y="13"/>
                  </a:cxn>
                  <a:cxn ang="0">
                    <a:pos x="13" y="7"/>
                  </a:cxn>
                  <a:cxn ang="0">
                    <a:pos x="7" y="37"/>
                  </a:cxn>
                  <a:cxn ang="0">
                    <a:pos x="28" y="47"/>
                  </a:cxn>
                  <a:cxn ang="0">
                    <a:pos x="30" y="50"/>
                  </a:cxn>
                  <a:cxn ang="0">
                    <a:pos x="37" y="52"/>
                  </a:cxn>
                  <a:cxn ang="0">
                    <a:pos x="44" y="47"/>
                  </a:cxn>
                  <a:cxn ang="0">
                    <a:pos x="46" y="40"/>
                  </a:cxn>
                  <a:cxn ang="0">
                    <a:pos x="44" y="36"/>
                  </a:cxn>
                </a:cxnLst>
                <a:rect l="0" t="0" r="r" b="b"/>
                <a:pathLst>
                  <a:path w="48" h="53">
                    <a:moveTo>
                      <a:pt x="44" y="36"/>
                    </a:moveTo>
                    <a:cubicBezTo>
                      <a:pt x="48" y="30"/>
                      <a:pt x="48" y="21"/>
                      <a:pt x="43" y="13"/>
                    </a:cubicBezTo>
                    <a:cubicBezTo>
                      <a:pt x="37" y="3"/>
                      <a:pt x="23" y="0"/>
                      <a:pt x="13" y="7"/>
                    </a:cubicBezTo>
                    <a:cubicBezTo>
                      <a:pt x="3" y="13"/>
                      <a:pt x="0" y="27"/>
                      <a:pt x="7" y="37"/>
                    </a:cubicBezTo>
                    <a:cubicBezTo>
                      <a:pt x="11" y="44"/>
                      <a:pt x="20" y="48"/>
                      <a:pt x="28" y="47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2"/>
                      <a:pt x="35" y="53"/>
                      <a:pt x="37" y="52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6" y="46"/>
                      <a:pt x="47" y="42"/>
                      <a:pt x="46" y="40"/>
                    </a:cubicBezTo>
                    <a:lnTo>
                      <a:pt x="44" y="36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íṧ1iḑé"/>
              <p:cNvSpPr/>
              <p:nvPr/>
            </p:nvSpPr>
            <p:spPr bwMode="auto">
              <a:xfrm>
                <a:off x="18969038" y="17511713"/>
                <a:ext cx="2803525" cy="2466975"/>
              </a:xfrm>
              <a:custGeom>
                <a:avLst/>
                <a:gdLst/>
                <a:ahLst/>
                <a:cxnLst>
                  <a:cxn ang="0">
                    <a:pos x="25" y="9"/>
                  </a:cxn>
                  <a:cxn ang="0">
                    <a:pos x="21" y="9"/>
                  </a:cxn>
                  <a:cxn ang="0">
                    <a:pos x="22" y="5"/>
                  </a:cxn>
                  <a:cxn ang="0">
                    <a:pos x="18" y="5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3" y="18"/>
                  </a:cxn>
                  <a:cxn ang="0">
                    <a:pos x="7" y="18"/>
                  </a:cxn>
                  <a:cxn ang="0">
                    <a:pos x="5" y="21"/>
                  </a:cxn>
                  <a:cxn ang="0">
                    <a:pos x="9" y="21"/>
                  </a:cxn>
                  <a:cxn ang="0">
                    <a:pos x="10" y="20"/>
                  </a:cxn>
                  <a:cxn ang="0">
                    <a:pos x="18" y="20"/>
                  </a:cxn>
                  <a:cxn ang="0">
                    <a:pos x="22" y="13"/>
                  </a:cxn>
                  <a:cxn ang="0">
                    <a:pos x="23" y="12"/>
                  </a:cxn>
                  <a:cxn ang="0">
                    <a:pos x="25" y="9"/>
                  </a:cxn>
                </a:cxnLst>
                <a:rect l="0" t="0" r="r" b="b"/>
                <a:pathLst>
                  <a:path w="25" h="22">
                    <a:moveTo>
                      <a:pt x="25" y="9"/>
                    </a:moveTo>
                    <a:cubicBezTo>
                      <a:pt x="24" y="8"/>
                      <a:pt x="22" y="8"/>
                      <a:pt x="21" y="9"/>
                    </a:cubicBezTo>
                    <a:cubicBezTo>
                      <a:pt x="22" y="8"/>
                      <a:pt x="23" y="6"/>
                      <a:pt x="22" y="5"/>
                    </a:cubicBezTo>
                    <a:cubicBezTo>
                      <a:pt x="22" y="4"/>
                      <a:pt x="20" y="4"/>
                      <a:pt x="18" y="5"/>
                    </a:cubicBezTo>
                    <a:cubicBezTo>
                      <a:pt x="20" y="4"/>
                      <a:pt x="21" y="2"/>
                      <a:pt x="20" y="1"/>
                    </a:cubicBezTo>
                    <a:cubicBezTo>
                      <a:pt x="19" y="0"/>
                      <a:pt x="17" y="0"/>
                      <a:pt x="16" y="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1" y="15"/>
                      <a:pt x="3" y="15"/>
                      <a:pt x="4" y="14"/>
                    </a:cubicBezTo>
                    <a:cubicBezTo>
                      <a:pt x="3" y="15"/>
                      <a:pt x="2" y="16"/>
                      <a:pt x="3" y="18"/>
                    </a:cubicBezTo>
                    <a:cubicBezTo>
                      <a:pt x="3" y="19"/>
                      <a:pt x="5" y="19"/>
                      <a:pt x="7" y="18"/>
                    </a:cubicBezTo>
                    <a:cubicBezTo>
                      <a:pt x="5" y="19"/>
                      <a:pt x="4" y="20"/>
                      <a:pt x="5" y="21"/>
                    </a:cubicBezTo>
                    <a:cubicBezTo>
                      <a:pt x="6" y="22"/>
                      <a:pt x="7" y="22"/>
                      <a:pt x="9" y="2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2"/>
                      <a:pt x="15" y="22"/>
                      <a:pt x="18" y="20"/>
                    </a:cubicBezTo>
                    <a:cubicBezTo>
                      <a:pt x="21" y="18"/>
                      <a:pt x="23" y="15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1"/>
                      <a:pt x="25" y="10"/>
                      <a:pt x="25" y="9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0" name="ïşľïḓè"/>
              <p:cNvSpPr/>
              <p:nvPr/>
            </p:nvSpPr>
            <p:spPr bwMode="auto">
              <a:xfrm>
                <a:off x="13698538" y="17960976"/>
                <a:ext cx="560388" cy="1905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3"/>
                  </a:cxn>
                  <a:cxn ang="0">
                    <a:pos x="1" y="9"/>
                  </a:cxn>
                  <a:cxn ang="0">
                    <a:pos x="2" y="12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4" y="17"/>
                  </a:cxn>
                  <a:cxn ang="0">
                    <a:pos x="5" y="17"/>
                  </a:cxn>
                  <a:cxn ang="0">
                    <a:pos x="3" y="16"/>
                  </a:cxn>
                  <a:cxn ang="0">
                    <a:pos x="2" y="14"/>
                  </a:cxn>
                  <a:cxn ang="0">
                    <a:pos x="1" y="13"/>
                  </a:cxn>
                  <a:cxn ang="0">
                    <a:pos x="0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5" h="17">
                    <a:moveTo>
                      <a:pt x="1" y="0"/>
                    </a:moveTo>
                    <a:cubicBezTo>
                      <a:pt x="1" y="0"/>
                      <a:pt x="1" y="1"/>
                      <a:pt x="1" y="3"/>
                    </a:cubicBezTo>
                    <a:cubicBezTo>
                      <a:pt x="1" y="5"/>
                      <a:pt x="1" y="7"/>
                      <a:pt x="1" y="9"/>
                    </a:cubicBezTo>
                    <a:cubicBezTo>
                      <a:pt x="1" y="10"/>
                      <a:pt x="2" y="11"/>
                      <a:pt x="2" y="12"/>
                    </a:cubicBezTo>
                    <a:cubicBezTo>
                      <a:pt x="2" y="13"/>
                      <a:pt x="2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4" y="17"/>
                      <a:pt x="3" y="16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1" name="iṡlîḍè"/>
              <p:cNvSpPr/>
              <p:nvPr/>
            </p:nvSpPr>
            <p:spPr bwMode="auto">
              <a:xfrm>
                <a:off x="13138151" y="18295938"/>
                <a:ext cx="449263" cy="14589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4" y="13"/>
                  </a:cxn>
                  <a:cxn ang="0">
                    <a:pos x="2" y="12"/>
                  </a:cxn>
                  <a:cxn ang="0">
                    <a:pos x="1" y="10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1" y="0"/>
                  </a:cxn>
                </a:cxnLst>
                <a:rect l="0" t="0" r="r" b="b"/>
                <a:pathLst>
                  <a:path w="4" h="13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3" y="13"/>
                      <a:pt x="2" y="12"/>
                    </a:cubicBezTo>
                    <a:cubicBezTo>
                      <a:pt x="2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2" name="ïṩ1îḓè"/>
              <p:cNvSpPr/>
              <p:nvPr/>
            </p:nvSpPr>
            <p:spPr bwMode="auto">
              <a:xfrm>
                <a:off x="21772563" y="12465051"/>
                <a:ext cx="1906588" cy="560388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5" y="4"/>
                  </a:cxn>
                  <a:cxn ang="0">
                    <a:pos x="9" y="2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5"/>
                  </a:cxn>
                </a:cxnLst>
                <a:rect l="0" t="0" r="r" b="b"/>
                <a:pathLst>
                  <a:path w="17" h="5">
                    <a:moveTo>
                      <a:pt x="17" y="5"/>
                    </a:moveTo>
                    <a:cubicBezTo>
                      <a:pt x="17" y="5"/>
                      <a:pt x="16" y="5"/>
                      <a:pt x="15" y="4"/>
                    </a:cubicBezTo>
                    <a:cubicBezTo>
                      <a:pt x="13" y="3"/>
                      <a:pt x="11" y="2"/>
                      <a:pt x="9" y="2"/>
                    </a:cubicBezTo>
                    <a:cubicBezTo>
                      <a:pt x="8" y="2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2"/>
                      <a:pt x="15" y="3"/>
                      <a:pt x="15" y="3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3" name="ïşḷïdê"/>
              <p:cNvSpPr/>
              <p:nvPr/>
            </p:nvSpPr>
            <p:spPr bwMode="auto">
              <a:xfrm>
                <a:off x="22221826" y="12017376"/>
                <a:ext cx="1346200" cy="447675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cubicBezTo>
                      <a:pt x="12" y="4"/>
                      <a:pt x="12" y="3"/>
                      <a:pt x="10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2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10" y="1"/>
                      <a:pt x="10" y="2"/>
                      <a:pt x="11" y="2"/>
                    </a:cubicBezTo>
                    <a:cubicBezTo>
                      <a:pt x="12" y="3"/>
                      <a:pt x="12" y="4"/>
                      <a:pt x="1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4" name="íš1îḍè"/>
              <p:cNvSpPr/>
              <p:nvPr/>
            </p:nvSpPr>
            <p:spPr bwMode="auto">
              <a:xfrm>
                <a:off x="20539076" y="20315238"/>
                <a:ext cx="1570038" cy="2579688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1" y="20"/>
                  </a:cxn>
                  <a:cxn ang="0">
                    <a:pos x="6" y="12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8" y="11"/>
                  </a:cxn>
                  <a:cxn ang="0">
                    <a:pos x="12" y="19"/>
                  </a:cxn>
                  <a:cxn ang="0">
                    <a:pos x="14" y="23"/>
                  </a:cxn>
                </a:cxnLst>
                <a:rect l="0" t="0" r="r" b="b"/>
                <a:pathLst>
                  <a:path w="14" h="23">
                    <a:moveTo>
                      <a:pt x="14" y="23"/>
                    </a:moveTo>
                    <a:cubicBezTo>
                      <a:pt x="14" y="23"/>
                      <a:pt x="12" y="22"/>
                      <a:pt x="11" y="20"/>
                    </a:cubicBezTo>
                    <a:cubicBezTo>
                      <a:pt x="9" y="18"/>
                      <a:pt x="8" y="15"/>
                      <a:pt x="6" y="12"/>
                    </a:cubicBezTo>
                    <a:cubicBezTo>
                      <a:pt x="4" y="9"/>
                      <a:pt x="3" y="6"/>
                      <a:pt x="1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3"/>
                    </a:cubicBezTo>
                    <a:cubicBezTo>
                      <a:pt x="4" y="5"/>
                      <a:pt x="6" y="8"/>
                      <a:pt x="8" y="11"/>
                    </a:cubicBezTo>
                    <a:cubicBezTo>
                      <a:pt x="9" y="14"/>
                      <a:pt x="11" y="17"/>
                      <a:pt x="12" y="19"/>
                    </a:cubicBezTo>
                    <a:cubicBezTo>
                      <a:pt x="13" y="22"/>
                      <a:pt x="14" y="23"/>
                      <a:pt x="1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5" name="îṥḻïďê"/>
              <p:cNvSpPr/>
              <p:nvPr/>
            </p:nvSpPr>
            <p:spPr bwMode="auto">
              <a:xfrm>
                <a:off x="21099463" y="19978688"/>
                <a:ext cx="2132013" cy="3363913"/>
              </a:xfrm>
              <a:custGeom>
                <a:avLst/>
                <a:gdLst/>
                <a:ahLst/>
                <a:cxnLst>
                  <a:cxn ang="0">
                    <a:pos x="19" y="30"/>
                  </a:cxn>
                  <a:cxn ang="0">
                    <a:pos x="16" y="25"/>
                  </a:cxn>
                  <a:cxn ang="0">
                    <a:pos x="9" y="16"/>
                  </a:cxn>
                  <a:cxn ang="0">
                    <a:pos x="2" y="5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10" y="14"/>
                  </a:cxn>
                  <a:cxn ang="0">
                    <a:pos x="17" y="25"/>
                  </a:cxn>
                  <a:cxn ang="0">
                    <a:pos x="19" y="30"/>
                  </a:cxn>
                </a:cxnLst>
                <a:rect l="0" t="0" r="r" b="b"/>
                <a:pathLst>
                  <a:path w="19" h="30">
                    <a:moveTo>
                      <a:pt x="19" y="30"/>
                    </a:moveTo>
                    <a:cubicBezTo>
                      <a:pt x="19" y="30"/>
                      <a:pt x="18" y="28"/>
                      <a:pt x="16" y="25"/>
                    </a:cubicBezTo>
                    <a:cubicBezTo>
                      <a:pt x="14" y="23"/>
                      <a:pt x="11" y="19"/>
                      <a:pt x="9" y="16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5"/>
                    </a:cubicBezTo>
                    <a:cubicBezTo>
                      <a:pt x="5" y="7"/>
                      <a:pt x="8" y="11"/>
                      <a:pt x="10" y="14"/>
                    </a:cubicBezTo>
                    <a:cubicBezTo>
                      <a:pt x="13" y="18"/>
                      <a:pt x="15" y="22"/>
                      <a:pt x="17" y="25"/>
                    </a:cubicBezTo>
                    <a:cubicBezTo>
                      <a:pt x="18" y="28"/>
                      <a:pt x="19" y="30"/>
                      <a:pt x="1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6" name="işlîḋê"/>
              <p:cNvSpPr/>
              <p:nvPr/>
            </p:nvSpPr>
            <p:spPr bwMode="auto">
              <a:xfrm>
                <a:off x="21548726" y="19754851"/>
                <a:ext cx="1682750" cy="2354263"/>
              </a:xfrm>
              <a:custGeom>
                <a:avLst/>
                <a:gdLst/>
                <a:ahLst/>
                <a:cxnLst>
                  <a:cxn ang="0">
                    <a:pos x="15" y="21"/>
                  </a:cxn>
                  <a:cxn ang="0">
                    <a:pos x="13" y="18"/>
                  </a:cxn>
                  <a:cxn ang="0">
                    <a:pos x="7" y="11"/>
                  </a:cxn>
                  <a:cxn ang="0">
                    <a:pos x="2" y="3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9" y="9"/>
                  </a:cxn>
                  <a:cxn ang="0">
                    <a:pos x="14" y="17"/>
                  </a:cxn>
                  <a:cxn ang="0">
                    <a:pos x="15" y="21"/>
                  </a:cxn>
                </a:cxnLst>
                <a:rect l="0" t="0" r="r" b="b"/>
                <a:pathLst>
                  <a:path w="15" h="21">
                    <a:moveTo>
                      <a:pt x="15" y="21"/>
                    </a:moveTo>
                    <a:cubicBezTo>
                      <a:pt x="15" y="21"/>
                      <a:pt x="14" y="19"/>
                      <a:pt x="13" y="18"/>
                    </a:cubicBezTo>
                    <a:cubicBezTo>
                      <a:pt x="11" y="16"/>
                      <a:pt x="9" y="13"/>
                      <a:pt x="7" y="11"/>
                    </a:cubicBezTo>
                    <a:cubicBezTo>
                      <a:pt x="5" y="8"/>
                      <a:pt x="4" y="5"/>
                      <a:pt x="2" y="3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2" y="1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1" y="12"/>
                      <a:pt x="12" y="15"/>
                      <a:pt x="14" y="17"/>
                    </a:cubicBezTo>
                    <a:cubicBezTo>
                      <a:pt x="15" y="19"/>
                      <a:pt x="15" y="21"/>
                      <a:pt x="15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7" name="íṥľiḋe"/>
              <p:cNvSpPr/>
              <p:nvPr/>
            </p:nvSpPr>
            <p:spPr bwMode="auto">
              <a:xfrm>
                <a:off x="30745113" y="13361988"/>
                <a:ext cx="5830888" cy="48228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8" y="37"/>
                  </a:cxn>
                  <a:cxn ang="0">
                    <a:pos x="23" y="24"/>
                  </a:cxn>
                  <a:cxn ang="0">
                    <a:pos x="16" y="32"/>
                  </a:cxn>
                  <a:cxn ang="0">
                    <a:pos x="15" y="20"/>
                  </a:cxn>
                  <a:cxn ang="0">
                    <a:pos x="4" y="26"/>
                  </a:cxn>
                  <a:cxn ang="0">
                    <a:pos x="9" y="9"/>
                  </a:cxn>
                  <a:cxn ang="0">
                    <a:pos x="7" y="6"/>
                  </a:cxn>
                  <a:cxn ang="0">
                    <a:pos x="13" y="0"/>
                  </a:cxn>
                </a:cxnLst>
                <a:rect l="0" t="0" r="r" b="b"/>
                <a:pathLst>
                  <a:path w="52" h="43">
                    <a:moveTo>
                      <a:pt x="13" y="0"/>
                    </a:moveTo>
                    <a:cubicBezTo>
                      <a:pt x="13" y="0"/>
                      <a:pt x="52" y="6"/>
                      <a:pt x="28" y="37"/>
                    </a:cubicBezTo>
                    <a:cubicBezTo>
                      <a:pt x="28" y="37"/>
                      <a:pt x="18" y="43"/>
                      <a:pt x="23" y="24"/>
                    </a:cubicBezTo>
                    <a:cubicBezTo>
                      <a:pt x="23" y="24"/>
                      <a:pt x="18" y="31"/>
                      <a:pt x="16" y="32"/>
                    </a:cubicBezTo>
                    <a:cubicBezTo>
                      <a:pt x="15" y="32"/>
                      <a:pt x="7" y="35"/>
                      <a:pt x="15" y="20"/>
                    </a:cubicBezTo>
                    <a:cubicBezTo>
                      <a:pt x="15" y="20"/>
                      <a:pt x="8" y="29"/>
                      <a:pt x="4" y="26"/>
                    </a:cubicBezTo>
                    <a:cubicBezTo>
                      <a:pt x="4" y="26"/>
                      <a:pt x="0" y="22"/>
                      <a:pt x="9" y="9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8" name="íšḻîḋé"/>
              <p:cNvSpPr/>
              <p:nvPr/>
            </p:nvSpPr>
            <p:spPr bwMode="auto">
              <a:xfrm>
                <a:off x="24128413" y="4840288"/>
                <a:ext cx="4933950" cy="5157788"/>
              </a:xfrm>
              <a:custGeom>
                <a:avLst/>
                <a:gdLst/>
                <a:ahLst/>
                <a:cxnLst>
                  <a:cxn ang="0">
                    <a:pos x="40" y="39"/>
                  </a:cxn>
                  <a:cxn ang="0">
                    <a:pos x="8" y="15"/>
                  </a:cxn>
                  <a:cxn ang="0">
                    <a:pos x="19" y="23"/>
                  </a:cxn>
                  <a:cxn ang="0">
                    <a:pos x="10" y="28"/>
                  </a:cxn>
                  <a:cxn ang="0">
                    <a:pos x="21" y="32"/>
                  </a:cxn>
                  <a:cxn ang="0">
                    <a:pos x="12" y="41"/>
                  </a:cxn>
                  <a:cxn ang="0">
                    <a:pos x="29" y="41"/>
                  </a:cxn>
                  <a:cxn ang="0">
                    <a:pos x="32" y="44"/>
                  </a:cxn>
                  <a:cxn ang="0">
                    <a:pos x="40" y="39"/>
                  </a:cxn>
                </a:cxnLst>
                <a:rect l="0" t="0" r="r" b="b"/>
                <a:pathLst>
                  <a:path w="44" h="46">
                    <a:moveTo>
                      <a:pt x="40" y="39"/>
                    </a:moveTo>
                    <a:cubicBezTo>
                      <a:pt x="40" y="39"/>
                      <a:pt x="44" y="0"/>
                      <a:pt x="8" y="15"/>
                    </a:cubicBezTo>
                    <a:cubicBezTo>
                      <a:pt x="8" y="15"/>
                      <a:pt x="0" y="23"/>
                      <a:pt x="19" y="23"/>
                    </a:cubicBezTo>
                    <a:cubicBezTo>
                      <a:pt x="19" y="23"/>
                      <a:pt x="11" y="26"/>
                      <a:pt x="10" y="28"/>
                    </a:cubicBezTo>
                    <a:cubicBezTo>
                      <a:pt x="9" y="28"/>
                      <a:pt x="4" y="36"/>
                      <a:pt x="21" y="32"/>
                    </a:cubicBezTo>
                    <a:cubicBezTo>
                      <a:pt x="21" y="32"/>
                      <a:pt x="10" y="36"/>
                      <a:pt x="12" y="41"/>
                    </a:cubicBezTo>
                    <a:cubicBezTo>
                      <a:pt x="12" y="41"/>
                      <a:pt x="15" y="46"/>
                      <a:pt x="29" y="41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40" y="39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89" name="ïşḻîḑê"/>
              <p:cNvSpPr/>
              <p:nvPr/>
            </p:nvSpPr>
            <p:spPr bwMode="auto">
              <a:xfrm>
                <a:off x="24576088" y="8651876"/>
                <a:ext cx="10093325" cy="7739063"/>
              </a:xfrm>
              <a:custGeom>
                <a:avLst/>
                <a:gdLst/>
                <a:ahLst/>
                <a:cxnLst>
                  <a:cxn ang="0">
                    <a:pos x="69" y="10"/>
                  </a:cxn>
                  <a:cxn ang="0">
                    <a:pos x="48" y="6"/>
                  </a:cxn>
                  <a:cxn ang="0">
                    <a:pos x="29" y="10"/>
                  </a:cxn>
                  <a:cxn ang="0">
                    <a:pos x="18" y="38"/>
                  </a:cxn>
                  <a:cxn ang="0">
                    <a:pos x="18" y="39"/>
                  </a:cxn>
                  <a:cxn ang="0">
                    <a:pos x="22" y="48"/>
                  </a:cxn>
                  <a:cxn ang="0">
                    <a:pos x="25" y="52"/>
                  </a:cxn>
                  <a:cxn ang="0">
                    <a:pos x="29" y="64"/>
                  </a:cxn>
                  <a:cxn ang="0">
                    <a:pos x="29" y="64"/>
                  </a:cxn>
                  <a:cxn ang="0">
                    <a:pos x="34" y="52"/>
                  </a:cxn>
                  <a:cxn ang="0">
                    <a:pos x="42" y="45"/>
                  </a:cxn>
                  <a:cxn ang="0">
                    <a:pos x="42" y="45"/>
                  </a:cxn>
                  <a:cxn ang="0">
                    <a:pos x="62" y="47"/>
                  </a:cxn>
                  <a:cxn ang="0">
                    <a:pos x="69" y="10"/>
                  </a:cxn>
                </a:cxnLst>
                <a:rect l="0" t="0" r="r" b="b"/>
                <a:pathLst>
                  <a:path w="90" h="69">
                    <a:moveTo>
                      <a:pt x="69" y="10"/>
                    </a:moveTo>
                    <a:cubicBezTo>
                      <a:pt x="69" y="10"/>
                      <a:pt x="60" y="0"/>
                      <a:pt x="48" y="6"/>
                    </a:cubicBezTo>
                    <a:cubicBezTo>
                      <a:pt x="48" y="6"/>
                      <a:pt x="33" y="0"/>
                      <a:pt x="29" y="10"/>
                    </a:cubicBezTo>
                    <a:cubicBezTo>
                      <a:pt x="29" y="10"/>
                      <a:pt x="0" y="27"/>
                      <a:pt x="18" y="3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0"/>
                      <a:pt x="17" y="46"/>
                      <a:pt x="22" y="48"/>
                    </a:cubicBezTo>
                    <a:cubicBezTo>
                      <a:pt x="24" y="50"/>
                      <a:pt x="25" y="52"/>
                      <a:pt x="25" y="52"/>
                    </a:cubicBezTo>
                    <a:cubicBezTo>
                      <a:pt x="20" y="69"/>
                      <a:pt x="29" y="64"/>
                      <a:pt x="29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31" y="64"/>
                      <a:pt x="34" y="52"/>
                      <a:pt x="34" y="52"/>
                    </a:cubicBezTo>
                    <a:cubicBezTo>
                      <a:pt x="38" y="51"/>
                      <a:pt x="41" y="48"/>
                      <a:pt x="42" y="45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2" y="45"/>
                      <a:pt x="48" y="55"/>
                      <a:pt x="62" y="47"/>
                    </a:cubicBezTo>
                    <a:cubicBezTo>
                      <a:pt x="75" y="38"/>
                      <a:pt x="90" y="30"/>
                      <a:pt x="69" y="10"/>
                    </a:cubicBezTo>
                    <a:close/>
                  </a:path>
                </a:pathLst>
              </a:custGeom>
              <a:solidFill>
                <a:srgbClr val="EC707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0" name="íṡḻïdê"/>
              <p:cNvSpPr/>
              <p:nvPr/>
            </p:nvSpPr>
            <p:spPr bwMode="auto">
              <a:xfrm>
                <a:off x="25698451" y="8877301"/>
                <a:ext cx="7961313" cy="7177088"/>
              </a:xfrm>
              <a:custGeom>
                <a:avLst/>
                <a:gdLst/>
                <a:ahLst/>
                <a:cxnLst>
                  <a:cxn ang="0">
                    <a:pos x="69" y="18"/>
                  </a:cxn>
                  <a:cxn ang="0">
                    <a:pos x="45" y="0"/>
                  </a:cxn>
                  <a:cxn ang="0">
                    <a:pos x="29" y="0"/>
                  </a:cxn>
                  <a:cxn ang="0">
                    <a:pos x="0" y="27"/>
                  </a:cxn>
                  <a:cxn ang="0">
                    <a:pos x="8" y="45"/>
                  </a:cxn>
                  <a:cxn ang="0">
                    <a:pos x="13" y="50"/>
                  </a:cxn>
                  <a:cxn ang="0">
                    <a:pos x="17" y="64"/>
                  </a:cxn>
                  <a:cxn ang="0">
                    <a:pos x="20" y="64"/>
                  </a:cxn>
                  <a:cxn ang="0">
                    <a:pos x="32" y="46"/>
                  </a:cxn>
                  <a:cxn ang="0">
                    <a:pos x="53" y="46"/>
                  </a:cxn>
                  <a:cxn ang="0">
                    <a:pos x="71" y="27"/>
                  </a:cxn>
                  <a:cxn ang="0">
                    <a:pos x="24" y="49"/>
                  </a:cxn>
                  <a:cxn ang="0">
                    <a:pos x="18" y="61"/>
                  </a:cxn>
                  <a:cxn ang="0">
                    <a:pos x="17" y="61"/>
                  </a:cxn>
                  <a:cxn ang="0">
                    <a:pos x="17" y="50"/>
                  </a:cxn>
                  <a:cxn ang="0">
                    <a:pos x="16" y="48"/>
                  </a:cxn>
                  <a:cxn ang="0">
                    <a:pos x="29" y="45"/>
                  </a:cxn>
                  <a:cxn ang="0">
                    <a:pos x="53" y="42"/>
                  </a:cxn>
                  <a:cxn ang="0">
                    <a:pos x="51" y="43"/>
                  </a:cxn>
                  <a:cxn ang="0">
                    <a:pos x="50" y="31"/>
                  </a:cxn>
                  <a:cxn ang="0">
                    <a:pos x="59" y="27"/>
                  </a:cxn>
                  <a:cxn ang="0">
                    <a:pos x="44" y="27"/>
                  </a:cxn>
                  <a:cxn ang="0">
                    <a:pos x="41" y="28"/>
                  </a:cxn>
                  <a:cxn ang="0">
                    <a:pos x="48" y="45"/>
                  </a:cxn>
                  <a:cxn ang="0">
                    <a:pos x="33" y="42"/>
                  </a:cxn>
                  <a:cxn ang="0">
                    <a:pos x="29" y="41"/>
                  </a:cxn>
                  <a:cxn ang="0">
                    <a:pos x="39" y="38"/>
                  </a:cxn>
                  <a:cxn ang="0">
                    <a:pos x="41" y="35"/>
                  </a:cxn>
                  <a:cxn ang="0">
                    <a:pos x="34" y="29"/>
                  </a:cxn>
                  <a:cxn ang="0">
                    <a:pos x="42" y="21"/>
                  </a:cxn>
                  <a:cxn ang="0">
                    <a:pos x="30" y="28"/>
                  </a:cxn>
                  <a:cxn ang="0">
                    <a:pos x="30" y="35"/>
                  </a:cxn>
                  <a:cxn ang="0">
                    <a:pos x="11" y="43"/>
                  </a:cxn>
                  <a:cxn ang="0">
                    <a:pos x="22" y="32"/>
                  </a:cxn>
                  <a:cxn ang="0">
                    <a:pos x="23" y="30"/>
                  </a:cxn>
                  <a:cxn ang="0">
                    <a:pos x="29" y="21"/>
                  </a:cxn>
                  <a:cxn ang="0">
                    <a:pos x="28" y="13"/>
                  </a:cxn>
                  <a:cxn ang="0">
                    <a:pos x="19" y="13"/>
                  </a:cxn>
                  <a:cxn ang="0">
                    <a:pos x="25" y="16"/>
                  </a:cxn>
                  <a:cxn ang="0">
                    <a:pos x="22" y="21"/>
                  </a:cxn>
                  <a:cxn ang="0">
                    <a:pos x="8" y="23"/>
                  </a:cxn>
                  <a:cxn ang="0">
                    <a:pos x="9" y="26"/>
                  </a:cxn>
                  <a:cxn ang="0">
                    <a:pos x="20" y="23"/>
                  </a:cxn>
                  <a:cxn ang="0">
                    <a:pos x="20" y="29"/>
                  </a:cxn>
                  <a:cxn ang="0">
                    <a:pos x="4" y="27"/>
                  </a:cxn>
                  <a:cxn ang="0">
                    <a:pos x="21" y="8"/>
                  </a:cxn>
                  <a:cxn ang="0">
                    <a:pos x="37" y="16"/>
                  </a:cxn>
                  <a:cxn ang="0">
                    <a:pos x="39" y="17"/>
                  </a:cxn>
                  <a:cxn ang="0">
                    <a:pos x="25" y="4"/>
                  </a:cxn>
                  <a:cxn ang="0">
                    <a:pos x="37" y="5"/>
                  </a:cxn>
                  <a:cxn ang="0">
                    <a:pos x="45" y="4"/>
                  </a:cxn>
                  <a:cxn ang="0">
                    <a:pos x="45" y="9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56" y="8"/>
                  </a:cxn>
                  <a:cxn ang="0">
                    <a:pos x="63" y="15"/>
                  </a:cxn>
                  <a:cxn ang="0">
                    <a:pos x="48" y="16"/>
                  </a:cxn>
                  <a:cxn ang="0">
                    <a:pos x="48" y="20"/>
                  </a:cxn>
                  <a:cxn ang="0">
                    <a:pos x="51" y="22"/>
                  </a:cxn>
                  <a:cxn ang="0">
                    <a:pos x="52" y="24"/>
                  </a:cxn>
                  <a:cxn ang="0">
                    <a:pos x="54" y="20"/>
                  </a:cxn>
                  <a:cxn ang="0">
                    <a:pos x="68" y="27"/>
                  </a:cxn>
                </a:cxnLst>
                <a:rect l="0" t="0" r="r" b="b"/>
                <a:pathLst>
                  <a:path w="71" h="64">
                    <a:moveTo>
                      <a:pt x="69" y="18"/>
                    </a:move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5"/>
                      <a:pt x="64" y="11"/>
                      <a:pt x="60" y="7"/>
                    </a:cubicBezTo>
                    <a:cubicBezTo>
                      <a:pt x="60" y="7"/>
                      <a:pt x="54" y="0"/>
                      <a:pt x="45" y="0"/>
                    </a:cubicBezTo>
                    <a:cubicBezTo>
                      <a:pt x="43" y="0"/>
                      <a:pt x="40" y="1"/>
                      <a:pt x="38" y="2"/>
                    </a:cubicBezTo>
                    <a:cubicBezTo>
                      <a:pt x="36" y="1"/>
                      <a:pt x="32" y="0"/>
                      <a:pt x="29" y="0"/>
                    </a:cubicBezTo>
                    <a:cubicBezTo>
                      <a:pt x="23" y="0"/>
                      <a:pt x="20" y="2"/>
                      <a:pt x="18" y="6"/>
                    </a:cubicBezTo>
                    <a:cubicBezTo>
                      <a:pt x="15" y="8"/>
                      <a:pt x="1" y="18"/>
                      <a:pt x="0" y="27"/>
                    </a:cubicBezTo>
                    <a:cubicBezTo>
                      <a:pt x="0" y="31"/>
                      <a:pt x="2" y="34"/>
                      <a:pt x="6" y="37"/>
                    </a:cubicBezTo>
                    <a:cubicBezTo>
                      <a:pt x="6" y="39"/>
                      <a:pt x="6" y="42"/>
                      <a:pt x="8" y="45"/>
                    </a:cubicBezTo>
                    <a:cubicBezTo>
                      <a:pt x="9" y="46"/>
                      <a:pt x="10" y="46"/>
                      <a:pt x="11" y="47"/>
                    </a:cubicBezTo>
                    <a:cubicBezTo>
                      <a:pt x="12" y="48"/>
                      <a:pt x="13" y="49"/>
                      <a:pt x="13" y="50"/>
                    </a:cubicBezTo>
                    <a:cubicBezTo>
                      <a:pt x="12" y="57"/>
                      <a:pt x="12" y="61"/>
                      <a:pt x="13" y="63"/>
                    </a:cubicBezTo>
                    <a:cubicBezTo>
                      <a:pt x="14" y="64"/>
                      <a:pt x="15" y="64"/>
                      <a:pt x="17" y="64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3"/>
                      <a:pt x="22" y="63"/>
                      <a:pt x="26" y="52"/>
                    </a:cubicBezTo>
                    <a:cubicBezTo>
                      <a:pt x="29" y="50"/>
                      <a:pt x="31" y="48"/>
                      <a:pt x="32" y="46"/>
                    </a:cubicBezTo>
                    <a:cubicBezTo>
                      <a:pt x="34" y="48"/>
                      <a:pt x="37" y="50"/>
                      <a:pt x="42" y="50"/>
                    </a:cubicBezTo>
                    <a:cubicBezTo>
                      <a:pt x="45" y="50"/>
                      <a:pt x="49" y="49"/>
                      <a:pt x="53" y="46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63" y="40"/>
                      <a:pt x="70" y="35"/>
                      <a:pt x="71" y="27"/>
                    </a:cubicBezTo>
                    <a:cubicBezTo>
                      <a:pt x="71" y="24"/>
                      <a:pt x="71" y="21"/>
                      <a:pt x="69" y="18"/>
                    </a:cubicBezTo>
                    <a:close/>
                    <a:moveTo>
                      <a:pt x="24" y="49"/>
                    </a:moveTo>
                    <a:cubicBezTo>
                      <a:pt x="23" y="49"/>
                      <a:pt x="23" y="49"/>
                      <a:pt x="23" y="50"/>
                    </a:cubicBezTo>
                    <a:cubicBezTo>
                      <a:pt x="21" y="54"/>
                      <a:pt x="19" y="59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1"/>
                      <a:pt x="17" y="61"/>
                      <a:pt x="17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0"/>
                      <a:pt x="15" y="58"/>
                      <a:pt x="17" y="50"/>
                    </a:cubicBezTo>
                    <a:cubicBezTo>
                      <a:pt x="17" y="50"/>
                      <a:pt x="17" y="49"/>
                      <a:pt x="17" y="49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9" y="48"/>
                      <a:pt x="23" y="47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6"/>
                      <a:pt x="26" y="48"/>
                      <a:pt x="24" y="49"/>
                    </a:cubicBezTo>
                    <a:close/>
                    <a:moveTo>
                      <a:pt x="53" y="42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46" y="36"/>
                      <a:pt x="49" y="32"/>
                    </a:cubicBezTo>
                    <a:cubicBezTo>
                      <a:pt x="50" y="32"/>
                      <a:pt x="50" y="32"/>
                      <a:pt x="50" y="31"/>
                    </a:cubicBezTo>
                    <a:cubicBezTo>
                      <a:pt x="52" y="31"/>
                      <a:pt x="54" y="30"/>
                      <a:pt x="58" y="29"/>
                    </a:cubicBezTo>
                    <a:cubicBezTo>
                      <a:pt x="59" y="29"/>
                      <a:pt x="59" y="28"/>
                      <a:pt x="59" y="27"/>
                    </a:cubicBezTo>
                    <a:cubicBezTo>
                      <a:pt x="58" y="26"/>
                      <a:pt x="57" y="26"/>
                      <a:pt x="56" y="26"/>
                    </a:cubicBezTo>
                    <a:cubicBezTo>
                      <a:pt x="46" y="30"/>
                      <a:pt x="44" y="27"/>
                      <a:pt x="44" y="27"/>
                    </a:cubicBezTo>
                    <a:cubicBezTo>
                      <a:pt x="43" y="26"/>
                      <a:pt x="42" y="26"/>
                      <a:pt x="41" y="26"/>
                    </a:cubicBezTo>
                    <a:cubicBezTo>
                      <a:pt x="41" y="26"/>
                      <a:pt x="40" y="27"/>
                      <a:pt x="41" y="28"/>
                    </a:cubicBezTo>
                    <a:cubicBezTo>
                      <a:pt x="41" y="28"/>
                      <a:pt x="42" y="31"/>
                      <a:pt x="46" y="31"/>
                    </a:cubicBezTo>
                    <a:cubicBezTo>
                      <a:pt x="43" y="37"/>
                      <a:pt x="47" y="43"/>
                      <a:pt x="48" y="45"/>
                    </a:cubicBezTo>
                    <a:cubicBezTo>
                      <a:pt x="46" y="46"/>
                      <a:pt x="44" y="46"/>
                      <a:pt x="42" y="46"/>
                    </a:cubicBezTo>
                    <a:cubicBezTo>
                      <a:pt x="36" y="46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2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5" y="37"/>
                      <a:pt x="39" y="38"/>
                      <a:pt x="39" y="38"/>
                    </a:cubicBezTo>
                    <a:cubicBezTo>
                      <a:pt x="40" y="39"/>
                      <a:pt x="41" y="38"/>
                      <a:pt x="42" y="37"/>
                    </a:cubicBezTo>
                    <a:cubicBezTo>
                      <a:pt x="42" y="37"/>
                      <a:pt x="42" y="36"/>
                      <a:pt x="41" y="35"/>
                    </a:cubicBezTo>
                    <a:cubicBezTo>
                      <a:pt x="41" y="35"/>
                      <a:pt x="38" y="34"/>
                      <a:pt x="34" y="34"/>
                    </a:cubicBezTo>
                    <a:cubicBezTo>
                      <a:pt x="34" y="33"/>
                      <a:pt x="33" y="31"/>
                      <a:pt x="34" y="29"/>
                    </a:cubicBezTo>
                    <a:cubicBezTo>
                      <a:pt x="34" y="25"/>
                      <a:pt x="36" y="23"/>
                      <a:pt x="40" y="23"/>
                    </a:cubicBezTo>
                    <a:cubicBezTo>
                      <a:pt x="41" y="23"/>
                      <a:pt x="42" y="22"/>
                      <a:pt x="42" y="21"/>
                    </a:cubicBezTo>
                    <a:cubicBezTo>
                      <a:pt x="41" y="20"/>
                      <a:pt x="41" y="20"/>
                      <a:pt x="40" y="20"/>
                    </a:cubicBezTo>
                    <a:cubicBezTo>
                      <a:pt x="34" y="20"/>
                      <a:pt x="31" y="23"/>
                      <a:pt x="30" y="28"/>
                    </a:cubicBezTo>
                    <a:cubicBezTo>
                      <a:pt x="30" y="31"/>
                      <a:pt x="30" y="34"/>
                      <a:pt x="31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7"/>
                      <a:pt x="26" y="39"/>
                      <a:pt x="25" y="42"/>
                    </a:cubicBezTo>
                    <a:cubicBezTo>
                      <a:pt x="18" y="45"/>
                      <a:pt x="13" y="45"/>
                      <a:pt x="11" y="43"/>
                    </a:cubicBezTo>
                    <a:cubicBezTo>
                      <a:pt x="9" y="41"/>
                      <a:pt x="9" y="38"/>
                      <a:pt x="9" y="37"/>
                    </a:cubicBezTo>
                    <a:cubicBezTo>
                      <a:pt x="11" y="36"/>
                      <a:pt x="15" y="33"/>
                      <a:pt x="22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4" y="31"/>
                      <a:pt x="24" y="30"/>
                      <a:pt x="23" y="30"/>
                    </a:cubicBezTo>
                    <a:cubicBezTo>
                      <a:pt x="23" y="30"/>
                      <a:pt x="23" y="27"/>
                      <a:pt x="24" y="24"/>
                    </a:cubicBezTo>
                    <a:cubicBezTo>
                      <a:pt x="25" y="23"/>
                      <a:pt x="26" y="21"/>
                      <a:pt x="29" y="21"/>
                    </a:cubicBezTo>
                    <a:cubicBezTo>
                      <a:pt x="29" y="21"/>
                      <a:pt x="30" y="20"/>
                      <a:pt x="30" y="19"/>
                    </a:cubicBezTo>
                    <a:cubicBezTo>
                      <a:pt x="30" y="19"/>
                      <a:pt x="30" y="15"/>
                      <a:pt x="28" y="13"/>
                    </a:cubicBezTo>
                    <a:cubicBezTo>
                      <a:pt x="26" y="12"/>
                      <a:pt x="24" y="11"/>
                      <a:pt x="21" y="11"/>
                    </a:cubicBezTo>
                    <a:cubicBezTo>
                      <a:pt x="20" y="12"/>
                      <a:pt x="19" y="12"/>
                      <a:pt x="19" y="13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3" y="15"/>
                      <a:pt x="24" y="15"/>
                      <a:pt x="25" y="16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5" y="19"/>
                      <a:pt x="23" y="19"/>
                      <a:pt x="22" y="21"/>
                    </a:cubicBezTo>
                    <a:cubicBezTo>
                      <a:pt x="22" y="20"/>
                      <a:pt x="22" y="20"/>
                      <a:pt x="21" y="20"/>
                    </a:cubicBezTo>
                    <a:cubicBezTo>
                      <a:pt x="17" y="19"/>
                      <a:pt x="9" y="22"/>
                      <a:pt x="8" y="23"/>
                    </a:cubicBezTo>
                    <a:cubicBezTo>
                      <a:pt x="7" y="23"/>
                      <a:pt x="7" y="24"/>
                      <a:pt x="8" y="25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3" y="24"/>
                      <a:pt x="18" y="23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5"/>
                      <a:pt x="20" y="28"/>
                      <a:pt x="20" y="29"/>
                    </a:cubicBezTo>
                    <a:cubicBezTo>
                      <a:pt x="14" y="30"/>
                      <a:pt x="10" y="33"/>
                      <a:pt x="8" y="34"/>
                    </a:cubicBezTo>
                    <a:cubicBezTo>
                      <a:pt x="5" y="32"/>
                      <a:pt x="4" y="30"/>
                      <a:pt x="4" y="27"/>
                    </a:cubicBezTo>
                    <a:cubicBezTo>
                      <a:pt x="4" y="20"/>
                      <a:pt x="16" y="12"/>
                      <a:pt x="20" y="9"/>
                    </a:cubicBezTo>
                    <a:cubicBezTo>
                      <a:pt x="21" y="9"/>
                      <a:pt x="21" y="8"/>
                      <a:pt x="21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6" y="8"/>
                      <a:pt x="35" y="10"/>
                      <a:pt x="37" y="16"/>
                    </a:cubicBezTo>
                    <a:cubicBezTo>
                      <a:pt x="37" y="16"/>
                      <a:pt x="38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6"/>
                      <a:pt x="41" y="15"/>
                      <a:pt x="40" y="14"/>
                    </a:cubicBezTo>
                    <a:cubicBezTo>
                      <a:pt x="38" y="8"/>
                      <a:pt x="30" y="5"/>
                      <a:pt x="25" y="4"/>
                    </a:cubicBezTo>
                    <a:cubicBezTo>
                      <a:pt x="26" y="4"/>
                      <a:pt x="27" y="4"/>
                      <a:pt x="29" y="4"/>
                    </a:cubicBezTo>
                    <a:cubicBezTo>
                      <a:pt x="33" y="4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41" y="4"/>
                      <a:pt x="43" y="4"/>
                      <a:pt x="45" y="4"/>
                    </a:cubicBezTo>
                    <a:cubicBezTo>
                      <a:pt x="48" y="4"/>
                      <a:pt x="50" y="4"/>
                      <a:pt x="52" y="5"/>
                    </a:cubicBezTo>
                    <a:cubicBezTo>
                      <a:pt x="49" y="6"/>
                      <a:pt x="46" y="7"/>
                      <a:pt x="45" y="9"/>
                    </a:cubicBezTo>
                    <a:cubicBezTo>
                      <a:pt x="44" y="10"/>
                      <a:pt x="43" y="12"/>
                      <a:pt x="44" y="14"/>
                    </a:cubicBezTo>
                    <a:cubicBezTo>
                      <a:pt x="44" y="14"/>
                      <a:pt x="45" y="15"/>
                      <a:pt x="45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7" y="15"/>
                      <a:pt x="47" y="14"/>
                      <a:pt x="47" y="13"/>
                    </a:cubicBezTo>
                    <a:cubicBezTo>
                      <a:pt x="47" y="12"/>
                      <a:pt x="47" y="11"/>
                      <a:pt x="47" y="11"/>
                    </a:cubicBezTo>
                    <a:cubicBezTo>
                      <a:pt x="49" y="9"/>
                      <a:pt x="53" y="8"/>
                      <a:pt x="56" y="8"/>
                    </a:cubicBezTo>
                    <a:cubicBezTo>
                      <a:pt x="57" y="9"/>
                      <a:pt x="57" y="10"/>
                      <a:pt x="57" y="10"/>
                    </a:cubicBezTo>
                    <a:cubicBezTo>
                      <a:pt x="59" y="12"/>
                      <a:pt x="61" y="13"/>
                      <a:pt x="63" y="15"/>
                    </a:cubicBezTo>
                    <a:cubicBezTo>
                      <a:pt x="58" y="15"/>
                      <a:pt x="53" y="17"/>
                      <a:pt x="52" y="18"/>
                    </a:cubicBezTo>
                    <a:cubicBezTo>
                      <a:pt x="50" y="17"/>
                      <a:pt x="49" y="16"/>
                      <a:pt x="48" y="16"/>
                    </a:cubicBezTo>
                    <a:cubicBezTo>
                      <a:pt x="47" y="16"/>
                      <a:pt x="47" y="17"/>
                      <a:pt x="46" y="18"/>
                    </a:cubicBezTo>
                    <a:cubicBezTo>
                      <a:pt x="46" y="19"/>
                      <a:pt x="47" y="20"/>
                      <a:pt x="48" y="20"/>
                    </a:cubicBezTo>
                    <a:cubicBezTo>
                      <a:pt x="48" y="20"/>
                      <a:pt x="50" y="20"/>
                      <a:pt x="50" y="21"/>
                    </a:cubicBezTo>
                    <a:cubicBezTo>
                      <a:pt x="50" y="21"/>
                      <a:pt x="51" y="22"/>
                      <a:pt x="51" y="22"/>
                    </a:cubicBezTo>
                    <a:cubicBezTo>
                      <a:pt x="50" y="23"/>
                      <a:pt x="51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3" y="24"/>
                      <a:pt x="54" y="24"/>
                      <a:pt x="54" y="23"/>
                    </a:cubicBezTo>
                    <a:cubicBezTo>
                      <a:pt x="54" y="22"/>
                      <a:pt x="54" y="21"/>
                      <a:pt x="54" y="20"/>
                    </a:cubicBezTo>
                    <a:cubicBezTo>
                      <a:pt x="56" y="19"/>
                      <a:pt x="62" y="17"/>
                      <a:pt x="66" y="20"/>
                    </a:cubicBezTo>
                    <a:cubicBezTo>
                      <a:pt x="67" y="22"/>
                      <a:pt x="68" y="25"/>
                      <a:pt x="68" y="27"/>
                    </a:cubicBezTo>
                    <a:cubicBezTo>
                      <a:pt x="67" y="33"/>
                      <a:pt x="60" y="37"/>
                      <a:pt x="53" y="42"/>
                    </a:cubicBezTo>
                    <a:close/>
                  </a:path>
                </a:pathLst>
              </a:custGeom>
              <a:solidFill>
                <a:srgbClr val="E60012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1" name="îSļiḍê"/>
              <p:cNvSpPr/>
              <p:nvPr/>
            </p:nvSpPr>
            <p:spPr bwMode="auto">
              <a:xfrm>
                <a:off x="25249188" y="5511801"/>
                <a:ext cx="2579688" cy="561975"/>
              </a:xfrm>
              <a:custGeom>
                <a:avLst/>
                <a:gdLst/>
                <a:ahLst/>
                <a:cxnLst>
                  <a:cxn ang="0">
                    <a:pos x="23" y="4"/>
                  </a:cxn>
                  <a:cxn ang="0">
                    <a:pos x="19" y="3"/>
                  </a:cxn>
                  <a:cxn ang="0">
                    <a:pos x="11" y="2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11" y="0"/>
                  </a:cxn>
                  <a:cxn ang="0">
                    <a:pos x="16" y="1"/>
                  </a:cxn>
                  <a:cxn ang="0">
                    <a:pos x="19" y="2"/>
                  </a:cxn>
                  <a:cxn ang="0">
                    <a:pos x="23" y="4"/>
                  </a:cxn>
                </a:cxnLst>
                <a:rect l="0" t="0" r="r" b="b"/>
                <a:pathLst>
                  <a:path w="23" h="5">
                    <a:moveTo>
                      <a:pt x="23" y="4"/>
                    </a:moveTo>
                    <a:cubicBezTo>
                      <a:pt x="23" y="4"/>
                      <a:pt x="21" y="4"/>
                      <a:pt x="19" y="3"/>
                    </a:cubicBezTo>
                    <a:cubicBezTo>
                      <a:pt x="17" y="3"/>
                      <a:pt x="14" y="2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4"/>
                      <a:pt x="2" y="4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2"/>
                      <a:pt x="4" y="2"/>
                      <a:pt x="5" y="1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8" y="0"/>
                      <a:pt x="10" y="0"/>
                      <a:pt x="11" y="0"/>
                    </a:cubicBezTo>
                    <a:cubicBezTo>
                      <a:pt x="13" y="0"/>
                      <a:pt x="14" y="1"/>
                      <a:pt x="16" y="1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2" y="3"/>
                      <a:pt x="23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2" name="iṡḷïḑè"/>
              <p:cNvSpPr/>
              <p:nvPr/>
            </p:nvSpPr>
            <p:spPr bwMode="auto">
              <a:xfrm>
                <a:off x="25585738" y="4951413"/>
                <a:ext cx="1906588" cy="336550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6" y="3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6" y="2"/>
                  </a:cxn>
                  <a:cxn ang="0">
                    <a:pos x="3" y="2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7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7" y="3"/>
                  </a:cxn>
                </a:cxnLst>
                <a:rect l="0" t="0" r="r" b="b"/>
                <a:pathLst>
                  <a:path w="17" h="3">
                    <a:moveTo>
                      <a:pt x="17" y="3"/>
                    </a:moveTo>
                    <a:cubicBezTo>
                      <a:pt x="17" y="3"/>
                      <a:pt x="17" y="3"/>
                      <a:pt x="16" y="3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2"/>
                      <a:pt x="3" y="2"/>
                    </a:cubicBezTo>
                    <a:cubicBezTo>
                      <a:pt x="2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16" y="2"/>
                      <a:pt x="17" y="3"/>
                      <a:pt x="17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3" name="îsļïḋé"/>
              <p:cNvSpPr/>
              <p:nvPr/>
            </p:nvSpPr>
            <p:spPr bwMode="auto">
              <a:xfrm>
                <a:off x="34893251" y="14258926"/>
                <a:ext cx="673100" cy="2466975"/>
              </a:xfrm>
              <a:custGeom>
                <a:avLst/>
                <a:gdLst/>
                <a:ahLst/>
                <a:cxnLst>
                  <a:cxn ang="0">
                    <a:pos x="4" y="22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6" y="10"/>
                  </a:cxn>
                  <a:cxn ang="0">
                    <a:pos x="6" y="15"/>
                  </a:cxn>
                  <a:cxn ang="0">
                    <a:pos x="6" y="18"/>
                  </a:cxn>
                  <a:cxn ang="0">
                    <a:pos x="4" y="22"/>
                  </a:cxn>
                </a:cxnLst>
                <a:rect l="0" t="0" r="r" b="b"/>
                <a:pathLst>
                  <a:path w="6" h="22">
                    <a:moveTo>
                      <a:pt x="4" y="22"/>
                    </a:moveTo>
                    <a:cubicBezTo>
                      <a:pt x="4" y="22"/>
                      <a:pt x="4" y="21"/>
                      <a:pt x="4" y="18"/>
                    </a:cubicBezTo>
                    <a:cubicBezTo>
                      <a:pt x="5" y="16"/>
                      <a:pt x="4" y="13"/>
                      <a:pt x="4" y="10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3" y="7"/>
                      <a:pt x="3" y="6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5" y="7"/>
                      <a:pt x="6" y="9"/>
                      <a:pt x="6" y="10"/>
                    </a:cubicBezTo>
                    <a:cubicBezTo>
                      <a:pt x="6" y="12"/>
                      <a:pt x="6" y="13"/>
                      <a:pt x="6" y="15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5" y="21"/>
                      <a:pt x="4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4" name="íšlídê"/>
              <p:cNvSpPr/>
              <p:nvPr/>
            </p:nvSpPr>
            <p:spPr bwMode="auto">
              <a:xfrm>
                <a:off x="35679063" y="14484351"/>
                <a:ext cx="560388" cy="1793875"/>
              </a:xfrm>
              <a:custGeom>
                <a:avLst/>
                <a:gdLst/>
                <a:ahLst/>
                <a:cxnLst>
                  <a:cxn ang="0">
                    <a:pos x="3" y="16"/>
                  </a:cxn>
                  <a:cxn ang="0">
                    <a:pos x="3" y="15"/>
                  </a:cxn>
                  <a:cxn ang="0">
                    <a:pos x="3" y="13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3" y="8"/>
                  </a:cxn>
                  <a:cxn ang="0">
                    <a:pos x="2" y="5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5" y="11"/>
                  </a:cxn>
                  <a:cxn ang="0">
                    <a:pos x="4" y="13"/>
                  </a:cxn>
                  <a:cxn ang="0">
                    <a:pos x="3" y="16"/>
                  </a:cxn>
                </a:cxnLst>
                <a:rect l="0" t="0" r="r" b="b"/>
                <a:pathLst>
                  <a:path w="5" h="16">
                    <a:moveTo>
                      <a:pt x="3" y="16"/>
                    </a:moveTo>
                    <a:cubicBezTo>
                      <a:pt x="3" y="16"/>
                      <a:pt x="3" y="16"/>
                      <a:pt x="3" y="15"/>
                    </a:cubicBezTo>
                    <a:cubicBezTo>
                      <a:pt x="3" y="15"/>
                      <a:pt x="3" y="14"/>
                      <a:pt x="3" y="13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7"/>
                      <a:pt x="2" y="6"/>
                      <a:pt x="2" y="5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4" y="13"/>
                      <a:pt x="4" y="13"/>
                    </a:cubicBezTo>
                    <a:cubicBezTo>
                      <a:pt x="4" y="15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5" name="ïṥľídê"/>
              <p:cNvSpPr/>
              <p:nvPr/>
            </p:nvSpPr>
            <p:spPr bwMode="auto">
              <a:xfrm>
                <a:off x="25922288" y="17399001"/>
                <a:ext cx="1009650" cy="314007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" y="24"/>
                  </a:cxn>
                  <a:cxn ang="0">
                    <a:pos x="3" y="1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8" y="5"/>
                  </a:cxn>
                  <a:cxn ang="0">
                    <a:pos x="5" y="15"/>
                  </a:cxn>
                  <a:cxn ang="0">
                    <a:pos x="2" y="24"/>
                  </a:cxn>
                  <a:cxn ang="0">
                    <a:pos x="0" y="28"/>
                  </a:cxn>
                </a:cxnLst>
                <a:rect l="0" t="0" r="r" b="b"/>
                <a:pathLst>
                  <a:path w="9" h="28">
                    <a:moveTo>
                      <a:pt x="0" y="28"/>
                    </a:moveTo>
                    <a:cubicBezTo>
                      <a:pt x="0" y="28"/>
                      <a:pt x="0" y="27"/>
                      <a:pt x="1" y="24"/>
                    </a:cubicBezTo>
                    <a:cubicBezTo>
                      <a:pt x="1" y="21"/>
                      <a:pt x="2" y="18"/>
                      <a:pt x="3" y="14"/>
                    </a:cubicBezTo>
                    <a:cubicBezTo>
                      <a:pt x="4" y="10"/>
                      <a:pt x="6" y="7"/>
                      <a:pt x="7" y="4"/>
                    </a:cubicBezTo>
                    <a:cubicBezTo>
                      <a:pt x="8" y="2"/>
                      <a:pt x="9" y="0"/>
                      <a:pt x="9" y="0"/>
                    </a:cubicBezTo>
                    <a:cubicBezTo>
                      <a:pt x="9" y="0"/>
                      <a:pt x="8" y="2"/>
                      <a:pt x="8" y="5"/>
                    </a:cubicBezTo>
                    <a:cubicBezTo>
                      <a:pt x="7" y="7"/>
                      <a:pt x="6" y="11"/>
                      <a:pt x="5" y="15"/>
                    </a:cubicBezTo>
                    <a:cubicBezTo>
                      <a:pt x="4" y="18"/>
                      <a:pt x="3" y="22"/>
                      <a:pt x="2" y="24"/>
                    </a:cubicBezTo>
                    <a:cubicBezTo>
                      <a:pt x="1" y="27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6" name="ïśļíḑè"/>
              <p:cNvSpPr/>
              <p:nvPr/>
            </p:nvSpPr>
            <p:spPr bwMode="auto">
              <a:xfrm>
                <a:off x="26258838" y="16390938"/>
                <a:ext cx="1906588" cy="5718175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" y="43"/>
                  </a:cxn>
                  <a:cxn ang="0">
                    <a:pos x="8" y="25"/>
                  </a:cxn>
                  <a:cxn ang="0">
                    <a:pos x="14" y="8"/>
                  </a:cxn>
                  <a:cxn ang="0">
                    <a:pos x="17" y="0"/>
                  </a:cxn>
                  <a:cxn ang="0">
                    <a:pos x="15" y="8"/>
                  </a:cxn>
                  <a:cxn ang="0">
                    <a:pos x="10" y="26"/>
                  </a:cxn>
                  <a:cxn ang="0">
                    <a:pos x="3" y="43"/>
                  </a:cxn>
                  <a:cxn ang="0">
                    <a:pos x="0" y="51"/>
                  </a:cxn>
                </a:cxnLst>
                <a:rect l="0" t="0" r="r" b="b"/>
                <a:pathLst>
                  <a:path w="17" h="51">
                    <a:moveTo>
                      <a:pt x="0" y="51"/>
                    </a:moveTo>
                    <a:cubicBezTo>
                      <a:pt x="0" y="51"/>
                      <a:pt x="1" y="47"/>
                      <a:pt x="2" y="43"/>
                    </a:cubicBezTo>
                    <a:cubicBezTo>
                      <a:pt x="4" y="38"/>
                      <a:pt x="5" y="31"/>
                      <a:pt x="8" y="25"/>
                    </a:cubicBezTo>
                    <a:cubicBezTo>
                      <a:pt x="10" y="19"/>
                      <a:pt x="12" y="12"/>
                      <a:pt x="14" y="8"/>
                    </a:cubicBezTo>
                    <a:cubicBezTo>
                      <a:pt x="16" y="3"/>
                      <a:pt x="17" y="0"/>
                      <a:pt x="17" y="0"/>
                    </a:cubicBezTo>
                    <a:cubicBezTo>
                      <a:pt x="17" y="0"/>
                      <a:pt x="16" y="3"/>
                      <a:pt x="15" y="8"/>
                    </a:cubicBezTo>
                    <a:cubicBezTo>
                      <a:pt x="14" y="13"/>
                      <a:pt x="12" y="19"/>
                      <a:pt x="10" y="26"/>
                    </a:cubicBezTo>
                    <a:cubicBezTo>
                      <a:pt x="7" y="32"/>
                      <a:pt x="5" y="38"/>
                      <a:pt x="3" y="43"/>
                    </a:cubicBezTo>
                    <a:cubicBezTo>
                      <a:pt x="1" y="48"/>
                      <a:pt x="0" y="51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7" name="íśļiḍê"/>
              <p:cNvSpPr/>
              <p:nvPr/>
            </p:nvSpPr>
            <p:spPr bwMode="auto">
              <a:xfrm>
                <a:off x="27492326" y="17062451"/>
                <a:ext cx="1457325" cy="45989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" y="35"/>
                  </a:cxn>
                  <a:cxn ang="0">
                    <a:pos x="5" y="20"/>
                  </a:cxn>
                  <a:cxn ang="0">
                    <a:pos x="10" y="6"/>
                  </a:cxn>
                  <a:cxn ang="0">
                    <a:pos x="13" y="0"/>
                  </a:cxn>
                  <a:cxn ang="0">
                    <a:pos x="11" y="7"/>
                  </a:cxn>
                  <a:cxn ang="0">
                    <a:pos x="7" y="21"/>
                  </a:cxn>
                  <a:cxn ang="0">
                    <a:pos x="2" y="35"/>
                  </a:cxn>
                  <a:cxn ang="0">
                    <a:pos x="0" y="41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cubicBezTo>
                      <a:pt x="0" y="41"/>
                      <a:pt x="0" y="39"/>
                      <a:pt x="1" y="35"/>
                    </a:cubicBezTo>
                    <a:cubicBezTo>
                      <a:pt x="2" y="31"/>
                      <a:pt x="4" y="26"/>
                      <a:pt x="5" y="20"/>
                    </a:cubicBezTo>
                    <a:cubicBezTo>
                      <a:pt x="7" y="15"/>
                      <a:pt x="9" y="10"/>
                      <a:pt x="10" y="6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3" y="0"/>
                      <a:pt x="12" y="3"/>
                      <a:pt x="11" y="7"/>
                    </a:cubicBezTo>
                    <a:cubicBezTo>
                      <a:pt x="10" y="11"/>
                      <a:pt x="9" y="16"/>
                      <a:pt x="7" y="21"/>
                    </a:cubicBezTo>
                    <a:cubicBezTo>
                      <a:pt x="6" y="26"/>
                      <a:pt x="4" y="31"/>
                      <a:pt x="2" y="35"/>
                    </a:cubicBezTo>
                    <a:cubicBezTo>
                      <a:pt x="1" y="39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8" name="ïşlídè"/>
              <p:cNvSpPr/>
              <p:nvPr/>
            </p:nvSpPr>
            <p:spPr bwMode="auto">
              <a:xfrm>
                <a:off x="36015613" y="4951413"/>
                <a:ext cx="2690813" cy="3252788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3" y="16"/>
                  </a:cxn>
                  <a:cxn ang="0">
                    <a:pos x="10" y="17"/>
                  </a:cxn>
                  <a:cxn ang="0">
                    <a:pos x="6" y="22"/>
                  </a:cxn>
                  <a:cxn ang="0">
                    <a:pos x="13" y="21"/>
                  </a:cxn>
                  <a:cxn ang="0">
                    <a:pos x="11" y="27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4" y="21"/>
                  </a:cxn>
                </a:cxnLst>
                <a:rect l="0" t="0" r="r" b="b"/>
                <a:pathLst>
                  <a:path w="24" h="29">
                    <a:moveTo>
                      <a:pt x="24" y="21"/>
                    </a:moveTo>
                    <a:cubicBezTo>
                      <a:pt x="24" y="21"/>
                      <a:pt x="18" y="0"/>
                      <a:pt x="3" y="16"/>
                    </a:cubicBezTo>
                    <a:cubicBezTo>
                      <a:pt x="3" y="16"/>
                      <a:pt x="0" y="22"/>
                      <a:pt x="10" y="17"/>
                    </a:cubicBezTo>
                    <a:cubicBezTo>
                      <a:pt x="10" y="17"/>
                      <a:pt x="7" y="21"/>
                      <a:pt x="6" y="22"/>
                    </a:cubicBezTo>
                    <a:cubicBezTo>
                      <a:pt x="6" y="22"/>
                      <a:pt x="5" y="27"/>
                      <a:pt x="13" y="21"/>
                    </a:cubicBezTo>
                    <a:cubicBezTo>
                      <a:pt x="13" y="21"/>
                      <a:pt x="9" y="26"/>
                      <a:pt x="11" y="27"/>
                    </a:cubicBezTo>
                    <a:cubicBezTo>
                      <a:pt x="11" y="27"/>
                      <a:pt x="13" y="29"/>
                      <a:pt x="19" y="24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9" name="íṡ1íḑe"/>
              <p:cNvSpPr/>
              <p:nvPr/>
            </p:nvSpPr>
            <p:spPr bwMode="auto">
              <a:xfrm>
                <a:off x="40949563" y="8877301"/>
                <a:ext cx="2803525" cy="2690813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17" y="19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7" y="12"/>
                  </a:cxn>
                  <a:cxn ang="0">
                    <a:pos x="3" y="17"/>
                  </a:cxn>
                  <a:cxn ang="0">
                    <a:pos x="3" y="8"/>
                  </a:cxn>
                  <a:cxn ang="0">
                    <a:pos x="1" y="6"/>
                  </a:cxn>
                  <a:cxn ang="0">
                    <a:pos x="4" y="2"/>
                  </a:cxn>
                </a:cxnLst>
                <a:rect l="0" t="0" r="r" b="b"/>
                <a:pathLst>
                  <a:path w="25" h="24">
                    <a:moveTo>
                      <a:pt x="4" y="2"/>
                    </a:moveTo>
                    <a:cubicBezTo>
                      <a:pt x="4" y="2"/>
                      <a:pt x="25" y="0"/>
                      <a:pt x="17" y="19"/>
                    </a:cubicBezTo>
                    <a:cubicBezTo>
                      <a:pt x="17" y="19"/>
                      <a:pt x="12" y="24"/>
                      <a:pt x="12" y="14"/>
                    </a:cubicBezTo>
                    <a:cubicBezTo>
                      <a:pt x="12" y="14"/>
                      <a:pt x="11" y="18"/>
                      <a:pt x="10" y="19"/>
                    </a:cubicBezTo>
                    <a:cubicBezTo>
                      <a:pt x="9" y="19"/>
                      <a:pt x="5" y="22"/>
                      <a:pt x="7" y="12"/>
                    </a:cubicBezTo>
                    <a:cubicBezTo>
                      <a:pt x="7" y="12"/>
                      <a:pt x="5" y="18"/>
                      <a:pt x="3" y="17"/>
                    </a:cubicBezTo>
                    <a:cubicBezTo>
                      <a:pt x="3" y="17"/>
                      <a:pt x="0" y="16"/>
                      <a:pt x="3" y="8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0" name="î$1îḋê"/>
              <p:cNvSpPr/>
              <p:nvPr/>
            </p:nvSpPr>
            <p:spPr bwMode="auto">
              <a:xfrm>
                <a:off x="38146038" y="6410326"/>
                <a:ext cx="3700463" cy="4037013"/>
              </a:xfrm>
              <a:custGeom>
                <a:avLst/>
                <a:gdLst/>
                <a:ahLst/>
                <a:cxnLst>
                  <a:cxn ang="0">
                    <a:pos x="14" y="32"/>
                  </a:cxn>
                  <a:cxn ang="0">
                    <a:pos x="29" y="25"/>
                  </a:cxn>
                  <a:cxn ang="0">
                    <a:pos x="25" y="4"/>
                  </a:cxn>
                  <a:cxn ang="0">
                    <a:pos x="3" y="9"/>
                  </a:cxn>
                  <a:cxn ang="0">
                    <a:pos x="3" y="25"/>
                  </a:cxn>
                  <a:cxn ang="0">
                    <a:pos x="2" y="27"/>
                  </a:cxn>
                  <a:cxn ang="0">
                    <a:pos x="3" y="32"/>
                  </a:cxn>
                  <a:cxn ang="0">
                    <a:pos x="7" y="35"/>
                  </a:cxn>
                  <a:cxn ang="0">
                    <a:pos x="13" y="34"/>
                  </a:cxn>
                  <a:cxn ang="0">
                    <a:pos x="14" y="32"/>
                  </a:cxn>
                </a:cxnLst>
                <a:rect l="0" t="0" r="r" b="b"/>
                <a:pathLst>
                  <a:path w="33" h="36">
                    <a:moveTo>
                      <a:pt x="14" y="32"/>
                    </a:moveTo>
                    <a:cubicBezTo>
                      <a:pt x="20" y="33"/>
                      <a:pt x="26" y="30"/>
                      <a:pt x="29" y="25"/>
                    </a:cubicBezTo>
                    <a:cubicBezTo>
                      <a:pt x="33" y="18"/>
                      <a:pt x="32" y="9"/>
                      <a:pt x="25" y="4"/>
                    </a:cubicBezTo>
                    <a:cubicBezTo>
                      <a:pt x="17" y="0"/>
                      <a:pt x="8" y="2"/>
                      <a:pt x="3" y="9"/>
                    </a:cubicBezTo>
                    <a:cubicBezTo>
                      <a:pt x="0" y="14"/>
                      <a:pt x="0" y="20"/>
                      <a:pt x="3" y="25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29"/>
                      <a:pt x="1" y="31"/>
                      <a:pt x="3" y="32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6"/>
                      <a:pt x="12" y="36"/>
                      <a:pt x="13" y="34"/>
                    </a:cubicBezTo>
                    <a:lnTo>
                      <a:pt x="14" y="32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1" name="íšlïdè"/>
              <p:cNvSpPr/>
              <p:nvPr/>
            </p:nvSpPr>
            <p:spPr bwMode="auto">
              <a:xfrm>
                <a:off x="37696776" y="9324976"/>
                <a:ext cx="2019300" cy="1682750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3" y="12"/>
                  </a:cxn>
                  <a:cxn ang="0">
                    <a:pos x="16" y="12"/>
                  </a:cxn>
                  <a:cxn ang="0">
                    <a:pos x="15" y="10"/>
                  </a:cxn>
                  <a:cxn ang="0">
                    <a:pos x="18" y="10"/>
                  </a:cxn>
                  <a:cxn ang="0">
                    <a:pos x="17" y="7"/>
                  </a:cxn>
                  <a:cxn ang="0">
                    <a:pos x="7" y="1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2" y="8"/>
                  </a:cxn>
                  <a:cxn ang="0">
                    <a:pos x="3" y="9"/>
                  </a:cxn>
                  <a:cxn ang="0">
                    <a:pos x="5" y="14"/>
                  </a:cxn>
                  <a:cxn ang="0">
                    <a:pos x="11" y="14"/>
                  </a:cxn>
                  <a:cxn ang="0">
                    <a:pos x="12" y="15"/>
                  </a:cxn>
                  <a:cxn ang="0">
                    <a:pos x="14" y="15"/>
                  </a:cxn>
                </a:cxnLst>
                <a:rect l="0" t="0" r="r" b="b"/>
                <a:pathLst>
                  <a:path w="18" h="15">
                    <a:moveTo>
                      <a:pt x="14" y="15"/>
                    </a:moveTo>
                    <a:cubicBezTo>
                      <a:pt x="15" y="14"/>
                      <a:pt x="14" y="13"/>
                      <a:pt x="13" y="12"/>
                    </a:cubicBezTo>
                    <a:cubicBezTo>
                      <a:pt x="14" y="13"/>
                      <a:pt x="16" y="13"/>
                      <a:pt x="16" y="12"/>
                    </a:cubicBezTo>
                    <a:cubicBezTo>
                      <a:pt x="16" y="11"/>
                      <a:pt x="16" y="10"/>
                      <a:pt x="15" y="10"/>
                    </a:cubicBezTo>
                    <a:cubicBezTo>
                      <a:pt x="16" y="10"/>
                      <a:pt x="17" y="10"/>
                      <a:pt x="18" y="10"/>
                    </a:cubicBezTo>
                    <a:cubicBezTo>
                      <a:pt x="18" y="9"/>
                      <a:pt x="18" y="8"/>
                      <a:pt x="17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5" y="3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3" y="12"/>
                      <a:pt x="5" y="14"/>
                    </a:cubicBezTo>
                    <a:cubicBezTo>
                      <a:pt x="7" y="15"/>
                      <a:pt x="10" y="15"/>
                      <a:pt x="11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2" name="ïSļíḑê"/>
              <p:cNvSpPr/>
              <p:nvPr/>
            </p:nvSpPr>
            <p:spPr bwMode="auto">
              <a:xfrm>
                <a:off x="36239451" y="5737226"/>
                <a:ext cx="1120775" cy="8969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1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10" y="0"/>
                      <a:pt x="9" y="1"/>
                      <a:pt x="8" y="1"/>
                    </a:cubicBezTo>
                    <a:cubicBezTo>
                      <a:pt x="7" y="2"/>
                      <a:pt x="6" y="2"/>
                      <a:pt x="4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7" y="1"/>
                      <a:pt x="7" y="1"/>
                      <a:pt x="8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3" name="isľíḍe"/>
              <p:cNvSpPr/>
              <p:nvPr/>
            </p:nvSpPr>
            <p:spPr bwMode="auto">
              <a:xfrm>
                <a:off x="36126738" y="5511801"/>
                <a:ext cx="896938" cy="6731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4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4" name="îṩľidê"/>
              <p:cNvSpPr/>
              <p:nvPr/>
            </p:nvSpPr>
            <p:spPr bwMode="auto">
              <a:xfrm>
                <a:off x="43079988" y="9324976"/>
                <a:ext cx="336550" cy="1346200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3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2" y="12"/>
                  </a:cxn>
                </a:cxnLst>
                <a:rect l="0" t="0" r="r" b="b"/>
                <a:pathLst>
                  <a:path w="3" h="12">
                    <a:moveTo>
                      <a:pt x="2" y="12"/>
                    </a:moveTo>
                    <a:cubicBezTo>
                      <a:pt x="2" y="12"/>
                      <a:pt x="2" y="11"/>
                      <a:pt x="2" y="10"/>
                    </a:cubicBezTo>
                    <a:cubicBezTo>
                      <a:pt x="2" y="9"/>
                      <a:pt x="2" y="7"/>
                      <a:pt x="2" y="6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1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5" name="ïṩḷíḓè"/>
              <p:cNvSpPr/>
              <p:nvPr/>
            </p:nvSpPr>
            <p:spPr bwMode="auto">
              <a:xfrm>
                <a:off x="43529251" y="9437688"/>
                <a:ext cx="223838" cy="1009650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" y="7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9"/>
                      <a:pt x="1" y="8"/>
                      <a:pt x="1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6" name="íṧḻîḓé"/>
              <p:cNvSpPr/>
              <p:nvPr/>
            </p:nvSpPr>
            <p:spPr bwMode="auto">
              <a:xfrm>
                <a:off x="36126738" y="11007726"/>
                <a:ext cx="1233488" cy="168116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" y="12"/>
                  </a:cxn>
                  <a:cxn ang="0">
                    <a:pos x="5" y="7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9" y="3"/>
                  </a:cxn>
                  <a:cxn ang="0">
                    <a:pos x="6" y="8"/>
                  </a:cxn>
                  <a:cxn ang="0">
                    <a:pos x="2" y="13"/>
                  </a:cxn>
                  <a:cxn ang="0">
                    <a:pos x="0" y="15"/>
                  </a:cxn>
                </a:cxnLst>
                <a:rect l="0" t="0" r="r" b="b"/>
                <a:pathLst>
                  <a:path w="11" h="15">
                    <a:moveTo>
                      <a:pt x="0" y="15"/>
                    </a:moveTo>
                    <a:cubicBezTo>
                      <a:pt x="0" y="15"/>
                      <a:pt x="0" y="14"/>
                      <a:pt x="1" y="12"/>
                    </a:cubicBezTo>
                    <a:cubicBezTo>
                      <a:pt x="2" y="11"/>
                      <a:pt x="3" y="9"/>
                      <a:pt x="5" y="7"/>
                    </a:cubicBezTo>
                    <a:cubicBezTo>
                      <a:pt x="6" y="5"/>
                      <a:pt x="7" y="4"/>
                      <a:pt x="9" y="2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1"/>
                      <a:pt x="9" y="3"/>
                    </a:cubicBezTo>
                    <a:cubicBezTo>
                      <a:pt x="8" y="4"/>
                      <a:pt x="7" y="6"/>
                      <a:pt x="6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0" y="14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7" name="ïSḻïḍe"/>
              <p:cNvSpPr/>
              <p:nvPr/>
            </p:nvSpPr>
            <p:spPr bwMode="auto">
              <a:xfrm>
                <a:off x="35790188" y="11007726"/>
                <a:ext cx="2243138" cy="2914650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" y="22"/>
                  </a:cxn>
                  <a:cxn ang="0">
                    <a:pos x="10" y="13"/>
                  </a:cxn>
                  <a:cxn ang="0">
                    <a:pos x="17" y="4"/>
                  </a:cxn>
                  <a:cxn ang="0">
                    <a:pos x="20" y="0"/>
                  </a:cxn>
                  <a:cxn ang="0">
                    <a:pos x="17" y="5"/>
                  </a:cxn>
                  <a:cxn ang="0">
                    <a:pos x="11" y="14"/>
                  </a:cxn>
                  <a:cxn ang="0">
                    <a:pos x="4" y="22"/>
                  </a:cxn>
                  <a:cxn ang="0">
                    <a:pos x="0" y="26"/>
                  </a:cxn>
                </a:cxnLst>
                <a:rect l="0" t="0" r="r" b="b"/>
                <a:pathLst>
                  <a:path w="20" h="26">
                    <a:moveTo>
                      <a:pt x="0" y="26"/>
                    </a:moveTo>
                    <a:cubicBezTo>
                      <a:pt x="0" y="26"/>
                      <a:pt x="1" y="25"/>
                      <a:pt x="3" y="22"/>
                    </a:cubicBezTo>
                    <a:cubicBezTo>
                      <a:pt x="5" y="19"/>
                      <a:pt x="7" y="16"/>
                      <a:pt x="10" y="13"/>
                    </a:cubicBezTo>
                    <a:cubicBezTo>
                      <a:pt x="12" y="10"/>
                      <a:pt x="15" y="7"/>
                      <a:pt x="17" y="4"/>
                    </a:cubicBezTo>
                    <a:cubicBezTo>
                      <a:pt x="19" y="2"/>
                      <a:pt x="20" y="0"/>
                      <a:pt x="20" y="0"/>
                    </a:cubicBezTo>
                    <a:cubicBezTo>
                      <a:pt x="20" y="0"/>
                      <a:pt x="19" y="2"/>
                      <a:pt x="17" y="5"/>
                    </a:cubicBezTo>
                    <a:cubicBezTo>
                      <a:pt x="16" y="7"/>
                      <a:pt x="13" y="10"/>
                      <a:pt x="11" y="14"/>
                    </a:cubicBezTo>
                    <a:cubicBezTo>
                      <a:pt x="8" y="17"/>
                      <a:pt x="6" y="20"/>
                      <a:pt x="4" y="22"/>
                    </a:cubicBezTo>
                    <a:cubicBezTo>
                      <a:pt x="2" y="25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8" name="ïSḷiḋè"/>
              <p:cNvSpPr/>
              <p:nvPr/>
            </p:nvSpPr>
            <p:spPr bwMode="auto">
              <a:xfrm>
                <a:off x="37360226" y="11455401"/>
                <a:ext cx="1122363" cy="1682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" y="12"/>
                  </a:cxn>
                  <a:cxn ang="0">
                    <a:pos x="5" y="7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5"/>
                  </a:cxn>
                </a:cxnLst>
                <a:rect l="0" t="0" r="r" b="b"/>
                <a:pathLst>
                  <a:path w="10" h="15">
                    <a:moveTo>
                      <a:pt x="0" y="15"/>
                    </a:moveTo>
                    <a:cubicBezTo>
                      <a:pt x="0" y="15"/>
                      <a:pt x="0" y="14"/>
                      <a:pt x="1" y="12"/>
                    </a:cubicBezTo>
                    <a:cubicBezTo>
                      <a:pt x="2" y="11"/>
                      <a:pt x="3" y="9"/>
                      <a:pt x="5" y="7"/>
                    </a:cubicBezTo>
                    <a:cubicBezTo>
                      <a:pt x="6" y="5"/>
                      <a:pt x="7" y="3"/>
                      <a:pt x="8" y="2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9" y="3"/>
                    </a:cubicBezTo>
                    <a:cubicBezTo>
                      <a:pt x="8" y="4"/>
                      <a:pt x="7" y="6"/>
                      <a:pt x="6" y="8"/>
                    </a:cubicBezTo>
                    <a:cubicBezTo>
                      <a:pt x="4" y="9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7" name="ïšḻïḍè"/>
            <p:cNvGrpSpPr/>
            <p:nvPr/>
          </p:nvGrpSpPr>
          <p:grpSpPr>
            <a:xfrm>
              <a:off x="4771982" y="1992991"/>
              <a:ext cx="537820" cy="1622377"/>
              <a:chOff x="5398625" y="824365"/>
              <a:chExt cx="656438" cy="1980194"/>
            </a:xfrm>
          </p:grpSpPr>
          <p:sp>
            <p:nvSpPr>
              <p:cNvPr id="20" name="ïṡḻïdê"/>
              <p:cNvSpPr/>
              <p:nvPr/>
            </p:nvSpPr>
            <p:spPr>
              <a:xfrm>
                <a:off x="5398625" y="824365"/>
                <a:ext cx="656438" cy="656442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í$ḻídé"/>
              <p:cNvSpPr/>
              <p:nvPr/>
            </p:nvSpPr>
            <p:spPr bwMode="auto">
              <a:xfrm>
                <a:off x="5532705" y="2476366"/>
                <a:ext cx="334720" cy="328193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200" dirty="0"/>
              </a:p>
            </p:txBody>
          </p:sp>
        </p:grpSp>
        <p:sp>
          <p:nvSpPr>
            <p:cNvPr id="19" name="ïṡlïḑè"/>
            <p:cNvSpPr/>
            <p:nvPr/>
          </p:nvSpPr>
          <p:spPr bwMode="auto">
            <a:xfrm>
              <a:off x="4881830" y="4922123"/>
              <a:ext cx="274236" cy="273876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2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821965" y="1770181"/>
              <a:ext cx="6505376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50043" y="5568681"/>
              <a:ext cx="650537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ŝḻíḋê"/>
            <p:cNvSpPr txBox="1"/>
            <p:nvPr/>
          </p:nvSpPr>
          <p:spPr>
            <a:xfrm>
              <a:off x="4821965" y="1191199"/>
              <a:ext cx="6859556" cy="4914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 dirty="0" smtClean="0"/>
                <a:t>长评与短评主要实现功能部分</a:t>
              </a:r>
              <a:endParaRPr lang="en-US" altLang="zh-CN" sz="1600" b="1" dirty="0"/>
            </a:p>
          </p:txBody>
        </p:sp>
        <p:sp>
          <p:nvSpPr>
            <p:cNvPr id="16" name="ïṣliḑè"/>
            <p:cNvSpPr/>
            <p:nvPr/>
          </p:nvSpPr>
          <p:spPr bwMode="auto">
            <a:xfrm>
              <a:off x="5251032" y="2080554"/>
              <a:ext cx="6269455" cy="3423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 err="1"/>
                <a:t>JSONArray</a:t>
              </a:r>
              <a:r>
                <a:rPr lang="en-US" altLang="zh-CN" sz="1000" dirty="0"/>
                <a:t> comments = </a:t>
              </a:r>
              <a:r>
                <a:rPr lang="en-US" altLang="zh-CN" sz="1000" dirty="0" err="1"/>
                <a:t>response.getJSONArray</a:t>
              </a:r>
              <a:r>
                <a:rPr lang="en-US" altLang="zh-CN" sz="1000" dirty="0" smtClean="0"/>
                <a:t>(</a:t>
              </a:r>
              <a:r>
                <a:rPr lang="en-US" altLang="zh-CN" sz="1000" b="1" dirty="0" smtClean="0"/>
                <a:t>“comments”</a:t>
              </a:r>
              <a:r>
                <a:rPr lang="en-US" altLang="zh-CN" sz="1000" dirty="0" smtClean="0"/>
                <a:t>);</a:t>
              </a:r>
              <a:r>
                <a:rPr lang="en-US" altLang="zh-CN" sz="1000" dirty="0"/>
                <a:t/>
              </a:r>
              <a:br>
                <a:rPr lang="en-US" altLang="zh-CN" sz="1000" dirty="0"/>
              </a:br>
              <a:r>
                <a:rPr lang="en-US" altLang="zh-CN" sz="1000" b="1" dirty="0"/>
                <a:t>for </a:t>
              </a:r>
              <a:r>
                <a:rPr lang="en-US" altLang="zh-CN" sz="1000" dirty="0"/>
                <a:t>(</a:t>
              </a:r>
              <a:r>
                <a:rPr lang="en-US" altLang="zh-CN" sz="1000" b="1" dirty="0" err="1"/>
                <a:t>int</a:t>
              </a:r>
              <a:r>
                <a:rPr lang="en-US" altLang="zh-CN" sz="1000" b="1" dirty="0"/>
                <a:t> </a:t>
              </a:r>
              <a:r>
                <a:rPr lang="en-US" altLang="zh-CN" sz="1000" dirty="0" err="1"/>
                <a:t>i</a:t>
              </a:r>
              <a:r>
                <a:rPr lang="en-US" altLang="zh-CN" sz="1000" dirty="0"/>
                <a:t>= 0 ;</a:t>
              </a:r>
              <a:r>
                <a:rPr lang="en-US" altLang="zh-CN" sz="1000" dirty="0" err="1"/>
                <a:t>i</a:t>
              </a:r>
              <a:r>
                <a:rPr lang="en-US" altLang="zh-CN" sz="1000" dirty="0"/>
                <a:t>&lt;</a:t>
              </a:r>
              <a:r>
                <a:rPr lang="en-US" altLang="zh-CN" sz="1000" dirty="0" err="1"/>
                <a:t>comments.length</a:t>
              </a:r>
              <a:r>
                <a:rPr lang="en-US" altLang="zh-CN" sz="1000" dirty="0"/>
                <a:t>();</a:t>
              </a:r>
              <a:r>
                <a:rPr lang="en-US" altLang="zh-CN" sz="1000" dirty="0" err="1"/>
                <a:t>i</a:t>
              </a:r>
              <a:r>
                <a:rPr lang="en-US" altLang="zh-CN" sz="1000" dirty="0"/>
                <a:t>++){</a:t>
              </a:r>
              <a:br>
                <a:rPr lang="en-US" altLang="zh-CN" sz="1000" dirty="0"/>
              </a:br>
              <a:r>
                <a:rPr lang="en-US" altLang="zh-CN" sz="1000" dirty="0"/>
                <a:t>    </a:t>
              </a:r>
              <a:r>
                <a:rPr lang="en-US" altLang="zh-CN" sz="1000" dirty="0" err="1"/>
                <a:t>JSONObject</a:t>
              </a:r>
              <a:r>
                <a:rPr lang="en-US" altLang="zh-CN" sz="1000" dirty="0"/>
                <a:t> comment =  </a:t>
              </a:r>
              <a:r>
                <a:rPr lang="en-US" altLang="zh-CN" sz="1000" dirty="0" err="1"/>
                <a:t>comments.getJSONObject</a:t>
              </a:r>
              <a:r>
                <a:rPr lang="en-US" altLang="zh-CN" sz="1000" dirty="0"/>
                <a:t>(</a:t>
              </a:r>
              <a:r>
                <a:rPr lang="en-US" altLang="zh-CN" sz="1000" dirty="0" err="1"/>
                <a:t>i</a:t>
              </a:r>
              <a:r>
                <a:rPr lang="en-US" altLang="zh-CN" sz="1000" dirty="0"/>
                <a:t>);</a:t>
              </a:r>
              <a:br>
                <a:rPr lang="en-US" altLang="zh-CN" sz="1000" dirty="0"/>
              </a:br>
              <a:r>
                <a:rPr lang="en-US" altLang="zh-CN" sz="1000" dirty="0"/>
                <a:t>    Comment comment1 = </a:t>
              </a:r>
              <a:r>
                <a:rPr lang="en-US" altLang="zh-CN" sz="1000" b="1" dirty="0"/>
                <a:t>new </a:t>
              </a:r>
              <a:r>
                <a:rPr lang="en-US" altLang="zh-CN" sz="1000" dirty="0"/>
                <a:t>Comment();</a:t>
              </a:r>
              <a:br>
                <a:rPr lang="en-US" altLang="zh-CN" sz="1000" dirty="0"/>
              </a:br>
              <a:r>
                <a:rPr lang="en-US" altLang="zh-CN" sz="1000" dirty="0"/>
                <a:t>    comment1.setAuthor(</a:t>
              </a:r>
              <a:r>
                <a:rPr lang="en-US" altLang="zh-CN" sz="1000" dirty="0" err="1"/>
                <a:t>comment.getString</a:t>
              </a:r>
              <a:r>
                <a:rPr lang="en-US" altLang="zh-CN" sz="1000" dirty="0" smtClean="0"/>
                <a:t>(</a:t>
              </a:r>
              <a:r>
                <a:rPr lang="en-US" altLang="zh-CN" sz="1000" b="1" dirty="0" smtClean="0"/>
                <a:t>“author”</a:t>
              </a:r>
              <a:r>
                <a:rPr lang="en-US" altLang="zh-CN" sz="1000" dirty="0" smtClean="0"/>
                <a:t>));</a:t>
              </a:r>
              <a:r>
                <a:rPr lang="en-US" altLang="zh-CN" sz="1000" dirty="0"/>
                <a:t/>
              </a:r>
              <a:br>
                <a:rPr lang="en-US" altLang="zh-CN" sz="1000" dirty="0"/>
              </a:br>
              <a:r>
                <a:rPr lang="en-US" altLang="zh-CN" sz="1000" dirty="0"/>
                <a:t>    comment1.setAvatar(</a:t>
              </a:r>
              <a:r>
                <a:rPr lang="en-US" altLang="zh-CN" sz="1000" dirty="0" err="1"/>
                <a:t>comment.getString</a:t>
              </a:r>
              <a:r>
                <a:rPr lang="en-US" altLang="zh-CN" sz="1000" dirty="0" smtClean="0"/>
                <a:t>(</a:t>
              </a:r>
              <a:r>
                <a:rPr lang="en-US" altLang="zh-CN" sz="1000" b="1" dirty="0" smtClean="0"/>
                <a:t>“avatar”</a:t>
              </a:r>
              <a:r>
                <a:rPr lang="en-US" altLang="zh-CN" sz="1000" dirty="0" smtClean="0"/>
                <a:t>));</a:t>
              </a:r>
              <a:r>
                <a:rPr lang="en-US" altLang="zh-CN" sz="1000" dirty="0"/>
                <a:t/>
              </a:r>
              <a:br>
                <a:rPr lang="en-US" altLang="zh-CN" sz="1000" dirty="0"/>
              </a:br>
              <a:r>
                <a:rPr lang="en-US" altLang="zh-CN" sz="1000" dirty="0" smtClean="0"/>
                <a:t>    </a:t>
              </a:r>
              <a:r>
                <a:rPr lang="en-US" altLang="zh-CN" sz="1000" dirty="0"/>
                <a:t>comment1.setContent(</a:t>
              </a:r>
              <a:r>
                <a:rPr lang="en-US" altLang="zh-CN" sz="1000" dirty="0" err="1"/>
                <a:t>comment.getString</a:t>
              </a:r>
              <a:r>
                <a:rPr lang="en-US" altLang="zh-CN" sz="1000" dirty="0" smtClean="0"/>
                <a:t>(</a:t>
              </a:r>
              <a:r>
                <a:rPr lang="en-US" altLang="zh-CN" sz="1000" b="1" dirty="0" smtClean="0"/>
                <a:t>“content”</a:t>
              </a:r>
              <a:r>
                <a:rPr lang="en-US" altLang="zh-CN" sz="1000" dirty="0" smtClean="0"/>
                <a:t>));</a:t>
              </a:r>
              <a:r>
                <a:rPr lang="en-US" altLang="zh-CN" sz="1000" dirty="0"/>
                <a:t/>
              </a:r>
              <a:br>
                <a:rPr lang="en-US" altLang="zh-CN" sz="1000" dirty="0"/>
              </a:br>
              <a:r>
                <a:rPr lang="en-US" altLang="zh-CN" sz="1000" dirty="0"/>
                <a:t>    comment1.setTime(</a:t>
              </a:r>
              <a:r>
                <a:rPr lang="en-US" altLang="zh-CN" sz="1000" dirty="0" err="1"/>
                <a:t>comment.getInt</a:t>
              </a:r>
              <a:r>
                <a:rPr lang="en-US" altLang="zh-CN" sz="1000" dirty="0" smtClean="0"/>
                <a:t>(</a:t>
              </a:r>
              <a:r>
                <a:rPr lang="en-US" altLang="zh-CN" sz="1000" b="1" dirty="0" smtClean="0"/>
                <a:t>“time”</a:t>
              </a:r>
              <a:r>
                <a:rPr lang="en-US" altLang="zh-CN" sz="1000" dirty="0" smtClean="0"/>
                <a:t>));</a:t>
              </a:r>
              <a:r>
                <a:rPr lang="en-US" altLang="zh-CN" sz="1000" dirty="0"/>
                <a:t/>
              </a:r>
              <a:br>
                <a:rPr lang="en-US" altLang="zh-CN" sz="1000" dirty="0"/>
              </a:br>
              <a:r>
                <a:rPr lang="en-US" altLang="zh-CN" sz="1000" dirty="0"/>
                <a:t>    comment1.setLikes(</a:t>
              </a:r>
              <a:r>
                <a:rPr lang="en-US" altLang="zh-CN" sz="1000" dirty="0" err="1"/>
                <a:t>comment.getInt</a:t>
              </a:r>
              <a:r>
                <a:rPr lang="en-US" altLang="zh-CN" sz="1000" dirty="0" smtClean="0"/>
                <a:t>(</a:t>
              </a:r>
              <a:r>
                <a:rPr lang="en-US" altLang="zh-CN" sz="1000" b="1" dirty="0" smtClean="0"/>
                <a:t>“likes”</a:t>
              </a:r>
              <a:r>
                <a:rPr lang="en-US" altLang="zh-CN" sz="1000" dirty="0" smtClean="0"/>
                <a:t>));</a:t>
              </a:r>
              <a:r>
                <a:rPr lang="en-US" altLang="zh-CN" sz="1000" dirty="0"/>
                <a:t/>
              </a:r>
              <a:br>
                <a:rPr lang="en-US" altLang="zh-CN" sz="1000" dirty="0"/>
              </a:br>
              <a:r>
                <a:rPr lang="en-US" altLang="zh-CN" sz="1000" dirty="0"/>
                <a:t>    </a:t>
              </a:r>
              <a:r>
                <a:rPr lang="en-US" altLang="zh-CN" sz="1000" b="1" dirty="0" err="1"/>
                <a:t>commentList</a:t>
              </a:r>
              <a:r>
                <a:rPr lang="en-US" altLang="zh-CN" sz="1000" dirty="0" err="1"/>
                <a:t>.add</a:t>
              </a:r>
              <a:r>
                <a:rPr lang="en-US" altLang="zh-CN" sz="1000" dirty="0"/>
                <a:t>(comment1</a:t>
              </a:r>
              <a:r>
                <a:rPr lang="en-US" altLang="zh-CN" sz="1000" dirty="0" smtClean="0"/>
                <a:t>);</a:t>
              </a:r>
              <a:endParaRPr lang="zh-CN" altLang="en-US" sz="1000" dirty="0" smtClean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 smtClean="0"/>
                <a:t>}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dirty="0" err="1"/>
                <a:t>commentAdapter</a:t>
              </a:r>
              <a:r>
                <a:rPr lang="en-US" altLang="zh-CN" sz="1000" dirty="0"/>
                <a:t>=</a:t>
              </a:r>
              <a:r>
                <a:rPr lang="en-US" altLang="zh-CN" sz="1000" b="1" dirty="0"/>
                <a:t>new </a:t>
              </a:r>
              <a:r>
                <a:rPr lang="en-US" altLang="zh-CN" sz="1000" dirty="0" err="1"/>
                <a:t>CommentAdapter</a:t>
              </a:r>
              <a:r>
                <a:rPr lang="en-US" altLang="zh-CN" sz="1000" dirty="0"/>
                <a:t>(</a:t>
              </a:r>
              <a:r>
                <a:rPr lang="en-US" altLang="zh-CN" sz="1000" b="1" dirty="0" err="1"/>
                <a:t>commentList</a:t>
              </a:r>
              <a:r>
                <a:rPr lang="en-US" altLang="zh-CN" sz="1000" dirty="0" err="1"/>
                <a:t>,</a:t>
              </a:r>
              <a:r>
                <a:rPr lang="en-US" altLang="zh-CN" sz="1000" b="1" dirty="0" err="1"/>
                <a:t>mActivity</a:t>
              </a:r>
              <a:r>
                <a:rPr lang="en-US" altLang="zh-CN" sz="1000" dirty="0"/>
                <a:t>);</a:t>
              </a:r>
              <a:br>
                <a:rPr lang="en-US" altLang="zh-CN" sz="1000" dirty="0"/>
              </a:br>
              <a:r>
                <a:rPr lang="en-US" altLang="zh-CN" sz="1000" i="1" dirty="0"/>
                <a:t>// </a:t>
              </a:r>
              <a:r>
                <a:rPr lang="zh-CN" altLang="en-US" sz="1000" i="1" dirty="0"/>
                <a:t>给</a:t>
              </a:r>
              <a:r>
                <a:rPr lang="en-US" altLang="zh-CN" sz="1000" i="1" dirty="0" err="1"/>
                <a:t>listView</a:t>
              </a:r>
              <a:r>
                <a:rPr lang="en-US" altLang="zh-CN" sz="1000" i="1" dirty="0"/>
                <a:t> </a:t>
              </a:r>
              <a:r>
                <a:rPr lang="zh-CN" altLang="en-US" sz="1000" i="1" dirty="0"/>
                <a:t>设置是配置</a:t>
              </a:r>
              <a:br>
                <a:rPr lang="zh-CN" altLang="en-US" sz="1000" i="1" dirty="0"/>
              </a:br>
              <a:r>
                <a:rPr lang="en-US" altLang="zh-CN" sz="1000" b="1" dirty="0" err="1"/>
                <a:t>listView</a:t>
              </a:r>
              <a:r>
                <a:rPr lang="en-US" altLang="zh-CN" sz="1000" dirty="0" err="1"/>
                <a:t>.setAdapter</a:t>
              </a:r>
              <a:r>
                <a:rPr lang="en-US" altLang="zh-CN" sz="1000" dirty="0"/>
                <a:t>(</a:t>
              </a:r>
              <a:r>
                <a:rPr lang="en-US" altLang="zh-CN" sz="1000" b="1" dirty="0" err="1"/>
                <a:t>commentAdapter</a:t>
              </a:r>
              <a:r>
                <a:rPr lang="en-US" altLang="zh-CN" sz="1000" dirty="0"/>
                <a:t>);</a:t>
              </a:r>
              <a:endParaRPr lang="zh-CN" altLang="en-US" sz="1000" dirty="0" smtClean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zh-CN" altLang="en-US" sz="10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zh-CN" altLang="en-US" sz="1000" dirty="0" smtClean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代码细节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CommentAdapter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ZhiHuDaliy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fe7d6a2a-6b39-48c2-bebb-d7b41482bc5d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660970" y="1076097"/>
            <a:ext cx="10860311" cy="5222379"/>
            <a:chOff x="660177" y="1133180"/>
            <a:chExt cx="10860311" cy="5222379"/>
          </a:xfrm>
        </p:grpSpPr>
        <p:grpSp>
          <p:nvGrpSpPr>
            <p:cNvPr id="6" name="ïŝliḍé"/>
            <p:cNvGrpSpPr/>
            <p:nvPr/>
          </p:nvGrpSpPr>
          <p:grpSpPr>
            <a:xfrm>
              <a:off x="4185285" y="1600200"/>
              <a:ext cx="3821434" cy="4076696"/>
              <a:chOff x="7041000" y="1424253"/>
              <a:chExt cx="4151293" cy="4428595"/>
            </a:xfrm>
          </p:grpSpPr>
          <p:sp>
            <p:nvSpPr>
              <p:cNvPr id="17" name="isļíḓê"/>
              <p:cNvSpPr/>
              <p:nvPr/>
            </p:nvSpPr>
            <p:spPr bwMode="auto">
              <a:xfrm>
                <a:off x="7649834" y="2400933"/>
                <a:ext cx="560986" cy="346827"/>
              </a:xfrm>
              <a:custGeom>
                <a:avLst/>
                <a:gdLst>
                  <a:gd name="T0" fmla="*/ 73 w 85"/>
                  <a:gd name="T1" fmla="*/ 48 h 53"/>
                  <a:gd name="T2" fmla="*/ 52 w 85"/>
                  <a:gd name="T3" fmla="*/ 15 h 53"/>
                  <a:gd name="T4" fmla="*/ 0 w 85"/>
                  <a:gd name="T5" fmla="*/ 0 h 53"/>
                  <a:gd name="T6" fmla="*/ 27 w 85"/>
                  <a:gd name="T7" fmla="*/ 38 h 53"/>
                  <a:gd name="T8" fmla="*/ 54 w 85"/>
                  <a:gd name="T9" fmla="*/ 45 h 53"/>
                  <a:gd name="T10" fmla="*/ 85 w 85"/>
                  <a:gd name="T11" fmla="*/ 53 h 53"/>
                  <a:gd name="T12" fmla="*/ 73 w 85"/>
                  <a:gd name="T13" fmla="*/ 48 h 53"/>
                  <a:gd name="T14" fmla="*/ 73 w 85"/>
                  <a:gd name="T15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53">
                    <a:moveTo>
                      <a:pt x="73" y="48"/>
                    </a:moveTo>
                    <a:cubicBezTo>
                      <a:pt x="62" y="41"/>
                      <a:pt x="55" y="28"/>
                      <a:pt x="52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6"/>
                      <a:pt x="12" y="31"/>
                      <a:pt x="27" y="38"/>
                    </a:cubicBezTo>
                    <a:cubicBezTo>
                      <a:pt x="36" y="41"/>
                      <a:pt x="45" y="43"/>
                      <a:pt x="54" y="45"/>
                    </a:cubicBezTo>
                    <a:cubicBezTo>
                      <a:pt x="64" y="48"/>
                      <a:pt x="74" y="51"/>
                      <a:pt x="85" y="53"/>
                    </a:cubicBezTo>
                    <a:cubicBezTo>
                      <a:pt x="81" y="52"/>
                      <a:pt x="77" y="51"/>
                      <a:pt x="73" y="48"/>
                    </a:cubicBezTo>
                    <a:cubicBezTo>
                      <a:pt x="70" y="46"/>
                      <a:pt x="77" y="51"/>
                      <a:pt x="73" y="4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8" name="íṡlîďé"/>
              <p:cNvSpPr/>
              <p:nvPr/>
            </p:nvSpPr>
            <p:spPr bwMode="auto">
              <a:xfrm>
                <a:off x="7351191" y="5157557"/>
                <a:ext cx="641834" cy="204498"/>
              </a:xfrm>
              <a:custGeom>
                <a:avLst/>
                <a:gdLst>
                  <a:gd name="T0" fmla="*/ 43 w 97"/>
                  <a:gd name="T1" fmla="*/ 0 h 31"/>
                  <a:gd name="T2" fmla="*/ 0 w 97"/>
                  <a:gd name="T3" fmla="*/ 29 h 31"/>
                  <a:gd name="T4" fmla="*/ 57 w 97"/>
                  <a:gd name="T5" fmla="*/ 31 h 31"/>
                  <a:gd name="T6" fmla="*/ 97 w 97"/>
                  <a:gd name="T7" fmla="*/ 3 h 31"/>
                  <a:gd name="T8" fmla="*/ 43 w 9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1">
                    <a:moveTo>
                      <a:pt x="43" y="0"/>
                    </a:moveTo>
                    <a:cubicBezTo>
                      <a:pt x="34" y="16"/>
                      <a:pt x="19" y="30"/>
                      <a:pt x="0" y="29"/>
                    </a:cubicBezTo>
                    <a:cubicBezTo>
                      <a:pt x="19" y="30"/>
                      <a:pt x="38" y="31"/>
                      <a:pt x="57" y="31"/>
                    </a:cubicBezTo>
                    <a:cubicBezTo>
                      <a:pt x="75" y="30"/>
                      <a:pt x="89" y="17"/>
                      <a:pt x="97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9" name="iṣlîdè"/>
              <p:cNvSpPr/>
              <p:nvPr/>
            </p:nvSpPr>
            <p:spPr bwMode="auto">
              <a:xfrm>
                <a:off x="7575585" y="3493766"/>
                <a:ext cx="721032" cy="714923"/>
              </a:xfrm>
              <a:custGeom>
                <a:avLst/>
                <a:gdLst>
                  <a:gd name="T0" fmla="*/ 108 w 109"/>
                  <a:gd name="T1" fmla="*/ 99 h 109"/>
                  <a:gd name="T2" fmla="*/ 72 w 109"/>
                  <a:gd name="T3" fmla="*/ 10 h 109"/>
                  <a:gd name="T4" fmla="*/ 18 w 109"/>
                  <a:gd name="T5" fmla="*/ 0 h 109"/>
                  <a:gd name="T6" fmla="*/ 41 w 109"/>
                  <a:gd name="T7" fmla="*/ 101 h 109"/>
                  <a:gd name="T8" fmla="*/ 60 w 109"/>
                  <a:gd name="T9" fmla="*/ 102 h 109"/>
                  <a:gd name="T10" fmla="*/ 65 w 109"/>
                  <a:gd name="T11" fmla="*/ 104 h 109"/>
                  <a:gd name="T12" fmla="*/ 109 w 109"/>
                  <a:gd name="T13" fmla="*/ 99 h 109"/>
                  <a:gd name="T14" fmla="*/ 108 w 109"/>
                  <a:gd name="T15" fmla="*/ 99 h 109"/>
                  <a:gd name="T16" fmla="*/ 108 w 109"/>
                  <a:gd name="T17" fmla="*/ 9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108" y="99"/>
                    </a:moveTo>
                    <a:cubicBezTo>
                      <a:pt x="68" y="95"/>
                      <a:pt x="61" y="41"/>
                      <a:pt x="72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32"/>
                      <a:pt x="0" y="95"/>
                      <a:pt x="41" y="101"/>
                    </a:cubicBezTo>
                    <a:cubicBezTo>
                      <a:pt x="41" y="101"/>
                      <a:pt x="61" y="109"/>
                      <a:pt x="60" y="102"/>
                    </a:cubicBezTo>
                    <a:cubicBezTo>
                      <a:pt x="60" y="102"/>
                      <a:pt x="65" y="104"/>
                      <a:pt x="65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0" name="i$ḷîde"/>
              <p:cNvSpPr/>
              <p:nvPr/>
            </p:nvSpPr>
            <p:spPr bwMode="auto">
              <a:xfrm>
                <a:off x="7953426" y="3480678"/>
                <a:ext cx="694633" cy="610221"/>
              </a:xfrm>
              <a:custGeom>
                <a:avLst/>
                <a:gdLst>
                  <a:gd name="T0" fmla="*/ 103 w 105"/>
                  <a:gd name="T1" fmla="*/ 25 h 93"/>
                  <a:gd name="T2" fmla="*/ 100 w 105"/>
                  <a:gd name="T3" fmla="*/ 11 h 93"/>
                  <a:gd name="T4" fmla="*/ 48 w 105"/>
                  <a:gd name="T5" fmla="*/ 0 h 93"/>
                  <a:gd name="T6" fmla="*/ 44 w 105"/>
                  <a:gd name="T7" fmla="*/ 50 h 93"/>
                  <a:gd name="T8" fmla="*/ 0 w 105"/>
                  <a:gd name="T9" fmla="*/ 80 h 93"/>
                  <a:gd name="T10" fmla="*/ 53 w 105"/>
                  <a:gd name="T11" fmla="*/ 88 h 93"/>
                  <a:gd name="T12" fmla="*/ 103 w 105"/>
                  <a:gd name="T13" fmla="*/ 25 h 93"/>
                  <a:gd name="T14" fmla="*/ 103 w 105"/>
                  <a:gd name="T15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93">
                    <a:moveTo>
                      <a:pt x="103" y="25"/>
                    </a:moveTo>
                    <a:cubicBezTo>
                      <a:pt x="103" y="20"/>
                      <a:pt x="102" y="15"/>
                      <a:pt x="10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17"/>
                      <a:pt x="52" y="35"/>
                      <a:pt x="44" y="50"/>
                    </a:cubicBezTo>
                    <a:cubicBezTo>
                      <a:pt x="37" y="67"/>
                      <a:pt x="20" y="83"/>
                      <a:pt x="0" y="8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86" y="93"/>
                      <a:pt x="105" y="53"/>
                      <a:pt x="103" y="25"/>
                    </a:cubicBezTo>
                    <a:cubicBezTo>
                      <a:pt x="103" y="24"/>
                      <a:pt x="103" y="26"/>
                      <a:pt x="103" y="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1" name="îšḻiḑè"/>
              <p:cNvSpPr/>
              <p:nvPr/>
            </p:nvSpPr>
            <p:spPr bwMode="auto">
              <a:xfrm>
                <a:off x="8428614" y="2026293"/>
                <a:ext cx="925627" cy="1087926"/>
              </a:xfrm>
              <a:custGeom>
                <a:avLst/>
                <a:gdLst>
                  <a:gd name="T0" fmla="*/ 90 w 140"/>
                  <a:gd name="T1" fmla="*/ 15 h 166"/>
                  <a:gd name="T2" fmla="*/ 1 w 140"/>
                  <a:gd name="T3" fmla="*/ 85 h 166"/>
                  <a:gd name="T4" fmla="*/ 29 w 140"/>
                  <a:gd name="T5" fmla="*/ 155 h 166"/>
                  <a:gd name="T6" fmla="*/ 64 w 140"/>
                  <a:gd name="T7" fmla="*/ 157 h 166"/>
                  <a:gd name="T8" fmla="*/ 101 w 140"/>
                  <a:gd name="T9" fmla="*/ 166 h 166"/>
                  <a:gd name="T10" fmla="*/ 67 w 140"/>
                  <a:gd name="T11" fmla="*/ 79 h 166"/>
                  <a:gd name="T12" fmla="*/ 140 w 140"/>
                  <a:gd name="T13" fmla="*/ 32 h 166"/>
                  <a:gd name="T14" fmla="*/ 90 w 140"/>
                  <a:gd name="T15" fmla="*/ 15 h 166"/>
                  <a:gd name="T16" fmla="*/ 90 w 140"/>
                  <a:gd name="T17" fmla="*/ 1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6">
                    <a:moveTo>
                      <a:pt x="90" y="15"/>
                    </a:moveTo>
                    <a:cubicBezTo>
                      <a:pt x="47" y="0"/>
                      <a:pt x="4" y="48"/>
                      <a:pt x="1" y="85"/>
                    </a:cubicBezTo>
                    <a:cubicBezTo>
                      <a:pt x="0" y="107"/>
                      <a:pt x="11" y="141"/>
                      <a:pt x="29" y="155"/>
                    </a:cubicBezTo>
                    <a:cubicBezTo>
                      <a:pt x="38" y="162"/>
                      <a:pt x="53" y="154"/>
                      <a:pt x="64" y="157"/>
                    </a:cubicBezTo>
                    <a:cubicBezTo>
                      <a:pt x="76" y="160"/>
                      <a:pt x="88" y="163"/>
                      <a:pt x="101" y="166"/>
                    </a:cubicBezTo>
                    <a:cubicBezTo>
                      <a:pt x="64" y="157"/>
                      <a:pt x="56" y="110"/>
                      <a:pt x="67" y="79"/>
                    </a:cubicBezTo>
                    <a:cubicBezTo>
                      <a:pt x="77" y="50"/>
                      <a:pt x="107" y="21"/>
                      <a:pt x="140" y="32"/>
                    </a:cubicBezTo>
                    <a:cubicBezTo>
                      <a:pt x="124" y="27"/>
                      <a:pt x="107" y="21"/>
                      <a:pt x="90" y="15"/>
                    </a:cubicBezTo>
                    <a:cubicBezTo>
                      <a:pt x="89" y="15"/>
                      <a:pt x="107" y="21"/>
                      <a:pt x="90" y="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2" name="iṧlíḑe"/>
              <p:cNvSpPr/>
              <p:nvPr/>
            </p:nvSpPr>
            <p:spPr bwMode="auto">
              <a:xfrm>
                <a:off x="9044047" y="1476603"/>
                <a:ext cx="428989" cy="765638"/>
              </a:xfrm>
              <a:custGeom>
                <a:avLst/>
                <a:gdLst>
                  <a:gd name="T0" fmla="*/ 0 w 260"/>
                  <a:gd name="T1" fmla="*/ 400 h 468"/>
                  <a:gd name="T2" fmla="*/ 200 w 260"/>
                  <a:gd name="T3" fmla="*/ 468 h 468"/>
                  <a:gd name="T4" fmla="*/ 260 w 260"/>
                  <a:gd name="T5" fmla="*/ 84 h 468"/>
                  <a:gd name="T6" fmla="*/ 64 w 260"/>
                  <a:gd name="T7" fmla="*/ 0 h 468"/>
                  <a:gd name="T8" fmla="*/ 0 w 260"/>
                  <a:gd name="T9" fmla="*/ 40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468">
                    <a:moveTo>
                      <a:pt x="0" y="400"/>
                    </a:moveTo>
                    <a:lnTo>
                      <a:pt x="200" y="468"/>
                    </a:lnTo>
                    <a:lnTo>
                      <a:pt x="260" y="84"/>
                    </a:lnTo>
                    <a:lnTo>
                      <a:pt x="64" y="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3" name="îṣlíḋé"/>
              <p:cNvSpPr/>
              <p:nvPr/>
            </p:nvSpPr>
            <p:spPr bwMode="auto">
              <a:xfrm>
                <a:off x="8813053" y="3029148"/>
                <a:ext cx="415789" cy="595496"/>
              </a:xfrm>
              <a:custGeom>
                <a:avLst/>
                <a:gdLst>
                  <a:gd name="T0" fmla="*/ 0 w 252"/>
                  <a:gd name="T1" fmla="*/ 324 h 364"/>
                  <a:gd name="T2" fmla="*/ 204 w 252"/>
                  <a:gd name="T3" fmla="*/ 364 h 364"/>
                  <a:gd name="T4" fmla="*/ 252 w 252"/>
                  <a:gd name="T5" fmla="*/ 52 h 364"/>
                  <a:gd name="T6" fmla="*/ 52 w 252"/>
                  <a:gd name="T7" fmla="*/ 0 h 364"/>
                  <a:gd name="T8" fmla="*/ 0 w 252"/>
                  <a:gd name="T9" fmla="*/ 32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64">
                    <a:moveTo>
                      <a:pt x="0" y="324"/>
                    </a:moveTo>
                    <a:lnTo>
                      <a:pt x="204" y="364"/>
                    </a:lnTo>
                    <a:lnTo>
                      <a:pt x="252" y="52"/>
                    </a:lnTo>
                    <a:lnTo>
                      <a:pt x="52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4" name="ïsḷíḋê"/>
              <p:cNvSpPr/>
              <p:nvPr/>
            </p:nvSpPr>
            <p:spPr bwMode="auto">
              <a:xfrm>
                <a:off x="8270218" y="3480678"/>
                <a:ext cx="879428" cy="143966"/>
              </a:xfrm>
              <a:custGeom>
                <a:avLst/>
                <a:gdLst>
                  <a:gd name="T0" fmla="*/ 329 w 533"/>
                  <a:gd name="T1" fmla="*/ 48 h 88"/>
                  <a:gd name="T2" fmla="*/ 52 w 533"/>
                  <a:gd name="T3" fmla="*/ 8 h 88"/>
                  <a:gd name="T4" fmla="*/ 0 w 533"/>
                  <a:gd name="T5" fmla="*/ 0 h 88"/>
                  <a:gd name="T6" fmla="*/ 209 w 533"/>
                  <a:gd name="T7" fmla="*/ 44 h 88"/>
                  <a:gd name="T8" fmla="*/ 261 w 533"/>
                  <a:gd name="T9" fmla="*/ 48 h 88"/>
                  <a:gd name="T10" fmla="*/ 533 w 533"/>
                  <a:gd name="T11" fmla="*/ 88 h 88"/>
                  <a:gd name="T12" fmla="*/ 329 w 533"/>
                  <a:gd name="T13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88">
                    <a:moveTo>
                      <a:pt x="329" y="48"/>
                    </a:moveTo>
                    <a:lnTo>
                      <a:pt x="52" y="8"/>
                    </a:lnTo>
                    <a:lnTo>
                      <a:pt x="0" y="0"/>
                    </a:lnTo>
                    <a:lnTo>
                      <a:pt x="209" y="44"/>
                    </a:lnTo>
                    <a:lnTo>
                      <a:pt x="261" y="48"/>
                    </a:lnTo>
                    <a:lnTo>
                      <a:pt x="533" y="88"/>
                    </a:lnTo>
                    <a:lnTo>
                      <a:pt x="329" y="4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5" name="íS1iďe"/>
              <p:cNvSpPr/>
              <p:nvPr/>
            </p:nvSpPr>
            <p:spPr bwMode="auto">
              <a:xfrm>
                <a:off x="8667857" y="3650821"/>
                <a:ext cx="461988" cy="819626"/>
              </a:xfrm>
              <a:custGeom>
                <a:avLst/>
                <a:gdLst>
                  <a:gd name="T0" fmla="*/ 76 w 280"/>
                  <a:gd name="T1" fmla="*/ 0 h 501"/>
                  <a:gd name="T2" fmla="*/ 12 w 280"/>
                  <a:gd name="T3" fmla="*/ 405 h 501"/>
                  <a:gd name="T4" fmla="*/ 0 w 280"/>
                  <a:gd name="T5" fmla="*/ 477 h 501"/>
                  <a:gd name="T6" fmla="*/ 208 w 280"/>
                  <a:gd name="T7" fmla="*/ 501 h 501"/>
                  <a:gd name="T8" fmla="*/ 220 w 280"/>
                  <a:gd name="T9" fmla="*/ 429 h 501"/>
                  <a:gd name="T10" fmla="*/ 280 w 280"/>
                  <a:gd name="T11" fmla="*/ 40 h 501"/>
                  <a:gd name="T12" fmla="*/ 76 w 280"/>
                  <a:gd name="T13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501">
                    <a:moveTo>
                      <a:pt x="76" y="0"/>
                    </a:moveTo>
                    <a:lnTo>
                      <a:pt x="12" y="405"/>
                    </a:lnTo>
                    <a:lnTo>
                      <a:pt x="0" y="477"/>
                    </a:lnTo>
                    <a:lnTo>
                      <a:pt x="208" y="501"/>
                    </a:lnTo>
                    <a:lnTo>
                      <a:pt x="220" y="429"/>
                    </a:lnTo>
                    <a:lnTo>
                      <a:pt x="280" y="4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6" name="íṥ1íḓê"/>
              <p:cNvSpPr/>
              <p:nvPr/>
            </p:nvSpPr>
            <p:spPr bwMode="auto">
              <a:xfrm>
                <a:off x="8780054" y="2891725"/>
                <a:ext cx="547786" cy="150510"/>
              </a:xfrm>
              <a:custGeom>
                <a:avLst/>
                <a:gdLst>
                  <a:gd name="T0" fmla="*/ 33 w 83"/>
                  <a:gd name="T1" fmla="*/ 0 h 23"/>
                  <a:gd name="T2" fmla="*/ 0 w 83"/>
                  <a:gd name="T3" fmla="*/ 7 h 23"/>
                  <a:gd name="T4" fmla="*/ 51 w 83"/>
                  <a:gd name="T5" fmla="*/ 20 h 23"/>
                  <a:gd name="T6" fmla="*/ 83 w 83"/>
                  <a:gd name="T7" fmla="*/ 14 h 23"/>
                  <a:gd name="T8" fmla="*/ 33 w 8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">
                    <a:moveTo>
                      <a:pt x="33" y="0"/>
                    </a:moveTo>
                    <a:cubicBezTo>
                      <a:pt x="23" y="7"/>
                      <a:pt x="11" y="10"/>
                      <a:pt x="0" y="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62" y="23"/>
                      <a:pt x="74" y="20"/>
                      <a:pt x="83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7" name="iśḷïḑe"/>
              <p:cNvSpPr/>
              <p:nvPr/>
            </p:nvSpPr>
            <p:spPr bwMode="auto">
              <a:xfrm>
                <a:off x="8448413" y="4993958"/>
                <a:ext cx="470238" cy="754187"/>
              </a:xfrm>
              <a:custGeom>
                <a:avLst/>
                <a:gdLst>
                  <a:gd name="T0" fmla="*/ 76 w 285"/>
                  <a:gd name="T1" fmla="*/ 0 h 461"/>
                  <a:gd name="T2" fmla="*/ 64 w 285"/>
                  <a:gd name="T3" fmla="*/ 72 h 461"/>
                  <a:gd name="T4" fmla="*/ 0 w 285"/>
                  <a:gd name="T5" fmla="*/ 461 h 461"/>
                  <a:gd name="T6" fmla="*/ 213 w 285"/>
                  <a:gd name="T7" fmla="*/ 461 h 461"/>
                  <a:gd name="T8" fmla="*/ 277 w 285"/>
                  <a:gd name="T9" fmla="*/ 84 h 461"/>
                  <a:gd name="T10" fmla="*/ 285 w 285"/>
                  <a:gd name="T11" fmla="*/ 12 h 461"/>
                  <a:gd name="T12" fmla="*/ 76 w 285"/>
                  <a:gd name="T1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61">
                    <a:moveTo>
                      <a:pt x="76" y="0"/>
                    </a:moveTo>
                    <a:lnTo>
                      <a:pt x="64" y="72"/>
                    </a:lnTo>
                    <a:lnTo>
                      <a:pt x="0" y="461"/>
                    </a:lnTo>
                    <a:lnTo>
                      <a:pt x="213" y="461"/>
                    </a:lnTo>
                    <a:lnTo>
                      <a:pt x="277" y="84"/>
                    </a:lnTo>
                    <a:lnTo>
                      <a:pt x="285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8" name="íŝ1iďè"/>
              <p:cNvSpPr/>
              <p:nvPr/>
            </p:nvSpPr>
            <p:spPr bwMode="auto">
              <a:xfrm>
                <a:off x="8621658" y="5170643"/>
                <a:ext cx="514787" cy="152147"/>
              </a:xfrm>
              <a:custGeom>
                <a:avLst/>
                <a:gdLst>
                  <a:gd name="T0" fmla="*/ 76 w 78"/>
                  <a:gd name="T1" fmla="*/ 12 h 23"/>
                  <a:gd name="T2" fmla="*/ 53 w 78"/>
                  <a:gd name="T3" fmla="*/ 3 h 23"/>
                  <a:gd name="T4" fmla="*/ 0 w 78"/>
                  <a:gd name="T5" fmla="*/ 0 h 23"/>
                  <a:gd name="T6" fmla="*/ 34 w 78"/>
                  <a:gd name="T7" fmla="*/ 23 h 23"/>
                  <a:gd name="T8" fmla="*/ 78 w 78"/>
                  <a:gd name="T9" fmla="*/ 12 h 23"/>
                  <a:gd name="T10" fmla="*/ 76 w 78"/>
                  <a:gd name="T1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3">
                    <a:moveTo>
                      <a:pt x="76" y="12"/>
                    </a:moveTo>
                    <a:cubicBezTo>
                      <a:pt x="68" y="11"/>
                      <a:pt x="60" y="8"/>
                      <a:pt x="53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21" y="22"/>
                      <a:pt x="34" y="23"/>
                    </a:cubicBezTo>
                    <a:cubicBezTo>
                      <a:pt x="48" y="23"/>
                      <a:pt x="64" y="11"/>
                      <a:pt x="78" y="12"/>
                    </a:cubicBezTo>
                    <a:cubicBezTo>
                      <a:pt x="78" y="12"/>
                      <a:pt x="77" y="12"/>
                      <a:pt x="76" y="1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9" name="iṥḻiḓê"/>
              <p:cNvSpPr/>
              <p:nvPr/>
            </p:nvSpPr>
            <p:spPr bwMode="auto">
              <a:xfrm>
                <a:off x="8793254" y="4372286"/>
                <a:ext cx="692982" cy="785270"/>
              </a:xfrm>
              <a:custGeom>
                <a:avLst/>
                <a:gdLst>
                  <a:gd name="T0" fmla="*/ 101 w 105"/>
                  <a:gd name="T1" fmla="*/ 49 h 120"/>
                  <a:gd name="T2" fmla="*/ 63 w 105"/>
                  <a:gd name="T3" fmla="*/ 6 h 120"/>
                  <a:gd name="T4" fmla="*/ 62 w 105"/>
                  <a:gd name="T5" fmla="*/ 6 h 120"/>
                  <a:gd name="T6" fmla="*/ 11 w 105"/>
                  <a:gd name="T7" fmla="*/ 0 h 120"/>
                  <a:gd name="T8" fmla="*/ 11 w 105"/>
                  <a:gd name="T9" fmla="*/ 0 h 120"/>
                  <a:gd name="T10" fmla="*/ 12 w 105"/>
                  <a:gd name="T11" fmla="*/ 0 h 120"/>
                  <a:gd name="T12" fmla="*/ 12 w 105"/>
                  <a:gd name="T13" fmla="*/ 0 h 120"/>
                  <a:gd name="T14" fmla="*/ 51 w 105"/>
                  <a:gd name="T15" fmla="*/ 62 h 120"/>
                  <a:gd name="T16" fmla="*/ 0 w 105"/>
                  <a:gd name="T17" fmla="*/ 117 h 120"/>
                  <a:gd name="T18" fmla="*/ 41 w 105"/>
                  <a:gd name="T19" fmla="*/ 119 h 120"/>
                  <a:gd name="T20" fmla="*/ 75 w 105"/>
                  <a:gd name="T21" fmla="*/ 113 h 120"/>
                  <a:gd name="T22" fmla="*/ 101 w 105"/>
                  <a:gd name="T23" fmla="*/ 49 h 120"/>
                  <a:gd name="T24" fmla="*/ 101 w 105"/>
                  <a:gd name="T25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101" y="49"/>
                    </a:moveTo>
                    <a:cubicBezTo>
                      <a:pt x="97" y="29"/>
                      <a:pt x="84" y="10"/>
                      <a:pt x="63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0" y="6"/>
                      <a:pt x="53" y="36"/>
                      <a:pt x="51" y="62"/>
                    </a:cubicBezTo>
                    <a:cubicBezTo>
                      <a:pt x="48" y="88"/>
                      <a:pt x="30" y="118"/>
                      <a:pt x="0" y="117"/>
                    </a:cubicBezTo>
                    <a:cubicBezTo>
                      <a:pt x="14" y="117"/>
                      <a:pt x="27" y="118"/>
                      <a:pt x="41" y="119"/>
                    </a:cubicBezTo>
                    <a:cubicBezTo>
                      <a:pt x="53" y="119"/>
                      <a:pt x="64" y="120"/>
                      <a:pt x="75" y="113"/>
                    </a:cubicBezTo>
                    <a:cubicBezTo>
                      <a:pt x="96" y="100"/>
                      <a:pt x="105" y="72"/>
                      <a:pt x="101" y="49"/>
                    </a:cubicBezTo>
                    <a:cubicBezTo>
                      <a:pt x="100" y="42"/>
                      <a:pt x="102" y="56"/>
                      <a:pt x="101" y="4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0" name="íṡḷïḓé"/>
              <p:cNvSpPr/>
              <p:nvPr/>
            </p:nvSpPr>
            <p:spPr bwMode="auto">
              <a:xfrm>
                <a:off x="9705681" y="1587850"/>
                <a:ext cx="640183" cy="327196"/>
              </a:xfrm>
              <a:custGeom>
                <a:avLst/>
                <a:gdLst>
                  <a:gd name="T0" fmla="*/ 85 w 97"/>
                  <a:gd name="T1" fmla="*/ 41 h 50"/>
                  <a:gd name="T2" fmla="*/ 0 w 97"/>
                  <a:gd name="T3" fmla="*/ 0 h 50"/>
                  <a:gd name="T4" fmla="*/ 50 w 97"/>
                  <a:gd name="T5" fmla="*/ 30 h 50"/>
                  <a:gd name="T6" fmla="*/ 97 w 97"/>
                  <a:gd name="T7" fmla="*/ 50 h 50"/>
                  <a:gd name="T8" fmla="*/ 85 w 97"/>
                  <a:gd name="T9" fmla="*/ 41 h 50"/>
                  <a:gd name="T10" fmla="*/ 85 w 97"/>
                  <a:gd name="T11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50">
                    <a:moveTo>
                      <a:pt x="85" y="41"/>
                    </a:moveTo>
                    <a:cubicBezTo>
                      <a:pt x="59" y="23"/>
                      <a:pt x="29" y="12"/>
                      <a:pt x="0" y="0"/>
                    </a:cubicBezTo>
                    <a:cubicBezTo>
                      <a:pt x="18" y="8"/>
                      <a:pt x="35" y="18"/>
                      <a:pt x="5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47"/>
                      <a:pt x="90" y="44"/>
                      <a:pt x="85" y="41"/>
                    </a:cubicBezTo>
                    <a:cubicBezTo>
                      <a:pt x="82" y="38"/>
                      <a:pt x="90" y="44"/>
                      <a:pt x="85" y="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1" name="íSḻiďe"/>
              <p:cNvSpPr/>
              <p:nvPr/>
            </p:nvSpPr>
            <p:spPr bwMode="auto">
              <a:xfrm>
                <a:off x="9393838" y="2957166"/>
                <a:ext cx="879428" cy="746006"/>
              </a:xfrm>
              <a:custGeom>
                <a:avLst/>
                <a:gdLst>
                  <a:gd name="T0" fmla="*/ 133 w 133"/>
                  <a:gd name="T1" fmla="*/ 32 h 114"/>
                  <a:gd name="T2" fmla="*/ 40 w 133"/>
                  <a:gd name="T3" fmla="*/ 19 h 114"/>
                  <a:gd name="T4" fmla="*/ 2 w 133"/>
                  <a:gd name="T5" fmla="*/ 104 h 114"/>
                  <a:gd name="T6" fmla="*/ 52 w 133"/>
                  <a:gd name="T7" fmla="*/ 114 h 114"/>
                  <a:gd name="T8" fmla="*/ 133 w 133"/>
                  <a:gd name="T9" fmla="*/ 32 h 114"/>
                  <a:gd name="T10" fmla="*/ 133 w 133"/>
                  <a:gd name="T11" fmla="*/ 3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14">
                    <a:moveTo>
                      <a:pt x="133" y="32"/>
                    </a:moveTo>
                    <a:cubicBezTo>
                      <a:pt x="103" y="24"/>
                      <a:pt x="70" y="0"/>
                      <a:pt x="40" y="19"/>
                    </a:cubicBezTo>
                    <a:cubicBezTo>
                      <a:pt x="15" y="35"/>
                      <a:pt x="0" y="74"/>
                      <a:pt x="2" y="104"/>
                    </a:cubicBezTo>
                    <a:cubicBezTo>
                      <a:pt x="19" y="108"/>
                      <a:pt x="35" y="111"/>
                      <a:pt x="52" y="114"/>
                    </a:cubicBezTo>
                    <a:cubicBezTo>
                      <a:pt x="49" y="71"/>
                      <a:pt x="85" y="19"/>
                      <a:pt x="133" y="32"/>
                    </a:cubicBezTo>
                    <a:cubicBezTo>
                      <a:pt x="120" y="28"/>
                      <a:pt x="131" y="31"/>
                      <a:pt x="133" y="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2" name="ï$ḻíḍê"/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18" y="27"/>
                      <a:pt x="35" y="27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3" name="ïşļîďè"/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53" y="26"/>
                      <a:pt x="53" y="26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4" name="ïs1îďè"/>
              <p:cNvSpPr/>
              <p:nvPr/>
            </p:nvSpPr>
            <p:spPr bwMode="auto">
              <a:xfrm>
                <a:off x="9301441" y="4588235"/>
                <a:ext cx="846429" cy="1042119"/>
              </a:xfrm>
              <a:custGeom>
                <a:avLst/>
                <a:gdLst>
                  <a:gd name="T0" fmla="*/ 69 w 128"/>
                  <a:gd name="T1" fmla="*/ 55 h 159"/>
                  <a:gd name="T2" fmla="*/ 128 w 128"/>
                  <a:gd name="T3" fmla="*/ 20 h 159"/>
                  <a:gd name="T4" fmla="*/ 97 w 128"/>
                  <a:gd name="T5" fmla="*/ 17 h 159"/>
                  <a:gd name="T6" fmla="*/ 62 w 128"/>
                  <a:gd name="T7" fmla="*/ 2 h 159"/>
                  <a:gd name="T8" fmla="*/ 18 w 128"/>
                  <a:gd name="T9" fmla="*/ 51 h 159"/>
                  <a:gd name="T10" fmla="*/ 39 w 128"/>
                  <a:gd name="T11" fmla="*/ 159 h 159"/>
                  <a:gd name="T12" fmla="*/ 89 w 128"/>
                  <a:gd name="T13" fmla="*/ 159 h 159"/>
                  <a:gd name="T14" fmla="*/ 69 w 128"/>
                  <a:gd name="T15" fmla="*/ 55 h 159"/>
                  <a:gd name="T16" fmla="*/ 69 w 128"/>
                  <a:gd name="T17" fmla="*/ 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59">
                    <a:moveTo>
                      <a:pt x="69" y="55"/>
                    </a:moveTo>
                    <a:cubicBezTo>
                      <a:pt x="80" y="33"/>
                      <a:pt x="103" y="17"/>
                      <a:pt x="128" y="20"/>
                    </a:cubicBezTo>
                    <a:cubicBezTo>
                      <a:pt x="118" y="19"/>
                      <a:pt x="107" y="18"/>
                      <a:pt x="97" y="17"/>
                    </a:cubicBezTo>
                    <a:cubicBezTo>
                      <a:pt x="86" y="16"/>
                      <a:pt x="73" y="0"/>
                      <a:pt x="62" y="2"/>
                    </a:cubicBezTo>
                    <a:cubicBezTo>
                      <a:pt x="43" y="6"/>
                      <a:pt x="27" y="34"/>
                      <a:pt x="18" y="51"/>
                    </a:cubicBezTo>
                    <a:cubicBezTo>
                      <a:pt x="0" y="86"/>
                      <a:pt x="6" y="135"/>
                      <a:pt x="39" y="159"/>
                    </a:cubicBezTo>
                    <a:cubicBezTo>
                      <a:pt x="89" y="159"/>
                      <a:pt x="89" y="159"/>
                      <a:pt x="89" y="159"/>
                    </a:cubicBezTo>
                    <a:cubicBezTo>
                      <a:pt x="58" y="136"/>
                      <a:pt x="51" y="89"/>
                      <a:pt x="69" y="55"/>
                    </a:cubicBezTo>
                    <a:cubicBezTo>
                      <a:pt x="73" y="47"/>
                      <a:pt x="65" y="63"/>
                      <a:pt x="69" y="5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5" name="iṩḷidè"/>
              <p:cNvSpPr/>
              <p:nvPr/>
            </p:nvSpPr>
            <p:spPr bwMode="auto">
              <a:xfrm>
                <a:off x="9923475" y="3179659"/>
                <a:ext cx="574185" cy="714923"/>
              </a:xfrm>
              <a:custGeom>
                <a:avLst/>
                <a:gdLst>
                  <a:gd name="T0" fmla="*/ 83 w 87"/>
                  <a:gd name="T1" fmla="*/ 54 h 109"/>
                  <a:gd name="T2" fmla="*/ 49 w 87"/>
                  <a:gd name="T3" fmla="*/ 12 h 109"/>
                  <a:gd name="T4" fmla="*/ 0 w 87"/>
                  <a:gd name="T5" fmla="*/ 0 h 109"/>
                  <a:gd name="T6" fmla="*/ 20 w 87"/>
                  <a:gd name="T7" fmla="*/ 100 h 109"/>
                  <a:gd name="T8" fmla="*/ 68 w 87"/>
                  <a:gd name="T9" fmla="*/ 109 h 109"/>
                  <a:gd name="T10" fmla="*/ 83 w 87"/>
                  <a:gd name="T11" fmla="*/ 54 h 109"/>
                  <a:gd name="T12" fmla="*/ 83 w 87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9">
                    <a:moveTo>
                      <a:pt x="83" y="54"/>
                    </a:moveTo>
                    <a:cubicBezTo>
                      <a:pt x="80" y="35"/>
                      <a:pt x="68" y="17"/>
                      <a:pt x="49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11"/>
                      <a:pt x="13" y="82"/>
                      <a:pt x="20" y="10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1" y="94"/>
                      <a:pt x="87" y="73"/>
                      <a:pt x="83" y="54"/>
                    </a:cubicBezTo>
                    <a:cubicBezTo>
                      <a:pt x="82" y="47"/>
                      <a:pt x="85" y="61"/>
                      <a:pt x="83" y="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6" name="i$ľiḑé"/>
              <p:cNvSpPr/>
              <p:nvPr/>
            </p:nvSpPr>
            <p:spPr bwMode="auto">
              <a:xfrm>
                <a:off x="10510860" y="1424253"/>
                <a:ext cx="681433" cy="1055207"/>
              </a:xfrm>
              <a:custGeom>
                <a:avLst/>
                <a:gdLst>
                  <a:gd name="T0" fmla="*/ 102 w 103"/>
                  <a:gd name="T1" fmla="*/ 71 h 161"/>
                  <a:gd name="T2" fmla="*/ 96 w 103"/>
                  <a:gd name="T3" fmla="*/ 50 h 161"/>
                  <a:gd name="T4" fmla="*/ 85 w 103"/>
                  <a:gd name="T5" fmla="*/ 34 h 161"/>
                  <a:gd name="T6" fmla="*/ 70 w 103"/>
                  <a:gd name="T7" fmla="*/ 23 h 161"/>
                  <a:gd name="T8" fmla="*/ 25 w 103"/>
                  <a:gd name="T9" fmla="*/ 0 h 161"/>
                  <a:gd name="T10" fmla="*/ 40 w 103"/>
                  <a:gd name="T11" fmla="*/ 12 h 161"/>
                  <a:gd name="T12" fmla="*/ 51 w 103"/>
                  <a:gd name="T13" fmla="*/ 29 h 161"/>
                  <a:gd name="T14" fmla="*/ 57 w 103"/>
                  <a:gd name="T15" fmla="*/ 50 h 161"/>
                  <a:gd name="T16" fmla="*/ 57 w 103"/>
                  <a:gd name="T17" fmla="*/ 74 h 161"/>
                  <a:gd name="T18" fmla="*/ 50 w 103"/>
                  <a:gd name="T19" fmla="*/ 98 h 161"/>
                  <a:gd name="T20" fmla="*/ 37 w 103"/>
                  <a:gd name="T21" fmla="*/ 118 h 161"/>
                  <a:gd name="T22" fmla="*/ 20 w 103"/>
                  <a:gd name="T23" fmla="*/ 134 h 161"/>
                  <a:gd name="T24" fmla="*/ 0 w 103"/>
                  <a:gd name="T25" fmla="*/ 144 h 161"/>
                  <a:gd name="T26" fmla="*/ 46 w 103"/>
                  <a:gd name="T27" fmla="*/ 161 h 161"/>
                  <a:gd name="T28" fmla="*/ 66 w 103"/>
                  <a:gd name="T29" fmla="*/ 151 h 161"/>
                  <a:gd name="T30" fmla="*/ 82 w 103"/>
                  <a:gd name="T31" fmla="*/ 136 h 161"/>
                  <a:gd name="T32" fmla="*/ 95 w 103"/>
                  <a:gd name="T33" fmla="*/ 117 h 161"/>
                  <a:gd name="T34" fmla="*/ 102 w 103"/>
                  <a:gd name="T35" fmla="*/ 94 h 161"/>
                  <a:gd name="T36" fmla="*/ 102 w 103"/>
                  <a:gd name="T37" fmla="*/ 7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161">
                    <a:moveTo>
                      <a:pt x="102" y="71"/>
                    </a:moveTo>
                    <a:cubicBezTo>
                      <a:pt x="101" y="63"/>
                      <a:pt x="99" y="56"/>
                      <a:pt x="96" y="50"/>
                    </a:cubicBezTo>
                    <a:cubicBezTo>
                      <a:pt x="93" y="44"/>
                      <a:pt x="90" y="39"/>
                      <a:pt x="85" y="34"/>
                    </a:cubicBezTo>
                    <a:cubicBezTo>
                      <a:pt x="81" y="29"/>
                      <a:pt x="76" y="25"/>
                      <a:pt x="70" y="23"/>
                    </a:cubicBezTo>
                    <a:cubicBezTo>
                      <a:pt x="55" y="15"/>
                      <a:pt x="40" y="8"/>
                      <a:pt x="25" y="0"/>
                    </a:cubicBezTo>
                    <a:cubicBezTo>
                      <a:pt x="30" y="3"/>
                      <a:pt x="36" y="7"/>
                      <a:pt x="40" y="12"/>
                    </a:cubicBezTo>
                    <a:cubicBezTo>
                      <a:pt x="45" y="17"/>
                      <a:pt x="49" y="22"/>
                      <a:pt x="51" y="29"/>
                    </a:cubicBezTo>
                    <a:cubicBezTo>
                      <a:pt x="54" y="35"/>
                      <a:pt x="56" y="42"/>
                      <a:pt x="57" y="50"/>
                    </a:cubicBezTo>
                    <a:cubicBezTo>
                      <a:pt x="58" y="57"/>
                      <a:pt x="58" y="65"/>
                      <a:pt x="57" y="74"/>
                    </a:cubicBezTo>
                    <a:cubicBezTo>
                      <a:pt x="55" y="82"/>
                      <a:pt x="53" y="90"/>
                      <a:pt x="50" y="98"/>
                    </a:cubicBezTo>
                    <a:cubicBezTo>
                      <a:pt x="46" y="105"/>
                      <a:pt x="42" y="112"/>
                      <a:pt x="37" y="118"/>
                    </a:cubicBezTo>
                    <a:cubicBezTo>
                      <a:pt x="32" y="124"/>
                      <a:pt x="26" y="129"/>
                      <a:pt x="20" y="134"/>
                    </a:cubicBezTo>
                    <a:cubicBezTo>
                      <a:pt x="14" y="138"/>
                      <a:pt x="7" y="141"/>
                      <a:pt x="0" y="144"/>
                    </a:cubicBezTo>
                    <a:cubicBezTo>
                      <a:pt x="46" y="161"/>
                      <a:pt x="46" y="161"/>
                      <a:pt x="46" y="161"/>
                    </a:cubicBezTo>
                    <a:cubicBezTo>
                      <a:pt x="53" y="159"/>
                      <a:pt x="60" y="156"/>
                      <a:pt x="66" y="151"/>
                    </a:cubicBezTo>
                    <a:cubicBezTo>
                      <a:pt x="72" y="147"/>
                      <a:pt x="77" y="142"/>
                      <a:pt x="82" y="136"/>
                    </a:cubicBezTo>
                    <a:cubicBezTo>
                      <a:pt x="87" y="130"/>
                      <a:pt x="91" y="124"/>
                      <a:pt x="95" y="117"/>
                    </a:cubicBezTo>
                    <a:cubicBezTo>
                      <a:pt x="98" y="109"/>
                      <a:pt x="100" y="102"/>
                      <a:pt x="102" y="94"/>
                    </a:cubicBezTo>
                    <a:cubicBezTo>
                      <a:pt x="103" y="86"/>
                      <a:pt x="103" y="78"/>
                      <a:pt x="102" y="7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7" name="isḷïḋé"/>
              <p:cNvSpPr/>
              <p:nvPr/>
            </p:nvSpPr>
            <p:spPr bwMode="auto">
              <a:xfrm>
                <a:off x="10510860" y="2368212"/>
                <a:ext cx="562636" cy="1519825"/>
              </a:xfrm>
              <a:custGeom>
                <a:avLst/>
                <a:gdLst>
                  <a:gd name="T0" fmla="*/ 80 w 85"/>
                  <a:gd name="T1" fmla="*/ 117 h 232"/>
                  <a:gd name="T2" fmla="*/ 67 w 85"/>
                  <a:gd name="T3" fmla="*/ 64 h 232"/>
                  <a:gd name="T4" fmla="*/ 46 w 85"/>
                  <a:gd name="T5" fmla="*/ 17 h 232"/>
                  <a:gd name="T6" fmla="*/ 0 w 85"/>
                  <a:gd name="T7" fmla="*/ 0 h 232"/>
                  <a:gd name="T8" fmla="*/ 21 w 85"/>
                  <a:gd name="T9" fmla="*/ 49 h 232"/>
                  <a:gd name="T10" fmla="*/ 34 w 85"/>
                  <a:gd name="T11" fmla="*/ 103 h 232"/>
                  <a:gd name="T12" fmla="*/ 39 w 85"/>
                  <a:gd name="T13" fmla="*/ 161 h 232"/>
                  <a:gd name="T14" fmla="*/ 35 w 85"/>
                  <a:gd name="T15" fmla="*/ 222 h 232"/>
                  <a:gd name="T16" fmla="*/ 81 w 85"/>
                  <a:gd name="T17" fmla="*/ 232 h 232"/>
                  <a:gd name="T18" fmla="*/ 85 w 85"/>
                  <a:gd name="T19" fmla="*/ 173 h 232"/>
                  <a:gd name="T20" fmla="*/ 80 w 85"/>
                  <a:gd name="T21" fmla="*/ 11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32">
                    <a:moveTo>
                      <a:pt x="80" y="117"/>
                    </a:moveTo>
                    <a:cubicBezTo>
                      <a:pt x="77" y="99"/>
                      <a:pt x="72" y="81"/>
                      <a:pt x="67" y="64"/>
                    </a:cubicBezTo>
                    <a:cubicBezTo>
                      <a:pt x="61" y="48"/>
                      <a:pt x="54" y="32"/>
                      <a:pt x="46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5" y="31"/>
                      <a:pt x="21" y="49"/>
                    </a:cubicBezTo>
                    <a:cubicBezTo>
                      <a:pt x="27" y="66"/>
                      <a:pt x="31" y="84"/>
                      <a:pt x="34" y="103"/>
                    </a:cubicBezTo>
                    <a:cubicBezTo>
                      <a:pt x="37" y="122"/>
                      <a:pt x="39" y="141"/>
                      <a:pt x="39" y="161"/>
                    </a:cubicBezTo>
                    <a:cubicBezTo>
                      <a:pt x="39" y="181"/>
                      <a:pt x="38" y="202"/>
                      <a:pt x="35" y="22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4" y="212"/>
                      <a:pt x="85" y="193"/>
                      <a:pt x="85" y="173"/>
                    </a:cubicBezTo>
                    <a:cubicBezTo>
                      <a:pt x="84" y="154"/>
                      <a:pt x="83" y="135"/>
                      <a:pt x="80" y="11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8" name="îŝ1ïdê"/>
              <p:cNvSpPr/>
              <p:nvPr/>
            </p:nvSpPr>
            <p:spPr bwMode="auto">
              <a:xfrm>
                <a:off x="10207268" y="3927299"/>
                <a:ext cx="826629" cy="1184449"/>
              </a:xfrm>
              <a:custGeom>
                <a:avLst/>
                <a:gdLst>
                  <a:gd name="T0" fmla="*/ 79 w 125"/>
                  <a:gd name="T1" fmla="*/ 0 h 181"/>
                  <a:gd name="T2" fmla="*/ 66 w 125"/>
                  <a:gd name="T3" fmla="*/ 50 h 181"/>
                  <a:gd name="T4" fmla="*/ 49 w 125"/>
                  <a:gd name="T5" fmla="*/ 97 h 181"/>
                  <a:gd name="T6" fmla="*/ 26 w 125"/>
                  <a:gd name="T7" fmla="*/ 140 h 181"/>
                  <a:gd name="T8" fmla="*/ 0 w 125"/>
                  <a:gd name="T9" fmla="*/ 178 h 181"/>
                  <a:gd name="T10" fmla="*/ 48 w 125"/>
                  <a:gd name="T11" fmla="*/ 181 h 181"/>
                  <a:gd name="T12" fmla="*/ 74 w 125"/>
                  <a:gd name="T13" fmla="*/ 144 h 181"/>
                  <a:gd name="T14" fmla="*/ 96 w 125"/>
                  <a:gd name="T15" fmla="*/ 103 h 181"/>
                  <a:gd name="T16" fmla="*/ 113 w 125"/>
                  <a:gd name="T17" fmla="*/ 58 h 181"/>
                  <a:gd name="T18" fmla="*/ 125 w 125"/>
                  <a:gd name="T19" fmla="*/ 10 h 181"/>
                  <a:gd name="T20" fmla="*/ 79 w 125"/>
                  <a:gd name="T2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181">
                    <a:moveTo>
                      <a:pt x="79" y="0"/>
                    </a:moveTo>
                    <a:cubicBezTo>
                      <a:pt x="76" y="18"/>
                      <a:pt x="71" y="34"/>
                      <a:pt x="66" y="50"/>
                    </a:cubicBezTo>
                    <a:cubicBezTo>
                      <a:pt x="61" y="67"/>
                      <a:pt x="56" y="82"/>
                      <a:pt x="49" y="97"/>
                    </a:cubicBezTo>
                    <a:cubicBezTo>
                      <a:pt x="42" y="112"/>
                      <a:pt x="35" y="126"/>
                      <a:pt x="26" y="140"/>
                    </a:cubicBezTo>
                    <a:cubicBezTo>
                      <a:pt x="18" y="153"/>
                      <a:pt x="9" y="166"/>
                      <a:pt x="0" y="178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57" y="169"/>
                      <a:pt x="66" y="157"/>
                      <a:pt x="74" y="144"/>
                    </a:cubicBezTo>
                    <a:cubicBezTo>
                      <a:pt x="82" y="131"/>
                      <a:pt x="89" y="117"/>
                      <a:pt x="96" y="103"/>
                    </a:cubicBezTo>
                    <a:cubicBezTo>
                      <a:pt x="102" y="89"/>
                      <a:pt x="108" y="74"/>
                      <a:pt x="113" y="58"/>
                    </a:cubicBezTo>
                    <a:cubicBezTo>
                      <a:pt x="118" y="42"/>
                      <a:pt x="122" y="26"/>
                      <a:pt x="125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9" name="íŝľiďé"/>
              <p:cNvSpPr/>
              <p:nvPr/>
            </p:nvSpPr>
            <p:spPr bwMode="auto">
              <a:xfrm>
                <a:off x="7278593" y="1476603"/>
                <a:ext cx="1871052" cy="2535767"/>
              </a:xfrm>
              <a:custGeom>
                <a:avLst/>
                <a:gdLst>
                  <a:gd name="T0" fmla="*/ 243 w 283"/>
                  <a:gd name="T1" fmla="*/ 4 h 387"/>
                  <a:gd name="T2" fmla="*/ 168 w 283"/>
                  <a:gd name="T3" fmla="*/ 31 h 387"/>
                  <a:gd name="T4" fmla="*/ 146 w 283"/>
                  <a:gd name="T5" fmla="*/ 64 h 387"/>
                  <a:gd name="T6" fmla="*/ 158 w 283"/>
                  <a:gd name="T7" fmla="*/ 98 h 387"/>
                  <a:gd name="T8" fmla="*/ 149 w 283"/>
                  <a:gd name="T9" fmla="*/ 144 h 387"/>
                  <a:gd name="T10" fmla="*/ 115 w 283"/>
                  <a:gd name="T11" fmla="*/ 178 h 387"/>
                  <a:gd name="T12" fmla="*/ 80 w 283"/>
                  <a:gd name="T13" fmla="*/ 178 h 387"/>
                  <a:gd name="T14" fmla="*/ 61 w 283"/>
                  <a:gd name="T15" fmla="*/ 156 h 387"/>
                  <a:gd name="T16" fmla="*/ 37 w 283"/>
                  <a:gd name="T17" fmla="*/ 174 h 387"/>
                  <a:gd name="T18" fmla="*/ 9 w 283"/>
                  <a:gd name="T19" fmla="*/ 246 h 387"/>
                  <a:gd name="T20" fmla="*/ 69 w 283"/>
                  <a:gd name="T21" fmla="*/ 295 h 387"/>
                  <a:gd name="T22" fmla="*/ 79 w 283"/>
                  <a:gd name="T23" fmla="*/ 300 h 387"/>
                  <a:gd name="T24" fmla="*/ 75 w 283"/>
                  <a:gd name="T25" fmla="*/ 306 h 387"/>
                  <a:gd name="T26" fmla="*/ 72 w 283"/>
                  <a:gd name="T27" fmla="*/ 313 h 387"/>
                  <a:gd name="T28" fmla="*/ 70 w 283"/>
                  <a:gd name="T29" fmla="*/ 321 h 387"/>
                  <a:gd name="T30" fmla="*/ 69 w 283"/>
                  <a:gd name="T31" fmla="*/ 347 h 387"/>
                  <a:gd name="T32" fmla="*/ 86 w 283"/>
                  <a:gd name="T33" fmla="*/ 379 h 387"/>
                  <a:gd name="T34" fmla="*/ 118 w 283"/>
                  <a:gd name="T35" fmla="*/ 384 h 387"/>
                  <a:gd name="T36" fmla="*/ 145 w 283"/>
                  <a:gd name="T37" fmla="*/ 359 h 387"/>
                  <a:gd name="T38" fmla="*/ 153 w 283"/>
                  <a:gd name="T39" fmla="*/ 333 h 387"/>
                  <a:gd name="T40" fmla="*/ 153 w 283"/>
                  <a:gd name="T41" fmla="*/ 325 h 387"/>
                  <a:gd name="T42" fmla="*/ 153 w 283"/>
                  <a:gd name="T43" fmla="*/ 317 h 387"/>
                  <a:gd name="T44" fmla="*/ 151 w 283"/>
                  <a:gd name="T45" fmla="*/ 310 h 387"/>
                  <a:gd name="T46" fmla="*/ 163 w 283"/>
                  <a:gd name="T47" fmla="*/ 308 h 387"/>
                  <a:gd name="T48" fmla="*/ 245 w 283"/>
                  <a:gd name="T49" fmla="*/ 237 h 387"/>
                  <a:gd name="T50" fmla="*/ 237 w 283"/>
                  <a:gd name="T51" fmla="*/ 238 h 387"/>
                  <a:gd name="T52" fmla="*/ 230 w 283"/>
                  <a:gd name="T53" fmla="*/ 238 h 387"/>
                  <a:gd name="T54" fmla="*/ 194 w 283"/>
                  <a:gd name="T55" fmla="*/ 213 h 387"/>
                  <a:gd name="T56" fmla="*/ 186 w 283"/>
                  <a:gd name="T57" fmla="*/ 163 h 387"/>
                  <a:gd name="T58" fmla="*/ 210 w 283"/>
                  <a:gd name="T59" fmla="*/ 115 h 387"/>
                  <a:gd name="T60" fmla="*/ 253 w 283"/>
                  <a:gd name="T61" fmla="*/ 97 h 387"/>
                  <a:gd name="T62" fmla="*/ 260 w 283"/>
                  <a:gd name="T63" fmla="*/ 98 h 387"/>
                  <a:gd name="T64" fmla="*/ 267 w 283"/>
                  <a:gd name="T65" fmla="*/ 10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3" h="387">
                    <a:moveTo>
                      <a:pt x="283" y="0"/>
                    </a:moveTo>
                    <a:cubicBezTo>
                      <a:pt x="270" y="0"/>
                      <a:pt x="256" y="1"/>
                      <a:pt x="243" y="4"/>
                    </a:cubicBezTo>
                    <a:cubicBezTo>
                      <a:pt x="230" y="6"/>
                      <a:pt x="217" y="10"/>
                      <a:pt x="205" y="15"/>
                    </a:cubicBezTo>
                    <a:cubicBezTo>
                      <a:pt x="192" y="19"/>
                      <a:pt x="180" y="25"/>
                      <a:pt x="168" y="31"/>
                    </a:cubicBezTo>
                    <a:cubicBezTo>
                      <a:pt x="157" y="38"/>
                      <a:pt x="146" y="45"/>
                      <a:pt x="135" y="54"/>
                    </a:cubicBezTo>
                    <a:cubicBezTo>
                      <a:pt x="139" y="56"/>
                      <a:pt x="143" y="60"/>
                      <a:pt x="146" y="64"/>
                    </a:cubicBezTo>
                    <a:cubicBezTo>
                      <a:pt x="149" y="69"/>
                      <a:pt x="152" y="74"/>
                      <a:pt x="154" y="79"/>
                    </a:cubicBezTo>
                    <a:cubicBezTo>
                      <a:pt x="156" y="85"/>
                      <a:pt x="157" y="91"/>
                      <a:pt x="158" y="98"/>
                    </a:cubicBezTo>
                    <a:cubicBezTo>
                      <a:pt x="159" y="104"/>
                      <a:pt x="158" y="111"/>
                      <a:pt x="157" y="118"/>
                    </a:cubicBezTo>
                    <a:cubicBezTo>
                      <a:pt x="156" y="128"/>
                      <a:pt x="153" y="136"/>
                      <a:pt x="149" y="144"/>
                    </a:cubicBezTo>
                    <a:cubicBezTo>
                      <a:pt x="145" y="152"/>
                      <a:pt x="140" y="159"/>
                      <a:pt x="134" y="165"/>
                    </a:cubicBezTo>
                    <a:cubicBezTo>
                      <a:pt x="128" y="171"/>
                      <a:pt x="122" y="175"/>
                      <a:pt x="115" y="178"/>
                    </a:cubicBezTo>
                    <a:cubicBezTo>
                      <a:pt x="108" y="181"/>
                      <a:pt x="101" y="182"/>
                      <a:pt x="94" y="182"/>
                    </a:cubicBezTo>
                    <a:cubicBezTo>
                      <a:pt x="89" y="181"/>
                      <a:pt x="85" y="180"/>
                      <a:pt x="80" y="178"/>
                    </a:cubicBezTo>
                    <a:cubicBezTo>
                      <a:pt x="76" y="175"/>
                      <a:pt x="72" y="172"/>
                      <a:pt x="69" y="169"/>
                    </a:cubicBezTo>
                    <a:cubicBezTo>
                      <a:pt x="66" y="165"/>
                      <a:pt x="63" y="161"/>
                      <a:pt x="61" y="156"/>
                    </a:cubicBezTo>
                    <a:cubicBezTo>
                      <a:pt x="59" y="152"/>
                      <a:pt x="57" y="146"/>
                      <a:pt x="56" y="141"/>
                    </a:cubicBezTo>
                    <a:cubicBezTo>
                      <a:pt x="49" y="151"/>
                      <a:pt x="43" y="162"/>
                      <a:pt x="37" y="174"/>
                    </a:cubicBezTo>
                    <a:cubicBezTo>
                      <a:pt x="31" y="185"/>
                      <a:pt x="26" y="197"/>
                      <a:pt x="21" y="209"/>
                    </a:cubicBezTo>
                    <a:cubicBezTo>
                      <a:pt x="17" y="221"/>
                      <a:pt x="12" y="233"/>
                      <a:pt x="9" y="246"/>
                    </a:cubicBezTo>
                    <a:cubicBezTo>
                      <a:pt x="5" y="259"/>
                      <a:pt x="2" y="272"/>
                      <a:pt x="0" y="28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0" y="298"/>
                      <a:pt x="80" y="299"/>
                      <a:pt x="79" y="300"/>
                    </a:cubicBezTo>
                    <a:cubicBezTo>
                      <a:pt x="78" y="301"/>
                      <a:pt x="78" y="302"/>
                      <a:pt x="77" y="303"/>
                    </a:cubicBezTo>
                    <a:cubicBezTo>
                      <a:pt x="77" y="304"/>
                      <a:pt x="76" y="305"/>
                      <a:pt x="75" y="306"/>
                    </a:cubicBezTo>
                    <a:cubicBezTo>
                      <a:pt x="75" y="307"/>
                      <a:pt x="74" y="308"/>
                      <a:pt x="74" y="310"/>
                    </a:cubicBezTo>
                    <a:cubicBezTo>
                      <a:pt x="73" y="311"/>
                      <a:pt x="73" y="312"/>
                      <a:pt x="72" y="313"/>
                    </a:cubicBezTo>
                    <a:cubicBezTo>
                      <a:pt x="72" y="315"/>
                      <a:pt x="72" y="316"/>
                      <a:pt x="71" y="317"/>
                    </a:cubicBezTo>
                    <a:cubicBezTo>
                      <a:pt x="71" y="318"/>
                      <a:pt x="71" y="320"/>
                      <a:pt x="70" y="321"/>
                    </a:cubicBezTo>
                    <a:cubicBezTo>
                      <a:pt x="70" y="322"/>
                      <a:pt x="70" y="324"/>
                      <a:pt x="69" y="325"/>
                    </a:cubicBezTo>
                    <a:cubicBezTo>
                      <a:pt x="68" y="333"/>
                      <a:pt x="68" y="340"/>
                      <a:pt x="69" y="347"/>
                    </a:cubicBezTo>
                    <a:cubicBezTo>
                      <a:pt x="70" y="353"/>
                      <a:pt x="72" y="360"/>
                      <a:pt x="75" y="365"/>
                    </a:cubicBezTo>
                    <a:cubicBezTo>
                      <a:pt x="78" y="371"/>
                      <a:pt x="82" y="375"/>
                      <a:pt x="86" y="379"/>
                    </a:cubicBezTo>
                    <a:cubicBezTo>
                      <a:pt x="90" y="383"/>
                      <a:pt x="96" y="385"/>
                      <a:pt x="101" y="386"/>
                    </a:cubicBezTo>
                    <a:cubicBezTo>
                      <a:pt x="107" y="387"/>
                      <a:pt x="113" y="386"/>
                      <a:pt x="118" y="384"/>
                    </a:cubicBezTo>
                    <a:cubicBezTo>
                      <a:pt x="124" y="382"/>
                      <a:pt x="129" y="379"/>
                      <a:pt x="133" y="375"/>
                    </a:cubicBezTo>
                    <a:cubicBezTo>
                      <a:pt x="138" y="370"/>
                      <a:pt x="142" y="365"/>
                      <a:pt x="145" y="359"/>
                    </a:cubicBezTo>
                    <a:cubicBezTo>
                      <a:pt x="149" y="352"/>
                      <a:pt x="151" y="345"/>
                      <a:pt x="152" y="338"/>
                    </a:cubicBezTo>
                    <a:cubicBezTo>
                      <a:pt x="152" y="336"/>
                      <a:pt x="153" y="335"/>
                      <a:pt x="153" y="333"/>
                    </a:cubicBezTo>
                    <a:cubicBezTo>
                      <a:pt x="153" y="332"/>
                      <a:pt x="153" y="331"/>
                      <a:pt x="153" y="329"/>
                    </a:cubicBezTo>
                    <a:cubicBezTo>
                      <a:pt x="153" y="328"/>
                      <a:pt x="153" y="326"/>
                      <a:pt x="153" y="325"/>
                    </a:cubicBezTo>
                    <a:cubicBezTo>
                      <a:pt x="153" y="324"/>
                      <a:pt x="153" y="322"/>
                      <a:pt x="153" y="321"/>
                    </a:cubicBezTo>
                    <a:cubicBezTo>
                      <a:pt x="153" y="320"/>
                      <a:pt x="153" y="318"/>
                      <a:pt x="153" y="317"/>
                    </a:cubicBezTo>
                    <a:cubicBezTo>
                      <a:pt x="152" y="316"/>
                      <a:pt x="152" y="315"/>
                      <a:pt x="152" y="313"/>
                    </a:cubicBezTo>
                    <a:cubicBezTo>
                      <a:pt x="152" y="312"/>
                      <a:pt x="151" y="311"/>
                      <a:pt x="151" y="310"/>
                    </a:cubicBezTo>
                    <a:cubicBezTo>
                      <a:pt x="151" y="309"/>
                      <a:pt x="151" y="307"/>
                      <a:pt x="150" y="306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232" y="318"/>
                      <a:pt x="232" y="318"/>
                      <a:pt x="232" y="318"/>
                    </a:cubicBezTo>
                    <a:cubicBezTo>
                      <a:pt x="245" y="237"/>
                      <a:pt x="245" y="237"/>
                      <a:pt x="245" y="237"/>
                    </a:cubicBezTo>
                    <a:cubicBezTo>
                      <a:pt x="243" y="238"/>
                      <a:pt x="242" y="238"/>
                      <a:pt x="241" y="238"/>
                    </a:cubicBezTo>
                    <a:cubicBezTo>
                      <a:pt x="240" y="238"/>
                      <a:pt x="238" y="238"/>
                      <a:pt x="237" y="238"/>
                    </a:cubicBezTo>
                    <a:cubicBezTo>
                      <a:pt x="236" y="238"/>
                      <a:pt x="235" y="238"/>
                      <a:pt x="233" y="238"/>
                    </a:cubicBezTo>
                    <a:cubicBezTo>
                      <a:pt x="232" y="238"/>
                      <a:pt x="231" y="238"/>
                      <a:pt x="230" y="238"/>
                    </a:cubicBezTo>
                    <a:cubicBezTo>
                      <a:pt x="222" y="237"/>
                      <a:pt x="215" y="234"/>
                      <a:pt x="209" y="230"/>
                    </a:cubicBezTo>
                    <a:cubicBezTo>
                      <a:pt x="203" y="226"/>
                      <a:pt x="198" y="220"/>
                      <a:pt x="194" y="213"/>
                    </a:cubicBezTo>
                    <a:cubicBezTo>
                      <a:pt x="190" y="207"/>
                      <a:pt x="187" y="199"/>
                      <a:pt x="186" y="190"/>
                    </a:cubicBezTo>
                    <a:cubicBezTo>
                      <a:pt x="184" y="182"/>
                      <a:pt x="184" y="172"/>
                      <a:pt x="186" y="163"/>
                    </a:cubicBezTo>
                    <a:cubicBezTo>
                      <a:pt x="187" y="153"/>
                      <a:pt x="191" y="144"/>
                      <a:pt x="195" y="136"/>
                    </a:cubicBezTo>
                    <a:cubicBezTo>
                      <a:pt x="199" y="128"/>
                      <a:pt x="204" y="121"/>
                      <a:pt x="210" y="115"/>
                    </a:cubicBezTo>
                    <a:cubicBezTo>
                      <a:pt x="216" y="109"/>
                      <a:pt x="223" y="104"/>
                      <a:pt x="230" y="101"/>
                    </a:cubicBezTo>
                    <a:cubicBezTo>
                      <a:pt x="237" y="98"/>
                      <a:pt x="245" y="96"/>
                      <a:pt x="253" y="97"/>
                    </a:cubicBezTo>
                    <a:cubicBezTo>
                      <a:pt x="254" y="97"/>
                      <a:pt x="255" y="97"/>
                      <a:pt x="256" y="97"/>
                    </a:cubicBezTo>
                    <a:cubicBezTo>
                      <a:pt x="258" y="97"/>
                      <a:pt x="259" y="98"/>
                      <a:pt x="260" y="98"/>
                    </a:cubicBezTo>
                    <a:cubicBezTo>
                      <a:pt x="261" y="98"/>
                      <a:pt x="262" y="99"/>
                      <a:pt x="264" y="99"/>
                    </a:cubicBezTo>
                    <a:cubicBezTo>
                      <a:pt x="265" y="99"/>
                      <a:pt x="266" y="100"/>
                      <a:pt x="267" y="100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0" name="íṣ1ídè"/>
              <p:cNvSpPr/>
              <p:nvPr/>
            </p:nvSpPr>
            <p:spPr bwMode="auto">
              <a:xfrm>
                <a:off x="7041000" y="3428326"/>
                <a:ext cx="2088847" cy="2319818"/>
              </a:xfrm>
              <a:custGeom>
                <a:avLst/>
                <a:gdLst>
                  <a:gd name="T0" fmla="*/ 29 w 316"/>
                  <a:gd name="T1" fmla="*/ 42 h 354"/>
                  <a:gd name="T2" fmla="*/ 33 w 316"/>
                  <a:gd name="T3" fmla="*/ 121 h 354"/>
                  <a:gd name="T4" fmla="*/ 28 w 316"/>
                  <a:gd name="T5" fmla="*/ 166 h 354"/>
                  <a:gd name="T6" fmla="*/ 7 w 316"/>
                  <a:gd name="T7" fmla="*/ 195 h 354"/>
                  <a:gd name="T8" fmla="*/ 1 w 316"/>
                  <a:gd name="T9" fmla="*/ 240 h 354"/>
                  <a:gd name="T10" fmla="*/ 21 w 316"/>
                  <a:gd name="T11" fmla="*/ 282 h 354"/>
                  <a:gd name="T12" fmla="*/ 53 w 316"/>
                  <a:gd name="T13" fmla="*/ 293 h 354"/>
                  <a:gd name="T14" fmla="*/ 80 w 316"/>
                  <a:gd name="T15" fmla="*/ 278 h 354"/>
                  <a:gd name="T16" fmla="*/ 115 w 316"/>
                  <a:gd name="T17" fmla="*/ 294 h 354"/>
                  <a:gd name="T18" fmla="*/ 177 w 316"/>
                  <a:gd name="T19" fmla="*/ 340 h 354"/>
                  <a:gd name="T20" fmla="*/ 229 w 316"/>
                  <a:gd name="T21" fmla="*/ 257 h 354"/>
                  <a:gd name="T22" fmla="*/ 234 w 316"/>
                  <a:gd name="T23" fmla="*/ 242 h 354"/>
                  <a:gd name="T24" fmla="*/ 239 w 316"/>
                  <a:gd name="T25" fmla="*/ 248 h 354"/>
                  <a:gd name="T26" fmla="*/ 246 w 316"/>
                  <a:gd name="T27" fmla="*/ 254 h 354"/>
                  <a:gd name="T28" fmla="*/ 254 w 316"/>
                  <a:gd name="T29" fmla="*/ 258 h 354"/>
                  <a:gd name="T30" fmla="*/ 278 w 316"/>
                  <a:gd name="T31" fmla="*/ 259 h 354"/>
                  <a:gd name="T32" fmla="*/ 308 w 316"/>
                  <a:gd name="T33" fmla="*/ 233 h 354"/>
                  <a:gd name="T34" fmla="*/ 315 w 316"/>
                  <a:gd name="T35" fmla="*/ 188 h 354"/>
                  <a:gd name="T36" fmla="*/ 295 w 316"/>
                  <a:gd name="T37" fmla="*/ 152 h 354"/>
                  <a:gd name="T38" fmla="*/ 273 w 316"/>
                  <a:gd name="T39" fmla="*/ 144 h 354"/>
                  <a:gd name="T40" fmla="*/ 264 w 316"/>
                  <a:gd name="T41" fmla="*/ 144 h 354"/>
                  <a:gd name="T42" fmla="*/ 256 w 316"/>
                  <a:gd name="T43" fmla="*/ 147 h 354"/>
                  <a:gd name="T44" fmla="*/ 249 w 316"/>
                  <a:gd name="T45" fmla="*/ 150 h 354"/>
                  <a:gd name="T46" fmla="*/ 249 w 316"/>
                  <a:gd name="T47" fmla="*/ 135 h 354"/>
                  <a:gd name="T48" fmla="*/ 200 w 316"/>
                  <a:gd name="T49" fmla="*/ 25 h 354"/>
                  <a:gd name="T50" fmla="*/ 200 w 316"/>
                  <a:gd name="T51" fmla="*/ 33 h 354"/>
                  <a:gd name="T52" fmla="*/ 199 w 316"/>
                  <a:gd name="T53" fmla="*/ 41 h 354"/>
                  <a:gd name="T54" fmla="*/ 175 w 316"/>
                  <a:gd name="T55" fmla="*/ 88 h 354"/>
                  <a:gd name="T56" fmla="*/ 135 w 316"/>
                  <a:gd name="T57" fmla="*/ 102 h 354"/>
                  <a:gd name="T58" fmla="*/ 102 w 316"/>
                  <a:gd name="T59" fmla="*/ 76 h 354"/>
                  <a:gd name="T60" fmla="*/ 95 w 316"/>
                  <a:gd name="T61" fmla="*/ 26 h 354"/>
                  <a:gd name="T62" fmla="*/ 97 w 316"/>
                  <a:gd name="T63" fmla="*/ 18 h 354"/>
                  <a:gd name="T64" fmla="*/ 99 w 316"/>
                  <a:gd name="T65" fmla="*/ 1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354">
                    <a:moveTo>
                      <a:pt x="33" y="0"/>
                    </a:moveTo>
                    <a:cubicBezTo>
                      <a:pt x="31" y="14"/>
                      <a:pt x="30" y="28"/>
                      <a:pt x="29" y="42"/>
                    </a:cubicBezTo>
                    <a:cubicBezTo>
                      <a:pt x="29" y="55"/>
                      <a:pt x="29" y="69"/>
                      <a:pt x="29" y="82"/>
                    </a:cubicBezTo>
                    <a:cubicBezTo>
                      <a:pt x="30" y="95"/>
                      <a:pt x="31" y="109"/>
                      <a:pt x="33" y="121"/>
                    </a:cubicBezTo>
                    <a:cubicBezTo>
                      <a:pt x="35" y="134"/>
                      <a:pt x="38" y="147"/>
                      <a:pt x="41" y="159"/>
                    </a:cubicBezTo>
                    <a:cubicBezTo>
                      <a:pt x="36" y="161"/>
                      <a:pt x="32" y="163"/>
                      <a:pt x="28" y="166"/>
                    </a:cubicBezTo>
                    <a:cubicBezTo>
                      <a:pt x="23" y="170"/>
                      <a:pt x="19" y="174"/>
                      <a:pt x="16" y="179"/>
                    </a:cubicBezTo>
                    <a:cubicBezTo>
                      <a:pt x="13" y="183"/>
                      <a:pt x="10" y="189"/>
                      <a:pt x="7" y="195"/>
                    </a:cubicBezTo>
                    <a:cubicBezTo>
                      <a:pt x="5" y="200"/>
                      <a:pt x="3" y="207"/>
                      <a:pt x="2" y="214"/>
                    </a:cubicBezTo>
                    <a:cubicBezTo>
                      <a:pt x="0" y="223"/>
                      <a:pt x="0" y="232"/>
                      <a:pt x="1" y="240"/>
                    </a:cubicBezTo>
                    <a:cubicBezTo>
                      <a:pt x="2" y="249"/>
                      <a:pt x="5" y="257"/>
                      <a:pt x="8" y="264"/>
                    </a:cubicBezTo>
                    <a:cubicBezTo>
                      <a:pt x="11" y="271"/>
                      <a:pt x="16" y="277"/>
                      <a:pt x="21" y="282"/>
                    </a:cubicBezTo>
                    <a:cubicBezTo>
                      <a:pt x="26" y="287"/>
                      <a:pt x="32" y="290"/>
                      <a:pt x="39" y="292"/>
                    </a:cubicBezTo>
                    <a:cubicBezTo>
                      <a:pt x="44" y="293"/>
                      <a:pt x="48" y="293"/>
                      <a:pt x="53" y="293"/>
                    </a:cubicBezTo>
                    <a:cubicBezTo>
                      <a:pt x="58" y="292"/>
                      <a:pt x="63" y="290"/>
                      <a:pt x="67" y="288"/>
                    </a:cubicBezTo>
                    <a:cubicBezTo>
                      <a:pt x="72" y="286"/>
                      <a:pt x="76" y="282"/>
                      <a:pt x="80" y="278"/>
                    </a:cubicBezTo>
                    <a:cubicBezTo>
                      <a:pt x="84" y="274"/>
                      <a:pt x="87" y="270"/>
                      <a:pt x="90" y="264"/>
                    </a:cubicBezTo>
                    <a:cubicBezTo>
                      <a:pt x="98" y="275"/>
                      <a:pt x="106" y="285"/>
                      <a:pt x="115" y="294"/>
                    </a:cubicBezTo>
                    <a:cubicBezTo>
                      <a:pt x="124" y="303"/>
                      <a:pt x="134" y="312"/>
                      <a:pt x="144" y="319"/>
                    </a:cubicBezTo>
                    <a:cubicBezTo>
                      <a:pt x="154" y="327"/>
                      <a:pt x="165" y="334"/>
                      <a:pt x="177" y="340"/>
                    </a:cubicBezTo>
                    <a:cubicBezTo>
                      <a:pt x="188" y="346"/>
                      <a:pt x="200" y="351"/>
                      <a:pt x="213" y="354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2" y="239"/>
                      <a:pt x="232" y="239"/>
                      <a:pt x="232" y="239"/>
                    </a:cubicBezTo>
                    <a:cubicBezTo>
                      <a:pt x="233" y="240"/>
                      <a:pt x="233" y="241"/>
                      <a:pt x="234" y="242"/>
                    </a:cubicBezTo>
                    <a:cubicBezTo>
                      <a:pt x="235" y="243"/>
                      <a:pt x="236" y="245"/>
                      <a:pt x="237" y="245"/>
                    </a:cubicBezTo>
                    <a:cubicBezTo>
                      <a:pt x="237" y="246"/>
                      <a:pt x="238" y="247"/>
                      <a:pt x="239" y="248"/>
                    </a:cubicBezTo>
                    <a:cubicBezTo>
                      <a:pt x="240" y="249"/>
                      <a:pt x="241" y="250"/>
                      <a:pt x="242" y="251"/>
                    </a:cubicBezTo>
                    <a:cubicBezTo>
                      <a:pt x="243" y="252"/>
                      <a:pt x="244" y="253"/>
                      <a:pt x="246" y="254"/>
                    </a:cubicBezTo>
                    <a:cubicBezTo>
                      <a:pt x="247" y="255"/>
                      <a:pt x="248" y="256"/>
                      <a:pt x="250" y="256"/>
                    </a:cubicBezTo>
                    <a:cubicBezTo>
                      <a:pt x="251" y="257"/>
                      <a:pt x="253" y="258"/>
                      <a:pt x="254" y="258"/>
                    </a:cubicBezTo>
                    <a:cubicBezTo>
                      <a:pt x="256" y="259"/>
                      <a:pt x="257" y="259"/>
                      <a:pt x="259" y="260"/>
                    </a:cubicBezTo>
                    <a:cubicBezTo>
                      <a:pt x="265" y="261"/>
                      <a:pt x="272" y="261"/>
                      <a:pt x="278" y="259"/>
                    </a:cubicBezTo>
                    <a:cubicBezTo>
                      <a:pt x="284" y="257"/>
                      <a:pt x="289" y="254"/>
                      <a:pt x="294" y="250"/>
                    </a:cubicBezTo>
                    <a:cubicBezTo>
                      <a:pt x="300" y="246"/>
                      <a:pt x="304" y="240"/>
                      <a:pt x="308" y="233"/>
                    </a:cubicBezTo>
                    <a:cubicBezTo>
                      <a:pt x="311" y="227"/>
                      <a:pt x="314" y="219"/>
                      <a:pt x="315" y="211"/>
                    </a:cubicBezTo>
                    <a:cubicBezTo>
                      <a:pt x="316" y="203"/>
                      <a:pt x="316" y="195"/>
                      <a:pt x="315" y="188"/>
                    </a:cubicBezTo>
                    <a:cubicBezTo>
                      <a:pt x="314" y="180"/>
                      <a:pt x="311" y="173"/>
                      <a:pt x="308" y="167"/>
                    </a:cubicBezTo>
                    <a:cubicBezTo>
                      <a:pt x="304" y="161"/>
                      <a:pt x="300" y="156"/>
                      <a:pt x="295" y="152"/>
                    </a:cubicBezTo>
                    <a:cubicBezTo>
                      <a:pt x="290" y="148"/>
                      <a:pt x="284" y="145"/>
                      <a:pt x="278" y="144"/>
                    </a:cubicBezTo>
                    <a:cubicBezTo>
                      <a:pt x="276" y="144"/>
                      <a:pt x="275" y="144"/>
                      <a:pt x="273" y="144"/>
                    </a:cubicBezTo>
                    <a:cubicBezTo>
                      <a:pt x="271" y="143"/>
                      <a:pt x="270" y="144"/>
                      <a:pt x="268" y="144"/>
                    </a:cubicBezTo>
                    <a:cubicBezTo>
                      <a:pt x="267" y="144"/>
                      <a:pt x="265" y="144"/>
                      <a:pt x="264" y="144"/>
                    </a:cubicBezTo>
                    <a:cubicBezTo>
                      <a:pt x="262" y="145"/>
                      <a:pt x="260" y="145"/>
                      <a:pt x="259" y="146"/>
                    </a:cubicBezTo>
                    <a:cubicBezTo>
                      <a:pt x="258" y="146"/>
                      <a:pt x="257" y="146"/>
                      <a:pt x="256" y="147"/>
                    </a:cubicBezTo>
                    <a:cubicBezTo>
                      <a:pt x="254" y="147"/>
                      <a:pt x="253" y="148"/>
                      <a:pt x="252" y="148"/>
                    </a:cubicBezTo>
                    <a:cubicBezTo>
                      <a:pt x="251" y="149"/>
                      <a:pt x="250" y="150"/>
                      <a:pt x="249" y="150"/>
                    </a:cubicBezTo>
                    <a:cubicBezTo>
                      <a:pt x="248" y="151"/>
                      <a:pt x="247" y="152"/>
                      <a:pt x="246" y="153"/>
                    </a:cubicBezTo>
                    <a:cubicBezTo>
                      <a:pt x="249" y="135"/>
                      <a:pt x="249" y="135"/>
                      <a:pt x="249" y="135"/>
                    </a:cubicBezTo>
                    <a:cubicBezTo>
                      <a:pt x="265" y="34"/>
                      <a:pt x="265" y="34"/>
                      <a:pt x="265" y="34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200" y="26"/>
                      <a:pt x="200" y="27"/>
                      <a:pt x="200" y="29"/>
                    </a:cubicBezTo>
                    <a:cubicBezTo>
                      <a:pt x="200" y="30"/>
                      <a:pt x="200" y="32"/>
                      <a:pt x="200" y="33"/>
                    </a:cubicBezTo>
                    <a:cubicBezTo>
                      <a:pt x="200" y="34"/>
                      <a:pt x="200" y="36"/>
                      <a:pt x="200" y="37"/>
                    </a:cubicBezTo>
                    <a:cubicBezTo>
                      <a:pt x="200" y="39"/>
                      <a:pt x="199" y="40"/>
                      <a:pt x="199" y="41"/>
                    </a:cubicBezTo>
                    <a:cubicBezTo>
                      <a:pt x="198" y="51"/>
                      <a:pt x="195" y="60"/>
                      <a:pt x="190" y="68"/>
                    </a:cubicBezTo>
                    <a:cubicBezTo>
                      <a:pt x="186" y="76"/>
                      <a:pt x="181" y="83"/>
                      <a:pt x="175" y="88"/>
                    </a:cubicBezTo>
                    <a:cubicBezTo>
                      <a:pt x="170" y="93"/>
                      <a:pt x="163" y="98"/>
                      <a:pt x="156" y="100"/>
                    </a:cubicBezTo>
                    <a:cubicBezTo>
                      <a:pt x="149" y="102"/>
                      <a:pt x="142" y="103"/>
                      <a:pt x="135" y="102"/>
                    </a:cubicBezTo>
                    <a:cubicBezTo>
                      <a:pt x="128" y="101"/>
                      <a:pt x="121" y="97"/>
                      <a:pt x="116" y="93"/>
                    </a:cubicBezTo>
                    <a:cubicBezTo>
                      <a:pt x="110" y="88"/>
                      <a:pt x="106" y="82"/>
                      <a:pt x="102" y="76"/>
                    </a:cubicBezTo>
                    <a:cubicBezTo>
                      <a:pt x="99" y="69"/>
                      <a:pt x="96" y="61"/>
                      <a:pt x="95" y="52"/>
                    </a:cubicBezTo>
                    <a:cubicBezTo>
                      <a:pt x="94" y="44"/>
                      <a:pt x="94" y="35"/>
                      <a:pt x="95" y="26"/>
                    </a:cubicBezTo>
                    <a:cubicBezTo>
                      <a:pt x="96" y="24"/>
                      <a:pt x="96" y="23"/>
                      <a:pt x="96" y="22"/>
                    </a:cubicBezTo>
                    <a:cubicBezTo>
                      <a:pt x="96" y="20"/>
                      <a:pt x="97" y="19"/>
                      <a:pt x="97" y="18"/>
                    </a:cubicBezTo>
                    <a:cubicBezTo>
                      <a:pt x="97" y="16"/>
                      <a:pt x="98" y="15"/>
                      <a:pt x="98" y="14"/>
                    </a:cubicBezTo>
                    <a:cubicBezTo>
                      <a:pt x="99" y="13"/>
                      <a:pt x="99" y="11"/>
                      <a:pt x="99" y="1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1" name="íṧlîḋè"/>
              <p:cNvSpPr/>
              <p:nvPr/>
            </p:nvSpPr>
            <p:spPr bwMode="auto">
              <a:xfrm>
                <a:off x="8671230" y="1433779"/>
                <a:ext cx="2328091" cy="2431064"/>
              </a:xfrm>
              <a:custGeom>
                <a:avLst/>
                <a:gdLst>
                  <a:gd name="T0" fmla="*/ 271 w 352"/>
                  <a:gd name="T1" fmla="*/ 4 h 371"/>
                  <a:gd name="T2" fmla="*/ 233 w 352"/>
                  <a:gd name="T3" fmla="*/ 36 h 371"/>
                  <a:gd name="T4" fmla="*/ 193 w 352"/>
                  <a:gd name="T5" fmla="*/ 41 h 371"/>
                  <a:gd name="T6" fmla="*/ 132 w 352"/>
                  <a:gd name="T7" fmla="*/ 18 h 371"/>
                  <a:gd name="T8" fmla="*/ 82 w 352"/>
                  <a:gd name="T9" fmla="*/ 119 h 371"/>
                  <a:gd name="T10" fmla="*/ 77 w 352"/>
                  <a:gd name="T11" fmla="*/ 134 h 371"/>
                  <a:gd name="T12" fmla="*/ 71 w 352"/>
                  <a:gd name="T13" fmla="*/ 130 h 371"/>
                  <a:gd name="T14" fmla="*/ 65 w 352"/>
                  <a:gd name="T15" fmla="*/ 127 h 371"/>
                  <a:gd name="T16" fmla="*/ 58 w 352"/>
                  <a:gd name="T17" fmla="*/ 125 h 371"/>
                  <a:gd name="T18" fmla="*/ 36 w 352"/>
                  <a:gd name="T19" fmla="*/ 127 h 371"/>
                  <a:gd name="T20" fmla="*/ 8 w 352"/>
                  <a:gd name="T21" fmla="*/ 155 h 371"/>
                  <a:gd name="T22" fmla="*/ 1 w 352"/>
                  <a:gd name="T23" fmla="*/ 199 h 371"/>
                  <a:gd name="T24" fmla="*/ 19 w 352"/>
                  <a:gd name="T25" fmla="*/ 231 h 371"/>
                  <a:gd name="T26" fmla="*/ 40 w 352"/>
                  <a:gd name="T27" fmla="*/ 237 h 371"/>
                  <a:gd name="T28" fmla="*/ 47 w 352"/>
                  <a:gd name="T29" fmla="*/ 236 h 371"/>
                  <a:gd name="T30" fmla="*/ 54 w 352"/>
                  <a:gd name="T31" fmla="*/ 234 h 371"/>
                  <a:gd name="T32" fmla="*/ 61 w 352"/>
                  <a:gd name="T33" fmla="*/ 231 h 371"/>
                  <a:gd name="T34" fmla="*/ 61 w 352"/>
                  <a:gd name="T35" fmla="*/ 246 h 371"/>
                  <a:gd name="T36" fmla="*/ 126 w 352"/>
                  <a:gd name="T37" fmla="*/ 343 h 371"/>
                  <a:gd name="T38" fmla="*/ 126 w 352"/>
                  <a:gd name="T39" fmla="*/ 333 h 371"/>
                  <a:gd name="T40" fmla="*/ 127 w 352"/>
                  <a:gd name="T41" fmla="*/ 323 h 371"/>
                  <a:gd name="T42" fmla="*/ 153 w 352"/>
                  <a:gd name="T43" fmla="*/ 273 h 371"/>
                  <a:gd name="T44" fmla="*/ 201 w 352"/>
                  <a:gd name="T45" fmla="*/ 256 h 371"/>
                  <a:gd name="T46" fmla="*/ 242 w 352"/>
                  <a:gd name="T47" fmla="*/ 283 h 371"/>
                  <a:gd name="T48" fmla="*/ 253 w 352"/>
                  <a:gd name="T49" fmla="*/ 340 h 371"/>
                  <a:gd name="T50" fmla="*/ 251 w 352"/>
                  <a:gd name="T51" fmla="*/ 350 h 371"/>
                  <a:gd name="T52" fmla="*/ 247 w 352"/>
                  <a:gd name="T53" fmla="*/ 360 h 371"/>
                  <a:gd name="T54" fmla="*/ 332 w 352"/>
                  <a:gd name="T55" fmla="*/ 310 h 371"/>
                  <a:gd name="T56" fmla="*/ 314 w 352"/>
                  <a:gd name="T57" fmla="*/ 198 h 371"/>
                  <a:gd name="T58" fmla="*/ 313 w 352"/>
                  <a:gd name="T59" fmla="*/ 139 h 371"/>
                  <a:gd name="T60" fmla="*/ 343 w 352"/>
                  <a:gd name="T61" fmla="*/ 103 h 371"/>
                  <a:gd name="T62" fmla="*/ 349 w 352"/>
                  <a:gd name="T63" fmla="*/ 48 h 371"/>
                  <a:gd name="T64" fmla="*/ 320 w 352"/>
                  <a:gd name="T65" fmla="*/ 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2" h="371">
                    <a:moveTo>
                      <a:pt x="295" y="0"/>
                    </a:moveTo>
                    <a:cubicBezTo>
                      <a:pt x="286" y="0"/>
                      <a:pt x="278" y="1"/>
                      <a:pt x="271" y="4"/>
                    </a:cubicBezTo>
                    <a:cubicBezTo>
                      <a:pt x="263" y="7"/>
                      <a:pt x="256" y="11"/>
                      <a:pt x="250" y="17"/>
                    </a:cubicBezTo>
                    <a:cubicBezTo>
                      <a:pt x="243" y="22"/>
                      <a:pt x="237" y="29"/>
                      <a:pt x="233" y="36"/>
                    </a:cubicBezTo>
                    <a:cubicBezTo>
                      <a:pt x="228" y="43"/>
                      <a:pt x="224" y="51"/>
                      <a:pt x="221" y="60"/>
                    </a:cubicBezTo>
                    <a:cubicBezTo>
                      <a:pt x="212" y="53"/>
                      <a:pt x="203" y="47"/>
                      <a:pt x="193" y="41"/>
                    </a:cubicBezTo>
                    <a:cubicBezTo>
                      <a:pt x="184" y="36"/>
                      <a:pt x="174" y="31"/>
                      <a:pt x="163" y="27"/>
                    </a:cubicBezTo>
                    <a:cubicBezTo>
                      <a:pt x="153" y="23"/>
                      <a:pt x="143" y="20"/>
                      <a:pt x="132" y="18"/>
                    </a:cubicBezTo>
                    <a:cubicBezTo>
                      <a:pt x="121" y="15"/>
                      <a:pt x="110" y="14"/>
                      <a:pt x="99" y="13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78" y="135"/>
                      <a:pt x="77" y="135"/>
                      <a:pt x="77" y="134"/>
                    </a:cubicBezTo>
                    <a:cubicBezTo>
                      <a:pt x="76" y="133"/>
                      <a:pt x="75" y="132"/>
                      <a:pt x="74" y="132"/>
                    </a:cubicBezTo>
                    <a:cubicBezTo>
                      <a:pt x="73" y="131"/>
                      <a:pt x="72" y="130"/>
                      <a:pt x="71" y="130"/>
                    </a:cubicBezTo>
                    <a:cubicBezTo>
                      <a:pt x="70" y="129"/>
                      <a:pt x="69" y="129"/>
                      <a:pt x="69" y="128"/>
                    </a:cubicBezTo>
                    <a:cubicBezTo>
                      <a:pt x="67" y="128"/>
                      <a:pt x="66" y="127"/>
                      <a:pt x="65" y="127"/>
                    </a:cubicBezTo>
                    <a:cubicBezTo>
                      <a:pt x="64" y="126"/>
                      <a:pt x="63" y="126"/>
                      <a:pt x="62" y="125"/>
                    </a:cubicBezTo>
                    <a:cubicBezTo>
                      <a:pt x="61" y="125"/>
                      <a:pt x="59" y="125"/>
                      <a:pt x="58" y="125"/>
                    </a:cubicBezTo>
                    <a:cubicBezTo>
                      <a:pt x="57" y="124"/>
                      <a:pt x="56" y="124"/>
                      <a:pt x="54" y="124"/>
                    </a:cubicBezTo>
                    <a:cubicBezTo>
                      <a:pt x="48" y="124"/>
                      <a:pt x="42" y="125"/>
                      <a:pt x="36" y="127"/>
                    </a:cubicBezTo>
                    <a:cubicBezTo>
                      <a:pt x="30" y="130"/>
                      <a:pt x="25" y="134"/>
                      <a:pt x="20" y="138"/>
                    </a:cubicBezTo>
                    <a:cubicBezTo>
                      <a:pt x="15" y="143"/>
                      <a:pt x="11" y="149"/>
                      <a:pt x="8" y="155"/>
                    </a:cubicBezTo>
                    <a:cubicBezTo>
                      <a:pt x="5" y="162"/>
                      <a:pt x="2" y="169"/>
                      <a:pt x="1" y="177"/>
                    </a:cubicBezTo>
                    <a:cubicBezTo>
                      <a:pt x="0" y="184"/>
                      <a:pt x="0" y="192"/>
                      <a:pt x="1" y="199"/>
                    </a:cubicBezTo>
                    <a:cubicBezTo>
                      <a:pt x="2" y="205"/>
                      <a:pt x="4" y="212"/>
                      <a:pt x="7" y="217"/>
                    </a:cubicBezTo>
                    <a:cubicBezTo>
                      <a:pt x="11" y="223"/>
                      <a:pt x="15" y="227"/>
                      <a:pt x="19" y="231"/>
                    </a:cubicBezTo>
                    <a:cubicBezTo>
                      <a:pt x="24" y="234"/>
                      <a:pt x="30" y="236"/>
                      <a:pt x="36" y="237"/>
                    </a:cubicBezTo>
                    <a:cubicBezTo>
                      <a:pt x="37" y="237"/>
                      <a:pt x="39" y="237"/>
                      <a:pt x="40" y="237"/>
                    </a:cubicBezTo>
                    <a:cubicBezTo>
                      <a:pt x="41" y="237"/>
                      <a:pt x="42" y="237"/>
                      <a:pt x="44" y="237"/>
                    </a:cubicBezTo>
                    <a:cubicBezTo>
                      <a:pt x="45" y="237"/>
                      <a:pt x="46" y="236"/>
                      <a:pt x="47" y="236"/>
                    </a:cubicBezTo>
                    <a:cubicBezTo>
                      <a:pt x="49" y="236"/>
                      <a:pt x="50" y="236"/>
                      <a:pt x="51" y="235"/>
                    </a:cubicBezTo>
                    <a:cubicBezTo>
                      <a:pt x="52" y="235"/>
                      <a:pt x="53" y="235"/>
                      <a:pt x="54" y="234"/>
                    </a:cubicBezTo>
                    <a:cubicBezTo>
                      <a:pt x="56" y="234"/>
                      <a:pt x="57" y="233"/>
                      <a:pt x="58" y="233"/>
                    </a:cubicBezTo>
                    <a:cubicBezTo>
                      <a:pt x="59" y="232"/>
                      <a:pt x="60" y="232"/>
                      <a:pt x="61" y="231"/>
                    </a:cubicBezTo>
                    <a:cubicBezTo>
                      <a:pt x="62" y="230"/>
                      <a:pt x="63" y="230"/>
                      <a:pt x="64" y="229"/>
                    </a:cubicBezTo>
                    <a:cubicBezTo>
                      <a:pt x="61" y="246"/>
                      <a:pt x="61" y="246"/>
                      <a:pt x="61" y="246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126" y="343"/>
                      <a:pt x="126" y="343"/>
                      <a:pt x="126" y="343"/>
                    </a:cubicBezTo>
                    <a:cubicBezTo>
                      <a:pt x="126" y="342"/>
                      <a:pt x="126" y="340"/>
                      <a:pt x="126" y="338"/>
                    </a:cubicBezTo>
                    <a:cubicBezTo>
                      <a:pt x="126" y="337"/>
                      <a:pt x="126" y="335"/>
                      <a:pt x="126" y="333"/>
                    </a:cubicBezTo>
                    <a:cubicBezTo>
                      <a:pt x="126" y="332"/>
                      <a:pt x="126" y="330"/>
                      <a:pt x="126" y="328"/>
                    </a:cubicBezTo>
                    <a:cubicBezTo>
                      <a:pt x="127" y="327"/>
                      <a:pt x="127" y="325"/>
                      <a:pt x="127" y="323"/>
                    </a:cubicBezTo>
                    <a:cubicBezTo>
                      <a:pt x="129" y="313"/>
                      <a:pt x="132" y="303"/>
                      <a:pt x="136" y="295"/>
                    </a:cubicBezTo>
                    <a:cubicBezTo>
                      <a:pt x="141" y="287"/>
                      <a:pt x="147" y="279"/>
                      <a:pt x="153" y="273"/>
                    </a:cubicBezTo>
                    <a:cubicBezTo>
                      <a:pt x="160" y="267"/>
                      <a:pt x="167" y="262"/>
                      <a:pt x="175" y="259"/>
                    </a:cubicBezTo>
                    <a:cubicBezTo>
                      <a:pt x="183" y="256"/>
                      <a:pt x="192" y="255"/>
                      <a:pt x="201" y="256"/>
                    </a:cubicBezTo>
                    <a:cubicBezTo>
                      <a:pt x="209" y="257"/>
                      <a:pt x="217" y="260"/>
                      <a:pt x="225" y="265"/>
                    </a:cubicBezTo>
                    <a:cubicBezTo>
                      <a:pt x="232" y="269"/>
                      <a:pt x="238" y="276"/>
                      <a:pt x="242" y="283"/>
                    </a:cubicBezTo>
                    <a:cubicBezTo>
                      <a:pt x="247" y="291"/>
                      <a:pt x="251" y="300"/>
                      <a:pt x="253" y="309"/>
                    </a:cubicBezTo>
                    <a:cubicBezTo>
                      <a:pt x="254" y="319"/>
                      <a:pt x="255" y="329"/>
                      <a:pt x="253" y="340"/>
                    </a:cubicBezTo>
                    <a:cubicBezTo>
                      <a:pt x="253" y="342"/>
                      <a:pt x="252" y="343"/>
                      <a:pt x="252" y="345"/>
                    </a:cubicBezTo>
                    <a:cubicBezTo>
                      <a:pt x="252" y="347"/>
                      <a:pt x="251" y="349"/>
                      <a:pt x="251" y="350"/>
                    </a:cubicBezTo>
                    <a:cubicBezTo>
                      <a:pt x="250" y="352"/>
                      <a:pt x="250" y="354"/>
                      <a:pt x="249" y="355"/>
                    </a:cubicBezTo>
                    <a:cubicBezTo>
                      <a:pt x="248" y="357"/>
                      <a:pt x="248" y="359"/>
                      <a:pt x="247" y="360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31" y="351"/>
                      <a:pt x="332" y="330"/>
                      <a:pt x="332" y="310"/>
                    </a:cubicBezTo>
                    <a:cubicBezTo>
                      <a:pt x="332" y="290"/>
                      <a:pt x="330" y="271"/>
                      <a:pt x="327" y="252"/>
                    </a:cubicBezTo>
                    <a:cubicBezTo>
                      <a:pt x="324" y="233"/>
                      <a:pt x="320" y="215"/>
                      <a:pt x="314" y="198"/>
                    </a:cubicBezTo>
                    <a:cubicBezTo>
                      <a:pt x="308" y="180"/>
                      <a:pt x="301" y="164"/>
                      <a:pt x="293" y="149"/>
                    </a:cubicBezTo>
                    <a:cubicBezTo>
                      <a:pt x="300" y="146"/>
                      <a:pt x="307" y="143"/>
                      <a:pt x="313" y="139"/>
                    </a:cubicBezTo>
                    <a:cubicBezTo>
                      <a:pt x="319" y="134"/>
                      <a:pt x="325" y="129"/>
                      <a:pt x="330" y="123"/>
                    </a:cubicBezTo>
                    <a:cubicBezTo>
                      <a:pt x="335" y="117"/>
                      <a:pt x="339" y="110"/>
                      <a:pt x="343" y="103"/>
                    </a:cubicBezTo>
                    <a:cubicBezTo>
                      <a:pt x="346" y="95"/>
                      <a:pt x="348" y="87"/>
                      <a:pt x="350" y="79"/>
                    </a:cubicBezTo>
                    <a:cubicBezTo>
                      <a:pt x="352" y="68"/>
                      <a:pt x="351" y="58"/>
                      <a:pt x="349" y="48"/>
                    </a:cubicBezTo>
                    <a:cubicBezTo>
                      <a:pt x="347" y="39"/>
                      <a:pt x="343" y="30"/>
                      <a:pt x="338" y="23"/>
                    </a:cubicBezTo>
                    <a:cubicBezTo>
                      <a:pt x="333" y="16"/>
                      <a:pt x="327" y="10"/>
                      <a:pt x="320" y="6"/>
                    </a:cubicBezTo>
                    <a:cubicBezTo>
                      <a:pt x="312" y="2"/>
                      <a:pt x="304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2" name="îšlïḍê"/>
              <p:cNvSpPr/>
              <p:nvPr/>
            </p:nvSpPr>
            <p:spPr bwMode="auto">
              <a:xfrm>
                <a:off x="8527611" y="3166571"/>
                <a:ext cx="2202694" cy="2686277"/>
              </a:xfrm>
              <a:custGeom>
                <a:avLst/>
                <a:gdLst>
                  <a:gd name="T0" fmla="*/ 205 w 333"/>
                  <a:gd name="T1" fmla="*/ 0 h 410"/>
                  <a:gd name="T2" fmla="*/ 185 w 333"/>
                  <a:gd name="T3" fmla="*/ 3 h 410"/>
                  <a:gd name="T4" fmla="*/ 167 w 333"/>
                  <a:gd name="T5" fmla="*/ 14 h 410"/>
                  <a:gd name="T6" fmla="*/ 154 w 333"/>
                  <a:gd name="T7" fmla="*/ 31 h 410"/>
                  <a:gd name="T8" fmla="*/ 146 w 333"/>
                  <a:gd name="T9" fmla="*/ 54 h 410"/>
                  <a:gd name="T10" fmla="*/ 146 w 333"/>
                  <a:gd name="T11" fmla="*/ 59 h 410"/>
                  <a:gd name="T12" fmla="*/ 145 w 333"/>
                  <a:gd name="T13" fmla="*/ 64 h 410"/>
                  <a:gd name="T14" fmla="*/ 146 w 333"/>
                  <a:gd name="T15" fmla="*/ 69 h 410"/>
                  <a:gd name="T16" fmla="*/ 146 w 333"/>
                  <a:gd name="T17" fmla="*/ 74 h 410"/>
                  <a:gd name="T18" fmla="*/ 150 w 333"/>
                  <a:gd name="T19" fmla="*/ 90 h 410"/>
                  <a:gd name="T20" fmla="*/ 136 w 333"/>
                  <a:gd name="T21" fmla="*/ 88 h 410"/>
                  <a:gd name="T22" fmla="*/ 52 w 333"/>
                  <a:gd name="T23" fmla="*/ 76 h 410"/>
                  <a:gd name="T24" fmla="*/ 36 w 333"/>
                  <a:gd name="T25" fmla="*/ 170 h 410"/>
                  <a:gd name="T26" fmla="*/ 41 w 333"/>
                  <a:gd name="T27" fmla="*/ 169 h 410"/>
                  <a:gd name="T28" fmla="*/ 46 w 333"/>
                  <a:gd name="T29" fmla="*/ 169 h 410"/>
                  <a:gd name="T30" fmla="*/ 50 w 333"/>
                  <a:gd name="T31" fmla="*/ 169 h 410"/>
                  <a:gd name="T32" fmla="*/ 55 w 333"/>
                  <a:gd name="T33" fmla="*/ 169 h 410"/>
                  <a:gd name="T34" fmla="*/ 77 w 333"/>
                  <a:gd name="T35" fmla="*/ 179 h 410"/>
                  <a:gd name="T36" fmla="*/ 93 w 333"/>
                  <a:gd name="T37" fmla="*/ 198 h 410"/>
                  <a:gd name="T38" fmla="*/ 102 w 333"/>
                  <a:gd name="T39" fmla="*/ 224 h 410"/>
                  <a:gd name="T40" fmla="*/ 102 w 333"/>
                  <a:gd name="T41" fmla="*/ 254 h 410"/>
                  <a:gd name="T42" fmla="*/ 93 w 333"/>
                  <a:gd name="T43" fmla="*/ 282 h 410"/>
                  <a:gd name="T44" fmla="*/ 76 w 333"/>
                  <a:gd name="T45" fmla="*/ 302 h 410"/>
                  <a:gd name="T46" fmla="*/ 55 w 333"/>
                  <a:gd name="T47" fmla="*/ 314 h 410"/>
                  <a:gd name="T48" fmla="*/ 32 w 333"/>
                  <a:gd name="T49" fmla="*/ 314 h 410"/>
                  <a:gd name="T50" fmla="*/ 14 w 333"/>
                  <a:gd name="T51" fmla="*/ 306 h 410"/>
                  <a:gd name="T52" fmla="*/ 0 w 333"/>
                  <a:gd name="T53" fmla="*/ 397 h 410"/>
                  <a:gd name="T54" fmla="*/ 156 w 333"/>
                  <a:gd name="T55" fmla="*/ 376 h 410"/>
                  <a:gd name="T56" fmla="*/ 141 w 333"/>
                  <a:gd name="T57" fmla="*/ 361 h 410"/>
                  <a:gd name="T58" fmla="*/ 131 w 333"/>
                  <a:gd name="T59" fmla="*/ 342 h 410"/>
                  <a:gd name="T60" fmla="*/ 126 w 333"/>
                  <a:gd name="T61" fmla="*/ 319 h 410"/>
                  <a:gd name="T62" fmla="*/ 126 w 333"/>
                  <a:gd name="T63" fmla="*/ 295 h 410"/>
                  <a:gd name="T64" fmla="*/ 136 w 333"/>
                  <a:gd name="T65" fmla="*/ 267 h 410"/>
                  <a:gd name="T66" fmla="*/ 153 w 333"/>
                  <a:gd name="T67" fmla="*/ 246 h 410"/>
                  <a:gd name="T68" fmla="*/ 175 w 333"/>
                  <a:gd name="T69" fmla="*/ 234 h 410"/>
                  <a:gd name="T70" fmla="*/ 201 w 333"/>
                  <a:gd name="T71" fmla="*/ 233 h 410"/>
                  <a:gd name="T72" fmla="*/ 254 w 333"/>
                  <a:gd name="T73" fmla="*/ 294 h 410"/>
                  <a:gd name="T74" fmla="*/ 333 w 333"/>
                  <a:gd name="T75" fmla="*/ 116 h 410"/>
                  <a:gd name="T76" fmla="*/ 246 w 333"/>
                  <a:gd name="T77" fmla="*/ 104 h 410"/>
                  <a:gd name="T78" fmla="*/ 231 w 333"/>
                  <a:gd name="T79" fmla="*/ 102 h 410"/>
                  <a:gd name="T80" fmla="*/ 234 w 333"/>
                  <a:gd name="T81" fmla="*/ 98 h 410"/>
                  <a:gd name="T82" fmla="*/ 236 w 333"/>
                  <a:gd name="T83" fmla="*/ 95 h 410"/>
                  <a:gd name="T84" fmla="*/ 238 w 333"/>
                  <a:gd name="T85" fmla="*/ 91 h 410"/>
                  <a:gd name="T86" fmla="*/ 240 w 333"/>
                  <a:gd name="T87" fmla="*/ 87 h 410"/>
                  <a:gd name="T88" fmla="*/ 242 w 333"/>
                  <a:gd name="T89" fmla="*/ 82 h 410"/>
                  <a:gd name="T90" fmla="*/ 244 w 333"/>
                  <a:gd name="T91" fmla="*/ 78 h 410"/>
                  <a:gd name="T92" fmla="*/ 246 w 333"/>
                  <a:gd name="T93" fmla="*/ 72 h 410"/>
                  <a:gd name="T94" fmla="*/ 247 w 333"/>
                  <a:gd name="T95" fmla="*/ 67 h 410"/>
                  <a:gd name="T96" fmla="*/ 246 w 333"/>
                  <a:gd name="T97" fmla="*/ 43 h 410"/>
                  <a:gd name="T98" fmla="*/ 238 w 333"/>
                  <a:gd name="T99" fmla="*/ 22 h 410"/>
                  <a:gd name="T100" fmla="*/ 224 w 333"/>
                  <a:gd name="T101" fmla="*/ 7 h 410"/>
                  <a:gd name="T102" fmla="*/ 205 w 333"/>
                  <a:gd name="T103" fmla="*/ 0 h 410"/>
                  <a:gd name="T104" fmla="*/ 205 w 333"/>
                  <a:gd name="T10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3" h="410">
                    <a:moveTo>
                      <a:pt x="205" y="0"/>
                    </a:moveTo>
                    <a:cubicBezTo>
                      <a:pt x="198" y="0"/>
                      <a:pt x="192" y="1"/>
                      <a:pt x="185" y="3"/>
                    </a:cubicBezTo>
                    <a:cubicBezTo>
                      <a:pt x="179" y="5"/>
                      <a:pt x="173" y="9"/>
                      <a:pt x="167" y="14"/>
                    </a:cubicBezTo>
                    <a:cubicBezTo>
                      <a:pt x="162" y="19"/>
                      <a:pt x="157" y="25"/>
                      <a:pt x="154" y="31"/>
                    </a:cubicBezTo>
                    <a:cubicBezTo>
                      <a:pt x="150" y="38"/>
                      <a:pt x="148" y="46"/>
                      <a:pt x="146" y="54"/>
                    </a:cubicBezTo>
                    <a:cubicBezTo>
                      <a:pt x="146" y="55"/>
                      <a:pt x="146" y="57"/>
                      <a:pt x="146" y="59"/>
                    </a:cubicBezTo>
                    <a:cubicBezTo>
                      <a:pt x="146" y="61"/>
                      <a:pt x="145" y="62"/>
                      <a:pt x="145" y="64"/>
                    </a:cubicBezTo>
                    <a:cubicBezTo>
                      <a:pt x="145" y="66"/>
                      <a:pt x="145" y="67"/>
                      <a:pt x="146" y="69"/>
                    </a:cubicBezTo>
                    <a:cubicBezTo>
                      <a:pt x="146" y="71"/>
                      <a:pt x="146" y="72"/>
                      <a:pt x="146" y="74"/>
                    </a:cubicBezTo>
                    <a:cubicBezTo>
                      <a:pt x="147" y="80"/>
                      <a:pt x="148" y="85"/>
                      <a:pt x="150" y="90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8" y="170"/>
                      <a:pt x="40" y="169"/>
                      <a:pt x="41" y="169"/>
                    </a:cubicBezTo>
                    <a:cubicBezTo>
                      <a:pt x="43" y="169"/>
                      <a:pt x="44" y="169"/>
                      <a:pt x="46" y="169"/>
                    </a:cubicBezTo>
                    <a:cubicBezTo>
                      <a:pt x="47" y="169"/>
                      <a:pt x="49" y="169"/>
                      <a:pt x="50" y="169"/>
                    </a:cubicBezTo>
                    <a:cubicBezTo>
                      <a:pt x="52" y="169"/>
                      <a:pt x="54" y="169"/>
                      <a:pt x="55" y="169"/>
                    </a:cubicBezTo>
                    <a:cubicBezTo>
                      <a:pt x="63" y="171"/>
                      <a:pt x="70" y="174"/>
                      <a:pt x="77" y="179"/>
                    </a:cubicBezTo>
                    <a:cubicBezTo>
                      <a:pt x="83" y="184"/>
                      <a:pt x="89" y="191"/>
                      <a:pt x="93" y="198"/>
                    </a:cubicBezTo>
                    <a:cubicBezTo>
                      <a:pt x="97" y="206"/>
                      <a:pt x="100" y="215"/>
                      <a:pt x="102" y="224"/>
                    </a:cubicBezTo>
                    <a:cubicBezTo>
                      <a:pt x="104" y="234"/>
                      <a:pt x="104" y="244"/>
                      <a:pt x="102" y="254"/>
                    </a:cubicBezTo>
                    <a:cubicBezTo>
                      <a:pt x="100" y="264"/>
                      <a:pt x="97" y="273"/>
                      <a:pt x="93" y="282"/>
                    </a:cubicBezTo>
                    <a:cubicBezTo>
                      <a:pt x="88" y="290"/>
                      <a:pt x="83" y="297"/>
                      <a:pt x="76" y="302"/>
                    </a:cubicBezTo>
                    <a:cubicBezTo>
                      <a:pt x="70" y="308"/>
                      <a:pt x="63" y="312"/>
                      <a:pt x="55" y="314"/>
                    </a:cubicBezTo>
                    <a:cubicBezTo>
                      <a:pt x="48" y="316"/>
                      <a:pt x="40" y="316"/>
                      <a:pt x="32" y="314"/>
                    </a:cubicBezTo>
                    <a:cubicBezTo>
                      <a:pt x="25" y="313"/>
                      <a:pt x="20" y="310"/>
                      <a:pt x="14" y="30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53" y="410"/>
                      <a:pt x="108" y="401"/>
                      <a:pt x="156" y="376"/>
                    </a:cubicBezTo>
                    <a:cubicBezTo>
                      <a:pt x="150" y="372"/>
                      <a:pt x="145" y="367"/>
                      <a:pt x="141" y="361"/>
                    </a:cubicBezTo>
                    <a:cubicBezTo>
                      <a:pt x="137" y="355"/>
                      <a:pt x="134" y="349"/>
                      <a:pt x="131" y="342"/>
                    </a:cubicBezTo>
                    <a:cubicBezTo>
                      <a:pt x="128" y="335"/>
                      <a:pt x="126" y="327"/>
                      <a:pt x="126" y="319"/>
                    </a:cubicBezTo>
                    <a:cubicBezTo>
                      <a:pt x="125" y="312"/>
                      <a:pt x="125" y="304"/>
                      <a:pt x="126" y="295"/>
                    </a:cubicBezTo>
                    <a:cubicBezTo>
                      <a:pt x="128" y="285"/>
                      <a:pt x="131" y="276"/>
                      <a:pt x="136" y="267"/>
                    </a:cubicBezTo>
                    <a:cubicBezTo>
                      <a:pt x="140" y="259"/>
                      <a:pt x="146" y="252"/>
                      <a:pt x="153" y="246"/>
                    </a:cubicBezTo>
                    <a:cubicBezTo>
                      <a:pt x="160" y="240"/>
                      <a:pt x="167" y="236"/>
                      <a:pt x="175" y="234"/>
                    </a:cubicBezTo>
                    <a:cubicBezTo>
                      <a:pt x="184" y="231"/>
                      <a:pt x="192" y="231"/>
                      <a:pt x="201" y="233"/>
                    </a:cubicBezTo>
                    <a:cubicBezTo>
                      <a:pt x="230" y="238"/>
                      <a:pt x="249" y="266"/>
                      <a:pt x="254" y="294"/>
                    </a:cubicBezTo>
                    <a:cubicBezTo>
                      <a:pt x="295" y="243"/>
                      <a:pt x="321" y="181"/>
                      <a:pt x="333" y="116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32" y="101"/>
                      <a:pt x="233" y="100"/>
                      <a:pt x="234" y="98"/>
                    </a:cubicBezTo>
                    <a:cubicBezTo>
                      <a:pt x="234" y="97"/>
                      <a:pt x="235" y="96"/>
                      <a:pt x="236" y="95"/>
                    </a:cubicBezTo>
                    <a:cubicBezTo>
                      <a:pt x="237" y="94"/>
                      <a:pt x="238" y="92"/>
                      <a:pt x="238" y="91"/>
                    </a:cubicBezTo>
                    <a:cubicBezTo>
                      <a:pt x="239" y="90"/>
                      <a:pt x="240" y="89"/>
                      <a:pt x="240" y="87"/>
                    </a:cubicBezTo>
                    <a:cubicBezTo>
                      <a:pt x="241" y="86"/>
                      <a:pt x="242" y="84"/>
                      <a:pt x="242" y="82"/>
                    </a:cubicBezTo>
                    <a:cubicBezTo>
                      <a:pt x="243" y="81"/>
                      <a:pt x="244" y="79"/>
                      <a:pt x="244" y="78"/>
                    </a:cubicBezTo>
                    <a:cubicBezTo>
                      <a:pt x="245" y="76"/>
                      <a:pt x="245" y="74"/>
                      <a:pt x="246" y="72"/>
                    </a:cubicBezTo>
                    <a:cubicBezTo>
                      <a:pt x="246" y="71"/>
                      <a:pt x="246" y="69"/>
                      <a:pt x="247" y="67"/>
                    </a:cubicBezTo>
                    <a:cubicBezTo>
                      <a:pt x="248" y="59"/>
                      <a:pt x="248" y="50"/>
                      <a:pt x="246" y="43"/>
                    </a:cubicBezTo>
                    <a:cubicBezTo>
                      <a:pt x="245" y="35"/>
                      <a:pt x="242" y="28"/>
                      <a:pt x="238" y="22"/>
                    </a:cubicBezTo>
                    <a:cubicBezTo>
                      <a:pt x="235" y="16"/>
                      <a:pt x="230" y="11"/>
                      <a:pt x="224" y="7"/>
                    </a:cubicBezTo>
                    <a:cubicBezTo>
                      <a:pt x="219" y="4"/>
                      <a:pt x="212" y="1"/>
                      <a:pt x="205" y="0"/>
                    </a:cubicBezTo>
                    <a:cubicBezTo>
                      <a:pt x="198" y="0"/>
                      <a:pt x="212" y="1"/>
                      <a:pt x="205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736756" y="6285374"/>
              <a:ext cx="37340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581438" y="1600201"/>
              <a:ext cx="3939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sḻíde"/>
            <p:cNvSpPr txBox="1"/>
            <p:nvPr/>
          </p:nvSpPr>
          <p:spPr bwMode="auto">
            <a:xfrm>
              <a:off x="8436001" y="1146697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err="1" smtClean="0"/>
                <a:t>BlindView</a:t>
              </a:r>
              <a:endParaRPr lang="en-US" altLang="zh-CN" sz="2000" b="1" dirty="0"/>
            </a:p>
          </p:txBody>
        </p:sp>
        <p:sp>
          <p:nvSpPr>
            <p:cNvPr id="10" name="ísľïḓè"/>
            <p:cNvSpPr/>
            <p:nvPr/>
          </p:nvSpPr>
          <p:spPr bwMode="auto">
            <a:xfrm>
              <a:off x="7939888" y="1608969"/>
              <a:ext cx="3579012" cy="2696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SimpleDateFormat</a:t>
              </a:r>
              <a:r>
                <a:rPr lang="en-US" altLang="zh-CN" sz="1100" dirty="0"/>
                <a:t> </a:t>
              </a:r>
              <a:r>
                <a:rPr lang="en-US" altLang="zh-CN" sz="1100" dirty="0" err="1"/>
                <a:t>sdf</a:t>
              </a:r>
              <a:r>
                <a:rPr lang="en-US" altLang="zh-CN" sz="1100" dirty="0"/>
                <a:t>=</a:t>
              </a:r>
              <a:r>
                <a:rPr lang="en-US" altLang="zh-CN" sz="1100" b="1" dirty="0"/>
                <a:t>new </a:t>
              </a:r>
              <a:r>
                <a:rPr lang="en-US" altLang="zh-CN" sz="1100" dirty="0" err="1"/>
                <a:t>SimpleDateFormat</a:t>
              </a:r>
              <a:r>
                <a:rPr lang="en-US" altLang="zh-CN" sz="1100" dirty="0"/>
                <a:t>(</a:t>
              </a:r>
              <a:r>
                <a:rPr lang="en-US" altLang="zh-CN" sz="1100" b="1" dirty="0"/>
                <a:t>"MM-</a:t>
              </a:r>
              <a:r>
                <a:rPr lang="en-US" altLang="zh-CN" sz="1100" b="1" dirty="0" err="1"/>
                <a:t>dd</a:t>
              </a:r>
              <a:r>
                <a:rPr lang="en-US" altLang="zh-CN" sz="1100" b="1" dirty="0"/>
                <a:t> </a:t>
              </a:r>
              <a:r>
                <a:rPr lang="en-US" altLang="zh-CN" sz="1100" b="1" dirty="0" err="1"/>
                <a:t>HH:mm</a:t>
              </a:r>
              <a:r>
                <a:rPr lang="en-US" altLang="zh-CN" sz="1100" b="1" dirty="0"/>
                <a:t>"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/>
                <a:t>Comment comment = </a:t>
              </a:r>
              <a:r>
                <a:rPr lang="en-US" altLang="zh-CN" sz="1100" b="1" dirty="0" err="1"/>
                <a:t>commentList</a:t>
              </a:r>
              <a:r>
                <a:rPr lang="en-US" altLang="zh-CN" sz="1100" dirty="0" err="1"/>
                <a:t>.get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posotion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</a:t>
              </a:r>
              <a:r>
                <a:rPr lang="en-US" altLang="zh-CN" sz="1100" dirty="0"/>
                <a:t> </a:t>
              </a:r>
              <a:r>
                <a:rPr lang="en-US" altLang="zh-CN" sz="1100" dirty="0" err="1"/>
                <a:t>commentHolder</a:t>
              </a:r>
              <a:r>
                <a:rPr lang="en-US" altLang="zh-CN" sz="1100" dirty="0"/>
                <a:t> = (</a:t>
              </a:r>
              <a:r>
                <a:rPr lang="en-US" altLang="zh-CN" sz="1100" dirty="0" err="1"/>
                <a:t>CommentHolder</a:t>
              </a:r>
              <a:r>
                <a:rPr lang="en-US" altLang="zh-CN" sz="1100" dirty="0"/>
                <a:t>) </a:t>
              </a:r>
              <a:r>
                <a:rPr lang="en-US" altLang="zh-CN" sz="1100" dirty="0" err="1"/>
                <a:t>view.getTag</a:t>
              </a:r>
              <a:r>
                <a:rPr lang="en-US" altLang="zh-CN" sz="1100" dirty="0"/>
                <a:t>();</a:t>
              </a:r>
              <a:br>
                <a:rPr lang="en-US" altLang="zh-CN" sz="1100" dirty="0"/>
              </a:br>
              <a:r>
                <a:rPr lang="en-US" altLang="zh-CN" sz="1100" dirty="0" err="1"/>
                <a:t>TextPaint</a:t>
              </a:r>
              <a:r>
                <a:rPr lang="en-US" altLang="zh-CN" sz="1100" dirty="0"/>
                <a:t> paint=</a:t>
              </a: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author</a:t>
              </a:r>
              <a:r>
                <a:rPr lang="en-US" altLang="zh-CN" sz="1100" dirty="0" err="1"/>
                <a:t>.getPaint</a:t>
              </a:r>
              <a:r>
                <a:rPr lang="en-US" altLang="zh-CN" sz="1100" dirty="0"/>
                <a:t>();</a:t>
              </a:r>
              <a:br>
                <a:rPr lang="en-US" altLang="zh-CN" sz="1100" dirty="0"/>
              </a:br>
              <a:r>
                <a:rPr lang="en-US" altLang="zh-CN" sz="1100" dirty="0" err="1"/>
                <a:t>paint.setFakeBoldText</a:t>
              </a:r>
              <a:r>
                <a:rPr lang="en-US" altLang="zh-CN" sz="1100" dirty="0"/>
                <a:t>(</a:t>
              </a:r>
              <a:r>
                <a:rPr lang="en-US" altLang="zh-CN" sz="1100" b="1" dirty="0"/>
                <a:t>true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author</a:t>
              </a:r>
              <a:r>
                <a:rPr lang="en-US" altLang="zh-CN" sz="1100" dirty="0" err="1"/>
                <a:t>.setText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comment.getAuthor</a:t>
              </a:r>
              <a:r>
                <a:rPr lang="en-US" altLang="zh-CN" sz="1100" dirty="0"/>
                <a:t>());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content</a:t>
              </a:r>
              <a:r>
                <a:rPr lang="en-US" altLang="zh-CN" sz="1100" dirty="0" err="1"/>
                <a:t>.setText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comment.getContent</a:t>
              </a:r>
              <a:r>
                <a:rPr lang="en-US" altLang="zh-CN" sz="1100" dirty="0"/>
                <a:t>());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time</a:t>
              </a:r>
              <a:r>
                <a:rPr lang="en-US" altLang="zh-CN" sz="1100" dirty="0"/>
                <a:t>=</a:t>
              </a:r>
              <a:r>
                <a:rPr lang="en-US" altLang="zh-CN" sz="1100" dirty="0" err="1"/>
                <a:t>comment.getTime</a:t>
              </a:r>
              <a:r>
                <a:rPr lang="en-US" altLang="zh-CN" sz="1100" dirty="0"/>
                <a:t>();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timedate</a:t>
              </a:r>
              <a:r>
                <a:rPr lang="en-US" altLang="zh-CN" sz="1100" dirty="0" err="1"/>
                <a:t>.setText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sdf.format</a:t>
              </a:r>
              <a:r>
                <a:rPr lang="en-US" altLang="zh-CN" sz="1100" dirty="0"/>
                <a:t>(</a:t>
              </a:r>
              <a:r>
                <a:rPr lang="en-US" altLang="zh-CN" sz="1100" b="1" dirty="0"/>
                <a:t>new </a:t>
              </a:r>
              <a:r>
                <a:rPr lang="en-US" altLang="zh-CN" sz="1100" dirty="0"/>
                <a:t>Date(</a:t>
              </a: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time</a:t>
              </a:r>
              <a:r>
                <a:rPr lang="en-US" altLang="zh-CN" sz="1100" dirty="0"/>
                <a:t>*1000)));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likes</a:t>
              </a:r>
              <a:r>
                <a:rPr lang="en-US" altLang="zh-CN" sz="1100" dirty="0" err="1"/>
                <a:t>.setText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String.</a:t>
              </a:r>
              <a:r>
                <a:rPr lang="en-US" altLang="zh-CN" sz="1100" i="1" dirty="0" err="1"/>
                <a:t>valueOf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comment.getLikes</a:t>
              </a:r>
              <a:r>
                <a:rPr lang="en-US" altLang="zh-CN" sz="1100" dirty="0"/>
                <a:t>()));</a:t>
              </a:r>
              <a:br>
                <a:rPr lang="en-US" altLang="zh-CN" sz="1100" dirty="0"/>
              </a:br>
              <a:r>
                <a:rPr lang="en-US" altLang="zh-CN" sz="1100" dirty="0" err="1"/>
                <a:t>Glide.</a:t>
              </a:r>
              <a:r>
                <a:rPr lang="en-US" altLang="zh-CN" sz="1100" i="1" dirty="0" err="1"/>
                <a:t>with</a:t>
              </a:r>
              <a:r>
                <a:rPr lang="en-US" altLang="zh-CN" sz="1100" dirty="0"/>
                <a:t>(</a:t>
              </a:r>
              <a:r>
                <a:rPr lang="en-US" altLang="zh-CN" sz="1100" b="1" dirty="0"/>
                <a:t>context</a:t>
              </a:r>
              <a:r>
                <a:rPr lang="en-US" altLang="zh-CN" sz="1100" dirty="0"/>
                <a:t>).load(</a:t>
              </a:r>
              <a:r>
                <a:rPr lang="en-US" altLang="zh-CN" sz="1100" b="1" dirty="0" err="1"/>
                <a:t>commentList</a:t>
              </a:r>
              <a:r>
                <a:rPr lang="en-US" altLang="zh-CN" sz="1100" dirty="0" err="1"/>
                <a:t>.get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posotion</a:t>
              </a:r>
              <a:r>
                <a:rPr lang="en-US" altLang="zh-CN" sz="1100" dirty="0"/>
                <a:t>).</a:t>
              </a:r>
              <a:r>
                <a:rPr lang="en-US" altLang="zh-CN" sz="1100" dirty="0" err="1"/>
                <a:t>getAvatar</a:t>
              </a:r>
              <a:r>
                <a:rPr lang="en-US" altLang="zh-CN" sz="1100" dirty="0"/>
                <a:t>()).into(</a:t>
              </a: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img</a:t>
              </a:r>
              <a:r>
                <a:rPr lang="en-US" altLang="zh-CN" sz="1100" dirty="0"/>
                <a:t>);</a:t>
              </a:r>
            </a:p>
          </p:txBody>
        </p:sp>
        <p:sp>
          <p:nvSpPr>
            <p:cNvPr id="11" name="ïşlïḑe"/>
            <p:cNvSpPr txBox="1"/>
            <p:nvPr/>
          </p:nvSpPr>
          <p:spPr bwMode="auto">
            <a:xfrm>
              <a:off x="770516" y="3864015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smtClean="0"/>
                <a:t>Holder</a:t>
              </a:r>
              <a:endParaRPr lang="en-US" altLang="zh-CN" sz="2000" b="1" dirty="0"/>
            </a:p>
          </p:txBody>
        </p:sp>
        <p:sp>
          <p:nvSpPr>
            <p:cNvPr id="12" name="îš1íḑè"/>
            <p:cNvSpPr/>
            <p:nvPr/>
          </p:nvSpPr>
          <p:spPr bwMode="auto">
            <a:xfrm>
              <a:off x="673101" y="4654476"/>
              <a:ext cx="3082899" cy="1560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b="1" dirty="0"/>
                <a:t>public 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 </a:t>
              </a:r>
              <a:r>
                <a:rPr lang="en-US" altLang="zh-CN" sz="1100" b="1" dirty="0"/>
                <a:t>author</a:t>
              </a:r>
              <a:r>
                <a:rPr lang="en-US" altLang="zh-CN" sz="1100" dirty="0"/>
                <a:t>;</a:t>
              </a:r>
              <a:br>
                <a:rPr lang="en-US" altLang="zh-CN" sz="1100" dirty="0"/>
              </a:br>
              <a:r>
                <a:rPr lang="en-US" altLang="zh-CN" sz="1100" b="1" dirty="0"/>
                <a:t>public 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 </a:t>
              </a:r>
              <a:r>
                <a:rPr lang="en-US" altLang="zh-CN" sz="1100" b="1" dirty="0"/>
                <a:t>content</a:t>
              </a:r>
              <a:r>
                <a:rPr lang="en-US" altLang="zh-CN" sz="1100" dirty="0"/>
                <a:t>;</a:t>
              </a:r>
              <a:br>
                <a:rPr lang="en-US" altLang="zh-CN" sz="1100" dirty="0"/>
              </a:br>
              <a:r>
                <a:rPr lang="en-US" altLang="zh-CN" sz="1100" b="1" dirty="0"/>
                <a:t>public 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 </a:t>
              </a:r>
              <a:r>
                <a:rPr lang="en-US" altLang="zh-CN" sz="1100" b="1" dirty="0"/>
                <a:t>likes</a:t>
              </a:r>
              <a:r>
                <a:rPr lang="en-US" altLang="zh-CN" sz="1100" dirty="0"/>
                <a:t>;</a:t>
              </a:r>
              <a:br>
                <a:rPr lang="en-US" altLang="zh-CN" sz="1100" dirty="0"/>
              </a:br>
              <a:r>
                <a:rPr lang="en-US" altLang="zh-CN" sz="1100" b="1" dirty="0"/>
                <a:t>public </a:t>
              </a:r>
              <a:r>
                <a:rPr lang="en-US" altLang="zh-CN" sz="1100" dirty="0" err="1"/>
                <a:t>ImageView</a:t>
              </a:r>
              <a:r>
                <a:rPr lang="en-US" altLang="zh-CN" sz="1100" dirty="0"/>
                <a:t> </a:t>
              </a:r>
              <a:r>
                <a:rPr lang="en-US" altLang="zh-CN" sz="1100" b="1" dirty="0" err="1"/>
                <a:t>img</a:t>
              </a:r>
              <a:r>
                <a:rPr lang="en-US" altLang="zh-CN" sz="1100" dirty="0"/>
                <a:t>;</a:t>
              </a:r>
              <a:br>
                <a:rPr lang="en-US" altLang="zh-CN" sz="1100" dirty="0"/>
              </a:br>
              <a:r>
                <a:rPr lang="en-US" altLang="zh-CN" sz="1100" b="1" dirty="0"/>
                <a:t>public </a:t>
              </a:r>
              <a:r>
                <a:rPr lang="en-US" altLang="zh-CN" sz="1100" b="1" dirty="0" err="1"/>
                <a:t>int</a:t>
              </a:r>
              <a:r>
                <a:rPr lang="en-US" altLang="zh-CN" sz="1100" b="1" dirty="0"/>
                <a:t> time</a:t>
              </a:r>
              <a:r>
                <a:rPr lang="en-US" altLang="zh-CN" sz="1100" dirty="0"/>
                <a:t>;</a:t>
              </a:r>
              <a:br>
                <a:rPr lang="en-US" altLang="zh-CN" sz="1100" dirty="0"/>
              </a:br>
              <a:r>
                <a:rPr lang="en-US" altLang="zh-CN" sz="1100" b="1" dirty="0"/>
                <a:t>public 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 </a:t>
              </a:r>
              <a:r>
                <a:rPr lang="en-US" altLang="zh-CN" sz="1100" b="1" dirty="0" err="1"/>
                <a:t>timedate</a:t>
              </a:r>
              <a:r>
                <a:rPr lang="en-US" altLang="zh-CN" sz="1100" dirty="0"/>
                <a:t>;</a:t>
              </a:r>
            </a:p>
          </p:txBody>
        </p:sp>
        <p:sp>
          <p:nvSpPr>
            <p:cNvPr id="13" name="îSļïḍe"/>
            <p:cNvSpPr txBox="1"/>
            <p:nvPr/>
          </p:nvSpPr>
          <p:spPr bwMode="auto">
            <a:xfrm>
              <a:off x="673101" y="1133180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err="1" smtClean="0"/>
                <a:t>getView</a:t>
              </a:r>
              <a:endParaRPr lang="en-US" altLang="zh-CN" sz="2000" b="1" dirty="0"/>
            </a:p>
          </p:txBody>
        </p:sp>
        <p:sp>
          <p:nvSpPr>
            <p:cNvPr id="14" name="îṡlîḍê"/>
            <p:cNvSpPr/>
            <p:nvPr/>
          </p:nvSpPr>
          <p:spPr bwMode="auto">
            <a:xfrm>
              <a:off x="660177" y="1517669"/>
              <a:ext cx="3731671" cy="232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view = </a:t>
              </a:r>
              <a:r>
                <a:rPr lang="en-US" altLang="zh-CN" sz="1100" b="1" dirty="0" err="1"/>
                <a:t>minflater</a:t>
              </a:r>
              <a:r>
                <a:rPr lang="en-US" altLang="zh-CN" sz="1100" dirty="0" err="1"/>
                <a:t>.inflate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R.layout.</a:t>
              </a:r>
              <a:r>
                <a:rPr lang="en-US" altLang="zh-CN" sz="1100" b="1" i="1" dirty="0" err="1"/>
                <a:t>comment</a:t>
              </a:r>
              <a:r>
                <a:rPr lang="en-US" altLang="zh-CN" sz="1100" dirty="0"/>
                <a:t>, </a:t>
              </a:r>
              <a:r>
                <a:rPr lang="en-US" altLang="zh-CN" sz="1100" dirty="0" err="1"/>
                <a:t>viewGroup,</a:t>
              </a:r>
              <a:r>
                <a:rPr lang="en-US" altLang="zh-CN" sz="1100" b="1" dirty="0" err="1"/>
                <a:t>false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</a:t>
              </a:r>
              <a:r>
                <a:rPr lang="en-US" altLang="zh-CN" sz="1100" dirty="0"/>
                <a:t> </a:t>
              </a:r>
              <a:r>
                <a:rPr lang="en-US" altLang="zh-CN" sz="1100" dirty="0" err="1"/>
                <a:t>commentHolder</a:t>
              </a:r>
              <a:r>
                <a:rPr lang="en-US" altLang="zh-CN" sz="1100" dirty="0"/>
                <a:t> = </a:t>
              </a:r>
              <a:r>
                <a:rPr lang="en-US" altLang="zh-CN" sz="1100" b="1" dirty="0"/>
                <a:t>new </a:t>
              </a:r>
              <a:r>
                <a:rPr lang="en-US" altLang="zh-CN" sz="1100" dirty="0" err="1"/>
                <a:t>CommentHolder</a:t>
              </a:r>
              <a:r>
                <a:rPr lang="en-US" altLang="zh-CN" sz="1100" dirty="0"/>
                <a:t>();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author</a:t>
              </a:r>
              <a:r>
                <a:rPr lang="en-US" altLang="zh-CN" sz="1100" b="1" dirty="0"/>
                <a:t> </a:t>
              </a:r>
              <a:r>
                <a:rPr lang="en-US" altLang="zh-CN" sz="1100" dirty="0"/>
                <a:t>= (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) </a:t>
              </a:r>
              <a:r>
                <a:rPr lang="en-US" altLang="zh-CN" sz="1100" dirty="0" err="1"/>
                <a:t>view.findViewById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R.id.</a:t>
              </a:r>
              <a:r>
                <a:rPr lang="en-US" altLang="zh-CN" sz="1100" b="1" i="1" dirty="0" err="1"/>
                <a:t>comment_username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content</a:t>
              </a:r>
              <a:r>
                <a:rPr lang="en-US" altLang="zh-CN" sz="1100" b="1" dirty="0"/>
                <a:t> </a:t>
              </a:r>
              <a:r>
                <a:rPr lang="en-US" altLang="zh-CN" sz="1100" dirty="0"/>
                <a:t>= (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) </a:t>
              </a:r>
              <a:r>
                <a:rPr lang="en-US" altLang="zh-CN" sz="1100" dirty="0" err="1"/>
                <a:t>view.findViewById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R.id.</a:t>
              </a:r>
              <a:r>
                <a:rPr lang="en-US" altLang="zh-CN" sz="1100" b="1" i="1" dirty="0" err="1"/>
                <a:t>comment_content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timedate</a:t>
              </a:r>
              <a:r>
                <a:rPr lang="en-US" altLang="zh-CN" sz="1100" dirty="0"/>
                <a:t>=(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) </a:t>
              </a:r>
              <a:r>
                <a:rPr lang="en-US" altLang="zh-CN" sz="1100" dirty="0" err="1"/>
                <a:t>view.findViewById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R.id.</a:t>
              </a:r>
              <a:r>
                <a:rPr lang="en-US" altLang="zh-CN" sz="1100" b="1" i="1" dirty="0" err="1"/>
                <a:t>comment_time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img</a:t>
              </a:r>
              <a:r>
                <a:rPr lang="en-US" altLang="zh-CN" sz="1100" dirty="0"/>
                <a:t>=(</a:t>
              </a:r>
              <a:r>
                <a:rPr lang="en-US" altLang="zh-CN" sz="1100" dirty="0" err="1"/>
                <a:t>ImageView</a:t>
              </a:r>
              <a:r>
                <a:rPr lang="en-US" altLang="zh-CN" sz="1100" dirty="0"/>
                <a:t>) </a:t>
              </a:r>
              <a:r>
                <a:rPr lang="en-US" altLang="zh-CN" sz="1100" dirty="0" err="1"/>
                <a:t>view.findViewById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R.id.</a:t>
              </a:r>
              <a:r>
                <a:rPr lang="en-US" altLang="zh-CN" sz="1100" b="1" i="1" dirty="0" err="1"/>
                <a:t>comment_image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commentHolder.</a:t>
              </a:r>
              <a:r>
                <a:rPr lang="en-US" altLang="zh-CN" sz="1100" b="1" dirty="0" err="1"/>
                <a:t>likes</a:t>
              </a:r>
              <a:r>
                <a:rPr lang="en-US" altLang="zh-CN" sz="1100" dirty="0"/>
                <a:t>=(</a:t>
              </a:r>
              <a:r>
                <a:rPr lang="en-US" altLang="zh-CN" sz="1100" dirty="0" err="1"/>
                <a:t>TextView</a:t>
              </a:r>
              <a:r>
                <a:rPr lang="en-US" altLang="zh-CN" sz="1100" dirty="0"/>
                <a:t>)</a:t>
              </a:r>
              <a:r>
                <a:rPr lang="en-US" altLang="zh-CN" sz="1100" dirty="0" err="1"/>
                <a:t>view.findViewById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R.id.</a:t>
              </a:r>
              <a:r>
                <a:rPr lang="en-US" altLang="zh-CN" sz="1100" b="1" i="1" dirty="0" err="1"/>
                <a:t>comment_likes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view.setTag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commentHolder</a:t>
              </a:r>
              <a:r>
                <a:rPr lang="en-US" altLang="zh-CN" sz="1100" dirty="0"/>
                <a:t>);</a:t>
              </a:r>
              <a:br>
                <a:rPr lang="en-US" altLang="zh-CN" sz="1100" dirty="0"/>
              </a:br>
              <a:r>
                <a:rPr lang="en-US" altLang="zh-CN" sz="1100" dirty="0" err="1"/>
                <a:t>bindView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i</a:t>
              </a:r>
              <a:r>
                <a:rPr lang="en-US" altLang="zh-CN" sz="1100" dirty="0"/>
                <a:t>, view);</a:t>
              </a:r>
              <a:br>
                <a:rPr lang="en-US" altLang="zh-CN" sz="1100" dirty="0"/>
              </a:br>
              <a:r>
                <a:rPr lang="en-US" altLang="zh-CN" sz="1100" b="1" dirty="0"/>
                <a:t>return </a:t>
              </a:r>
              <a:r>
                <a:rPr lang="en-US" altLang="zh-CN" sz="1100" dirty="0"/>
                <a:t>view;</a:t>
              </a:r>
            </a:p>
          </p:txBody>
        </p:sp>
        <p:sp>
          <p:nvSpPr>
            <p:cNvPr id="15" name="îsľïďe"/>
            <p:cNvSpPr txBox="1"/>
            <p:nvPr/>
          </p:nvSpPr>
          <p:spPr bwMode="auto">
            <a:xfrm>
              <a:off x="8436001" y="4188400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smtClean="0"/>
                <a:t>Constructor</a:t>
              </a:r>
              <a:endParaRPr lang="en-US" altLang="zh-CN" sz="2000" b="1" dirty="0"/>
            </a:p>
          </p:txBody>
        </p:sp>
        <p:sp>
          <p:nvSpPr>
            <p:cNvPr id="16" name="iṡḻïḑe"/>
            <p:cNvSpPr/>
            <p:nvPr/>
          </p:nvSpPr>
          <p:spPr bwMode="auto">
            <a:xfrm>
              <a:off x="7915587" y="4630206"/>
              <a:ext cx="3603313" cy="1725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b="1" dirty="0"/>
                <a:t>public </a:t>
              </a:r>
              <a:r>
                <a:rPr lang="en-US" altLang="zh-CN" sz="1100" dirty="0" err="1"/>
                <a:t>CommentAdapter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ArrayList</a:t>
              </a:r>
              <a:r>
                <a:rPr lang="en-US" altLang="zh-CN" sz="1100" dirty="0"/>
                <a:t>&lt;Comment&gt; </a:t>
              </a:r>
              <a:r>
                <a:rPr lang="en-US" altLang="zh-CN" sz="1100" dirty="0" err="1"/>
                <a:t>commentList</a:t>
              </a:r>
              <a:r>
                <a:rPr lang="en-US" altLang="zh-CN" sz="1100" dirty="0"/>
                <a:t>, Context context) {</a:t>
              </a:r>
              <a:br>
                <a:rPr lang="en-US" altLang="zh-CN" sz="1100" dirty="0"/>
              </a:br>
              <a:r>
                <a:rPr lang="en-US" altLang="zh-CN" sz="1100" dirty="0"/>
                <a:t>    </a:t>
              </a:r>
              <a:r>
                <a:rPr lang="en-US" altLang="zh-CN" sz="1100" b="1" dirty="0" err="1"/>
                <a:t>this</a:t>
              </a:r>
              <a:r>
                <a:rPr lang="en-US" altLang="zh-CN" sz="1100" dirty="0" err="1"/>
                <a:t>.</a:t>
              </a:r>
              <a:r>
                <a:rPr lang="en-US" altLang="zh-CN" sz="1100" b="1" dirty="0" err="1"/>
                <a:t>commentList</a:t>
              </a:r>
              <a:r>
                <a:rPr lang="en-US" altLang="zh-CN" sz="1100" b="1" dirty="0"/>
                <a:t> </a:t>
              </a:r>
              <a:r>
                <a:rPr lang="en-US" altLang="zh-CN" sz="1100" dirty="0"/>
                <a:t>= </a:t>
              </a:r>
              <a:r>
                <a:rPr lang="en-US" altLang="zh-CN" sz="1100" dirty="0" err="1"/>
                <a:t>commentList</a:t>
              </a:r>
              <a:r>
                <a:rPr lang="en-US" altLang="zh-CN" sz="1100" dirty="0"/>
                <a:t>;</a:t>
              </a:r>
              <a:br>
                <a:rPr lang="en-US" altLang="zh-CN" sz="1100" dirty="0"/>
              </a:br>
              <a:r>
                <a:rPr lang="en-US" altLang="zh-CN" sz="1100" dirty="0"/>
                <a:t>    </a:t>
              </a:r>
              <a:r>
                <a:rPr lang="en-US" altLang="zh-CN" sz="1100" b="1" dirty="0" err="1"/>
                <a:t>this</a:t>
              </a:r>
              <a:r>
                <a:rPr lang="en-US" altLang="zh-CN" sz="1100" dirty="0" err="1"/>
                <a:t>.</a:t>
              </a:r>
              <a:r>
                <a:rPr lang="en-US" altLang="zh-CN" sz="1100" b="1" dirty="0" err="1"/>
                <a:t>context</a:t>
              </a:r>
              <a:r>
                <a:rPr lang="en-US" altLang="zh-CN" sz="1100" b="1" dirty="0"/>
                <a:t> </a:t>
              </a:r>
              <a:r>
                <a:rPr lang="en-US" altLang="zh-CN" sz="1100" dirty="0"/>
                <a:t>= context;</a:t>
              </a:r>
              <a:br>
                <a:rPr lang="en-US" altLang="zh-CN" sz="1100" dirty="0"/>
              </a:br>
              <a:r>
                <a:rPr lang="en-US" altLang="zh-CN" sz="1100" dirty="0"/>
                <a:t>    </a:t>
              </a:r>
              <a:r>
                <a:rPr lang="en-US" altLang="zh-CN" sz="1100" b="1" dirty="0" err="1"/>
                <a:t>minflater</a:t>
              </a:r>
              <a:r>
                <a:rPr lang="en-US" altLang="zh-CN" sz="1100" b="1" dirty="0"/>
                <a:t> </a:t>
              </a:r>
              <a:r>
                <a:rPr lang="en-US" altLang="zh-CN" sz="1100" dirty="0"/>
                <a:t>= </a:t>
              </a:r>
              <a:r>
                <a:rPr lang="en-US" altLang="zh-CN" sz="1100" dirty="0" err="1"/>
                <a:t>LayoutInflater.</a:t>
              </a:r>
              <a:r>
                <a:rPr lang="en-US" altLang="zh-CN" sz="1100" i="1" dirty="0" err="1"/>
                <a:t>from</a:t>
              </a:r>
              <a:r>
                <a:rPr lang="en-US" altLang="zh-CN" sz="1100" dirty="0"/>
                <a:t>(context);</a:t>
              </a:r>
              <a:br>
                <a:rPr lang="en-US" altLang="zh-CN" sz="1100" dirty="0"/>
              </a:br>
              <a:r>
                <a:rPr lang="en-US" altLang="zh-CN" sz="1100" dirty="0"/>
                <a:t>}</a:t>
              </a:r>
              <a:br>
                <a:rPr lang="en-US" altLang="zh-CN" sz="1100" dirty="0"/>
              </a:b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（题外话）优秀的代码版本管理工具</a:t>
            </a:r>
            <a:r>
              <a:rPr lang="en-US" altLang="zh-CN" dirty="0" err="1" smtClean="0"/>
              <a:t>Git+Github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ZhiHuDaliy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" y="1760877"/>
            <a:ext cx="3937000" cy="2070100"/>
          </a:xfrm>
          <a:prstGeom prst="rect">
            <a:avLst/>
          </a:prstGeom>
        </p:spPr>
      </p:pic>
      <p:sp>
        <p:nvSpPr>
          <p:cNvPr id="109" name="ïṣliḑè"/>
          <p:cNvSpPr/>
          <p:nvPr/>
        </p:nvSpPr>
        <p:spPr bwMode="auto">
          <a:xfrm>
            <a:off x="5444178" y="2204614"/>
            <a:ext cx="6269455" cy="25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1000" dirty="0" smtClean="0"/>
              <a:t>        据我所知，我们班的同学很多时候在合并代码的时候都使用的是</a:t>
            </a:r>
            <a:r>
              <a:rPr lang="en-US" altLang="zh-CN" sz="1000" dirty="0" smtClean="0"/>
              <a:t>U</a:t>
            </a:r>
            <a:r>
              <a:rPr lang="zh-CN" altLang="en-US" sz="1000" dirty="0" smtClean="0"/>
              <a:t>盘或者</a:t>
            </a:r>
            <a:r>
              <a:rPr lang="en-US" altLang="zh-CN" sz="1000" dirty="0" err="1" smtClean="0"/>
              <a:t>qq</a:t>
            </a:r>
            <a:r>
              <a:rPr lang="zh-CN" altLang="en-US" sz="1000" dirty="0" smtClean="0"/>
              <a:t>拷将代码拷到队友电脑上进行合并，</a:t>
            </a:r>
          </a:p>
          <a:p>
            <a:pPr>
              <a:lnSpc>
                <a:spcPct val="160000"/>
              </a:lnSpc>
            </a:pPr>
            <a:r>
              <a:rPr lang="zh-CN" altLang="en-US" sz="1000" dirty="0" smtClean="0"/>
              <a:t>        但是这个效率会很低，因为这些代码需要复制剪切啥的，简直醉了，而且在版本迭代的时候，简直是噩梦。</a:t>
            </a:r>
          </a:p>
          <a:p>
            <a:pPr>
              <a:lnSpc>
                <a:spcPct val="160000"/>
              </a:lnSpc>
            </a:pPr>
            <a:r>
              <a:rPr lang="zh-CN" altLang="en-US" sz="1000" dirty="0" smtClean="0"/>
              <a:t>所以，我的偶像</a:t>
            </a:r>
            <a:r>
              <a:rPr lang="en-US" altLang="zh-CN" sz="1000" dirty="0" smtClean="0"/>
              <a:t>Linus</a:t>
            </a:r>
            <a:r>
              <a:rPr lang="zh-CN" altLang="en-US" sz="1000" dirty="0" smtClean="0"/>
              <a:t>也在维护</a:t>
            </a:r>
            <a:r>
              <a:rPr lang="en-US" altLang="zh-CN" sz="1000" dirty="0" smtClean="0"/>
              <a:t>Linux</a:t>
            </a:r>
            <a:r>
              <a:rPr lang="zh-CN" altLang="en-US" sz="1000" dirty="0" smtClean="0"/>
              <a:t>内核的时候遇到了这个问题，大家都知道，这个人的脾气很暴躁，二话不说，直接撸出了</a:t>
            </a:r>
            <a:r>
              <a:rPr lang="en-US" altLang="zh-CN" sz="1000" dirty="0" err="1" smtClean="0"/>
              <a:t>Git</a:t>
            </a:r>
            <a:r>
              <a:rPr lang="zh-CN" altLang="en-US" sz="1000" dirty="0" smtClean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en-US" sz="1000" dirty="0" smtClean="0"/>
              <a:t>        下面我来演示一下如何使用桌面版本的</a:t>
            </a:r>
            <a:r>
              <a:rPr lang="en-US" altLang="zh-CN" sz="1000" dirty="0" err="1" smtClean="0"/>
              <a:t>Github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其实推荐命令行！因为桌面版本很容易上手所以先讲了</a:t>
            </a:r>
            <a:r>
              <a:rPr lang="en-US" altLang="zh-CN" sz="1000" dirty="0" smtClean="0"/>
              <a:t>)</a:t>
            </a:r>
            <a:r>
              <a:rPr lang="zh-CN" altLang="en-US" sz="1000" dirty="0" smtClean="0"/>
              <a:t> </a:t>
            </a:r>
            <a:r>
              <a:rPr lang="zh-CN" altLang="en-US" sz="1000" dirty="0"/>
              <a:t> </a:t>
            </a:r>
            <a:endParaRPr lang="zh-CN" altLang="en-US" sz="1000" dirty="0" smtClean="0"/>
          </a:p>
          <a:p>
            <a:pPr>
              <a:lnSpc>
                <a:spcPct val="160000"/>
              </a:lnSpc>
            </a:pPr>
            <a:r>
              <a:rPr lang="zh-CN" altLang="en-US" sz="1000" dirty="0"/>
              <a:t> </a:t>
            </a:r>
            <a:r>
              <a:rPr lang="zh-CN" altLang="en-US" sz="1000" dirty="0" smtClean="0"/>
              <a:t>       还有一个想严重推荐的是番茄工作法 ，如果大家想听我也可以讲一下。。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4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zh-CN" altLang="en-US" dirty="0" smtClean="0"/>
              <a:t>感谢你的观看</a:t>
            </a:r>
            <a:r>
              <a:rPr lang="en-US" altLang="zh-CN" b="0" dirty="0" smtClean="0"/>
              <a:t>.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105163" y="4687038"/>
            <a:ext cx="3985202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梁李昊 林涛 朱静迪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ZhiHuDaliy</a:t>
            </a:r>
            <a:endParaRPr lang="en-US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298267" y="4555067"/>
            <a:ext cx="4222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/>
          <p:cNvSpPr txBox="1">
            <a:spLocks/>
          </p:cNvSpPr>
          <p:nvPr/>
        </p:nvSpPr>
        <p:spPr>
          <a:xfrm>
            <a:off x="8365641" y="6532231"/>
            <a:ext cx="3985202" cy="325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如果大三下有大作业并且有一个小组使用了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管理项目，那么我一定会把他们组的分数拉满的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cd5ff57-a39c-496a-8f96-726bae8f6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2449" y="0"/>
            <a:ext cx="9263551" cy="6858000"/>
            <a:chOff x="702449" y="0"/>
            <a:chExt cx="9263551" cy="6858000"/>
          </a:xfrm>
        </p:grpSpPr>
        <p:grpSp>
          <p:nvGrpSpPr>
            <p:cNvPr id="3" name="ïśḻîde"/>
            <p:cNvGrpSpPr/>
            <p:nvPr/>
          </p:nvGrpSpPr>
          <p:grpSpPr>
            <a:xfrm>
              <a:off x="4622143" y="0"/>
              <a:ext cx="642664" cy="6858000"/>
              <a:chOff x="4622143" y="0"/>
              <a:chExt cx="642664" cy="6858000"/>
            </a:xfrm>
          </p:grpSpPr>
          <p:sp>
            <p:nvSpPr>
              <p:cNvPr id="15" name="îsľïde"/>
              <p:cNvSpPr/>
              <p:nvPr/>
            </p:nvSpPr>
            <p:spPr bwMode="auto">
              <a:xfrm>
                <a:off x="4907471" y="0"/>
                <a:ext cx="72008" cy="6858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$1íḍè"/>
              <p:cNvSpPr/>
              <p:nvPr/>
            </p:nvSpPr>
            <p:spPr bwMode="auto">
              <a:xfrm>
                <a:off x="4622143" y="1148197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rot="0" spcFirstLastPara="0" vert="horz" wrap="none" lIns="90000" tIns="46800" rIns="90000" bIns="46800" anchor="ctr" anchorCtr="1" forceAA="0" compatLnSpc="1"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7" name="iṣḷíḍê"/>
              <p:cNvSpPr/>
              <p:nvPr/>
            </p:nvSpPr>
            <p:spPr bwMode="auto">
              <a:xfrm>
                <a:off x="4622143" y="2557843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rot="0" spcFirstLastPara="0" vert="horz" wrap="none" lIns="90000" tIns="46800" rIns="90000" bIns="46800" anchor="ctr" anchorCtr="1" forceAA="0" compatLnSpc="1"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i$lïďè"/>
              <p:cNvSpPr/>
              <p:nvPr/>
            </p:nvSpPr>
            <p:spPr bwMode="auto">
              <a:xfrm>
                <a:off x="4622143" y="3967489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rot="0" spcFirstLastPara="0" vert="horz" wrap="none" lIns="90000" tIns="46800" rIns="90000" bIns="46800" anchor="ctr" anchorCtr="1" forceAA="0" compatLnSpc="1"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19" name="î$lïḋè"/>
              <p:cNvSpPr/>
              <p:nvPr/>
            </p:nvSpPr>
            <p:spPr bwMode="auto">
              <a:xfrm>
                <a:off x="4622143" y="5377136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rot="0" spcFirstLastPara="0" vert="horz" wrap="none" lIns="90000" tIns="46800" rIns="90000" bIns="46800" anchor="ctr" anchorCtr="1" forceAA="0" compatLnSpc="1"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4" name="ïşḷîḓe"/>
            <p:cNvSpPr txBox="1"/>
            <p:nvPr/>
          </p:nvSpPr>
          <p:spPr>
            <a:xfrm>
              <a:off x="702449" y="5246982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dirty="0"/>
                <a:t>知乎</a:t>
              </a:r>
              <a:r>
                <a:rPr lang="zh-CN" altLang="en-US" sz="1600" dirty="0" smtClean="0"/>
                <a:t>日报评论与点赞</a:t>
              </a:r>
              <a:endParaRPr lang="zh-CN" altLang="en-US" sz="1600" b="1" dirty="0"/>
            </a:p>
          </p:txBody>
        </p:sp>
        <p:sp>
          <p:nvSpPr>
            <p:cNvPr id="5" name="isļïḍê"/>
            <p:cNvSpPr txBox="1"/>
            <p:nvPr/>
          </p:nvSpPr>
          <p:spPr>
            <a:xfrm>
              <a:off x="702449" y="5628125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2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sp>
          <p:nvSpPr>
            <p:cNvPr id="6" name="iš1ïḓê"/>
            <p:cNvSpPr txBox="1"/>
            <p:nvPr/>
          </p:nvSpPr>
          <p:spPr>
            <a:xfrm>
              <a:off x="702449" y="3868173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dirty="0"/>
                <a:t>知乎</a:t>
              </a:r>
              <a:r>
                <a:rPr lang="zh-CN" altLang="en-US" sz="1600" dirty="0" smtClean="0"/>
                <a:t>日报内容</a:t>
              </a:r>
              <a:endParaRPr lang="zh-CN" altLang="en-US" sz="1600" b="1" dirty="0"/>
            </a:p>
          </p:txBody>
        </p:sp>
        <p:sp>
          <p:nvSpPr>
            <p:cNvPr id="7" name="îSḻîḑè"/>
            <p:cNvSpPr txBox="1"/>
            <p:nvPr/>
          </p:nvSpPr>
          <p:spPr>
            <a:xfrm>
              <a:off x="702449" y="4249316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2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sp>
          <p:nvSpPr>
            <p:cNvPr id="8" name="ïṣ1ïḋê"/>
            <p:cNvSpPr txBox="1"/>
            <p:nvPr/>
          </p:nvSpPr>
          <p:spPr>
            <a:xfrm>
              <a:off x="702450" y="2489364"/>
              <a:ext cx="3634366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dirty="0" smtClean="0"/>
                <a:t>知乎日报首</a:t>
              </a:r>
              <a:r>
                <a:rPr lang="zh-CN" altLang="en-US" sz="1600" dirty="0"/>
                <a:t>页</a:t>
              </a:r>
              <a:endParaRPr lang="zh-CN" altLang="en-US" sz="1600" b="1" dirty="0"/>
            </a:p>
          </p:txBody>
        </p:sp>
        <p:sp>
          <p:nvSpPr>
            <p:cNvPr id="9" name="ïs1ïḓè"/>
            <p:cNvSpPr txBox="1"/>
            <p:nvPr/>
          </p:nvSpPr>
          <p:spPr>
            <a:xfrm>
              <a:off x="702449" y="2870507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2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sp>
          <p:nvSpPr>
            <p:cNvPr id="10" name="îṥḻïḋè"/>
            <p:cNvSpPr txBox="1"/>
            <p:nvPr/>
          </p:nvSpPr>
          <p:spPr>
            <a:xfrm>
              <a:off x="702449" y="1110555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dirty="0"/>
                <a:t>项目框架与分工</a:t>
              </a:r>
              <a:endParaRPr lang="zh-CN" altLang="en-US" sz="1600" b="1" dirty="0"/>
            </a:p>
          </p:txBody>
        </p:sp>
        <p:sp>
          <p:nvSpPr>
            <p:cNvPr id="11" name="íśḻíḓe"/>
            <p:cNvSpPr txBox="1"/>
            <p:nvPr/>
          </p:nvSpPr>
          <p:spPr>
            <a:xfrm>
              <a:off x="702449" y="1491698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2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When you copy &amp; paste, choose "keep text only" option.</a:t>
              </a:r>
            </a:p>
          </p:txBody>
        </p:sp>
        <p:sp>
          <p:nvSpPr>
            <p:cNvPr id="13" name="íṧľíḋe"/>
            <p:cNvSpPr/>
            <p:nvPr/>
          </p:nvSpPr>
          <p:spPr>
            <a:xfrm>
              <a:off x="6744072" y="3119331"/>
              <a:ext cx="3221928" cy="605371"/>
            </a:xfrm>
            <a:prstGeom prst="rect">
              <a:avLst/>
            </a:prstGeom>
          </p:spPr>
          <p:txBody>
            <a:bodyPr wrap="none" lIns="90000" tIns="46800" rIns="90000" bIns="46800" anchor="ctr" anchorCtr="0">
              <a:normAutofit fontScale="85000" lnSpcReduction="20000"/>
            </a:bodyPr>
            <a:lstStyle/>
            <a:p>
              <a:pPr>
                <a:lnSpc>
                  <a:spcPct val="150000"/>
                </a:lnSpc>
              </a:pPr>
              <a:endParaRPr lang="zh-CN" altLang="en-US" sz="2800" b="1" spc="300" dirty="0">
                <a:solidFill>
                  <a:schemeClr val="tx2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972477" y="325227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>
                <a:solidFill>
                  <a:schemeClr val="tx2"/>
                </a:solidFill>
              </a:rPr>
              <a:t>CONTENTS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 smtClean="0"/>
              <a:t>项目框架与分工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项目主要架构图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ZhiHuDaliy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fe4f6d2b-596d-407c-a481-6e18eac9b7c2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907314" y="1114425"/>
            <a:ext cx="10400409" cy="5019675"/>
            <a:chOff x="907314" y="1123950"/>
            <a:chExt cx="10400409" cy="5019675"/>
          </a:xfrm>
        </p:grpSpPr>
        <p:grpSp>
          <p:nvGrpSpPr>
            <p:cNvPr id="6" name="ísľï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907314" y="2216299"/>
              <a:ext cx="10400409" cy="2363725"/>
              <a:chOff x="907315" y="2216299"/>
              <a:chExt cx="10400409" cy="2363725"/>
            </a:xfrm>
          </p:grpSpPr>
          <p:sp>
            <p:nvSpPr>
              <p:cNvPr id="11" name="iṣḻíḓé"/>
              <p:cNvSpPr/>
              <p:nvPr/>
            </p:nvSpPr>
            <p:spPr>
              <a:xfrm>
                <a:off x="1003892" y="2312876"/>
                <a:ext cx="1318437" cy="13184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2" name="ïṥ1idè"/>
              <p:cNvSpPr/>
              <p:nvPr/>
            </p:nvSpPr>
            <p:spPr>
              <a:xfrm>
                <a:off x="907315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" name="îšḻíďè"/>
              <p:cNvSpPr/>
              <p:nvPr/>
            </p:nvSpPr>
            <p:spPr bwMode="auto">
              <a:xfrm>
                <a:off x="1466280" y="2775264"/>
                <a:ext cx="393661" cy="393661"/>
              </a:xfrm>
              <a:custGeom>
                <a:avLst/>
                <a:gdLst/>
                <a:ahLst/>
                <a:cxnLst>
                  <a:cxn ang="0">
                    <a:pos x="224" y="12"/>
                  </a:cxn>
                  <a:cxn ang="0">
                    <a:pos x="188" y="0"/>
                  </a:cxn>
                  <a:cxn ang="0">
                    <a:pos x="168" y="4"/>
                  </a:cxn>
                  <a:cxn ang="0">
                    <a:pos x="112" y="54"/>
                  </a:cxn>
                  <a:cxn ang="0">
                    <a:pos x="110" y="54"/>
                  </a:cxn>
                  <a:cxn ang="0">
                    <a:pos x="28" y="138"/>
                  </a:cxn>
                  <a:cxn ang="0">
                    <a:pos x="20" y="152"/>
                  </a:cxn>
                  <a:cxn ang="0">
                    <a:pos x="0" y="228"/>
                  </a:cxn>
                  <a:cxn ang="0">
                    <a:pos x="8" y="248"/>
                  </a:cxn>
                  <a:cxn ang="0">
                    <a:pos x="28" y="256"/>
                  </a:cxn>
                  <a:cxn ang="0">
                    <a:pos x="106" y="236"/>
                  </a:cxn>
                  <a:cxn ang="0">
                    <a:pos x="240" y="106"/>
                  </a:cxn>
                  <a:cxn ang="0">
                    <a:pos x="252" y="86"/>
                  </a:cxn>
                  <a:cxn ang="0">
                    <a:pos x="254" y="52"/>
                  </a:cxn>
                  <a:cxn ang="0">
                    <a:pos x="236" y="20"/>
                  </a:cxn>
                  <a:cxn ang="0">
                    <a:pos x="126" y="180"/>
                  </a:cxn>
                  <a:cxn ang="0">
                    <a:pos x="198" y="94"/>
                  </a:cxn>
                  <a:cxn ang="0">
                    <a:pos x="196" y="126"/>
                  </a:cxn>
                  <a:cxn ang="0">
                    <a:pos x="190" y="134"/>
                  </a:cxn>
                  <a:cxn ang="0">
                    <a:pos x="128" y="196"/>
                  </a:cxn>
                  <a:cxn ang="0">
                    <a:pos x="118" y="162"/>
                  </a:cxn>
                  <a:cxn ang="0">
                    <a:pos x="100" y="142"/>
                  </a:cxn>
                  <a:cxn ang="0">
                    <a:pos x="168" y="60"/>
                  </a:cxn>
                  <a:cxn ang="0">
                    <a:pos x="184" y="72"/>
                  </a:cxn>
                  <a:cxn ang="0">
                    <a:pos x="118" y="162"/>
                  </a:cxn>
                  <a:cxn ang="0">
                    <a:pos x="72" y="130"/>
                  </a:cxn>
                  <a:cxn ang="0">
                    <a:pos x="122" y="66"/>
                  </a:cxn>
                  <a:cxn ang="0">
                    <a:pos x="150" y="56"/>
                  </a:cxn>
                  <a:cxn ang="0">
                    <a:pos x="34" y="238"/>
                  </a:cxn>
                  <a:cxn ang="0">
                    <a:pos x="28" y="240"/>
                  </a:cxn>
                  <a:cxn ang="0">
                    <a:pos x="16" y="232"/>
                  </a:cxn>
                  <a:cxn ang="0">
                    <a:pos x="16" y="224"/>
                  </a:cxn>
                  <a:cxn ang="0">
                    <a:pos x="32" y="194"/>
                  </a:cxn>
                  <a:cxn ang="0">
                    <a:pos x="52" y="204"/>
                  </a:cxn>
                  <a:cxn ang="0">
                    <a:pos x="60" y="218"/>
                  </a:cxn>
                  <a:cxn ang="0">
                    <a:pos x="34" y="238"/>
                  </a:cxn>
                  <a:cxn ang="0">
                    <a:pos x="70" y="222"/>
                  </a:cxn>
                  <a:cxn ang="0">
                    <a:pos x="58" y="198"/>
                  </a:cxn>
                  <a:cxn ang="0">
                    <a:pos x="44" y="188"/>
                  </a:cxn>
                  <a:cxn ang="0">
                    <a:pos x="36" y="156"/>
                  </a:cxn>
                  <a:cxn ang="0">
                    <a:pos x="38" y="150"/>
                  </a:cxn>
                  <a:cxn ang="0">
                    <a:pos x="60" y="144"/>
                  </a:cxn>
                  <a:cxn ang="0">
                    <a:pos x="82" y="150"/>
                  </a:cxn>
                  <a:cxn ang="0">
                    <a:pos x="96" y="160"/>
                  </a:cxn>
                  <a:cxn ang="0">
                    <a:pos x="110" y="182"/>
                  </a:cxn>
                  <a:cxn ang="0">
                    <a:pos x="110" y="206"/>
                  </a:cxn>
                  <a:cxn ang="0">
                    <a:pos x="104" y="220"/>
                  </a:cxn>
                  <a:cxn ang="0">
                    <a:pos x="230" y="94"/>
                  </a:cxn>
                  <a:cxn ang="0">
                    <a:pos x="216" y="102"/>
                  </a:cxn>
                  <a:cxn ang="0">
                    <a:pos x="210" y="80"/>
                  </a:cxn>
                  <a:cxn ang="0">
                    <a:pos x="196" y="60"/>
                  </a:cxn>
                  <a:cxn ang="0">
                    <a:pos x="162" y="42"/>
                  </a:cxn>
                  <a:cxn ang="0">
                    <a:pos x="162" y="26"/>
                  </a:cxn>
                  <a:cxn ang="0">
                    <a:pos x="180" y="16"/>
                  </a:cxn>
                  <a:cxn ang="0">
                    <a:pos x="198" y="18"/>
                  </a:cxn>
                  <a:cxn ang="0">
                    <a:pos x="224" y="32"/>
                  </a:cxn>
                  <a:cxn ang="0">
                    <a:pos x="236" y="48"/>
                  </a:cxn>
                  <a:cxn ang="0">
                    <a:pos x="240" y="66"/>
                  </a:cxn>
                  <a:cxn ang="0">
                    <a:pos x="234" y="88"/>
                  </a:cxn>
                </a:cxnLst>
                <a:rect l="0" t="0" r="r" b="b"/>
                <a:pathLst>
                  <a:path w="256" h="256">
                    <a:moveTo>
                      <a:pt x="236" y="20"/>
                    </a:moveTo>
                    <a:lnTo>
                      <a:pt x="236" y="20"/>
                    </a:lnTo>
                    <a:lnTo>
                      <a:pt x="224" y="12"/>
                    </a:lnTo>
                    <a:lnTo>
                      <a:pt x="212" y="6"/>
                    </a:lnTo>
                    <a:lnTo>
                      <a:pt x="200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8" y="0"/>
                    </a:lnTo>
                    <a:lnTo>
                      <a:pt x="168" y="4"/>
                    </a:lnTo>
                    <a:lnTo>
                      <a:pt x="158" y="8"/>
                    </a:lnTo>
                    <a:lnTo>
                      <a:pt x="150" y="16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110" y="54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24" y="144"/>
                    </a:lnTo>
                    <a:lnTo>
                      <a:pt x="20" y="152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0" y="228"/>
                    </a:lnTo>
                    <a:lnTo>
                      <a:pt x="0" y="228"/>
                    </a:lnTo>
                    <a:lnTo>
                      <a:pt x="2" y="238"/>
                    </a:lnTo>
                    <a:lnTo>
                      <a:pt x="8" y="248"/>
                    </a:lnTo>
                    <a:lnTo>
                      <a:pt x="18" y="254"/>
                    </a:lnTo>
                    <a:lnTo>
                      <a:pt x="28" y="256"/>
                    </a:lnTo>
                    <a:lnTo>
                      <a:pt x="28" y="256"/>
                    </a:lnTo>
                    <a:lnTo>
                      <a:pt x="38" y="254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12" y="234"/>
                    </a:lnTo>
                    <a:lnTo>
                      <a:pt x="118" y="228"/>
                    </a:lnTo>
                    <a:lnTo>
                      <a:pt x="240" y="106"/>
                    </a:lnTo>
                    <a:lnTo>
                      <a:pt x="240" y="106"/>
                    </a:lnTo>
                    <a:lnTo>
                      <a:pt x="248" y="96"/>
                    </a:lnTo>
                    <a:lnTo>
                      <a:pt x="252" y="86"/>
                    </a:lnTo>
                    <a:lnTo>
                      <a:pt x="256" y="76"/>
                    </a:lnTo>
                    <a:lnTo>
                      <a:pt x="256" y="64"/>
                    </a:lnTo>
                    <a:lnTo>
                      <a:pt x="254" y="52"/>
                    </a:lnTo>
                    <a:lnTo>
                      <a:pt x="250" y="42"/>
                    </a:lnTo>
                    <a:lnTo>
                      <a:pt x="244" y="30"/>
                    </a:lnTo>
                    <a:lnTo>
                      <a:pt x="236" y="20"/>
                    </a:lnTo>
                    <a:close/>
                    <a:moveTo>
                      <a:pt x="128" y="190"/>
                    </a:moveTo>
                    <a:lnTo>
                      <a:pt x="128" y="190"/>
                    </a:lnTo>
                    <a:lnTo>
                      <a:pt x="126" y="180"/>
                    </a:lnTo>
                    <a:lnTo>
                      <a:pt x="122" y="170"/>
                    </a:lnTo>
                    <a:lnTo>
                      <a:pt x="198" y="94"/>
                    </a:lnTo>
                    <a:lnTo>
                      <a:pt x="198" y="94"/>
                    </a:lnTo>
                    <a:lnTo>
                      <a:pt x="200" y="104"/>
                    </a:lnTo>
                    <a:lnTo>
                      <a:pt x="200" y="116"/>
                    </a:lnTo>
                    <a:lnTo>
                      <a:pt x="196" y="126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90" y="134"/>
                    </a:lnTo>
                    <a:lnTo>
                      <a:pt x="128" y="196"/>
                    </a:lnTo>
                    <a:lnTo>
                      <a:pt x="128" y="196"/>
                    </a:lnTo>
                    <a:lnTo>
                      <a:pt x="128" y="190"/>
                    </a:lnTo>
                    <a:close/>
                    <a:moveTo>
                      <a:pt x="118" y="162"/>
                    </a:moveTo>
                    <a:lnTo>
                      <a:pt x="118" y="162"/>
                    </a:lnTo>
                    <a:lnTo>
                      <a:pt x="108" y="148"/>
                    </a:lnTo>
                    <a:lnTo>
                      <a:pt x="108" y="148"/>
                    </a:lnTo>
                    <a:lnTo>
                      <a:pt x="100" y="142"/>
                    </a:lnTo>
                    <a:lnTo>
                      <a:pt x="92" y="136"/>
                    </a:lnTo>
                    <a:lnTo>
                      <a:pt x="168" y="60"/>
                    </a:lnTo>
                    <a:lnTo>
                      <a:pt x="168" y="60"/>
                    </a:lnTo>
                    <a:lnTo>
                      <a:pt x="176" y="64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90" y="78"/>
                    </a:lnTo>
                    <a:lnTo>
                      <a:pt x="194" y="86"/>
                    </a:lnTo>
                    <a:lnTo>
                      <a:pt x="118" y="162"/>
                    </a:lnTo>
                    <a:close/>
                    <a:moveTo>
                      <a:pt x="84" y="132"/>
                    </a:moveTo>
                    <a:lnTo>
                      <a:pt x="84" y="132"/>
                    </a:lnTo>
                    <a:lnTo>
                      <a:pt x="72" y="130"/>
                    </a:lnTo>
                    <a:lnTo>
                      <a:pt x="60" y="128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30" y="60"/>
                    </a:lnTo>
                    <a:lnTo>
                      <a:pt x="140" y="56"/>
                    </a:lnTo>
                    <a:lnTo>
                      <a:pt x="150" y="56"/>
                    </a:lnTo>
                    <a:lnTo>
                      <a:pt x="160" y="58"/>
                    </a:lnTo>
                    <a:lnTo>
                      <a:pt x="84" y="132"/>
                    </a:lnTo>
                    <a:close/>
                    <a:moveTo>
                      <a:pt x="34" y="238"/>
                    </a:moveTo>
                    <a:lnTo>
                      <a:pt x="34" y="238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4" y="240"/>
                    </a:lnTo>
                    <a:lnTo>
                      <a:pt x="20" y="236"/>
                    </a:lnTo>
                    <a:lnTo>
                      <a:pt x="16" y="232"/>
                    </a:lnTo>
                    <a:lnTo>
                      <a:pt x="16" y="228"/>
                    </a:lnTo>
                    <a:lnTo>
                      <a:pt x="16" y="228"/>
                    </a:lnTo>
                    <a:lnTo>
                      <a:pt x="16" y="224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32" y="194"/>
                    </a:lnTo>
                    <a:lnTo>
                      <a:pt x="40" y="196"/>
                    </a:lnTo>
                    <a:lnTo>
                      <a:pt x="46" y="200"/>
                    </a:lnTo>
                    <a:lnTo>
                      <a:pt x="52" y="204"/>
                    </a:lnTo>
                    <a:lnTo>
                      <a:pt x="52" y="204"/>
                    </a:lnTo>
                    <a:lnTo>
                      <a:pt x="58" y="210"/>
                    </a:lnTo>
                    <a:lnTo>
                      <a:pt x="60" y="218"/>
                    </a:lnTo>
                    <a:lnTo>
                      <a:pt x="62" y="224"/>
                    </a:lnTo>
                    <a:lnTo>
                      <a:pt x="64" y="232"/>
                    </a:lnTo>
                    <a:lnTo>
                      <a:pt x="34" y="238"/>
                    </a:lnTo>
                    <a:close/>
                    <a:moveTo>
                      <a:pt x="70" y="230"/>
                    </a:moveTo>
                    <a:lnTo>
                      <a:pt x="70" y="230"/>
                    </a:lnTo>
                    <a:lnTo>
                      <a:pt x="70" y="222"/>
                    </a:lnTo>
                    <a:lnTo>
                      <a:pt x="68" y="214"/>
                    </a:lnTo>
                    <a:lnTo>
                      <a:pt x="64" y="206"/>
                    </a:lnTo>
                    <a:lnTo>
                      <a:pt x="58" y="198"/>
                    </a:lnTo>
                    <a:lnTo>
                      <a:pt x="58" y="198"/>
                    </a:lnTo>
                    <a:lnTo>
                      <a:pt x="50" y="192"/>
                    </a:lnTo>
                    <a:lnTo>
                      <a:pt x="44" y="188"/>
                    </a:lnTo>
                    <a:lnTo>
                      <a:pt x="36" y="186"/>
                    </a:lnTo>
                    <a:lnTo>
                      <a:pt x="28" y="184"/>
                    </a:lnTo>
                    <a:lnTo>
                      <a:pt x="36" y="156"/>
                    </a:lnTo>
                    <a:lnTo>
                      <a:pt x="36" y="156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44" y="146"/>
                    </a:lnTo>
                    <a:lnTo>
                      <a:pt x="52" y="144"/>
                    </a:lnTo>
                    <a:lnTo>
                      <a:pt x="60" y="144"/>
                    </a:lnTo>
                    <a:lnTo>
                      <a:pt x="68" y="144"/>
                    </a:lnTo>
                    <a:lnTo>
                      <a:pt x="74" y="146"/>
                    </a:lnTo>
                    <a:lnTo>
                      <a:pt x="82" y="150"/>
                    </a:lnTo>
                    <a:lnTo>
                      <a:pt x="90" y="154"/>
                    </a:lnTo>
                    <a:lnTo>
                      <a:pt x="96" y="160"/>
                    </a:lnTo>
                    <a:lnTo>
                      <a:pt x="96" y="160"/>
                    </a:lnTo>
                    <a:lnTo>
                      <a:pt x="102" y="166"/>
                    </a:lnTo>
                    <a:lnTo>
                      <a:pt x="108" y="174"/>
                    </a:lnTo>
                    <a:lnTo>
                      <a:pt x="110" y="182"/>
                    </a:lnTo>
                    <a:lnTo>
                      <a:pt x="112" y="190"/>
                    </a:lnTo>
                    <a:lnTo>
                      <a:pt x="112" y="198"/>
                    </a:lnTo>
                    <a:lnTo>
                      <a:pt x="110" y="206"/>
                    </a:lnTo>
                    <a:lnTo>
                      <a:pt x="108" y="214"/>
                    </a:lnTo>
                    <a:lnTo>
                      <a:pt x="104" y="220"/>
                    </a:lnTo>
                    <a:lnTo>
                      <a:pt x="104" y="220"/>
                    </a:lnTo>
                    <a:lnTo>
                      <a:pt x="100" y="222"/>
                    </a:lnTo>
                    <a:lnTo>
                      <a:pt x="70" y="230"/>
                    </a:lnTo>
                    <a:close/>
                    <a:moveTo>
                      <a:pt x="230" y="94"/>
                    </a:moveTo>
                    <a:lnTo>
                      <a:pt x="216" y="108"/>
                    </a:lnTo>
                    <a:lnTo>
                      <a:pt x="216" y="108"/>
                    </a:lnTo>
                    <a:lnTo>
                      <a:pt x="216" y="102"/>
                    </a:lnTo>
                    <a:lnTo>
                      <a:pt x="216" y="102"/>
                    </a:lnTo>
                    <a:lnTo>
                      <a:pt x="214" y="90"/>
                    </a:lnTo>
                    <a:lnTo>
                      <a:pt x="210" y="80"/>
                    </a:lnTo>
                    <a:lnTo>
                      <a:pt x="204" y="70"/>
                    </a:lnTo>
                    <a:lnTo>
                      <a:pt x="196" y="60"/>
                    </a:lnTo>
                    <a:lnTo>
                      <a:pt x="196" y="60"/>
                    </a:lnTo>
                    <a:lnTo>
                      <a:pt x="186" y="52"/>
                    </a:lnTo>
                    <a:lnTo>
                      <a:pt x="174" y="46"/>
                    </a:lnTo>
                    <a:lnTo>
                      <a:pt x="162" y="42"/>
                    </a:lnTo>
                    <a:lnTo>
                      <a:pt x="148" y="40"/>
                    </a:lnTo>
                    <a:lnTo>
                      <a:pt x="162" y="26"/>
                    </a:lnTo>
                    <a:lnTo>
                      <a:pt x="162" y="26"/>
                    </a:lnTo>
                    <a:lnTo>
                      <a:pt x="168" y="22"/>
                    </a:lnTo>
                    <a:lnTo>
                      <a:pt x="174" y="18"/>
                    </a:lnTo>
                    <a:lnTo>
                      <a:pt x="180" y="16"/>
                    </a:lnTo>
                    <a:lnTo>
                      <a:pt x="188" y="16"/>
                    </a:lnTo>
                    <a:lnTo>
                      <a:pt x="188" y="16"/>
                    </a:lnTo>
                    <a:lnTo>
                      <a:pt x="198" y="18"/>
                    </a:lnTo>
                    <a:lnTo>
                      <a:pt x="206" y="20"/>
                    </a:lnTo>
                    <a:lnTo>
                      <a:pt x="216" y="26"/>
                    </a:lnTo>
                    <a:lnTo>
                      <a:pt x="224" y="32"/>
                    </a:lnTo>
                    <a:lnTo>
                      <a:pt x="224" y="32"/>
                    </a:lnTo>
                    <a:lnTo>
                      <a:pt x="230" y="40"/>
                    </a:lnTo>
                    <a:lnTo>
                      <a:pt x="236" y="48"/>
                    </a:lnTo>
                    <a:lnTo>
                      <a:pt x="238" y="56"/>
                    </a:lnTo>
                    <a:lnTo>
                      <a:pt x="240" y="66"/>
                    </a:lnTo>
                    <a:lnTo>
                      <a:pt x="240" y="66"/>
                    </a:lnTo>
                    <a:lnTo>
                      <a:pt x="240" y="74"/>
                    </a:lnTo>
                    <a:lnTo>
                      <a:pt x="238" y="82"/>
                    </a:lnTo>
                    <a:lnTo>
                      <a:pt x="234" y="88"/>
                    </a:lnTo>
                    <a:lnTo>
                      <a:pt x="230" y="9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" name="iSḷíde"/>
              <p:cNvSpPr/>
              <p:nvPr/>
            </p:nvSpPr>
            <p:spPr>
              <a:xfrm>
                <a:off x="3226096" y="2312876"/>
                <a:ext cx="1318437" cy="13184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" name="ïṡľidé"/>
              <p:cNvSpPr/>
              <p:nvPr/>
            </p:nvSpPr>
            <p:spPr>
              <a:xfrm>
                <a:off x="3129519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" name="isḷîḑé"/>
              <p:cNvSpPr/>
              <p:nvPr/>
            </p:nvSpPr>
            <p:spPr>
              <a:xfrm>
                <a:off x="5448301" y="2312876"/>
                <a:ext cx="1318437" cy="131843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" name="íSḻiḋê"/>
              <p:cNvSpPr/>
              <p:nvPr/>
            </p:nvSpPr>
            <p:spPr>
              <a:xfrm>
                <a:off x="5351724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îṡḻïḑè"/>
              <p:cNvSpPr/>
              <p:nvPr/>
            </p:nvSpPr>
            <p:spPr>
              <a:xfrm>
                <a:off x="9892710" y="2312876"/>
                <a:ext cx="1318437" cy="131843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îṣḷíḍê"/>
              <p:cNvSpPr/>
              <p:nvPr/>
            </p:nvSpPr>
            <p:spPr>
              <a:xfrm>
                <a:off x="9796133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ïṧļîḍè"/>
              <p:cNvSpPr/>
              <p:nvPr/>
            </p:nvSpPr>
            <p:spPr>
              <a:xfrm>
                <a:off x="7670505" y="2312876"/>
                <a:ext cx="1318437" cy="131843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iṧľídê"/>
              <p:cNvSpPr/>
              <p:nvPr/>
            </p:nvSpPr>
            <p:spPr>
              <a:xfrm>
                <a:off x="7573928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22" name="iş1ïďè"/>
              <p:cNvGrpSpPr/>
              <p:nvPr/>
            </p:nvGrpSpPr>
            <p:grpSpPr>
              <a:xfrm>
                <a:off x="3688236" y="2807166"/>
                <a:ext cx="390942" cy="329856"/>
                <a:chOff x="6400800" y="2000250"/>
                <a:chExt cx="406400" cy="342900"/>
              </a:xfrm>
              <a:solidFill>
                <a:schemeClr val="bg2"/>
              </a:solidFill>
            </p:grpSpPr>
            <p:sp>
              <p:nvSpPr>
                <p:cNvPr id="51" name="îşľíḓê"/>
                <p:cNvSpPr/>
                <p:nvPr/>
              </p:nvSpPr>
              <p:spPr bwMode="auto">
                <a:xfrm>
                  <a:off x="6502400" y="2089150"/>
                  <a:ext cx="203200" cy="203200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40" y="6"/>
                    </a:cxn>
                    <a:cxn ang="0">
                      <a:pos x="18" y="18"/>
                    </a:cxn>
                    <a:cxn ang="0">
                      <a:pos x="6" y="40"/>
                    </a:cxn>
                    <a:cxn ang="0">
                      <a:pos x="0" y="64"/>
                    </a:cxn>
                    <a:cxn ang="0">
                      <a:pos x="2" y="76"/>
                    </a:cxn>
                    <a:cxn ang="0">
                      <a:pos x="10" y="100"/>
                    </a:cxn>
                    <a:cxn ang="0">
                      <a:pos x="28" y="118"/>
                    </a:cxn>
                    <a:cxn ang="0">
                      <a:pos x="52" y="126"/>
                    </a:cxn>
                    <a:cxn ang="0">
                      <a:pos x="64" y="128"/>
                    </a:cxn>
                    <a:cxn ang="0">
                      <a:pos x="88" y="122"/>
                    </a:cxn>
                    <a:cxn ang="0">
                      <a:pos x="110" y="110"/>
                    </a:cxn>
                    <a:cxn ang="0">
                      <a:pos x="122" y="88"/>
                    </a:cxn>
                    <a:cxn ang="0">
                      <a:pos x="128" y="64"/>
                    </a:cxn>
                    <a:cxn ang="0">
                      <a:pos x="126" y="52"/>
                    </a:cxn>
                    <a:cxn ang="0">
                      <a:pos x="118" y="28"/>
                    </a:cxn>
                    <a:cxn ang="0">
                      <a:pos x="100" y="10"/>
                    </a:cxn>
                    <a:cxn ang="0">
                      <a:pos x="76" y="2"/>
                    </a:cxn>
                    <a:cxn ang="0">
                      <a:pos x="100" y="96"/>
                    </a:cxn>
                    <a:cxn ang="0">
                      <a:pos x="94" y="102"/>
                    </a:cxn>
                    <a:cxn ang="0">
                      <a:pos x="76" y="110"/>
                    </a:cxn>
                    <a:cxn ang="0">
                      <a:pos x="58" y="112"/>
                    </a:cxn>
                    <a:cxn ang="0">
                      <a:pos x="40" y="106"/>
                    </a:cxn>
                    <a:cxn ang="0">
                      <a:pos x="32" y="100"/>
                    </a:cxn>
                    <a:cxn ang="0">
                      <a:pos x="22" y="86"/>
                    </a:cxn>
                    <a:cxn ang="0">
                      <a:pos x="16" y="68"/>
                    </a:cxn>
                    <a:cxn ang="0">
                      <a:pos x="18" y="50"/>
                    </a:cxn>
                    <a:cxn ang="0">
                      <a:pos x="28" y="32"/>
                    </a:cxn>
                    <a:cxn ang="0">
                      <a:pos x="34" y="26"/>
                    </a:cxn>
                    <a:cxn ang="0">
                      <a:pos x="52" y="18"/>
                    </a:cxn>
                    <a:cxn ang="0">
                      <a:pos x="70" y="16"/>
                    </a:cxn>
                    <a:cxn ang="0">
                      <a:pos x="88" y="22"/>
                    </a:cxn>
                    <a:cxn ang="0">
                      <a:pos x="96" y="28"/>
                    </a:cxn>
                    <a:cxn ang="0">
                      <a:pos x="106" y="42"/>
                    </a:cxn>
                    <a:cxn ang="0">
                      <a:pos x="112" y="60"/>
                    </a:cxn>
                    <a:cxn ang="0">
                      <a:pos x="110" y="78"/>
                    </a:cxn>
                    <a:cxn ang="0">
                      <a:pos x="100" y="96"/>
                    </a:cxn>
                  </a:cxnLst>
                  <a:rect l="0" t="0" r="r" b="b"/>
                  <a:pathLst>
                    <a:path w="128" h="128">
                      <a:moveTo>
                        <a:pt x="64" y="0"/>
                      </a:moveTo>
                      <a:lnTo>
                        <a:pt x="64" y="0"/>
                      </a:lnTo>
                      <a:lnTo>
                        <a:pt x="52" y="2"/>
                      </a:lnTo>
                      <a:lnTo>
                        <a:pt x="40" y="6"/>
                      </a:lnTo>
                      <a:lnTo>
                        <a:pt x="28" y="10"/>
                      </a:lnTo>
                      <a:lnTo>
                        <a:pt x="18" y="18"/>
                      </a:lnTo>
                      <a:lnTo>
                        <a:pt x="10" y="28"/>
                      </a:lnTo>
                      <a:lnTo>
                        <a:pt x="6" y="40"/>
                      </a:lnTo>
                      <a:lnTo>
                        <a:pt x="2" y="52"/>
                      </a:lnTo>
                      <a:lnTo>
                        <a:pt x="0" y="64"/>
                      </a:lnTo>
                      <a:lnTo>
                        <a:pt x="0" y="64"/>
                      </a:lnTo>
                      <a:lnTo>
                        <a:pt x="2" y="76"/>
                      </a:lnTo>
                      <a:lnTo>
                        <a:pt x="6" y="88"/>
                      </a:lnTo>
                      <a:lnTo>
                        <a:pt x="10" y="100"/>
                      </a:lnTo>
                      <a:lnTo>
                        <a:pt x="18" y="110"/>
                      </a:lnTo>
                      <a:lnTo>
                        <a:pt x="28" y="118"/>
                      </a:lnTo>
                      <a:lnTo>
                        <a:pt x="40" y="122"/>
                      </a:lnTo>
                      <a:lnTo>
                        <a:pt x="52" y="126"/>
                      </a:lnTo>
                      <a:lnTo>
                        <a:pt x="64" y="128"/>
                      </a:lnTo>
                      <a:lnTo>
                        <a:pt x="64" y="128"/>
                      </a:lnTo>
                      <a:lnTo>
                        <a:pt x="76" y="126"/>
                      </a:lnTo>
                      <a:lnTo>
                        <a:pt x="88" y="122"/>
                      </a:lnTo>
                      <a:lnTo>
                        <a:pt x="100" y="118"/>
                      </a:lnTo>
                      <a:lnTo>
                        <a:pt x="110" y="110"/>
                      </a:lnTo>
                      <a:lnTo>
                        <a:pt x="118" y="100"/>
                      </a:lnTo>
                      <a:lnTo>
                        <a:pt x="122" y="88"/>
                      </a:lnTo>
                      <a:lnTo>
                        <a:pt x="126" y="76"/>
                      </a:lnTo>
                      <a:lnTo>
                        <a:pt x="128" y="64"/>
                      </a:lnTo>
                      <a:lnTo>
                        <a:pt x="128" y="64"/>
                      </a:lnTo>
                      <a:lnTo>
                        <a:pt x="126" y="52"/>
                      </a:lnTo>
                      <a:lnTo>
                        <a:pt x="122" y="40"/>
                      </a:lnTo>
                      <a:lnTo>
                        <a:pt x="118" y="28"/>
                      </a:lnTo>
                      <a:lnTo>
                        <a:pt x="110" y="18"/>
                      </a:lnTo>
                      <a:lnTo>
                        <a:pt x="100" y="10"/>
                      </a:lnTo>
                      <a:lnTo>
                        <a:pt x="88" y="6"/>
                      </a:lnTo>
                      <a:lnTo>
                        <a:pt x="76" y="2"/>
                      </a:lnTo>
                      <a:lnTo>
                        <a:pt x="64" y="0"/>
                      </a:lnTo>
                      <a:close/>
                      <a:moveTo>
                        <a:pt x="100" y="96"/>
                      </a:moveTo>
                      <a:lnTo>
                        <a:pt x="100" y="96"/>
                      </a:lnTo>
                      <a:lnTo>
                        <a:pt x="94" y="102"/>
                      </a:lnTo>
                      <a:lnTo>
                        <a:pt x="86" y="106"/>
                      </a:lnTo>
                      <a:lnTo>
                        <a:pt x="76" y="110"/>
                      </a:lnTo>
                      <a:lnTo>
                        <a:pt x="68" y="112"/>
                      </a:lnTo>
                      <a:lnTo>
                        <a:pt x="58" y="112"/>
                      </a:lnTo>
                      <a:lnTo>
                        <a:pt x="50" y="110"/>
                      </a:lnTo>
                      <a:lnTo>
                        <a:pt x="40" y="106"/>
                      </a:lnTo>
                      <a:lnTo>
                        <a:pt x="32" y="100"/>
                      </a:lnTo>
                      <a:lnTo>
                        <a:pt x="32" y="100"/>
                      </a:lnTo>
                      <a:lnTo>
                        <a:pt x="26" y="94"/>
                      </a:lnTo>
                      <a:lnTo>
                        <a:pt x="22" y="86"/>
                      </a:lnTo>
                      <a:lnTo>
                        <a:pt x="18" y="76"/>
                      </a:lnTo>
                      <a:lnTo>
                        <a:pt x="16" y="68"/>
                      </a:lnTo>
                      <a:lnTo>
                        <a:pt x="16" y="58"/>
                      </a:lnTo>
                      <a:lnTo>
                        <a:pt x="18" y="50"/>
                      </a:lnTo>
                      <a:lnTo>
                        <a:pt x="22" y="40"/>
                      </a:lnTo>
                      <a:lnTo>
                        <a:pt x="28" y="32"/>
                      </a:lnTo>
                      <a:lnTo>
                        <a:pt x="28" y="32"/>
                      </a:lnTo>
                      <a:lnTo>
                        <a:pt x="34" y="26"/>
                      </a:lnTo>
                      <a:lnTo>
                        <a:pt x="42" y="22"/>
                      </a:lnTo>
                      <a:lnTo>
                        <a:pt x="52" y="18"/>
                      </a:lnTo>
                      <a:lnTo>
                        <a:pt x="60" y="16"/>
                      </a:lnTo>
                      <a:lnTo>
                        <a:pt x="70" y="16"/>
                      </a:lnTo>
                      <a:lnTo>
                        <a:pt x="78" y="18"/>
                      </a:lnTo>
                      <a:lnTo>
                        <a:pt x="88" y="22"/>
                      </a:lnTo>
                      <a:lnTo>
                        <a:pt x="96" y="28"/>
                      </a:lnTo>
                      <a:lnTo>
                        <a:pt x="96" y="28"/>
                      </a:lnTo>
                      <a:lnTo>
                        <a:pt x="102" y="34"/>
                      </a:lnTo>
                      <a:lnTo>
                        <a:pt x="106" y="42"/>
                      </a:lnTo>
                      <a:lnTo>
                        <a:pt x="110" y="52"/>
                      </a:lnTo>
                      <a:lnTo>
                        <a:pt x="112" y="60"/>
                      </a:lnTo>
                      <a:lnTo>
                        <a:pt x="112" y="70"/>
                      </a:lnTo>
                      <a:lnTo>
                        <a:pt x="110" y="78"/>
                      </a:lnTo>
                      <a:lnTo>
                        <a:pt x="106" y="88"/>
                      </a:lnTo>
                      <a:lnTo>
                        <a:pt x="100" y="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2" name="íşḷïḓé"/>
                <p:cNvSpPr/>
                <p:nvPr/>
              </p:nvSpPr>
              <p:spPr bwMode="auto">
                <a:xfrm>
                  <a:off x="6553200" y="2139950"/>
                  <a:ext cx="57150" cy="57150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32" y="0"/>
                    </a:cxn>
                    <a:cxn ang="0">
                      <a:pos x="26" y="0"/>
                    </a:cxn>
                    <a:cxn ang="0">
                      <a:pos x="20" y="2"/>
                    </a:cxn>
                    <a:cxn ang="0">
                      <a:pos x="10" y="10"/>
                    </a:cxn>
                    <a:cxn ang="0">
                      <a:pos x="2" y="20"/>
                    </a:cxn>
                    <a:cxn ang="0">
                      <a:pos x="0" y="26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0" y="32"/>
                    </a:cxn>
                    <a:cxn ang="0">
                      <a:pos x="2" y="34"/>
                    </a:cxn>
                    <a:cxn ang="0">
                      <a:pos x="4" y="36"/>
                    </a:cxn>
                    <a:cxn ang="0">
                      <a:pos x="4" y="36"/>
                    </a:cxn>
                    <a:cxn ang="0">
                      <a:pos x="6" y="34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0" y="22"/>
                    </a:cxn>
                    <a:cxn ang="0">
                      <a:pos x="16" y="16"/>
                    </a:cxn>
                    <a:cxn ang="0">
                      <a:pos x="22" y="10"/>
                    </a:cxn>
                    <a:cxn ang="0">
                      <a:pos x="32" y="8"/>
                    </a:cxn>
                    <a:cxn ang="0">
                      <a:pos x="32" y="8"/>
                    </a:cxn>
                    <a:cxn ang="0">
                      <a:pos x="34" y="6"/>
                    </a:cxn>
                    <a:cxn ang="0">
                      <a:pos x="36" y="4"/>
                    </a:cxn>
                    <a:cxn ang="0">
                      <a:pos x="36" y="4"/>
                    </a:cxn>
                    <a:cxn ang="0">
                      <a:pos x="34" y="2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6" h="36"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0" y="2"/>
                      </a:lnTo>
                      <a:lnTo>
                        <a:pt x="10" y="1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2" y="34"/>
                      </a:lnTo>
                      <a:lnTo>
                        <a:pt x="4" y="36"/>
                      </a:lnTo>
                      <a:lnTo>
                        <a:pt x="4" y="36"/>
                      </a:lnTo>
                      <a:lnTo>
                        <a:pt x="6" y="34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0" y="22"/>
                      </a:lnTo>
                      <a:lnTo>
                        <a:pt x="16" y="16"/>
                      </a:lnTo>
                      <a:lnTo>
                        <a:pt x="22" y="10"/>
                      </a:lnTo>
                      <a:lnTo>
                        <a:pt x="32" y="8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4"/>
                      </a:lnTo>
                      <a:lnTo>
                        <a:pt x="36" y="4"/>
                      </a:lnTo>
                      <a:lnTo>
                        <a:pt x="34" y="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3" name="ísḻiḍé"/>
                <p:cNvSpPr/>
                <p:nvPr/>
              </p:nvSpPr>
              <p:spPr bwMode="auto">
                <a:xfrm>
                  <a:off x="6400800" y="2000250"/>
                  <a:ext cx="406400" cy="342900"/>
                </a:xfrm>
                <a:custGeom>
                  <a:avLst/>
                  <a:gdLst/>
                  <a:ahLst/>
                  <a:cxnLst>
                    <a:cxn ang="0">
                      <a:pos x="202" y="42"/>
                    </a:cxn>
                    <a:cxn ang="0">
                      <a:pos x="190" y="16"/>
                    </a:cxn>
                    <a:cxn ang="0">
                      <a:pos x="182" y="4"/>
                    </a:cxn>
                    <a:cxn ang="0">
                      <a:pos x="168" y="0"/>
                    </a:cxn>
                    <a:cxn ang="0">
                      <a:pos x="88" y="0"/>
                    </a:cxn>
                    <a:cxn ang="0">
                      <a:pos x="74" y="4"/>
                    </a:cxn>
                    <a:cxn ang="0">
                      <a:pos x="66" y="16"/>
                    </a:cxn>
                    <a:cxn ang="0">
                      <a:pos x="20" y="48"/>
                    </a:cxn>
                    <a:cxn ang="0">
                      <a:pos x="12" y="52"/>
                    </a:cxn>
                    <a:cxn ang="0">
                      <a:pos x="2" y="64"/>
                    </a:cxn>
                    <a:cxn ang="0">
                      <a:pos x="0" y="192"/>
                    </a:cxn>
                    <a:cxn ang="0">
                      <a:pos x="2" y="202"/>
                    </a:cxn>
                    <a:cxn ang="0">
                      <a:pos x="14" y="214"/>
                    </a:cxn>
                    <a:cxn ang="0">
                      <a:pos x="232" y="216"/>
                    </a:cxn>
                    <a:cxn ang="0">
                      <a:pos x="242" y="214"/>
                    </a:cxn>
                    <a:cxn ang="0">
                      <a:pos x="254" y="202"/>
                    </a:cxn>
                    <a:cxn ang="0">
                      <a:pos x="256" y="72"/>
                    </a:cxn>
                    <a:cxn ang="0">
                      <a:pos x="254" y="64"/>
                    </a:cxn>
                    <a:cxn ang="0">
                      <a:pos x="244" y="52"/>
                    </a:cxn>
                    <a:cxn ang="0">
                      <a:pos x="240" y="192"/>
                    </a:cxn>
                    <a:cxn ang="0">
                      <a:pos x="240" y="196"/>
                    </a:cxn>
                    <a:cxn ang="0">
                      <a:pos x="236" y="200"/>
                    </a:cxn>
                    <a:cxn ang="0">
                      <a:pos x="24" y="200"/>
                    </a:cxn>
                    <a:cxn ang="0">
                      <a:pos x="20" y="200"/>
                    </a:cxn>
                    <a:cxn ang="0">
                      <a:pos x="16" y="196"/>
                    </a:cxn>
                    <a:cxn ang="0">
                      <a:pos x="16" y="72"/>
                    </a:cxn>
                    <a:cxn ang="0">
                      <a:pos x="18" y="66"/>
                    </a:cxn>
                    <a:cxn ang="0">
                      <a:pos x="66" y="56"/>
                    </a:cxn>
                    <a:cxn ang="0">
                      <a:pos x="80" y="22"/>
                    </a:cxn>
                    <a:cxn ang="0">
                      <a:pos x="88" y="16"/>
                    </a:cxn>
                    <a:cxn ang="0">
                      <a:pos x="168" y="16"/>
                    </a:cxn>
                    <a:cxn ang="0">
                      <a:pos x="176" y="22"/>
                    </a:cxn>
                    <a:cxn ang="0">
                      <a:pos x="234" y="64"/>
                    </a:cxn>
                    <a:cxn ang="0">
                      <a:pos x="238" y="66"/>
                    </a:cxn>
                    <a:cxn ang="0">
                      <a:pos x="240" y="192"/>
                    </a:cxn>
                  </a:cxnLst>
                  <a:rect l="0" t="0" r="r" b="b"/>
                  <a:pathLst>
                    <a:path w="256" h="216">
                      <a:moveTo>
                        <a:pt x="236" y="48"/>
                      </a:moveTo>
                      <a:lnTo>
                        <a:pt x="202" y="42"/>
                      </a:lnTo>
                      <a:lnTo>
                        <a:pt x="190" y="16"/>
                      </a:lnTo>
                      <a:lnTo>
                        <a:pt x="190" y="16"/>
                      </a:lnTo>
                      <a:lnTo>
                        <a:pt x="186" y="8"/>
                      </a:lnTo>
                      <a:lnTo>
                        <a:pt x="182" y="4"/>
                      </a:lnTo>
                      <a:lnTo>
                        <a:pt x="176" y="2"/>
                      </a:lnTo>
                      <a:lnTo>
                        <a:pt x="168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80" y="2"/>
                      </a:lnTo>
                      <a:lnTo>
                        <a:pt x="74" y="4"/>
                      </a:lnTo>
                      <a:lnTo>
                        <a:pt x="70" y="8"/>
                      </a:lnTo>
                      <a:lnTo>
                        <a:pt x="66" y="16"/>
                      </a:lnTo>
                      <a:lnTo>
                        <a:pt x="54" y="42"/>
                      </a:lnTo>
                      <a:lnTo>
                        <a:pt x="20" y="48"/>
                      </a:lnTo>
                      <a:lnTo>
                        <a:pt x="20" y="48"/>
                      </a:lnTo>
                      <a:lnTo>
                        <a:pt x="12" y="52"/>
                      </a:lnTo>
                      <a:lnTo>
                        <a:pt x="6" y="56"/>
                      </a:lnTo>
                      <a:lnTo>
                        <a:pt x="2" y="64"/>
                      </a:lnTo>
                      <a:lnTo>
                        <a:pt x="0" y="72"/>
                      </a:lnTo>
                      <a:lnTo>
                        <a:pt x="0" y="192"/>
                      </a:lnTo>
                      <a:lnTo>
                        <a:pt x="0" y="192"/>
                      </a:lnTo>
                      <a:lnTo>
                        <a:pt x="2" y="202"/>
                      </a:lnTo>
                      <a:lnTo>
                        <a:pt x="8" y="208"/>
                      </a:lnTo>
                      <a:lnTo>
                        <a:pt x="14" y="214"/>
                      </a:lnTo>
                      <a:lnTo>
                        <a:pt x="24" y="216"/>
                      </a:lnTo>
                      <a:lnTo>
                        <a:pt x="232" y="216"/>
                      </a:lnTo>
                      <a:lnTo>
                        <a:pt x="232" y="216"/>
                      </a:lnTo>
                      <a:lnTo>
                        <a:pt x="242" y="214"/>
                      </a:lnTo>
                      <a:lnTo>
                        <a:pt x="248" y="208"/>
                      </a:lnTo>
                      <a:lnTo>
                        <a:pt x="254" y="202"/>
                      </a:lnTo>
                      <a:lnTo>
                        <a:pt x="256" y="192"/>
                      </a:lnTo>
                      <a:lnTo>
                        <a:pt x="256" y="72"/>
                      </a:lnTo>
                      <a:lnTo>
                        <a:pt x="256" y="72"/>
                      </a:lnTo>
                      <a:lnTo>
                        <a:pt x="254" y="64"/>
                      </a:lnTo>
                      <a:lnTo>
                        <a:pt x="250" y="56"/>
                      </a:lnTo>
                      <a:lnTo>
                        <a:pt x="244" y="52"/>
                      </a:lnTo>
                      <a:lnTo>
                        <a:pt x="236" y="48"/>
                      </a:lnTo>
                      <a:close/>
                      <a:moveTo>
                        <a:pt x="240" y="192"/>
                      </a:moveTo>
                      <a:lnTo>
                        <a:pt x="240" y="192"/>
                      </a:lnTo>
                      <a:lnTo>
                        <a:pt x="240" y="196"/>
                      </a:lnTo>
                      <a:lnTo>
                        <a:pt x="238" y="198"/>
                      </a:lnTo>
                      <a:lnTo>
                        <a:pt x="236" y="200"/>
                      </a:lnTo>
                      <a:lnTo>
                        <a:pt x="232" y="200"/>
                      </a:lnTo>
                      <a:lnTo>
                        <a:pt x="24" y="200"/>
                      </a:lnTo>
                      <a:lnTo>
                        <a:pt x="24" y="200"/>
                      </a:lnTo>
                      <a:lnTo>
                        <a:pt x="20" y="200"/>
                      </a:lnTo>
                      <a:lnTo>
                        <a:pt x="18" y="198"/>
                      </a:lnTo>
                      <a:lnTo>
                        <a:pt x="16" y="196"/>
                      </a:lnTo>
                      <a:lnTo>
                        <a:pt x="16" y="192"/>
                      </a:lnTo>
                      <a:lnTo>
                        <a:pt x="16" y="72"/>
                      </a:lnTo>
                      <a:lnTo>
                        <a:pt x="16" y="72"/>
                      </a:lnTo>
                      <a:lnTo>
                        <a:pt x="18" y="66"/>
                      </a:lnTo>
                      <a:lnTo>
                        <a:pt x="22" y="64"/>
                      </a:lnTo>
                      <a:lnTo>
                        <a:pt x="66" y="56"/>
                      </a:lnTo>
                      <a:lnTo>
                        <a:pt x="80" y="22"/>
                      </a:lnTo>
                      <a:lnTo>
                        <a:pt x="80" y="22"/>
                      </a:lnTo>
                      <a:lnTo>
                        <a:pt x="84" y="18"/>
                      </a:lnTo>
                      <a:lnTo>
                        <a:pt x="88" y="16"/>
                      </a:lnTo>
                      <a:lnTo>
                        <a:pt x="168" y="16"/>
                      </a:lnTo>
                      <a:lnTo>
                        <a:pt x="168" y="16"/>
                      </a:lnTo>
                      <a:lnTo>
                        <a:pt x="172" y="18"/>
                      </a:lnTo>
                      <a:lnTo>
                        <a:pt x="176" y="22"/>
                      </a:lnTo>
                      <a:lnTo>
                        <a:pt x="190" y="56"/>
                      </a:lnTo>
                      <a:lnTo>
                        <a:pt x="234" y="64"/>
                      </a:lnTo>
                      <a:lnTo>
                        <a:pt x="234" y="64"/>
                      </a:lnTo>
                      <a:lnTo>
                        <a:pt x="238" y="66"/>
                      </a:lnTo>
                      <a:lnTo>
                        <a:pt x="240" y="72"/>
                      </a:lnTo>
                      <a:lnTo>
                        <a:pt x="240" y="1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3" name="îṣ1iḋé"/>
              <p:cNvGrpSpPr/>
              <p:nvPr/>
            </p:nvGrpSpPr>
            <p:grpSpPr>
              <a:xfrm>
                <a:off x="5875229" y="2751322"/>
                <a:ext cx="441575" cy="441575"/>
                <a:chOff x="3149600" y="2774950"/>
                <a:chExt cx="406400" cy="406400"/>
              </a:xfrm>
              <a:solidFill>
                <a:schemeClr val="bg2"/>
              </a:solidFill>
            </p:grpSpPr>
            <p:sp>
              <p:nvSpPr>
                <p:cNvPr id="45" name="ïṣḷïḓé"/>
                <p:cNvSpPr/>
                <p:nvPr/>
              </p:nvSpPr>
              <p:spPr bwMode="auto">
                <a:xfrm>
                  <a:off x="3327400" y="2978150"/>
                  <a:ext cx="63500" cy="63500"/>
                </a:xfrm>
                <a:custGeom>
                  <a:avLst/>
                  <a:gdLst/>
                  <a:ahLst/>
                  <a:cxnLst>
                    <a:cxn ang="0">
                      <a:pos x="20" y="40"/>
                    </a:cxn>
                    <a:cxn ang="0">
                      <a:pos x="20" y="40"/>
                    </a:cxn>
                    <a:cxn ang="0">
                      <a:pos x="28" y="38"/>
                    </a:cxn>
                    <a:cxn ang="0">
                      <a:pos x="34" y="34"/>
                    </a:cxn>
                    <a:cxn ang="0">
                      <a:pos x="38" y="28"/>
                    </a:cxn>
                    <a:cxn ang="0">
                      <a:pos x="40" y="20"/>
                    </a:cxn>
                    <a:cxn ang="0">
                      <a:pos x="40" y="20"/>
                    </a:cxn>
                    <a:cxn ang="0">
                      <a:pos x="38" y="12"/>
                    </a:cxn>
                    <a:cxn ang="0">
                      <a:pos x="34" y="6"/>
                    </a:cxn>
                    <a:cxn ang="0">
                      <a:pos x="28" y="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2" y="2"/>
                    </a:cxn>
                    <a:cxn ang="0">
                      <a:pos x="6" y="6"/>
                    </a:cxn>
                    <a:cxn ang="0">
                      <a:pos x="2" y="12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28"/>
                    </a:cxn>
                    <a:cxn ang="0">
                      <a:pos x="6" y="34"/>
                    </a:cxn>
                    <a:cxn ang="0">
                      <a:pos x="12" y="38"/>
                    </a:cxn>
                    <a:cxn ang="0">
                      <a:pos x="20" y="40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8"/>
                    </a:cxn>
                    <a:cxn ang="0">
                      <a:pos x="28" y="12"/>
                    </a:cxn>
                    <a:cxn ang="0">
                      <a:pos x="32" y="16"/>
                    </a:cxn>
                    <a:cxn ang="0">
                      <a:pos x="32" y="20"/>
                    </a:cxn>
                    <a:cxn ang="0">
                      <a:pos x="32" y="20"/>
                    </a:cxn>
                    <a:cxn ang="0">
                      <a:pos x="32" y="24"/>
                    </a:cxn>
                    <a:cxn ang="0">
                      <a:pos x="28" y="28"/>
                    </a:cxn>
                    <a:cxn ang="0">
                      <a:pos x="24" y="32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6" y="32"/>
                    </a:cxn>
                    <a:cxn ang="0">
                      <a:pos x="12" y="28"/>
                    </a:cxn>
                    <a:cxn ang="0">
                      <a:pos x="8" y="24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12" y="12"/>
                    </a:cxn>
                    <a:cxn ang="0">
                      <a:pos x="16" y="8"/>
                    </a:cxn>
                    <a:cxn ang="0">
                      <a:pos x="20" y="8"/>
                    </a:cxn>
                  </a:cxnLst>
                  <a:rect l="0" t="0" r="r" b="b"/>
                  <a:pathLst>
                    <a:path w="40" h="40">
                      <a:moveTo>
                        <a:pt x="20" y="40"/>
                      </a:moveTo>
                      <a:lnTo>
                        <a:pt x="20" y="40"/>
                      </a:lnTo>
                      <a:lnTo>
                        <a:pt x="28" y="38"/>
                      </a:lnTo>
                      <a:lnTo>
                        <a:pt x="34" y="34"/>
                      </a:lnTo>
                      <a:lnTo>
                        <a:pt x="38" y="28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8" y="12"/>
                      </a:lnTo>
                      <a:lnTo>
                        <a:pt x="34" y="6"/>
                      </a:lnTo>
                      <a:lnTo>
                        <a:pt x="28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28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close/>
                      <a:moveTo>
                        <a:pt x="20" y="8"/>
                      </a:moveTo>
                      <a:lnTo>
                        <a:pt x="20" y="8"/>
                      </a:lnTo>
                      <a:lnTo>
                        <a:pt x="24" y="8"/>
                      </a:lnTo>
                      <a:lnTo>
                        <a:pt x="28" y="12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32" y="20"/>
                      </a:lnTo>
                      <a:lnTo>
                        <a:pt x="32" y="24"/>
                      </a:lnTo>
                      <a:lnTo>
                        <a:pt x="28" y="28"/>
                      </a:lnTo>
                      <a:lnTo>
                        <a:pt x="24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2" y="28"/>
                      </a:lnTo>
                      <a:lnTo>
                        <a:pt x="8" y="2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12" y="12"/>
                      </a:lnTo>
                      <a:lnTo>
                        <a:pt x="16" y="8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6" name="iŝļîdé"/>
                <p:cNvSpPr/>
                <p:nvPr/>
              </p:nvSpPr>
              <p:spPr bwMode="auto">
                <a:xfrm>
                  <a:off x="3492500" y="2774950"/>
                  <a:ext cx="63500" cy="6350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2" y="2"/>
                    </a:cxn>
                    <a:cxn ang="0">
                      <a:pos x="6" y="6"/>
                    </a:cxn>
                    <a:cxn ang="0">
                      <a:pos x="2" y="12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28"/>
                    </a:cxn>
                    <a:cxn ang="0">
                      <a:pos x="6" y="34"/>
                    </a:cxn>
                    <a:cxn ang="0">
                      <a:pos x="12" y="38"/>
                    </a:cxn>
                    <a:cxn ang="0">
                      <a:pos x="20" y="40"/>
                    </a:cxn>
                    <a:cxn ang="0">
                      <a:pos x="20" y="40"/>
                    </a:cxn>
                    <a:cxn ang="0">
                      <a:pos x="28" y="38"/>
                    </a:cxn>
                    <a:cxn ang="0">
                      <a:pos x="34" y="34"/>
                    </a:cxn>
                    <a:cxn ang="0">
                      <a:pos x="38" y="28"/>
                    </a:cxn>
                    <a:cxn ang="0">
                      <a:pos x="40" y="20"/>
                    </a:cxn>
                    <a:cxn ang="0">
                      <a:pos x="40" y="20"/>
                    </a:cxn>
                    <a:cxn ang="0">
                      <a:pos x="38" y="12"/>
                    </a:cxn>
                    <a:cxn ang="0">
                      <a:pos x="34" y="6"/>
                    </a:cxn>
                    <a:cxn ang="0">
                      <a:pos x="28" y="2"/>
                    </a:cxn>
                    <a:cxn ang="0">
                      <a:pos x="20" y="0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6" y="32"/>
                    </a:cxn>
                    <a:cxn ang="0">
                      <a:pos x="12" y="28"/>
                    </a:cxn>
                    <a:cxn ang="0">
                      <a:pos x="8" y="24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12" y="12"/>
                    </a:cxn>
                    <a:cxn ang="0">
                      <a:pos x="16" y="8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8"/>
                    </a:cxn>
                    <a:cxn ang="0">
                      <a:pos x="28" y="12"/>
                    </a:cxn>
                    <a:cxn ang="0">
                      <a:pos x="32" y="16"/>
                    </a:cxn>
                    <a:cxn ang="0">
                      <a:pos x="32" y="20"/>
                    </a:cxn>
                    <a:cxn ang="0">
                      <a:pos x="32" y="20"/>
                    </a:cxn>
                    <a:cxn ang="0">
                      <a:pos x="32" y="24"/>
                    </a:cxn>
                    <a:cxn ang="0">
                      <a:pos x="28" y="28"/>
                    </a:cxn>
                    <a:cxn ang="0">
                      <a:pos x="24" y="32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40" h="40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28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lnTo>
                        <a:pt x="20" y="40"/>
                      </a:lnTo>
                      <a:lnTo>
                        <a:pt x="28" y="38"/>
                      </a:lnTo>
                      <a:lnTo>
                        <a:pt x="34" y="34"/>
                      </a:lnTo>
                      <a:lnTo>
                        <a:pt x="38" y="28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8" y="12"/>
                      </a:lnTo>
                      <a:lnTo>
                        <a:pt x="34" y="6"/>
                      </a:lnTo>
                      <a:lnTo>
                        <a:pt x="28" y="2"/>
                      </a:lnTo>
                      <a:lnTo>
                        <a:pt x="20" y="0"/>
                      </a:lnTo>
                      <a:close/>
                      <a:moveTo>
                        <a:pt x="20" y="32"/>
                      </a:move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2" y="28"/>
                      </a:lnTo>
                      <a:lnTo>
                        <a:pt x="8" y="24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12" y="1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8"/>
                      </a:lnTo>
                      <a:lnTo>
                        <a:pt x="28" y="12"/>
                      </a:lnTo>
                      <a:lnTo>
                        <a:pt x="32" y="16"/>
                      </a:lnTo>
                      <a:lnTo>
                        <a:pt x="32" y="20"/>
                      </a:lnTo>
                      <a:lnTo>
                        <a:pt x="32" y="20"/>
                      </a:lnTo>
                      <a:lnTo>
                        <a:pt x="32" y="24"/>
                      </a:lnTo>
                      <a:lnTo>
                        <a:pt x="28" y="28"/>
                      </a:lnTo>
                      <a:lnTo>
                        <a:pt x="24" y="32"/>
                      </a:ln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7" name="îSľiḋé"/>
                <p:cNvSpPr/>
                <p:nvPr/>
              </p:nvSpPr>
              <p:spPr bwMode="auto">
                <a:xfrm>
                  <a:off x="3251200" y="2965450"/>
                  <a:ext cx="50800" cy="50800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2" y="22"/>
                    </a:cxn>
                    <a:cxn ang="0">
                      <a:pos x="4" y="28"/>
                    </a:cxn>
                    <a:cxn ang="0">
                      <a:pos x="10" y="30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22" y="30"/>
                    </a:cxn>
                    <a:cxn ang="0">
                      <a:pos x="28" y="28"/>
                    </a:cxn>
                    <a:cxn ang="0">
                      <a:pos x="30" y="22"/>
                    </a:cxn>
                    <a:cxn ang="0">
                      <a:pos x="32" y="16"/>
                    </a:cxn>
                    <a:cxn ang="0">
                      <a:pos x="32" y="16"/>
                    </a:cxn>
                    <a:cxn ang="0">
                      <a:pos x="30" y="10"/>
                    </a:cxn>
                    <a:cxn ang="0">
                      <a:pos x="28" y="4"/>
                    </a:cxn>
                    <a:cxn ang="0">
                      <a:pos x="22" y="2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10" y="2"/>
                    </a:cxn>
                    <a:cxn ang="0">
                      <a:pos x="4" y="4"/>
                    </a:cxn>
                    <a:cxn ang="0">
                      <a:pos x="2" y="10"/>
                    </a:cxn>
                    <a:cxn ang="0">
                      <a:pos x="0" y="16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20" y="8"/>
                    </a:cxn>
                    <a:cxn ang="0">
                      <a:pos x="22" y="10"/>
                    </a:cxn>
                    <a:cxn ang="0">
                      <a:pos x="24" y="12"/>
                    </a:cxn>
                    <a:cxn ang="0">
                      <a:pos x="24" y="16"/>
                    </a:cxn>
                    <a:cxn ang="0">
                      <a:pos x="24" y="16"/>
                    </a:cxn>
                    <a:cxn ang="0">
                      <a:pos x="24" y="20"/>
                    </a:cxn>
                    <a:cxn ang="0">
                      <a:pos x="22" y="22"/>
                    </a:cxn>
                    <a:cxn ang="0">
                      <a:pos x="20" y="24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12" y="24"/>
                    </a:cxn>
                    <a:cxn ang="0">
                      <a:pos x="10" y="22"/>
                    </a:cxn>
                    <a:cxn ang="0">
                      <a:pos x="8" y="20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8" y="12"/>
                    </a:cxn>
                    <a:cxn ang="0">
                      <a:pos x="10" y="10"/>
                    </a:cxn>
                    <a:cxn ang="0">
                      <a:pos x="12" y="8"/>
                    </a:cxn>
                    <a:cxn ang="0">
                      <a:pos x="16" y="8"/>
                    </a:cxn>
                  </a:cxnLst>
                  <a:rect l="0" t="0" r="r" b="b"/>
                  <a:pathLst>
                    <a:path w="32" h="32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22"/>
                      </a:lnTo>
                      <a:lnTo>
                        <a:pt x="4" y="28"/>
                      </a:lnTo>
                      <a:lnTo>
                        <a:pt x="10" y="30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22" y="30"/>
                      </a:lnTo>
                      <a:lnTo>
                        <a:pt x="28" y="28"/>
                      </a:lnTo>
                      <a:lnTo>
                        <a:pt x="30" y="22"/>
                      </a:lnTo>
                      <a:lnTo>
                        <a:pt x="32" y="16"/>
                      </a:lnTo>
                      <a:lnTo>
                        <a:pt x="32" y="16"/>
                      </a:lnTo>
                      <a:lnTo>
                        <a:pt x="30" y="10"/>
                      </a:lnTo>
                      <a:lnTo>
                        <a:pt x="28" y="4"/>
                      </a:lnTo>
                      <a:lnTo>
                        <a:pt x="22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10"/>
                      </a:lnTo>
                      <a:lnTo>
                        <a:pt x="0" y="16"/>
                      </a:lnTo>
                      <a:close/>
                      <a:moveTo>
                        <a:pt x="16" y="8"/>
                      </a:move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2" y="10"/>
                      </a:lnTo>
                      <a:lnTo>
                        <a:pt x="24" y="12"/>
                      </a:lnTo>
                      <a:lnTo>
                        <a:pt x="24" y="16"/>
                      </a:lnTo>
                      <a:lnTo>
                        <a:pt x="24" y="16"/>
                      </a:lnTo>
                      <a:lnTo>
                        <a:pt x="24" y="20"/>
                      </a:lnTo>
                      <a:lnTo>
                        <a:pt x="22" y="22"/>
                      </a:lnTo>
                      <a:lnTo>
                        <a:pt x="20" y="2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12" y="24"/>
                      </a:lnTo>
                      <a:lnTo>
                        <a:pt x="10" y="22"/>
                      </a:lnTo>
                      <a:lnTo>
                        <a:pt x="8" y="20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8" y="12"/>
                      </a:lnTo>
                      <a:lnTo>
                        <a:pt x="10" y="10"/>
                      </a:lnTo>
                      <a:lnTo>
                        <a:pt x="12" y="8"/>
                      </a:lnTo>
                      <a:lnTo>
                        <a:pt x="16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8" name="ï$ḷïďè"/>
                <p:cNvSpPr/>
                <p:nvPr/>
              </p:nvSpPr>
              <p:spPr bwMode="auto">
                <a:xfrm>
                  <a:off x="3302000" y="30543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9" name="is1ïḍè"/>
                <p:cNvSpPr/>
                <p:nvPr/>
              </p:nvSpPr>
              <p:spPr bwMode="auto">
                <a:xfrm>
                  <a:off x="3505200" y="2863850"/>
                  <a:ext cx="25400" cy="25400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4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4" y="16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2" y="16"/>
                    </a:cxn>
                    <a:cxn ang="0">
                      <a:pos x="14" y="14"/>
                    </a:cxn>
                    <a:cxn ang="0">
                      <a:pos x="16" y="12"/>
                    </a:cxn>
                    <a:cxn ang="0">
                      <a:pos x="16" y="8"/>
                    </a:cxn>
                    <a:cxn ang="0">
                      <a:pos x="16" y="8"/>
                    </a:cxn>
                    <a:cxn ang="0">
                      <a:pos x="16" y="4"/>
                    </a:cxn>
                    <a:cxn ang="0">
                      <a:pos x="14" y="2"/>
                    </a:cxn>
                    <a:cxn ang="0">
                      <a:pos x="12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1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4" y="14"/>
                      </a:lnTo>
                      <a:lnTo>
                        <a:pt x="16" y="12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6" y="4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0" name="íşlïḑè"/>
                <p:cNvSpPr/>
                <p:nvPr/>
              </p:nvSpPr>
              <p:spPr bwMode="auto">
                <a:xfrm>
                  <a:off x="3149600" y="2813050"/>
                  <a:ext cx="371475" cy="368300"/>
                </a:xfrm>
                <a:custGeom>
                  <a:avLst/>
                  <a:gdLst/>
                  <a:ahLst/>
                  <a:cxnLst>
                    <a:cxn ang="0">
                      <a:pos x="166" y="6"/>
                    </a:cxn>
                    <a:cxn ang="0">
                      <a:pos x="152" y="0"/>
                    </a:cxn>
                    <a:cxn ang="0">
                      <a:pos x="144" y="2"/>
                    </a:cxn>
                    <a:cxn ang="0">
                      <a:pos x="126" y="18"/>
                    </a:cxn>
                    <a:cxn ang="0">
                      <a:pos x="122" y="24"/>
                    </a:cxn>
                    <a:cxn ang="0">
                      <a:pos x="120" y="32"/>
                    </a:cxn>
                    <a:cxn ang="0">
                      <a:pos x="122" y="42"/>
                    </a:cxn>
                    <a:cxn ang="0">
                      <a:pos x="14" y="86"/>
                    </a:cxn>
                    <a:cxn ang="0">
                      <a:pos x="6" y="92"/>
                    </a:cxn>
                    <a:cxn ang="0">
                      <a:pos x="0" y="102"/>
                    </a:cxn>
                    <a:cxn ang="0">
                      <a:pos x="0" y="108"/>
                    </a:cxn>
                    <a:cxn ang="0">
                      <a:pos x="4" y="120"/>
                    </a:cxn>
                    <a:cxn ang="0">
                      <a:pos x="108" y="224"/>
                    </a:cxn>
                    <a:cxn ang="0">
                      <a:pos x="116" y="230"/>
                    </a:cxn>
                    <a:cxn ang="0">
                      <a:pos x="126" y="232"/>
                    </a:cxn>
                    <a:cxn ang="0">
                      <a:pos x="126" y="232"/>
                    </a:cxn>
                    <a:cxn ang="0">
                      <a:pos x="130" y="232"/>
                    </a:cxn>
                    <a:cxn ang="0">
                      <a:pos x="142" y="226"/>
                    </a:cxn>
                    <a:cxn ang="0">
                      <a:pos x="148" y="216"/>
                    </a:cxn>
                    <a:cxn ang="0">
                      <a:pos x="190" y="110"/>
                    </a:cxn>
                    <a:cxn ang="0">
                      <a:pos x="202" y="114"/>
                    </a:cxn>
                    <a:cxn ang="0">
                      <a:pos x="210" y="112"/>
                    </a:cxn>
                    <a:cxn ang="0">
                      <a:pos x="228" y="96"/>
                    </a:cxn>
                    <a:cxn ang="0">
                      <a:pos x="232" y="90"/>
                    </a:cxn>
                    <a:cxn ang="0">
                      <a:pos x="234" y="82"/>
                    </a:cxn>
                    <a:cxn ang="0">
                      <a:pos x="228" y="68"/>
                    </a:cxn>
                    <a:cxn ang="0">
                      <a:pos x="134" y="210"/>
                    </a:cxn>
                    <a:cxn ang="0">
                      <a:pos x="130" y="214"/>
                    </a:cxn>
                    <a:cxn ang="0">
                      <a:pos x="128" y="216"/>
                    </a:cxn>
                    <a:cxn ang="0">
                      <a:pos x="126" y="216"/>
                    </a:cxn>
                    <a:cxn ang="0">
                      <a:pos x="18" y="112"/>
                    </a:cxn>
                    <a:cxn ang="0">
                      <a:pos x="16" y="110"/>
                    </a:cxn>
                    <a:cxn ang="0">
                      <a:pos x="16" y="106"/>
                    </a:cxn>
                    <a:cxn ang="0">
                      <a:pos x="20" y="100"/>
                    </a:cxn>
                    <a:cxn ang="0">
                      <a:pos x="70" y="80"/>
                    </a:cxn>
                    <a:cxn ang="0">
                      <a:pos x="96" y="86"/>
                    </a:cxn>
                    <a:cxn ang="0">
                      <a:pos x="134" y="92"/>
                    </a:cxn>
                    <a:cxn ang="0">
                      <a:pos x="158" y="104"/>
                    </a:cxn>
                    <a:cxn ang="0">
                      <a:pos x="134" y="210"/>
                    </a:cxn>
                    <a:cxn ang="0">
                      <a:pos x="204" y="96"/>
                    </a:cxn>
                    <a:cxn ang="0">
                      <a:pos x="202" y="98"/>
                    </a:cxn>
                    <a:cxn ang="0">
                      <a:pos x="184" y="82"/>
                    </a:cxn>
                    <a:cxn ang="0">
                      <a:pos x="174" y="108"/>
                    </a:cxn>
                    <a:cxn ang="0">
                      <a:pos x="166" y="100"/>
                    </a:cxn>
                    <a:cxn ang="0">
                      <a:pos x="138" y="86"/>
                    </a:cxn>
                    <a:cxn ang="0">
                      <a:pos x="104" y="78"/>
                    </a:cxn>
                    <a:cxn ang="0">
                      <a:pos x="82" y="76"/>
                    </a:cxn>
                    <a:cxn ang="0">
                      <a:pos x="138" y="34"/>
                    </a:cxn>
                    <a:cxn ang="0">
                      <a:pos x="136" y="32"/>
                    </a:cxn>
                    <a:cxn ang="0">
                      <a:pos x="148" y="18"/>
                    </a:cxn>
                    <a:cxn ang="0">
                      <a:pos x="152" y="16"/>
                    </a:cxn>
                    <a:cxn ang="0">
                      <a:pos x="216" y="78"/>
                    </a:cxn>
                    <a:cxn ang="0">
                      <a:pos x="218" y="82"/>
                    </a:cxn>
                  </a:cxnLst>
                  <a:rect l="0" t="0" r="r" b="b"/>
                  <a:pathLst>
                    <a:path w="234" h="232">
                      <a:moveTo>
                        <a:pt x="166" y="6"/>
                      </a:moveTo>
                      <a:lnTo>
                        <a:pt x="166" y="6"/>
                      </a:lnTo>
                      <a:lnTo>
                        <a:pt x="158" y="2"/>
                      </a:lnTo>
                      <a:lnTo>
                        <a:pt x="152" y="0"/>
                      </a:lnTo>
                      <a:lnTo>
                        <a:pt x="152" y="0"/>
                      </a:lnTo>
                      <a:lnTo>
                        <a:pt x="144" y="2"/>
                      </a:lnTo>
                      <a:lnTo>
                        <a:pt x="138" y="6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2" y="24"/>
                      </a:lnTo>
                      <a:lnTo>
                        <a:pt x="120" y="32"/>
                      </a:lnTo>
                      <a:lnTo>
                        <a:pt x="120" y="32"/>
                      </a:lnTo>
                      <a:lnTo>
                        <a:pt x="120" y="36"/>
                      </a:lnTo>
                      <a:lnTo>
                        <a:pt x="122" y="42"/>
                      </a:lnTo>
                      <a:lnTo>
                        <a:pt x="14" y="86"/>
                      </a:lnTo>
                      <a:lnTo>
                        <a:pt x="14" y="86"/>
                      </a:lnTo>
                      <a:lnTo>
                        <a:pt x="10" y="88"/>
                      </a:lnTo>
                      <a:lnTo>
                        <a:pt x="6" y="92"/>
                      </a:lnTo>
                      <a:lnTo>
                        <a:pt x="2" y="98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08"/>
                      </a:lnTo>
                      <a:lnTo>
                        <a:pt x="2" y="114"/>
                      </a:lnTo>
                      <a:lnTo>
                        <a:pt x="4" y="120"/>
                      </a:lnTo>
                      <a:lnTo>
                        <a:pt x="8" y="124"/>
                      </a:lnTo>
                      <a:lnTo>
                        <a:pt x="108" y="224"/>
                      </a:lnTo>
                      <a:lnTo>
                        <a:pt x="108" y="224"/>
                      </a:lnTo>
                      <a:lnTo>
                        <a:pt x="116" y="230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26" y="232"/>
                      </a:lnTo>
                      <a:lnTo>
                        <a:pt x="130" y="232"/>
                      </a:lnTo>
                      <a:lnTo>
                        <a:pt x="130" y="232"/>
                      </a:lnTo>
                      <a:lnTo>
                        <a:pt x="136" y="230"/>
                      </a:lnTo>
                      <a:lnTo>
                        <a:pt x="142" y="226"/>
                      </a:lnTo>
                      <a:lnTo>
                        <a:pt x="146" y="222"/>
                      </a:lnTo>
                      <a:lnTo>
                        <a:pt x="148" y="216"/>
                      </a:lnTo>
                      <a:lnTo>
                        <a:pt x="190" y="110"/>
                      </a:lnTo>
                      <a:lnTo>
                        <a:pt x="190" y="110"/>
                      </a:lnTo>
                      <a:lnTo>
                        <a:pt x="196" y="112"/>
                      </a:lnTo>
                      <a:lnTo>
                        <a:pt x="202" y="114"/>
                      </a:lnTo>
                      <a:lnTo>
                        <a:pt x="202" y="114"/>
                      </a:lnTo>
                      <a:lnTo>
                        <a:pt x="210" y="112"/>
                      </a:lnTo>
                      <a:lnTo>
                        <a:pt x="216" y="108"/>
                      </a:lnTo>
                      <a:lnTo>
                        <a:pt x="228" y="96"/>
                      </a:lnTo>
                      <a:lnTo>
                        <a:pt x="228" y="96"/>
                      </a:lnTo>
                      <a:lnTo>
                        <a:pt x="232" y="90"/>
                      </a:lnTo>
                      <a:lnTo>
                        <a:pt x="234" y="82"/>
                      </a:lnTo>
                      <a:lnTo>
                        <a:pt x="234" y="82"/>
                      </a:lnTo>
                      <a:lnTo>
                        <a:pt x="232" y="74"/>
                      </a:lnTo>
                      <a:lnTo>
                        <a:pt x="228" y="68"/>
                      </a:lnTo>
                      <a:lnTo>
                        <a:pt x="166" y="6"/>
                      </a:lnTo>
                      <a:close/>
                      <a:moveTo>
                        <a:pt x="134" y="210"/>
                      </a:moveTo>
                      <a:lnTo>
                        <a:pt x="134" y="210"/>
                      </a:lnTo>
                      <a:lnTo>
                        <a:pt x="130" y="214"/>
                      </a:lnTo>
                      <a:lnTo>
                        <a:pt x="128" y="216"/>
                      </a:lnTo>
                      <a:lnTo>
                        <a:pt x="128" y="216"/>
                      </a:lnTo>
                      <a:lnTo>
                        <a:pt x="126" y="216"/>
                      </a:lnTo>
                      <a:lnTo>
                        <a:pt x="126" y="216"/>
                      </a:lnTo>
                      <a:lnTo>
                        <a:pt x="120" y="214"/>
                      </a:lnTo>
                      <a:lnTo>
                        <a:pt x="18" y="112"/>
                      </a:lnTo>
                      <a:lnTo>
                        <a:pt x="18" y="112"/>
                      </a:lnTo>
                      <a:lnTo>
                        <a:pt x="16" y="110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2"/>
                      </a:lnTo>
                      <a:lnTo>
                        <a:pt x="20" y="100"/>
                      </a:lnTo>
                      <a:lnTo>
                        <a:pt x="70" y="80"/>
                      </a:lnTo>
                      <a:lnTo>
                        <a:pt x="70" y="80"/>
                      </a:lnTo>
                      <a:lnTo>
                        <a:pt x="84" y="84"/>
                      </a:lnTo>
                      <a:lnTo>
                        <a:pt x="96" y="86"/>
                      </a:lnTo>
                      <a:lnTo>
                        <a:pt x="120" y="88"/>
                      </a:lnTo>
                      <a:lnTo>
                        <a:pt x="134" y="92"/>
                      </a:lnTo>
                      <a:lnTo>
                        <a:pt x="146" y="98"/>
                      </a:lnTo>
                      <a:lnTo>
                        <a:pt x="158" y="104"/>
                      </a:lnTo>
                      <a:lnTo>
                        <a:pt x="172" y="116"/>
                      </a:lnTo>
                      <a:lnTo>
                        <a:pt x="134" y="210"/>
                      </a:lnTo>
                      <a:close/>
                      <a:moveTo>
                        <a:pt x="216" y="84"/>
                      </a:moveTo>
                      <a:lnTo>
                        <a:pt x="204" y="96"/>
                      </a:lnTo>
                      <a:lnTo>
                        <a:pt x="204" y="96"/>
                      </a:lnTo>
                      <a:lnTo>
                        <a:pt x="202" y="98"/>
                      </a:lnTo>
                      <a:lnTo>
                        <a:pt x="198" y="96"/>
                      </a:lnTo>
                      <a:lnTo>
                        <a:pt x="184" y="82"/>
                      </a:lnTo>
                      <a:lnTo>
                        <a:pt x="174" y="110"/>
                      </a:lnTo>
                      <a:lnTo>
                        <a:pt x="174" y="108"/>
                      </a:lnTo>
                      <a:lnTo>
                        <a:pt x="174" y="108"/>
                      </a:lnTo>
                      <a:lnTo>
                        <a:pt x="166" y="100"/>
                      </a:lnTo>
                      <a:lnTo>
                        <a:pt x="156" y="94"/>
                      </a:lnTo>
                      <a:lnTo>
                        <a:pt x="138" y="86"/>
                      </a:lnTo>
                      <a:lnTo>
                        <a:pt x="120" y="80"/>
                      </a:lnTo>
                      <a:lnTo>
                        <a:pt x="104" y="78"/>
                      </a:lnTo>
                      <a:lnTo>
                        <a:pt x="104" y="78"/>
                      </a:lnTo>
                      <a:lnTo>
                        <a:pt x="82" y="76"/>
                      </a:lnTo>
                      <a:lnTo>
                        <a:pt x="150" y="48"/>
                      </a:lnTo>
                      <a:lnTo>
                        <a:pt x="138" y="34"/>
                      </a:lnTo>
                      <a:lnTo>
                        <a:pt x="138" y="34"/>
                      </a:lnTo>
                      <a:lnTo>
                        <a:pt x="136" y="32"/>
                      </a:lnTo>
                      <a:lnTo>
                        <a:pt x="138" y="28"/>
                      </a:lnTo>
                      <a:lnTo>
                        <a:pt x="148" y="18"/>
                      </a:lnTo>
                      <a:lnTo>
                        <a:pt x="148" y="18"/>
                      </a:lnTo>
                      <a:lnTo>
                        <a:pt x="152" y="16"/>
                      </a:lnTo>
                      <a:lnTo>
                        <a:pt x="154" y="18"/>
                      </a:lnTo>
                      <a:lnTo>
                        <a:pt x="216" y="78"/>
                      </a:lnTo>
                      <a:lnTo>
                        <a:pt x="216" y="78"/>
                      </a:lnTo>
                      <a:lnTo>
                        <a:pt x="218" y="82"/>
                      </a:lnTo>
                      <a:lnTo>
                        <a:pt x="216" y="8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4" name="ïšlîďe"/>
              <p:cNvGrpSpPr/>
              <p:nvPr/>
            </p:nvGrpSpPr>
            <p:grpSpPr>
              <a:xfrm>
                <a:off x="8213505" y="2803049"/>
                <a:ext cx="232437" cy="338090"/>
                <a:chOff x="4838700" y="2774950"/>
                <a:chExt cx="279400" cy="406400"/>
              </a:xfrm>
              <a:solidFill>
                <a:schemeClr val="bg2"/>
              </a:solidFill>
            </p:grpSpPr>
            <p:sp>
              <p:nvSpPr>
                <p:cNvPr id="42" name="iṧ1îḋe"/>
                <p:cNvSpPr/>
                <p:nvPr/>
              </p:nvSpPr>
              <p:spPr bwMode="auto">
                <a:xfrm>
                  <a:off x="4838700" y="2774950"/>
                  <a:ext cx="279400" cy="406400"/>
                </a:xfrm>
                <a:custGeom>
                  <a:avLst/>
                  <a:gdLst/>
                  <a:ahLst/>
                  <a:cxnLst>
                    <a:cxn ang="0">
                      <a:pos x="88" y="0"/>
                    </a:cxn>
                    <a:cxn ang="0">
                      <a:pos x="54" y="6"/>
                    </a:cxn>
                    <a:cxn ang="0">
                      <a:pos x="26" y="26"/>
                    </a:cxn>
                    <a:cxn ang="0">
                      <a:pos x="6" y="54"/>
                    </a:cxn>
                    <a:cxn ang="0">
                      <a:pos x="0" y="88"/>
                    </a:cxn>
                    <a:cxn ang="0">
                      <a:pos x="2" y="100"/>
                    </a:cxn>
                    <a:cxn ang="0">
                      <a:pos x="16" y="138"/>
                    </a:cxn>
                    <a:cxn ang="0">
                      <a:pos x="40" y="184"/>
                    </a:cxn>
                    <a:cxn ang="0">
                      <a:pos x="50" y="214"/>
                    </a:cxn>
                    <a:cxn ang="0">
                      <a:pos x="62" y="246"/>
                    </a:cxn>
                    <a:cxn ang="0">
                      <a:pos x="76" y="254"/>
                    </a:cxn>
                    <a:cxn ang="0">
                      <a:pos x="88" y="256"/>
                    </a:cxn>
                    <a:cxn ang="0">
                      <a:pos x="108" y="252"/>
                    </a:cxn>
                    <a:cxn ang="0">
                      <a:pos x="118" y="238"/>
                    </a:cxn>
                    <a:cxn ang="0">
                      <a:pos x="136" y="184"/>
                    </a:cxn>
                    <a:cxn ang="0">
                      <a:pos x="146" y="162"/>
                    </a:cxn>
                    <a:cxn ang="0">
                      <a:pos x="172" y="112"/>
                    </a:cxn>
                    <a:cxn ang="0">
                      <a:pos x="176" y="88"/>
                    </a:cxn>
                    <a:cxn ang="0">
                      <a:pos x="174" y="70"/>
                    </a:cxn>
                    <a:cxn ang="0">
                      <a:pos x="160" y="38"/>
                    </a:cxn>
                    <a:cxn ang="0">
                      <a:pos x="138" y="16"/>
                    </a:cxn>
                    <a:cxn ang="0">
                      <a:pos x="106" y="2"/>
                    </a:cxn>
                    <a:cxn ang="0">
                      <a:pos x="108" y="218"/>
                    </a:cxn>
                    <a:cxn ang="0">
                      <a:pos x="70" y="222"/>
                    </a:cxn>
                    <a:cxn ang="0">
                      <a:pos x="64" y="208"/>
                    </a:cxn>
                    <a:cxn ang="0">
                      <a:pos x="114" y="200"/>
                    </a:cxn>
                    <a:cxn ang="0">
                      <a:pos x="112" y="208"/>
                    </a:cxn>
                    <a:cxn ang="0">
                      <a:pos x="108" y="218"/>
                    </a:cxn>
                    <a:cxn ang="0">
                      <a:pos x="62" y="200"/>
                    </a:cxn>
                    <a:cxn ang="0">
                      <a:pos x="120" y="184"/>
                    </a:cxn>
                    <a:cxn ang="0">
                      <a:pos x="116" y="192"/>
                    </a:cxn>
                    <a:cxn ang="0">
                      <a:pos x="88" y="240"/>
                    </a:cxn>
                    <a:cxn ang="0">
                      <a:pos x="82" y="240"/>
                    </a:cxn>
                    <a:cxn ang="0">
                      <a:pos x="76" y="236"/>
                    </a:cxn>
                    <a:cxn ang="0">
                      <a:pos x="106" y="226"/>
                    </a:cxn>
                    <a:cxn ang="0">
                      <a:pos x="102" y="234"/>
                    </a:cxn>
                    <a:cxn ang="0">
                      <a:pos x="94" y="240"/>
                    </a:cxn>
                    <a:cxn ang="0">
                      <a:pos x="126" y="168"/>
                    </a:cxn>
                    <a:cxn ang="0">
                      <a:pos x="50" y="168"/>
                    </a:cxn>
                    <a:cxn ang="0">
                      <a:pos x="38" y="142"/>
                    </a:cxn>
                    <a:cxn ang="0">
                      <a:pos x="18" y="100"/>
                    </a:cxn>
                    <a:cxn ang="0">
                      <a:pos x="16" y="88"/>
                    </a:cxn>
                    <a:cxn ang="0">
                      <a:pos x="22" y="60"/>
                    </a:cxn>
                    <a:cxn ang="0">
                      <a:pos x="38" y="38"/>
                    </a:cxn>
                    <a:cxn ang="0">
                      <a:pos x="60" y="22"/>
                    </a:cxn>
                    <a:cxn ang="0">
                      <a:pos x="88" y="16"/>
                    </a:cxn>
                    <a:cxn ang="0">
                      <a:pos x="102" y="18"/>
                    </a:cxn>
                    <a:cxn ang="0">
                      <a:pos x="128" y="28"/>
                    </a:cxn>
                    <a:cxn ang="0">
                      <a:pos x="148" y="48"/>
                    </a:cxn>
                    <a:cxn ang="0">
                      <a:pos x="158" y="74"/>
                    </a:cxn>
                    <a:cxn ang="0">
                      <a:pos x="160" y="88"/>
                    </a:cxn>
                    <a:cxn ang="0">
                      <a:pos x="154" y="114"/>
                    </a:cxn>
                    <a:cxn ang="0">
                      <a:pos x="138" y="142"/>
                    </a:cxn>
                  </a:cxnLst>
                  <a:rect l="0" t="0" r="r" b="b"/>
                  <a:pathLst>
                    <a:path w="176" h="256">
                      <a:moveTo>
                        <a:pt x="88" y="0"/>
                      </a:moveTo>
                      <a:lnTo>
                        <a:pt x="88" y="0"/>
                      </a:lnTo>
                      <a:lnTo>
                        <a:pt x="70" y="2"/>
                      </a:lnTo>
                      <a:lnTo>
                        <a:pt x="54" y="6"/>
                      </a:lnTo>
                      <a:lnTo>
                        <a:pt x="38" y="16"/>
                      </a:lnTo>
                      <a:lnTo>
                        <a:pt x="26" y="26"/>
                      </a:lnTo>
                      <a:lnTo>
                        <a:pt x="16" y="38"/>
                      </a:lnTo>
                      <a:lnTo>
                        <a:pt x="6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2" y="100"/>
                      </a:lnTo>
                      <a:lnTo>
                        <a:pt x="4" y="112"/>
                      </a:lnTo>
                      <a:lnTo>
                        <a:pt x="16" y="138"/>
                      </a:lnTo>
                      <a:lnTo>
                        <a:pt x="30" y="162"/>
                      </a:lnTo>
                      <a:lnTo>
                        <a:pt x="40" y="184"/>
                      </a:lnTo>
                      <a:lnTo>
                        <a:pt x="40" y="184"/>
                      </a:lnTo>
                      <a:lnTo>
                        <a:pt x="50" y="214"/>
                      </a:lnTo>
                      <a:lnTo>
                        <a:pt x="58" y="238"/>
                      </a:lnTo>
                      <a:lnTo>
                        <a:pt x="62" y="246"/>
                      </a:lnTo>
                      <a:lnTo>
                        <a:pt x="68" y="252"/>
                      </a:lnTo>
                      <a:lnTo>
                        <a:pt x="76" y="254"/>
                      </a:lnTo>
                      <a:lnTo>
                        <a:pt x="88" y="256"/>
                      </a:lnTo>
                      <a:lnTo>
                        <a:pt x="88" y="256"/>
                      </a:lnTo>
                      <a:lnTo>
                        <a:pt x="100" y="254"/>
                      </a:lnTo>
                      <a:lnTo>
                        <a:pt x="108" y="252"/>
                      </a:lnTo>
                      <a:lnTo>
                        <a:pt x="114" y="246"/>
                      </a:lnTo>
                      <a:lnTo>
                        <a:pt x="118" y="238"/>
                      </a:lnTo>
                      <a:lnTo>
                        <a:pt x="126" y="214"/>
                      </a:lnTo>
                      <a:lnTo>
                        <a:pt x="136" y="184"/>
                      </a:lnTo>
                      <a:lnTo>
                        <a:pt x="136" y="184"/>
                      </a:lnTo>
                      <a:lnTo>
                        <a:pt x="146" y="162"/>
                      </a:lnTo>
                      <a:lnTo>
                        <a:pt x="160" y="138"/>
                      </a:lnTo>
                      <a:lnTo>
                        <a:pt x="172" y="112"/>
                      </a:lnTo>
                      <a:lnTo>
                        <a:pt x="174" y="100"/>
                      </a:lnTo>
                      <a:lnTo>
                        <a:pt x="176" y="88"/>
                      </a:lnTo>
                      <a:lnTo>
                        <a:pt x="176" y="88"/>
                      </a:lnTo>
                      <a:lnTo>
                        <a:pt x="174" y="70"/>
                      </a:lnTo>
                      <a:lnTo>
                        <a:pt x="170" y="54"/>
                      </a:lnTo>
                      <a:lnTo>
                        <a:pt x="160" y="38"/>
                      </a:lnTo>
                      <a:lnTo>
                        <a:pt x="150" y="26"/>
                      </a:lnTo>
                      <a:lnTo>
                        <a:pt x="138" y="16"/>
                      </a:lnTo>
                      <a:lnTo>
                        <a:pt x="122" y="6"/>
                      </a:lnTo>
                      <a:lnTo>
                        <a:pt x="106" y="2"/>
                      </a:lnTo>
                      <a:lnTo>
                        <a:pt x="88" y="0"/>
                      </a:lnTo>
                      <a:close/>
                      <a:moveTo>
                        <a:pt x="108" y="218"/>
                      </a:moveTo>
                      <a:lnTo>
                        <a:pt x="70" y="222"/>
                      </a:lnTo>
                      <a:lnTo>
                        <a:pt x="70" y="222"/>
                      </a:lnTo>
                      <a:lnTo>
                        <a:pt x="64" y="208"/>
                      </a:lnTo>
                      <a:lnTo>
                        <a:pt x="64" y="208"/>
                      </a:lnTo>
                      <a:lnTo>
                        <a:pt x="64" y="206"/>
                      </a:lnTo>
                      <a:lnTo>
                        <a:pt x="114" y="200"/>
                      </a:lnTo>
                      <a:lnTo>
                        <a:pt x="114" y="200"/>
                      </a:lnTo>
                      <a:lnTo>
                        <a:pt x="112" y="208"/>
                      </a:lnTo>
                      <a:lnTo>
                        <a:pt x="112" y="208"/>
                      </a:lnTo>
                      <a:lnTo>
                        <a:pt x="108" y="218"/>
                      </a:lnTo>
                      <a:close/>
                      <a:moveTo>
                        <a:pt x="62" y="200"/>
                      </a:moveTo>
                      <a:lnTo>
                        <a:pt x="62" y="200"/>
                      </a:lnTo>
                      <a:lnTo>
                        <a:pt x="56" y="184"/>
                      </a:lnTo>
                      <a:lnTo>
                        <a:pt x="120" y="184"/>
                      </a:lnTo>
                      <a:lnTo>
                        <a:pt x="120" y="184"/>
                      </a:lnTo>
                      <a:lnTo>
                        <a:pt x="116" y="192"/>
                      </a:lnTo>
                      <a:lnTo>
                        <a:pt x="62" y="200"/>
                      </a:lnTo>
                      <a:close/>
                      <a:moveTo>
                        <a:pt x="88" y="240"/>
                      </a:moveTo>
                      <a:lnTo>
                        <a:pt x="88" y="240"/>
                      </a:lnTo>
                      <a:lnTo>
                        <a:pt x="82" y="240"/>
                      </a:lnTo>
                      <a:lnTo>
                        <a:pt x="78" y="238"/>
                      </a:lnTo>
                      <a:lnTo>
                        <a:pt x="76" y="236"/>
                      </a:lnTo>
                      <a:lnTo>
                        <a:pt x="72" y="230"/>
                      </a:lnTo>
                      <a:lnTo>
                        <a:pt x="106" y="226"/>
                      </a:lnTo>
                      <a:lnTo>
                        <a:pt x="106" y="226"/>
                      </a:lnTo>
                      <a:lnTo>
                        <a:pt x="102" y="234"/>
                      </a:lnTo>
                      <a:lnTo>
                        <a:pt x="98" y="238"/>
                      </a:lnTo>
                      <a:lnTo>
                        <a:pt x="94" y="240"/>
                      </a:lnTo>
                      <a:lnTo>
                        <a:pt x="88" y="240"/>
                      </a:lnTo>
                      <a:close/>
                      <a:moveTo>
                        <a:pt x="126" y="168"/>
                      </a:moveTo>
                      <a:lnTo>
                        <a:pt x="50" y="168"/>
                      </a:lnTo>
                      <a:lnTo>
                        <a:pt x="50" y="168"/>
                      </a:lnTo>
                      <a:lnTo>
                        <a:pt x="38" y="142"/>
                      </a:lnTo>
                      <a:lnTo>
                        <a:pt x="38" y="142"/>
                      </a:lnTo>
                      <a:lnTo>
                        <a:pt x="22" y="114"/>
                      </a:lnTo>
                      <a:lnTo>
                        <a:pt x="18" y="100"/>
                      </a:lnTo>
                      <a:lnTo>
                        <a:pt x="16" y="88"/>
                      </a:lnTo>
                      <a:lnTo>
                        <a:pt x="16" y="88"/>
                      </a:lnTo>
                      <a:lnTo>
                        <a:pt x="18" y="74"/>
                      </a:lnTo>
                      <a:lnTo>
                        <a:pt x="22" y="60"/>
                      </a:lnTo>
                      <a:lnTo>
                        <a:pt x="28" y="48"/>
                      </a:lnTo>
                      <a:lnTo>
                        <a:pt x="38" y="38"/>
                      </a:lnTo>
                      <a:lnTo>
                        <a:pt x="48" y="28"/>
                      </a:lnTo>
                      <a:lnTo>
                        <a:pt x="60" y="22"/>
                      </a:lnTo>
                      <a:lnTo>
                        <a:pt x="74" y="18"/>
                      </a:lnTo>
                      <a:lnTo>
                        <a:pt x="88" y="16"/>
                      </a:lnTo>
                      <a:lnTo>
                        <a:pt x="88" y="16"/>
                      </a:lnTo>
                      <a:lnTo>
                        <a:pt x="102" y="18"/>
                      </a:lnTo>
                      <a:lnTo>
                        <a:pt x="116" y="22"/>
                      </a:lnTo>
                      <a:lnTo>
                        <a:pt x="128" y="28"/>
                      </a:lnTo>
                      <a:lnTo>
                        <a:pt x="138" y="38"/>
                      </a:lnTo>
                      <a:lnTo>
                        <a:pt x="148" y="48"/>
                      </a:lnTo>
                      <a:lnTo>
                        <a:pt x="154" y="60"/>
                      </a:lnTo>
                      <a:lnTo>
                        <a:pt x="158" y="74"/>
                      </a:lnTo>
                      <a:lnTo>
                        <a:pt x="160" y="88"/>
                      </a:lnTo>
                      <a:lnTo>
                        <a:pt x="160" y="88"/>
                      </a:lnTo>
                      <a:lnTo>
                        <a:pt x="158" y="100"/>
                      </a:lnTo>
                      <a:lnTo>
                        <a:pt x="154" y="114"/>
                      </a:lnTo>
                      <a:lnTo>
                        <a:pt x="138" y="142"/>
                      </a:lnTo>
                      <a:lnTo>
                        <a:pt x="138" y="142"/>
                      </a:lnTo>
                      <a:lnTo>
                        <a:pt x="126" y="16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3" name="íšḻiḋé"/>
                <p:cNvSpPr/>
                <p:nvPr/>
              </p:nvSpPr>
              <p:spPr bwMode="auto">
                <a:xfrm>
                  <a:off x="4902200" y="2838450"/>
                  <a:ext cx="82550" cy="82550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0" y="4"/>
                    </a:cxn>
                    <a:cxn ang="0">
                      <a:pos x="22" y="8"/>
                    </a:cxn>
                    <a:cxn ang="0">
                      <a:pos x="14" y="14"/>
                    </a:cxn>
                    <a:cxn ang="0">
                      <a:pos x="8" y="22"/>
                    </a:cxn>
                    <a:cxn ang="0">
                      <a:pos x="4" y="30"/>
                    </a:cxn>
                    <a:cxn ang="0">
                      <a:pos x="0" y="38"/>
                    </a:cxn>
                    <a:cxn ang="0">
                      <a:pos x="0" y="48"/>
                    </a:cxn>
                    <a:cxn ang="0">
                      <a:pos x="0" y="48"/>
                    </a:cxn>
                    <a:cxn ang="0">
                      <a:pos x="2" y="50"/>
                    </a:cxn>
                    <a:cxn ang="0">
                      <a:pos x="4" y="52"/>
                    </a:cxn>
                    <a:cxn ang="0">
                      <a:pos x="4" y="52"/>
                    </a:cxn>
                    <a:cxn ang="0">
                      <a:pos x="6" y="50"/>
                    </a:cxn>
                    <a:cxn ang="0">
                      <a:pos x="8" y="48"/>
                    </a:cxn>
                    <a:cxn ang="0">
                      <a:pos x="8" y="48"/>
                    </a:cxn>
                    <a:cxn ang="0">
                      <a:pos x="8" y="40"/>
                    </a:cxn>
                    <a:cxn ang="0">
                      <a:pos x="12" y="32"/>
                    </a:cxn>
                    <a:cxn ang="0">
                      <a:pos x="14" y="26"/>
                    </a:cxn>
                    <a:cxn ang="0">
                      <a:pos x="20" y="20"/>
                    </a:cxn>
                    <a:cxn ang="0">
                      <a:pos x="26" y="14"/>
                    </a:cxn>
                    <a:cxn ang="0">
                      <a:pos x="32" y="12"/>
                    </a:cxn>
                    <a:cxn ang="0">
                      <a:pos x="40" y="8"/>
                    </a:cxn>
                    <a:cxn ang="0">
                      <a:pos x="48" y="8"/>
                    </a:cxn>
                    <a:cxn ang="0">
                      <a:pos x="48" y="8"/>
                    </a:cxn>
                    <a:cxn ang="0">
                      <a:pos x="50" y="6"/>
                    </a:cxn>
                    <a:cxn ang="0">
                      <a:pos x="52" y="4"/>
                    </a:cxn>
                    <a:cxn ang="0">
                      <a:pos x="52" y="4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2" h="52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4"/>
                      </a:lnTo>
                      <a:lnTo>
                        <a:pt x="8" y="22"/>
                      </a:lnTo>
                      <a:lnTo>
                        <a:pt x="4" y="30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0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40"/>
                      </a:lnTo>
                      <a:lnTo>
                        <a:pt x="12" y="32"/>
                      </a:lnTo>
                      <a:lnTo>
                        <a:pt x="14" y="26"/>
                      </a:lnTo>
                      <a:lnTo>
                        <a:pt x="20" y="20"/>
                      </a:lnTo>
                      <a:lnTo>
                        <a:pt x="26" y="14"/>
                      </a:lnTo>
                      <a:lnTo>
                        <a:pt x="32" y="12"/>
                      </a:lnTo>
                      <a:lnTo>
                        <a:pt x="40" y="8"/>
                      </a:lnTo>
                      <a:lnTo>
                        <a:pt x="48" y="8"/>
                      </a:lnTo>
                      <a:lnTo>
                        <a:pt x="48" y="8"/>
                      </a:lnTo>
                      <a:lnTo>
                        <a:pt x="50" y="6"/>
                      </a:lnTo>
                      <a:lnTo>
                        <a:pt x="52" y="4"/>
                      </a:lnTo>
                      <a:lnTo>
                        <a:pt x="52" y="4"/>
                      </a:lnTo>
                      <a:lnTo>
                        <a:pt x="50" y="2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4" name="i$ḻíḋe"/>
                <p:cNvSpPr/>
                <p:nvPr/>
              </p:nvSpPr>
              <p:spPr bwMode="auto">
                <a:xfrm>
                  <a:off x="4902200" y="2838450"/>
                  <a:ext cx="82550" cy="82550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0" y="4"/>
                    </a:cxn>
                    <a:cxn ang="0">
                      <a:pos x="22" y="8"/>
                    </a:cxn>
                    <a:cxn ang="0">
                      <a:pos x="14" y="14"/>
                    </a:cxn>
                    <a:cxn ang="0">
                      <a:pos x="8" y="22"/>
                    </a:cxn>
                    <a:cxn ang="0">
                      <a:pos x="4" y="30"/>
                    </a:cxn>
                    <a:cxn ang="0">
                      <a:pos x="0" y="38"/>
                    </a:cxn>
                    <a:cxn ang="0">
                      <a:pos x="0" y="48"/>
                    </a:cxn>
                    <a:cxn ang="0">
                      <a:pos x="0" y="48"/>
                    </a:cxn>
                    <a:cxn ang="0">
                      <a:pos x="2" y="50"/>
                    </a:cxn>
                    <a:cxn ang="0">
                      <a:pos x="4" y="52"/>
                    </a:cxn>
                    <a:cxn ang="0">
                      <a:pos x="4" y="52"/>
                    </a:cxn>
                    <a:cxn ang="0">
                      <a:pos x="6" y="50"/>
                    </a:cxn>
                    <a:cxn ang="0">
                      <a:pos x="8" y="48"/>
                    </a:cxn>
                    <a:cxn ang="0">
                      <a:pos x="8" y="48"/>
                    </a:cxn>
                    <a:cxn ang="0">
                      <a:pos x="8" y="40"/>
                    </a:cxn>
                    <a:cxn ang="0">
                      <a:pos x="12" y="32"/>
                    </a:cxn>
                    <a:cxn ang="0">
                      <a:pos x="14" y="26"/>
                    </a:cxn>
                    <a:cxn ang="0">
                      <a:pos x="20" y="20"/>
                    </a:cxn>
                    <a:cxn ang="0">
                      <a:pos x="26" y="14"/>
                    </a:cxn>
                    <a:cxn ang="0">
                      <a:pos x="32" y="12"/>
                    </a:cxn>
                    <a:cxn ang="0">
                      <a:pos x="40" y="8"/>
                    </a:cxn>
                    <a:cxn ang="0">
                      <a:pos x="48" y="8"/>
                    </a:cxn>
                    <a:cxn ang="0">
                      <a:pos x="48" y="8"/>
                    </a:cxn>
                    <a:cxn ang="0">
                      <a:pos x="50" y="6"/>
                    </a:cxn>
                    <a:cxn ang="0">
                      <a:pos x="52" y="4"/>
                    </a:cxn>
                    <a:cxn ang="0">
                      <a:pos x="52" y="4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2" h="52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4"/>
                      </a:lnTo>
                      <a:lnTo>
                        <a:pt x="8" y="22"/>
                      </a:lnTo>
                      <a:lnTo>
                        <a:pt x="4" y="30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0"/>
                      </a:lnTo>
                      <a:lnTo>
                        <a:pt x="4" y="52"/>
                      </a:lnTo>
                      <a:lnTo>
                        <a:pt x="4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40"/>
                      </a:lnTo>
                      <a:lnTo>
                        <a:pt x="12" y="32"/>
                      </a:lnTo>
                      <a:lnTo>
                        <a:pt x="14" y="26"/>
                      </a:lnTo>
                      <a:lnTo>
                        <a:pt x="20" y="20"/>
                      </a:lnTo>
                      <a:lnTo>
                        <a:pt x="26" y="14"/>
                      </a:lnTo>
                      <a:lnTo>
                        <a:pt x="32" y="12"/>
                      </a:lnTo>
                      <a:lnTo>
                        <a:pt x="40" y="8"/>
                      </a:lnTo>
                      <a:lnTo>
                        <a:pt x="48" y="8"/>
                      </a:lnTo>
                      <a:lnTo>
                        <a:pt x="48" y="8"/>
                      </a:lnTo>
                      <a:lnTo>
                        <a:pt x="50" y="6"/>
                      </a:lnTo>
                      <a:lnTo>
                        <a:pt x="52" y="4"/>
                      </a:lnTo>
                      <a:lnTo>
                        <a:pt x="52" y="4"/>
                      </a:lnTo>
                      <a:lnTo>
                        <a:pt x="50" y="2"/>
                      </a:lnTo>
                      <a:lnTo>
                        <a:pt x="48" y="0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5" name="îSļíḑé"/>
              <p:cNvSpPr/>
              <p:nvPr/>
            </p:nvSpPr>
            <p:spPr bwMode="auto">
              <a:xfrm>
                <a:off x="10366880" y="2787047"/>
                <a:ext cx="370095" cy="370095"/>
              </a:xfrm>
              <a:custGeom>
                <a:avLst/>
                <a:gdLst/>
                <a:ahLst/>
                <a:cxnLst>
                  <a:cxn ang="0">
                    <a:pos x="252" y="2"/>
                  </a:cxn>
                  <a:cxn ang="0">
                    <a:pos x="252" y="2"/>
                  </a:cxn>
                  <a:cxn ang="0">
                    <a:pos x="248" y="0"/>
                  </a:cxn>
                  <a:cxn ang="0">
                    <a:pos x="248" y="0"/>
                  </a:cxn>
                  <a:cxn ang="0">
                    <a:pos x="244" y="2"/>
                  </a:cxn>
                  <a:cxn ang="0">
                    <a:pos x="4" y="162"/>
                  </a:cxn>
                  <a:cxn ang="0">
                    <a:pos x="4" y="162"/>
                  </a:cxn>
                  <a:cxn ang="0">
                    <a:pos x="0" y="164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2" y="172"/>
                  </a:cxn>
                  <a:cxn ang="0">
                    <a:pos x="6" y="176"/>
                  </a:cxn>
                  <a:cxn ang="0">
                    <a:pos x="68" y="200"/>
                  </a:cxn>
                  <a:cxn ang="0">
                    <a:pos x="98" y="252"/>
                  </a:cxn>
                  <a:cxn ang="0">
                    <a:pos x="98" y="252"/>
                  </a:cxn>
                  <a:cxn ang="0">
                    <a:pos x="100" y="254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4" y="256"/>
                  </a:cxn>
                  <a:cxn ang="0">
                    <a:pos x="108" y="254"/>
                  </a:cxn>
                  <a:cxn ang="0">
                    <a:pos x="110" y="252"/>
                  </a:cxn>
                  <a:cxn ang="0">
                    <a:pos x="128" y="224"/>
                  </a:cxn>
                  <a:cxn ang="0">
                    <a:pos x="206" y="256"/>
                  </a:cxn>
                  <a:cxn ang="0">
                    <a:pos x="206" y="256"/>
                  </a:cxn>
                  <a:cxn ang="0">
                    <a:pos x="208" y="256"/>
                  </a:cxn>
                  <a:cxn ang="0">
                    <a:pos x="208" y="256"/>
                  </a:cxn>
                  <a:cxn ang="0">
                    <a:pos x="212" y="254"/>
                  </a:cxn>
                  <a:cxn ang="0">
                    <a:pos x="212" y="254"/>
                  </a:cxn>
                  <a:cxn ang="0">
                    <a:pos x="214" y="252"/>
                  </a:cxn>
                  <a:cxn ang="0">
                    <a:pos x="216" y="250"/>
                  </a:cxn>
                  <a:cxn ang="0">
                    <a:pos x="256" y="10"/>
                  </a:cxn>
                  <a:cxn ang="0">
                    <a:pos x="256" y="10"/>
                  </a:cxn>
                  <a:cxn ang="0">
                    <a:pos x="256" y="4"/>
                  </a:cxn>
                  <a:cxn ang="0">
                    <a:pos x="252" y="2"/>
                  </a:cxn>
                  <a:cxn ang="0">
                    <a:pos x="26" y="166"/>
                  </a:cxn>
                  <a:cxn ang="0">
                    <a:pos x="210" y="42"/>
                  </a:cxn>
                  <a:cxn ang="0">
                    <a:pos x="76" y="186"/>
                  </a:cxn>
                  <a:cxn ang="0">
                    <a:pos x="76" y="186"/>
                  </a:cxn>
                  <a:cxn ang="0">
                    <a:pos x="74" y="186"/>
                  </a:cxn>
                  <a:cxn ang="0">
                    <a:pos x="26" y="166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82" y="192"/>
                  </a:cxn>
                  <a:cxn ang="0">
                    <a:pos x="234" y="30"/>
                  </a:cxn>
                  <a:cxn ang="0">
                    <a:pos x="104" y="232"/>
                  </a:cxn>
                  <a:cxn ang="0">
                    <a:pos x="82" y="192"/>
                  </a:cxn>
                  <a:cxn ang="0">
                    <a:pos x="202" y="236"/>
                  </a:cxn>
                  <a:cxn ang="0">
                    <a:pos x="134" y="210"/>
                  </a:cxn>
                  <a:cxn ang="0">
                    <a:pos x="134" y="210"/>
                  </a:cxn>
                  <a:cxn ang="0">
                    <a:pos x="128" y="208"/>
                  </a:cxn>
                  <a:cxn ang="0">
                    <a:pos x="234" y="46"/>
                  </a:cxn>
                  <a:cxn ang="0">
                    <a:pos x="202" y="236"/>
                  </a:cxn>
                </a:cxnLst>
                <a:rect l="0" t="0" r="r" b="b"/>
                <a:pathLst>
                  <a:path w="256" h="256">
                    <a:moveTo>
                      <a:pt x="252" y="2"/>
                    </a:moveTo>
                    <a:lnTo>
                      <a:pt x="252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44" y="2"/>
                    </a:lnTo>
                    <a:lnTo>
                      <a:pt x="4" y="162"/>
                    </a:lnTo>
                    <a:lnTo>
                      <a:pt x="4" y="162"/>
                    </a:lnTo>
                    <a:lnTo>
                      <a:pt x="0" y="164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6" y="176"/>
                    </a:lnTo>
                    <a:lnTo>
                      <a:pt x="68" y="200"/>
                    </a:lnTo>
                    <a:lnTo>
                      <a:pt x="98" y="252"/>
                    </a:lnTo>
                    <a:lnTo>
                      <a:pt x="98" y="252"/>
                    </a:lnTo>
                    <a:lnTo>
                      <a:pt x="100" y="254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4" y="256"/>
                    </a:lnTo>
                    <a:lnTo>
                      <a:pt x="108" y="254"/>
                    </a:lnTo>
                    <a:lnTo>
                      <a:pt x="110" y="252"/>
                    </a:lnTo>
                    <a:lnTo>
                      <a:pt x="128" y="224"/>
                    </a:lnTo>
                    <a:lnTo>
                      <a:pt x="206" y="256"/>
                    </a:lnTo>
                    <a:lnTo>
                      <a:pt x="206" y="256"/>
                    </a:lnTo>
                    <a:lnTo>
                      <a:pt x="208" y="256"/>
                    </a:lnTo>
                    <a:lnTo>
                      <a:pt x="208" y="256"/>
                    </a:lnTo>
                    <a:lnTo>
                      <a:pt x="212" y="254"/>
                    </a:lnTo>
                    <a:lnTo>
                      <a:pt x="212" y="254"/>
                    </a:lnTo>
                    <a:lnTo>
                      <a:pt x="214" y="252"/>
                    </a:lnTo>
                    <a:lnTo>
                      <a:pt x="216" y="250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4"/>
                    </a:lnTo>
                    <a:lnTo>
                      <a:pt x="252" y="2"/>
                    </a:lnTo>
                    <a:close/>
                    <a:moveTo>
                      <a:pt x="26" y="166"/>
                    </a:moveTo>
                    <a:lnTo>
                      <a:pt x="210" y="42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4" y="186"/>
                    </a:lnTo>
                    <a:lnTo>
                      <a:pt x="26" y="166"/>
                    </a:lnTo>
                    <a:close/>
                    <a:moveTo>
                      <a:pt x="82" y="192"/>
                    </a:moveTo>
                    <a:lnTo>
                      <a:pt x="82" y="192"/>
                    </a:lnTo>
                    <a:lnTo>
                      <a:pt x="82" y="192"/>
                    </a:lnTo>
                    <a:lnTo>
                      <a:pt x="234" y="30"/>
                    </a:lnTo>
                    <a:lnTo>
                      <a:pt x="104" y="232"/>
                    </a:lnTo>
                    <a:lnTo>
                      <a:pt x="82" y="192"/>
                    </a:lnTo>
                    <a:close/>
                    <a:moveTo>
                      <a:pt x="202" y="236"/>
                    </a:moveTo>
                    <a:lnTo>
                      <a:pt x="134" y="210"/>
                    </a:lnTo>
                    <a:lnTo>
                      <a:pt x="134" y="210"/>
                    </a:lnTo>
                    <a:lnTo>
                      <a:pt x="128" y="208"/>
                    </a:lnTo>
                    <a:lnTo>
                      <a:pt x="234" y="46"/>
                    </a:lnTo>
                    <a:lnTo>
                      <a:pt x="202" y="2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26" name="i$ḻîḓê"/>
              <p:cNvGrpSpPr/>
              <p:nvPr/>
            </p:nvGrpSpPr>
            <p:grpSpPr>
              <a:xfrm>
                <a:off x="1052924" y="4239505"/>
                <a:ext cx="10086151" cy="340519"/>
                <a:chOff x="1601301" y="2960948"/>
                <a:chExt cx="10195817" cy="340519"/>
              </a:xfrm>
            </p:grpSpPr>
            <p:sp>
              <p:nvSpPr>
                <p:cNvPr id="40" name="îslíḋe"/>
                <p:cNvSpPr txBox="1"/>
                <p:nvPr/>
              </p:nvSpPr>
              <p:spPr>
                <a:xfrm>
                  <a:off x="1601301" y="2960948"/>
                  <a:ext cx="1300278" cy="34051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activity</a:t>
                  </a:r>
                </a:p>
              </p:txBody>
            </p:sp>
            <p:sp>
              <p:nvSpPr>
                <p:cNvPr id="38" name="í$1îḑe"/>
                <p:cNvSpPr txBox="1"/>
                <p:nvPr/>
              </p:nvSpPr>
              <p:spPr>
                <a:xfrm>
                  <a:off x="3825186" y="2960948"/>
                  <a:ext cx="1300278" cy="34051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none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fragment</a:t>
                  </a:r>
                </a:p>
              </p:txBody>
            </p:sp>
            <p:sp>
              <p:nvSpPr>
                <p:cNvPr id="36" name="ísḷiḋé"/>
                <p:cNvSpPr txBox="1"/>
                <p:nvPr/>
              </p:nvSpPr>
              <p:spPr>
                <a:xfrm>
                  <a:off x="6049071" y="2960948"/>
                  <a:ext cx="1300278" cy="340519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txBody>
                <a:bodyPr wrap="none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db</a:t>
                  </a:r>
                </a:p>
              </p:txBody>
            </p:sp>
            <p:sp>
              <p:nvSpPr>
                <p:cNvPr id="34" name="ïSļïďé"/>
                <p:cNvSpPr txBox="1"/>
                <p:nvPr/>
              </p:nvSpPr>
              <p:spPr>
                <a:xfrm>
                  <a:off x="8272956" y="2960948"/>
                  <a:ext cx="1300278" cy="340519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txBody>
                <a:bodyPr wrap="none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layout</a:t>
                  </a:r>
                </a:p>
              </p:txBody>
            </p:sp>
            <p:sp>
              <p:nvSpPr>
                <p:cNvPr id="32" name="işľîḓé"/>
                <p:cNvSpPr txBox="1"/>
                <p:nvPr/>
              </p:nvSpPr>
              <p:spPr>
                <a:xfrm>
                  <a:off x="10496840" y="2960948"/>
                  <a:ext cx="1300278" cy="340519"/>
                </a:xfrm>
                <a:prstGeom prst="roundRect">
                  <a:avLst/>
                </a:prstGeom>
                <a:solidFill>
                  <a:schemeClr val="accent5"/>
                </a:solidFill>
              </p:spPr>
              <p:txBody>
                <a:bodyPr wrap="none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adapter</a:t>
                  </a:r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2786748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0532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223892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442464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4570095"/>
            <a:ext cx="1343025" cy="98107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80" y="4570095"/>
            <a:ext cx="1819275" cy="160972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030" y="4570730"/>
            <a:ext cx="1956435" cy="1669415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10" y="4575810"/>
            <a:ext cx="1757680" cy="166497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4655820"/>
            <a:ext cx="221932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ZhiHuDaily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104f7908-7dde-4e8d-b08e-39051e89657f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674618" y="1197228"/>
            <a:ext cx="10842763" cy="4936872"/>
            <a:chOff x="669925" y="1232594"/>
            <a:chExt cx="10842763" cy="4936872"/>
          </a:xfrm>
        </p:grpSpPr>
        <p:grpSp>
          <p:nvGrpSpPr>
            <p:cNvPr id="6" name="íšḻídè"/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/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/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3130">
                    <a:defRPr/>
                  </a:pPr>
                  <a:endParaRPr lang="zh-CN" altLang="en-US" sz="170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/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130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/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朱静迪</a:t>
                </a:r>
                <a:endParaRPr lang="en-US" altLang="zh-CN" sz="2000" b="1" dirty="0"/>
              </a:p>
            </p:txBody>
          </p:sp>
          <p:sp>
            <p:nvSpPr>
              <p:cNvPr id="21" name="ïṥļiḋè"/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首页列表，下拉刷新，以天为单位分块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数据库所有内容，整理代码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详情页，</a:t>
                </a:r>
                <a:r>
                  <a:rPr lang="en-US" altLang="zh-CN" sz="1100" dirty="0" err="1" smtClean="0"/>
                  <a:t>webview</a:t>
                </a:r>
                <a:endParaRPr lang="en-US" altLang="zh-CN" sz="1100" dirty="0"/>
              </a:p>
            </p:txBody>
          </p:sp>
        </p:grpSp>
        <p:grpSp>
          <p:nvGrpSpPr>
            <p:cNvPr id="7" name="îṧlîḋè"/>
            <p:cNvGrpSpPr/>
            <p:nvPr/>
          </p:nvGrpSpPr>
          <p:grpSpPr>
            <a:xfrm>
              <a:off x="2766000" y="2935554"/>
              <a:ext cx="8746688" cy="1530952"/>
              <a:chOff x="2766000" y="3017955"/>
              <a:chExt cx="8746688" cy="1530952"/>
            </a:xfrm>
          </p:grpSpPr>
          <p:grpSp>
            <p:nvGrpSpPr>
              <p:cNvPr id="14" name="işḷíḑe"/>
              <p:cNvGrpSpPr/>
              <p:nvPr/>
            </p:nvGrpSpPr>
            <p:grpSpPr>
              <a:xfrm>
                <a:off x="9574268" y="3017955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7" name="íṥ1ïḑé"/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3130">
                    <a:defRPr/>
                  </a:pPr>
                  <a:endParaRPr lang="zh-CN" altLang="en-US" sz="170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/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130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/>
              <p:cNvSpPr txBox="1"/>
              <p:nvPr/>
            </p:nvSpPr>
            <p:spPr bwMode="auto">
              <a:xfrm>
                <a:off x="2766000" y="3294000"/>
                <a:ext cx="65700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梁李昊</a:t>
                </a:r>
                <a:endParaRPr lang="en-US" altLang="zh-CN" sz="2000" b="1" dirty="0"/>
              </a:p>
            </p:txBody>
          </p:sp>
          <p:sp>
            <p:nvSpPr>
              <p:cNvPr id="16" name="işḻiďé"/>
              <p:cNvSpPr/>
              <p:nvPr/>
            </p:nvSpPr>
            <p:spPr bwMode="auto">
              <a:xfrm>
                <a:off x="2766000" y="3735806"/>
                <a:ext cx="6570000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首页</a:t>
                </a:r>
                <a:r>
                  <a:rPr lang="en-US" altLang="zh-CN" sz="1100" b="1" dirty="0" err="1" smtClean="0"/>
                  <a:t>RecyclerView</a:t>
                </a:r>
                <a:r>
                  <a:rPr lang="zh-CN" altLang="en-US" sz="1100" b="1" dirty="0" smtClean="0"/>
                  <a:t>与</a:t>
                </a:r>
                <a:r>
                  <a:rPr lang="en-US" altLang="zh-CN" sz="1100" b="1" dirty="0" err="1" smtClean="0"/>
                  <a:t>cadview</a:t>
                </a:r>
                <a:r>
                  <a:rPr lang="zh-CN" altLang="en-US" sz="1100" b="1" dirty="0" smtClean="0"/>
                  <a:t>的结合使用布局</a:t>
                </a:r>
                <a:endParaRPr lang="en-US" altLang="zh-CN" sz="1100" b="1" dirty="0" smtClean="0"/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 err="1" smtClean="0"/>
                  <a:t>BGABanner</a:t>
                </a:r>
                <a:r>
                  <a:rPr lang="zh-CN" altLang="en-US" sz="1100" dirty="0" smtClean="0"/>
                  <a:t>首页轮播图</a:t>
                </a:r>
                <a:endParaRPr lang="en-US" altLang="zh-CN" sz="1100" dirty="0"/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 smtClean="0"/>
                  <a:t>Toolbar</a:t>
                </a:r>
                <a:r>
                  <a:rPr lang="zh-CN" altLang="en-US" sz="1100" dirty="0" smtClean="0"/>
                  <a:t>内容</a:t>
                </a:r>
                <a:r>
                  <a:rPr lang="en-US" altLang="zh-CN" sz="1100" dirty="0" smtClean="0"/>
                  <a:t> </a:t>
                </a:r>
                <a:endParaRPr lang="en-US" altLang="zh-CN" sz="1100" dirty="0"/>
              </a:p>
            </p:txBody>
          </p:sp>
        </p:grpSp>
        <p:grpSp>
          <p:nvGrpSpPr>
            <p:cNvPr id="8" name="íślíḓê"/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/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/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3130">
                    <a:defRPr/>
                  </a:pPr>
                  <a:endParaRPr lang="zh-CN" altLang="en-US" sz="170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/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130">
                    <a:defRPr/>
                  </a:pPr>
                  <a:r>
                    <a:rPr lang="en-US" altLang="zh-CN" sz="2800" b="1" dirty="0" smtClean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/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林涛</a:t>
                </a:r>
                <a:endParaRPr lang="en-US" altLang="zh-CN" sz="2000" b="1" dirty="0"/>
              </a:p>
            </p:txBody>
          </p:sp>
          <p:sp>
            <p:nvSpPr>
              <p:cNvPr id="11" name="íS1ïḍè"/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知乎日报评论与点赞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 err="1" smtClean="0"/>
                  <a:t>Ilstview</a:t>
                </a:r>
                <a:r>
                  <a:rPr lang="zh-CN" altLang="en-US" sz="1100" dirty="0" smtClean="0"/>
                  <a:t>使用布局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知乎日报首页</a:t>
            </a:r>
            <a:endParaRPr lang="zh-CN" altLang="en-US"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知乎日报首页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ZhiHuDaliy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b0990ecb-a7e5-4e17-9ede-b31e3e10f730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679450" y="1119505"/>
            <a:ext cx="10833100" cy="5738495"/>
            <a:chOff x="687280" y="1119348"/>
            <a:chExt cx="10833208" cy="5738650"/>
          </a:xfrm>
        </p:grpSpPr>
        <p:grpSp>
          <p:nvGrpSpPr>
            <p:cNvPr id="6" name="ïšlidé"/>
            <p:cNvGrpSpPr/>
            <p:nvPr/>
          </p:nvGrpSpPr>
          <p:grpSpPr>
            <a:xfrm>
              <a:off x="4576595" y="1208017"/>
              <a:ext cx="2955469" cy="5649981"/>
              <a:chOff x="4632257" y="1414876"/>
              <a:chExt cx="2847284" cy="5443124"/>
            </a:xfrm>
          </p:grpSpPr>
          <p:sp>
            <p:nvSpPr>
              <p:cNvPr id="26" name="iśḷíḋè"/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îš1íďé"/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8" name="ïṣľïḑè"/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9" name="ïṧľïḑè"/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ṡliḍè"/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1" name="iṩliḍe"/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îśļïḑe"/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íṥ1îḋè"/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Slîḑé"/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5" name="íśḷídê"/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śļîdè"/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5500"/>
                <a:endParaRPr sz="3200"/>
              </a:p>
            </p:txBody>
          </p:sp>
          <p:sp>
            <p:nvSpPr>
              <p:cNvPr id="37" name="íṣliḋè"/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8" name="îṧlíḑe"/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9" name="iṧ1ïďè"/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0" name="iṩḷîḓe"/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1" name="íS1ïďe"/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</p:grpSp>
        <p:grpSp>
          <p:nvGrpSpPr>
            <p:cNvPr id="8" name="íṩļiḍè"/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22" name="íṣḷïdê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 smtClean="0"/>
                  <a:t>Logo</a:t>
                </a:r>
                <a:r>
                  <a:rPr lang="zh-CN" altLang="en-US" sz="1100" dirty="0" smtClean="0"/>
                  <a:t>以及当前页的头部信息，直观感受到这是个首页</a:t>
                </a:r>
                <a:endParaRPr lang="zh-CN" altLang="en-US" sz="1100" dirty="0"/>
              </a:p>
            </p:txBody>
          </p:sp>
          <p:sp>
            <p:nvSpPr>
              <p:cNvPr id="23" name="ïṡľïďè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smtClean="0"/>
                  <a:t>01.toolbar</a:t>
                </a:r>
                <a:endParaRPr lang="zh-CN" altLang="zh-CN" sz="2000" b="1" dirty="0"/>
              </a:p>
            </p:txBody>
          </p:sp>
        </p:grpSp>
        <p:grpSp>
          <p:nvGrpSpPr>
            <p:cNvPr id="9" name="îŝ1iḋé"/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20" name="ïşlîďe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自动切换，轮播图包含了图片以及文字</a:t>
                </a:r>
                <a:endParaRPr lang="zh-CN" altLang="en-US" sz="1100" dirty="0"/>
              </a:p>
            </p:txBody>
          </p:sp>
          <p:sp>
            <p:nvSpPr>
              <p:cNvPr id="21" name="ïṩľïdé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smtClean="0"/>
                  <a:t>02.</a:t>
                </a:r>
                <a:r>
                  <a:rPr lang="zh-CN" altLang="en-US" sz="2000" b="1" dirty="0" smtClean="0"/>
                  <a:t>轮播图</a:t>
                </a:r>
                <a:endParaRPr lang="zh-CN" altLang="en-US" sz="2000" b="1" dirty="0"/>
              </a:p>
            </p:txBody>
          </p:sp>
        </p:grpSp>
        <p:grpSp>
          <p:nvGrpSpPr>
            <p:cNvPr id="10" name="íṧlïḍè"/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8" name="îṡlíḓe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下拉刷新（瀑布流），每天的新闻都会置顶一个当天的时间</a:t>
                </a:r>
                <a:endParaRPr lang="zh-CN" altLang="en-US" sz="1100" dirty="0"/>
              </a:p>
            </p:txBody>
          </p:sp>
          <p:sp>
            <p:nvSpPr>
              <p:cNvPr id="19" name="íṣḷiḓe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03</a:t>
                </a:r>
                <a:r>
                  <a:rPr lang="en-US" altLang="zh-CN" sz="2000" b="1" dirty="0" smtClean="0"/>
                  <a:t>.</a:t>
                </a:r>
                <a:r>
                  <a:rPr lang="en-US" altLang="zh-CN" sz="2000" b="1" dirty="0"/>
                  <a:t> </a:t>
                </a:r>
                <a:r>
                  <a:rPr lang="en-US" altLang="zh-CN" sz="2000" b="1" dirty="0" err="1" smtClean="0"/>
                  <a:t>RecyclerView</a:t>
                </a:r>
                <a:endParaRPr lang="en-US" altLang="zh-CN" sz="2000" b="1" dirty="0" smtClean="0"/>
              </a:p>
              <a:p>
                <a:pPr>
                  <a:spcBef>
                    <a:spcPct val="0"/>
                  </a:spcBef>
                </a:pPr>
                <a:r>
                  <a:rPr lang="zh-CN" altLang="en-US" sz="2000" b="1" dirty="0" smtClean="0"/>
                  <a:t>和</a:t>
                </a:r>
                <a:r>
                  <a:rPr lang="en-US" altLang="zh-CN" sz="2000" b="1" dirty="0" err="1"/>
                  <a:t>CardView</a:t>
                </a:r>
                <a:r>
                  <a:rPr lang="zh-CN" altLang="en-US" sz="2000" b="1" dirty="0"/>
                  <a:t>的使用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 b="1" dirty="0"/>
              </a:p>
            </p:txBody>
          </p:sp>
        </p:grpSp>
        <p:cxnSp>
          <p:nvCxnSpPr>
            <p:cNvPr id="11" name="肘形连接符 41"/>
            <p:cNvCxnSpPr>
              <a:endCxn id="22" idx="1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42"/>
            <p:cNvCxnSpPr>
              <a:endCxn id="18" idx="1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571000" y="2606637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571000" y="4322840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iśḷíḑê"/>
            <p:cNvGrpSpPr/>
            <p:nvPr/>
          </p:nvGrpSpPr>
          <p:grpSpPr>
            <a:xfrm>
              <a:off x="687280" y="2444325"/>
              <a:ext cx="3805235" cy="1998194"/>
              <a:chOff x="687278" y="2398652"/>
              <a:chExt cx="3524773" cy="1998194"/>
            </a:xfrm>
          </p:grpSpPr>
          <p:sp>
            <p:nvSpPr>
              <p:cNvPr id="16" name="í$ḷidè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 smtClean="0"/>
                  <a:t>Toolbar</a:t>
                </a:r>
                <a:r>
                  <a:rPr lang="zh-CN" altLang="en-US" sz="1100" dirty="0" smtClean="0"/>
                  <a:t>内容</a:t>
                </a:r>
                <a:endParaRPr lang="en-US" altLang="zh-CN" sz="11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 smtClean="0"/>
                  <a:t>轮播图</a:t>
                </a:r>
                <a:endParaRPr lang="en-US" altLang="zh-CN" sz="11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 smtClean="0"/>
                  <a:t>新闻列表，每天的新闻都会置顶一个新闻日期</a:t>
                </a:r>
                <a:endParaRPr lang="en-US" altLang="zh-CN" sz="11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 smtClean="0"/>
                  <a:t>点击列表进入详情页</a:t>
                </a:r>
                <a:endParaRPr lang="en-US" altLang="zh-CN" sz="11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100" dirty="0"/>
              </a:p>
            </p:txBody>
          </p:sp>
          <p:sp>
            <p:nvSpPr>
              <p:cNvPr id="17" name="íš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400" b="1" dirty="0"/>
              </a:p>
            </p:txBody>
          </p:sp>
        </p:grpSp>
      </p:grpSp>
      <p:sp>
        <p:nvSpPr>
          <p:cNvPr id="49" name="íSḷïḋè"/>
          <p:cNvSpPr/>
          <p:nvPr/>
        </p:nvSpPr>
        <p:spPr>
          <a:xfrm>
            <a:off x="6425016" y="2792575"/>
            <a:ext cx="969103" cy="104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9" h="20775" extrusionOk="0">
                <a:moveTo>
                  <a:pt x="11979" y="321"/>
                </a:moveTo>
                <a:lnTo>
                  <a:pt x="14198" y="25"/>
                </a:lnTo>
                <a:cubicBezTo>
                  <a:pt x="16316" y="-152"/>
                  <a:pt x="18392" y="635"/>
                  <a:pt x="19756" y="2130"/>
                </a:cubicBezTo>
                <a:cubicBezTo>
                  <a:pt x="20533" y="2983"/>
                  <a:pt x="21024" y="4006"/>
                  <a:pt x="21091" y="5079"/>
                </a:cubicBezTo>
                <a:cubicBezTo>
                  <a:pt x="21161" y="6223"/>
                  <a:pt x="20745" y="7365"/>
                  <a:pt x="19897" y="8250"/>
                </a:cubicBezTo>
                <a:lnTo>
                  <a:pt x="9194" y="19301"/>
                </a:lnTo>
                <a:cubicBezTo>
                  <a:pt x="6885" y="21448"/>
                  <a:pt x="3037" y="21219"/>
                  <a:pt x="1049" y="18817"/>
                </a:cubicBezTo>
                <a:cubicBezTo>
                  <a:pt x="-439" y="17019"/>
                  <a:pt x="-334" y="14507"/>
                  <a:pt x="1299" y="12818"/>
                </a:cubicBezTo>
                <a:lnTo>
                  <a:pt x="10612" y="3166"/>
                </a:lnTo>
                <a:lnTo>
                  <a:pt x="10653" y="1586"/>
                </a:lnTo>
                <a:lnTo>
                  <a:pt x="11979" y="32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işḷidê"/>
          <p:cNvSpPr/>
          <p:nvPr/>
        </p:nvSpPr>
        <p:spPr>
          <a:xfrm>
            <a:off x="6372947" y="3363783"/>
            <a:ext cx="1234468" cy="118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9" h="21247" extrusionOk="0">
                <a:moveTo>
                  <a:pt x="13178" y="875"/>
                </a:moveTo>
                <a:cubicBezTo>
                  <a:pt x="13623" y="687"/>
                  <a:pt x="14078" y="527"/>
                  <a:pt x="14541" y="394"/>
                </a:cubicBezTo>
                <a:cubicBezTo>
                  <a:pt x="15086" y="238"/>
                  <a:pt x="15640" y="121"/>
                  <a:pt x="16200" y="43"/>
                </a:cubicBezTo>
                <a:cubicBezTo>
                  <a:pt x="18239" y="-250"/>
                  <a:pt x="20199" y="975"/>
                  <a:pt x="20913" y="2989"/>
                </a:cubicBezTo>
                <a:cubicBezTo>
                  <a:pt x="21508" y="4668"/>
                  <a:pt x="21088" y="6556"/>
                  <a:pt x="19845" y="7790"/>
                </a:cubicBezTo>
                <a:lnTo>
                  <a:pt x="6683" y="20161"/>
                </a:lnTo>
                <a:cubicBezTo>
                  <a:pt x="5736" y="21016"/>
                  <a:pt x="4551" y="21350"/>
                  <a:pt x="3421" y="21220"/>
                </a:cubicBezTo>
                <a:cubicBezTo>
                  <a:pt x="2307" y="21092"/>
                  <a:pt x="1221" y="20509"/>
                  <a:pt x="560" y="19419"/>
                </a:cubicBezTo>
                <a:cubicBezTo>
                  <a:pt x="19" y="18527"/>
                  <a:pt x="-92" y="17480"/>
                  <a:pt x="67" y="16504"/>
                </a:cubicBezTo>
                <a:cubicBezTo>
                  <a:pt x="226" y="15530"/>
                  <a:pt x="658" y="14598"/>
                  <a:pt x="1357" y="13840"/>
                </a:cubicBezTo>
                <a:lnTo>
                  <a:pt x="13178" y="87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îṧľîdé"/>
          <p:cNvSpPr/>
          <p:nvPr/>
        </p:nvSpPr>
        <p:spPr>
          <a:xfrm>
            <a:off x="6526366" y="4050130"/>
            <a:ext cx="1048670" cy="892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4" h="21417" extrusionOk="0">
                <a:moveTo>
                  <a:pt x="13723" y="701"/>
                </a:moveTo>
                <a:cubicBezTo>
                  <a:pt x="14666" y="193"/>
                  <a:pt x="15664" y="-30"/>
                  <a:pt x="16643" y="3"/>
                </a:cubicBezTo>
                <a:cubicBezTo>
                  <a:pt x="17735" y="40"/>
                  <a:pt x="18858" y="399"/>
                  <a:pt x="19702" y="1351"/>
                </a:cubicBezTo>
                <a:cubicBezTo>
                  <a:pt x="20874" y="2672"/>
                  <a:pt x="21133" y="4608"/>
                  <a:pt x="20969" y="6392"/>
                </a:cubicBezTo>
                <a:cubicBezTo>
                  <a:pt x="20845" y="7739"/>
                  <a:pt x="20488" y="9043"/>
                  <a:pt x="19903" y="10204"/>
                </a:cubicBezTo>
                <a:cubicBezTo>
                  <a:pt x="19369" y="11266"/>
                  <a:pt x="18647" y="12208"/>
                  <a:pt x="17755" y="12956"/>
                </a:cubicBezTo>
                <a:cubicBezTo>
                  <a:pt x="16177" y="14482"/>
                  <a:pt x="14522" y="15893"/>
                  <a:pt x="12802" y="17182"/>
                </a:cubicBezTo>
                <a:cubicBezTo>
                  <a:pt x="11014" y="18520"/>
                  <a:pt x="9158" y="19724"/>
                  <a:pt x="7244" y="20785"/>
                </a:cubicBezTo>
                <a:cubicBezTo>
                  <a:pt x="5997" y="21459"/>
                  <a:pt x="4679" y="21570"/>
                  <a:pt x="3461" y="21233"/>
                </a:cubicBezTo>
                <a:cubicBezTo>
                  <a:pt x="2199" y="20884"/>
                  <a:pt x="976" y="20030"/>
                  <a:pt x="351" y="18494"/>
                </a:cubicBezTo>
                <a:cubicBezTo>
                  <a:pt x="-467" y="16483"/>
                  <a:pt x="192" y="14049"/>
                  <a:pt x="1838" y="12992"/>
                </a:cubicBezTo>
                <a:lnTo>
                  <a:pt x="13723" y="70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888" y="1694830"/>
            <a:ext cx="1657555" cy="29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知乎日报内容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ZhiHuDaliy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b0990ecb-a7e5-4e17-9ede-b31e3e10f730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/>
        </p:nvGrpSpPr>
        <p:grpSpPr>
          <a:xfrm>
            <a:off x="679450" y="1119505"/>
            <a:ext cx="10833100" cy="5738495"/>
            <a:chOff x="687280" y="1119348"/>
            <a:chExt cx="10833208" cy="5738650"/>
          </a:xfrm>
        </p:grpSpPr>
        <p:grpSp>
          <p:nvGrpSpPr>
            <p:cNvPr id="6" name="ïšlidé"/>
            <p:cNvGrpSpPr/>
            <p:nvPr/>
          </p:nvGrpSpPr>
          <p:grpSpPr>
            <a:xfrm>
              <a:off x="4576595" y="1208017"/>
              <a:ext cx="2955469" cy="5649981"/>
              <a:chOff x="4632257" y="1414876"/>
              <a:chExt cx="2847284" cy="5443124"/>
            </a:xfrm>
          </p:grpSpPr>
          <p:sp>
            <p:nvSpPr>
              <p:cNvPr id="26" name="iśḷíḋè"/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îš1íďé"/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8" name="ïṣľïḑè"/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9" name="ïṧľïḑè"/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ṡliḍè"/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1" name="iṩliḍe"/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îśļïḑe"/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íṥ1îḋè"/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Slîḑé"/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5" name="íśḷídê"/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śļîdè"/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5500"/>
                <a:endParaRPr sz="3200"/>
              </a:p>
            </p:txBody>
          </p:sp>
          <p:sp>
            <p:nvSpPr>
              <p:cNvPr id="37" name="íṣliḋè"/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8" name="îṧlíḑe"/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9" name="iṧ1ïďè"/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0" name="iṩḷîḓe"/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1" name="íS1ïďe"/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/>
              </a:p>
            </p:txBody>
          </p:sp>
        </p:grpSp>
        <p:grpSp>
          <p:nvGrpSpPr>
            <p:cNvPr id="8" name="íṩļiḍè"/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22" name="íṣḷïdê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箭头图标添加了返回操作</a:t>
                </a:r>
                <a:endParaRPr lang="zh-CN" altLang="en-US" sz="1100" dirty="0"/>
              </a:p>
            </p:txBody>
          </p:sp>
          <p:sp>
            <p:nvSpPr>
              <p:cNvPr id="23" name="ïṡľïďè"/>
              <p:cNvSpPr txBox="1"/>
              <p:nvPr/>
            </p:nvSpPr>
            <p:spPr bwMode="auto">
              <a:xfrm>
                <a:off x="8436000" y="1123950"/>
                <a:ext cx="3082900" cy="465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smtClean="0"/>
                  <a:t>01.Toolbar</a:t>
                </a:r>
                <a:r>
                  <a:rPr lang="zh-CN" altLang="en-US" sz="2000" b="1" dirty="0" smtClean="0"/>
                  <a:t>图标（</a:t>
                </a:r>
                <a:r>
                  <a:rPr lang="en-US" altLang="zh-CN" sz="2000" b="1" dirty="0" smtClean="0"/>
                  <a:t>1</a:t>
                </a:r>
                <a:r>
                  <a:rPr lang="zh-CN" altLang="en-US" sz="2000" b="1" dirty="0" smtClean="0"/>
                  <a:t>）</a:t>
                </a:r>
                <a:endParaRPr lang="zh-CN" altLang="zh-CN" sz="2000" b="1" dirty="0"/>
              </a:p>
            </p:txBody>
          </p:sp>
        </p:grpSp>
        <p:grpSp>
          <p:nvGrpSpPr>
            <p:cNvPr id="9" name="îŝ1iḋé"/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20" name="ïşlîďe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接口获取的点赞数以及评论数</a:t>
                </a:r>
                <a:endParaRPr lang="zh-CN" altLang="en-US" sz="1100" dirty="0"/>
              </a:p>
            </p:txBody>
          </p:sp>
          <p:sp>
            <p:nvSpPr>
              <p:cNvPr id="21" name="ïṩľïdé"/>
              <p:cNvSpPr txBox="1"/>
              <p:nvPr/>
            </p:nvSpPr>
            <p:spPr bwMode="auto">
              <a:xfrm>
                <a:off x="8436000" y="1123950"/>
                <a:ext cx="3082900" cy="465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smtClean="0"/>
                  <a:t>02.Toolbar</a:t>
                </a:r>
                <a:r>
                  <a:rPr lang="zh-CN" altLang="en-US" sz="2000" b="1" dirty="0" smtClean="0"/>
                  <a:t>图标（</a:t>
                </a:r>
                <a:r>
                  <a:rPr lang="en-US" altLang="zh-CN" sz="2000" b="1" dirty="0" smtClean="0"/>
                  <a:t>2</a:t>
                </a:r>
                <a:r>
                  <a:rPr lang="zh-CN" altLang="en-US" sz="2000" b="1" dirty="0" smtClean="0"/>
                  <a:t>）</a:t>
                </a:r>
                <a:endParaRPr lang="zh-CN" altLang="en-US" sz="2000" b="1" dirty="0"/>
              </a:p>
            </p:txBody>
          </p:sp>
        </p:grpSp>
        <p:grpSp>
          <p:nvGrpSpPr>
            <p:cNvPr id="10" name="íṧlïḍè"/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8" name="îṡlíḓe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smtClean="0"/>
                  <a:t>实现详情页面的总体</a:t>
                </a:r>
                <a:endParaRPr lang="zh-CN" altLang="en-US" sz="1100" dirty="0"/>
              </a:p>
            </p:txBody>
          </p:sp>
          <p:sp>
            <p:nvSpPr>
              <p:cNvPr id="19" name="íṣḷiḓe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smtClean="0"/>
                  <a:t>03.webview</a:t>
                </a:r>
                <a:endParaRPr lang="zh-CN" altLang="en-US" sz="2000" b="1" dirty="0"/>
              </a:p>
            </p:txBody>
          </p:sp>
        </p:grpSp>
        <p:cxnSp>
          <p:nvCxnSpPr>
            <p:cNvPr id="11" name="肘形连接符 41"/>
            <p:cNvCxnSpPr>
              <a:stCxn id="24" idx="6"/>
              <a:endCxn id="22" idx="1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42"/>
            <p:cNvCxnSpPr>
              <a:stCxn id="24" idx="6"/>
              <a:endCxn id="18" idx="1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571000" y="2606637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571000" y="4322840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iśḷíḑê"/>
            <p:cNvGrpSpPr/>
            <p:nvPr/>
          </p:nvGrpSpPr>
          <p:grpSpPr>
            <a:xfrm>
              <a:off x="687280" y="2444325"/>
              <a:ext cx="3805235" cy="1998194"/>
              <a:chOff x="687278" y="2398652"/>
              <a:chExt cx="3524773" cy="1998194"/>
            </a:xfrm>
          </p:grpSpPr>
          <p:sp>
            <p:nvSpPr>
              <p:cNvPr id="16" name="í$ḷidè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 err="1" smtClean="0"/>
                  <a:t>Webview</a:t>
                </a:r>
                <a:r>
                  <a:rPr lang="zh-CN" altLang="en-US" sz="1100" dirty="0" smtClean="0"/>
                  <a:t>组件的使用，首页点击进来的详情页面，左上角为返回按钮，右上角有显示该新闻的评论数以及点赞数</a:t>
                </a:r>
                <a:endParaRPr lang="en-US" altLang="zh-CN" sz="1100" dirty="0"/>
              </a:p>
            </p:txBody>
          </p:sp>
          <p:sp>
            <p:nvSpPr>
              <p:cNvPr id="17" name="íš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400" b="1" dirty="0"/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83" y="1690241"/>
            <a:ext cx="1673560" cy="2942213"/>
          </a:xfrm>
          <a:prstGeom prst="rect">
            <a:avLst/>
          </a:prstGeom>
        </p:spPr>
      </p:pic>
      <p:sp>
        <p:nvSpPr>
          <p:cNvPr id="50" name="işḷidê"/>
          <p:cNvSpPr/>
          <p:nvPr/>
        </p:nvSpPr>
        <p:spPr>
          <a:xfrm>
            <a:off x="6372947" y="3363783"/>
            <a:ext cx="1234468" cy="118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9" h="21247" extrusionOk="0">
                <a:moveTo>
                  <a:pt x="13178" y="875"/>
                </a:moveTo>
                <a:cubicBezTo>
                  <a:pt x="13623" y="687"/>
                  <a:pt x="14078" y="527"/>
                  <a:pt x="14541" y="394"/>
                </a:cubicBezTo>
                <a:cubicBezTo>
                  <a:pt x="15086" y="238"/>
                  <a:pt x="15640" y="121"/>
                  <a:pt x="16200" y="43"/>
                </a:cubicBezTo>
                <a:cubicBezTo>
                  <a:pt x="18239" y="-250"/>
                  <a:pt x="20199" y="975"/>
                  <a:pt x="20913" y="2989"/>
                </a:cubicBezTo>
                <a:cubicBezTo>
                  <a:pt x="21508" y="4668"/>
                  <a:pt x="21088" y="6556"/>
                  <a:pt x="19845" y="7790"/>
                </a:cubicBezTo>
                <a:lnTo>
                  <a:pt x="6683" y="20161"/>
                </a:lnTo>
                <a:cubicBezTo>
                  <a:pt x="5736" y="21016"/>
                  <a:pt x="4551" y="21350"/>
                  <a:pt x="3421" y="21220"/>
                </a:cubicBezTo>
                <a:cubicBezTo>
                  <a:pt x="2307" y="21092"/>
                  <a:pt x="1221" y="20509"/>
                  <a:pt x="560" y="19419"/>
                </a:cubicBezTo>
                <a:cubicBezTo>
                  <a:pt x="19" y="18527"/>
                  <a:pt x="-92" y="17480"/>
                  <a:pt x="67" y="16504"/>
                </a:cubicBezTo>
                <a:cubicBezTo>
                  <a:pt x="226" y="15530"/>
                  <a:pt x="658" y="14598"/>
                  <a:pt x="1357" y="13840"/>
                </a:cubicBezTo>
                <a:lnTo>
                  <a:pt x="13178" y="87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íSḷïḋè"/>
          <p:cNvSpPr/>
          <p:nvPr/>
        </p:nvSpPr>
        <p:spPr>
          <a:xfrm>
            <a:off x="6425016" y="2792575"/>
            <a:ext cx="969103" cy="104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9" h="20775" extrusionOk="0">
                <a:moveTo>
                  <a:pt x="11979" y="321"/>
                </a:moveTo>
                <a:lnTo>
                  <a:pt x="14198" y="25"/>
                </a:lnTo>
                <a:cubicBezTo>
                  <a:pt x="16316" y="-152"/>
                  <a:pt x="18392" y="635"/>
                  <a:pt x="19756" y="2130"/>
                </a:cubicBezTo>
                <a:cubicBezTo>
                  <a:pt x="20533" y="2983"/>
                  <a:pt x="21024" y="4006"/>
                  <a:pt x="21091" y="5079"/>
                </a:cubicBezTo>
                <a:cubicBezTo>
                  <a:pt x="21161" y="6223"/>
                  <a:pt x="20745" y="7365"/>
                  <a:pt x="19897" y="8250"/>
                </a:cubicBezTo>
                <a:lnTo>
                  <a:pt x="9194" y="19301"/>
                </a:lnTo>
                <a:cubicBezTo>
                  <a:pt x="6885" y="21448"/>
                  <a:pt x="3037" y="21219"/>
                  <a:pt x="1049" y="18817"/>
                </a:cubicBezTo>
                <a:cubicBezTo>
                  <a:pt x="-439" y="17019"/>
                  <a:pt x="-334" y="14507"/>
                  <a:pt x="1299" y="12818"/>
                </a:cubicBezTo>
                <a:lnTo>
                  <a:pt x="10612" y="3166"/>
                </a:lnTo>
                <a:lnTo>
                  <a:pt x="10653" y="1586"/>
                </a:lnTo>
                <a:lnTo>
                  <a:pt x="11979" y="32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îṧľîdé"/>
          <p:cNvSpPr/>
          <p:nvPr/>
        </p:nvSpPr>
        <p:spPr>
          <a:xfrm>
            <a:off x="6526366" y="4050130"/>
            <a:ext cx="1048670" cy="892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4" h="21417" extrusionOk="0">
                <a:moveTo>
                  <a:pt x="13723" y="701"/>
                </a:moveTo>
                <a:cubicBezTo>
                  <a:pt x="14666" y="193"/>
                  <a:pt x="15664" y="-30"/>
                  <a:pt x="16643" y="3"/>
                </a:cubicBezTo>
                <a:cubicBezTo>
                  <a:pt x="17735" y="40"/>
                  <a:pt x="18858" y="399"/>
                  <a:pt x="19702" y="1351"/>
                </a:cubicBezTo>
                <a:cubicBezTo>
                  <a:pt x="20874" y="2672"/>
                  <a:pt x="21133" y="4608"/>
                  <a:pt x="20969" y="6392"/>
                </a:cubicBezTo>
                <a:cubicBezTo>
                  <a:pt x="20845" y="7739"/>
                  <a:pt x="20488" y="9043"/>
                  <a:pt x="19903" y="10204"/>
                </a:cubicBezTo>
                <a:cubicBezTo>
                  <a:pt x="19369" y="11266"/>
                  <a:pt x="18647" y="12208"/>
                  <a:pt x="17755" y="12956"/>
                </a:cubicBezTo>
                <a:cubicBezTo>
                  <a:pt x="16177" y="14482"/>
                  <a:pt x="14522" y="15893"/>
                  <a:pt x="12802" y="17182"/>
                </a:cubicBezTo>
                <a:cubicBezTo>
                  <a:pt x="11014" y="18520"/>
                  <a:pt x="9158" y="19724"/>
                  <a:pt x="7244" y="20785"/>
                </a:cubicBezTo>
                <a:cubicBezTo>
                  <a:pt x="5997" y="21459"/>
                  <a:pt x="4679" y="21570"/>
                  <a:pt x="3461" y="21233"/>
                </a:cubicBezTo>
                <a:cubicBezTo>
                  <a:pt x="2199" y="20884"/>
                  <a:pt x="976" y="20030"/>
                  <a:pt x="351" y="18494"/>
                </a:cubicBezTo>
                <a:cubicBezTo>
                  <a:pt x="-467" y="16483"/>
                  <a:pt x="192" y="14049"/>
                  <a:pt x="1838" y="12992"/>
                </a:cubicBezTo>
                <a:lnTo>
                  <a:pt x="13723" y="70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24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5ff57-a39c-496a-8f96-726bae8f6252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103</TotalTime>
  <Words>693</Words>
  <Application>Microsoft Macintosh PowerPoint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Impact</vt:lpstr>
      <vt:lpstr>宋体</vt:lpstr>
      <vt:lpstr>微软雅黑</vt:lpstr>
      <vt:lpstr>主题5</vt:lpstr>
      <vt:lpstr> 基于android实现的第三方</vt:lpstr>
      <vt:lpstr>PowerPoint 演示文稿</vt:lpstr>
      <vt:lpstr>项目框架与分工</vt:lpstr>
      <vt:lpstr>项目主要架构图</vt:lpstr>
      <vt:lpstr>项目分工</vt:lpstr>
      <vt:lpstr>知乎日报首页</vt:lpstr>
      <vt:lpstr>知乎日报首页</vt:lpstr>
      <vt:lpstr>Section Header Here</vt:lpstr>
      <vt:lpstr>知乎日报内容</vt:lpstr>
      <vt:lpstr>知乎日报评论与点赞</vt:lpstr>
      <vt:lpstr>知乎评论与点赞</vt:lpstr>
      <vt:lpstr>代码细节-Comment知乎日报app(1).pptxFragment</vt:lpstr>
      <vt:lpstr>代码细节-CommentAdapter</vt:lpstr>
      <vt:lpstr>（题外话）优秀的代码版本管理工具Git+Github</vt:lpstr>
      <vt:lpstr>Thanks. 感谢你的观看.</vt:lpstr>
    </vt:vector>
  </TitlesOfParts>
  <Manager>iSlide</Manager>
  <Company>iSlide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用户</cp:lastModifiedBy>
  <cp:revision>55</cp:revision>
  <cp:lastPrinted>2017-10-26T16:00:00Z</cp:lastPrinted>
  <dcterms:created xsi:type="dcterms:W3CDTF">2017-10-26T16:00:00Z</dcterms:created>
  <dcterms:modified xsi:type="dcterms:W3CDTF">2018-12-18T13:44:51Z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2052-10.1.0.7697</vt:lpwstr>
  </property>
</Properties>
</file>