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74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B8514-83B0-470A-BF6E-3C180F2E9FB4}" v="71" dt="2024-01-22T17:24:13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>
        <p:scale>
          <a:sx n="100" d="100"/>
          <a:sy n="100" d="100"/>
        </p:scale>
        <p:origin x="15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Billings" userId="4ec70cba-514c-4d15-b31b-62c841b1aeac" providerId="ADAL" clId="{D31B8514-83B0-470A-BF6E-3C180F2E9FB4}"/>
    <pc:docChg chg="undo custSel addSld delSld modSld">
      <pc:chgData name="Wesley Billings" userId="4ec70cba-514c-4d15-b31b-62c841b1aeac" providerId="ADAL" clId="{D31B8514-83B0-470A-BF6E-3C180F2E9FB4}" dt="2024-01-22T17:24:36.689" v="869" actId="1076"/>
      <pc:docMkLst>
        <pc:docMk/>
      </pc:docMkLst>
      <pc:sldChg chg="addSp modSp add mod">
        <pc:chgData name="Wesley Billings" userId="4ec70cba-514c-4d15-b31b-62c841b1aeac" providerId="ADAL" clId="{D31B8514-83B0-470A-BF6E-3C180F2E9FB4}" dt="2024-01-22T17:00:06.772" v="82" actId="1076"/>
        <pc:sldMkLst>
          <pc:docMk/>
          <pc:sldMk cId="285635060" sldId="262"/>
        </pc:sldMkLst>
        <pc:spChg chg="add mod">
          <ac:chgData name="Wesley Billings" userId="4ec70cba-514c-4d15-b31b-62c841b1aeac" providerId="ADAL" clId="{D31B8514-83B0-470A-BF6E-3C180F2E9FB4}" dt="2024-01-22T17:00:06.772" v="82" actId="1076"/>
          <ac:spMkLst>
            <pc:docMk/>
            <pc:sldMk cId="285635060" sldId="262"/>
            <ac:spMk id="2" creationId="{85A35E64-F2F4-190C-3271-D41C314A7ABE}"/>
          </ac:spMkLst>
        </pc:spChg>
      </pc:sldChg>
      <pc:sldChg chg="addSp delSp modSp new mod modClrScheme chgLayout">
        <pc:chgData name="Wesley Billings" userId="4ec70cba-514c-4d15-b31b-62c841b1aeac" providerId="ADAL" clId="{D31B8514-83B0-470A-BF6E-3C180F2E9FB4}" dt="2024-01-22T17:13:02.200" v="617" actId="1076"/>
        <pc:sldMkLst>
          <pc:docMk/>
          <pc:sldMk cId="4051725593" sldId="263"/>
        </pc:sldMkLst>
        <pc:spChg chg="add mod ord">
          <ac:chgData name="Wesley Billings" userId="4ec70cba-514c-4d15-b31b-62c841b1aeac" providerId="ADAL" clId="{D31B8514-83B0-470A-BF6E-3C180F2E9FB4}" dt="2024-01-22T17:12:55.219" v="616" actId="700"/>
          <ac:spMkLst>
            <pc:docMk/>
            <pc:sldMk cId="4051725593" sldId="263"/>
            <ac:spMk id="2" creationId="{C875DCA5-0120-D261-EF23-4FA22D0EA0CF}"/>
          </ac:spMkLst>
        </pc:spChg>
        <pc:spChg chg="add del mod">
          <ac:chgData name="Wesley Billings" userId="4ec70cba-514c-4d15-b31b-62c841b1aeac" providerId="ADAL" clId="{D31B8514-83B0-470A-BF6E-3C180F2E9FB4}" dt="2024-01-22T17:12:45.539" v="613" actId="478"/>
          <ac:spMkLst>
            <pc:docMk/>
            <pc:sldMk cId="4051725593" sldId="263"/>
            <ac:spMk id="3" creationId="{39E5DCCB-8826-5C1B-4099-AAFBECC9E660}"/>
          </ac:spMkLst>
        </pc:spChg>
        <pc:spChg chg="add del mod">
          <ac:chgData name="Wesley Billings" userId="4ec70cba-514c-4d15-b31b-62c841b1aeac" providerId="ADAL" clId="{D31B8514-83B0-470A-BF6E-3C180F2E9FB4}" dt="2024-01-22T17:12:55.219" v="616" actId="700"/>
          <ac:spMkLst>
            <pc:docMk/>
            <pc:sldMk cId="4051725593" sldId="263"/>
            <ac:spMk id="5" creationId="{521329A6-8310-AD29-B24C-48CC65913761}"/>
          </ac:spMkLst>
        </pc:spChg>
        <pc:picChg chg="add mod">
          <ac:chgData name="Wesley Billings" userId="4ec70cba-514c-4d15-b31b-62c841b1aeac" providerId="ADAL" clId="{D31B8514-83B0-470A-BF6E-3C180F2E9FB4}" dt="2024-01-22T17:13:02.200" v="617" actId="1076"/>
          <ac:picMkLst>
            <pc:docMk/>
            <pc:sldMk cId="4051725593" sldId="263"/>
            <ac:picMk id="7" creationId="{ED0D2974-CAC3-4398-F4CA-18801386E982}"/>
          </ac:picMkLst>
        </pc:picChg>
      </pc:sldChg>
      <pc:sldChg chg="modSp new mod">
        <pc:chgData name="Wesley Billings" userId="4ec70cba-514c-4d15-b31b-62c841b1aeac" providerId="ADAL" clId="{D31B8514-83B0-470A-BF6E-3C180F2E9FB4}" dt="2024-01-22T17:05:39.436" v="588" actId="20577"/>
        <pc:sldMkLst>
          <pc:docMk/>
          <pc:sldMk cId="4229695633" sldId="264"/>
        </pc:sldMkLst>
        <pc:spChg chg="mod">
          <ac:chgData name="Wesley Billings" userId="4ec70cba-514c-4d15-b31b-62c841b1aeac" providerId="ADAL" clId="{D31B8514-83B0-470A-BF6E-3C180F2E9FB4}" dt="2024-01-22T17:05:39.436" v="588" actId="20577"/>
          <ac:spMkLst>
            <pc:docMk/>
            <pc:sldMk cId="4229695633" sldId="264"/>
            <ac:spMk id="2" creationId="{937D0483-187F-26C2-59F3-ED06AD8EDE30}"/>
          </ac:spMkLst>
        </pc:spChg>
      </pc:sldChg>
      <pc:sldChg chg="modSp new mod">
        <pc:chgData name="Wesley Billings" userId="4ec70cba-514c-4d15-b31b-62c841b1aeac" providerId="ADAL" clId="{D31B8514-83B0-470A-BF6E-3C180F2E9FB4}" dt="2024-01-22T17:05:37.776" v="585" actId="20577"/>
        <pc:sldMkLst>
          <pc:docMk/>
          <pc:sldMk cId="3545513913" sldId="265"/>
        </pc:sldMkLst>
        <pc:spChg chg="mod">
          <ac:chgData name="Wesley Billings" userId="4ec70cba-514c-4d15-b31b-62c841b1aeac" providerId="ADAL" clId="{D31B8514-83B0-470A-BF6E-3C180F2E9FB4}" dt="2024-01-22T17:05:37.776" v="585" actId="20577"/>
          <ac:spMkLst>
            <pc:docMk/>
            <pc:sldMk cId="3545513913" sldId="265"/>
            <ac:spMk id="2" creationId="{F0C68BCB-4D43-0C24-47F2-9FCA74994976}"/>
          </ac:spMkLst>
        </pc:spChg>
      </pc:sldChg>
      <pc:sldChg chg="modSp new mod">
        <pc:chgData name="Wesley Billings" userId="4ec70cba-514c-4d15-b31b-62c841b1aeac" providerId="ADAL" clId="{D31B8514-83B0-470A-BF6E-3C180F2E9FB4}" dt="2024-01-22T17:05:36.072" v="582" actId="20577"/>
        <pc:sldMkLst>
          <pc:docMk/>
          <pc:sldMk cId="3148586525" sldId="266"/>
        </pc:sldMkLst>
        <pc:spChg chg="mod">
          <ac:chgData name="Wesley Billings" userId="4ec70cba-514c-4d15-b31b-62c841b1aeac" providerId="ADAL" clId="{D31B8514-83B0-470A-BF6E-3C180F2E9FB4}" dt="2024-01-22T17:05:36.072" v="582" actId="20577"/>
          <ac:spMkLst>
            <pc:docMk/>
            <pc:sldMk cId="3148586525" sldId="266"/>
            <ac:spMk id="2" creationId="{8CBDF84C-374E-382B-8E47-9A92A90702B7}"/>
          </ac:spMkLst>
        </pc:spChg>
      </pc:sldChg>
      <pc:sldChg chg="modSp new mod">
        <pc:chgData name="Wesley Billings" userId="4ec70cba-514c-4d15-b31b-62c841b1aeac" providerId="ADAL" clId="{D31B8514-83B0-470A-BF6E-3C180F2E9FB4}" dt="2024-01-22T17:01:30.616" v="327" actId="20577"/>
        <pc:sldMkLst>
          <pc:docMk/>
          <pc:sldMk cId="908780841" sldId="267"/>
        </pc:sldMkLst>
        <pc:spChg chg="mod">
          <ac:chgData name="Wesley Billings" userId="4ec70cba-514c-4d15-b31b-62c841b1aeac" providerId="ADAL" clId="{D31B8514-83B0-470A-BF6E-3C180F2E9FB4}" dt="2024-01-22T17:01:30.616" v="327" actId="20577"/>
          <ac:spMkLst>
            <pc:docMk/>
            <pc:sldMk cId="908780841" sldId="267"/>
            <ac:spMk id="2" creationId="{F41DF5A3-A6C9-7155-F9F4-7FBB25BE89EF}"/>
          </ac:spMkLst>
        </pc:spChg>
      </pc:sldChg>
      <pc:sldChg chg="addSp delSp modSp new mod modClrScheme chgLayout">
        <pc:chgData name="Wesley Billings" userId="4ec70cba-514c-4d15-b31b-62c841b1aeac" providerId="ADAL" clId="{D31B8514-83B0-470A-BF6E-3C180F2E9FB4}" dt="2024-01-22T17:02:05.837" v="391" actId="700"/>
        <pc:sldMkLst>
          <pc:docMk/>
          <pc:sldMk cId="3086968333" sldId="268"/>
        </pc:sldMkLst>
        <pc:spChg chg="mod ord">
          <ac:chgData name="Wesley Billings" userId="4ec70cba-514c-4d15-b31b-62c841b1aeac" providerId="ADAL" clId="{D31B8514-83B0-470A-BF6E-3C180F2E9FB4}" dt="2024-01-22T17:02:05.837" v="391" actId="700"/>
          <ac:spMkLst>
            <pc:docMk/>
            <pc:sldMk cId="3086968333" sldId="268"/>
            <ac:spMk id="2" creationId="{4CEBF052-A772-04AB-748B-01D310F62F8F}"/>
          </ac:spMkLst>
        </pc:spChg>
        <pc:spChg chg="add del mod ord">
          <ac:chgData name="Wesley Billings" userId="4ec70cba-514c-4d15-b31b-62c841b1aeac" providerId="ADAL" clId="{D31B8514-83B0-470A-BF6E-3C180F2E9FB4}" dt="2024-01-22T17:02:05.837" v="391" actId="700"/>
          <ac:spMkLst>
            <pc:docMk/>
            <pc:sldMk cId="3086968333" sldId="268"/>
            <ac:spMk id="3" creationId="{FA9786F9-8EE4-CD32-9BE0-698B537CE60D}"/>
          </ac:spMkLst>
        </pc:spChg>
        <pc:spChg chg="add del mod ord">
          <ac:chgData name="Wesley Billings" userId="4ec70cba-514c-4d15-b31b-62c841b1aeac" providerId="ADAL" clId="{D31B8514-83B0-470A-BF6E-3C180F2E9FB4}" dt="2024-01-22T17:02:05.837" v="391" actId="700"/>
          <ac:spMkLst>
            <pc:docMk/>
            <pc:sldMk cId="3086968333" sldId="268"/>
            <ac:spMk id="4" creationId="{609020A5-3846-1CFA-F6C1-B6C513CCC2F9}"/>
          </ac:spMkLst>
        </pc:spChg>
        <pc:spChg chg="add del mod ord">
          <ac:chgData name="Wesley Billings" userId="4ec70cba-514c-4d15-b31b-62c841b1aeac" providerId="ADAL" clId="{D31B8514-83B0-470A-BF6E-3C180F2E9FB4}" dt="2024-01-22T17:02:05.837" v="391" actId="700"/>
          <ac:spMkLst>
            <pc:docMk/>
            <pc:sldMk cId="3086968333" sldId="268"/>
            <ac:spMk id="5" creationId="{F98956E0-10A9-2A4E-CFA9-C9377F233FCA}"/>
          </ac:spMkLst>
        </pc:spChg>
      </pc:sldChg>
      <pc:sldChg chg="modSp new del mod">
        <pc:chgData name="Wesley Billings" userId="4ec70cba-514c-4d15-b31b-62c841b1aeac" providerId="ADAL" clId="{D31B8514-83B0-470A-BF6E-3C180F2E9FB4}" dt="2024-01-22T17:01:53.480" v="375" actId="47"/>
        <pc:sldMkLst>
          <pc:docMk/>
          <pc:sldMk cId="2847041949" sldId="269"/>
        </pc:sldMkLst>
        <pc:spChg chg="mod">
          <ac:chgData name="Wesley Billings" userId="4ec70cba-514c-4d15-b31b-62c841b1aeac" providerId="ADAL" clId="{D31B8514-83B0-470A-BF6E-3C180F2E9FB4}" dt="2024-01-22T17:01:51.649" v="374" actId="20577"/>
          <ac:spMkLst>
            <pc:docMk/>
            <pc:sldMk cId="2847041949" sldId="269"/>
            <ac:spMk id="2" creationId="{C8399759-4A60-2113-4CDF-50D23DB8B908}"/>
          </ac:spMkLst>
        </pc:spChg>
      </pc:sldChg>
      <pc:sldChg chg="modSp new mod">
        <pc:chgData name="Wesley Billings" userId="4ec70cba-514c-4d15-b31b-62c841b1aeac" providerId="ADAL" clId="{D31B8514-83B0-470A-BF6E-3C180F2E9FB4}" dt="2024-01-22T17:02:26.621" v="434" actId="20577"/>
        <pc:sldMkLst>
          <pc:docMk/>
          <pc:sldMk cId="4142250485" sldId="269"/>
        </pc:sldMkLst>
        <pc:spChg chg="mod">
          <ac:chgData name="Wesley Billings" userId="4ec70cba-514c-4d15-b31b-62c841b1aeac" providerId="ADAL" clId="{D31B8514-83B0-470A-BF6E-3C180F2E9FB4}" dt="2024-01-22T17:02:26.621" v="434" actId="20577"/>
          <ac:spMkLst>
            <pc:docMk/>
            <pc:sldMk cId="4142250485" sldId="269"/>
            <ac:spMk id="2" creationId="{8114089E-54F7-1552-2A96-BAD58ABF7C46}"/>
          </ac:spMkLst>
        </pc:spChg>
      </pc:sldChg>
      <pc:sldChg chg="modSp new mod">
        <pc:chgData name="Wesley Billings" userId="4ec70cba-514c-4d15-b31b-62c841b1aeac" providerId="ADAL" clId="{D31B8514-83B0-470A-BF6E-3C180F2E9FB4}" dt="2024-01-22T17:02:37.594" v="490" actId="20577"/>
        <pc:sldMkLst>
          <pc:docMk/>
          <pc:sldMk cId="311689671" sldId="270"/>
        </pc:sldMkLst>
        <pc:spChg chg="mod">
          <ac:chgData name="Wesley Billings" userId="4ec70cba-514c-4d15-b31b-62c841b1aeac" providerId="ADAL" clId="{D31B8514-83B0-470A-BF6E-3C180F2E9FB4}" dt="2024-01-22T17:02:37.594" v="490" actId="20577"/>
          <ac:spMkLst>
            <pc:docMk/>
            <pc:sldMk cId="311689671" sldId="270"/>
            <ac:spMk id="2" creationId="{7CC902C1-8DF6-8EA0-18A2-EE482F36D056}"/>
          </ac:spMkLst>
        </pc:spChg>
      </pc:sldChg>
      <pc:sldChg chg="addSp delSp modSp new mod modClrScheme chgLayout">
        <pc:chgData name="Wesley Billings" userId="4ec70cba-514c-4d15-b31b-62c841b1aeac" providerId="ADAL" clId="{D31B8514-83B0-470A-BF6E-3C180F2E9FB4}" dt="2024-01-22T17:05:48.995" v="600" actId="20577"/>
        <pc:sldMkLst>
          <pc:docMk/>
          <pc:sldMk cId="4098253877" sldId="271"/>
        </pc:sldMkLst>
        <pc:spChg chg="mod ord">
          <ac:chgData name="Wesley Billings" userId="4ec70cba-514c-4d15-b31b-62c841b1aeac" providerId="ADAL" clId="{D31B8514-83B0-470A-BF6E-3C180F2E9FB4}" dt="2024-01-22T17:05:48.995" v="600" actId="20577"/>
          <ac:spMkLst>
            <pc:docMk/>
            <pc:sldMk cId="4098253877" sldId="271"/>
            <ac:spMk id="2" creationId="{F0E55154-3BC4-F0AC-128C-FDC9F0518561}"/>
          </ac:spMkLst>
        </pc:spChg>
        <pc:spChg chg="del mod ord">
          <ac:chgData name="Wesley Billings" userId="4ec70cba-514c-4d15-b31b-62c841b1aeac" providerId="ADAL" clId="{D31B8514-83B0-470A-BF6E-3C180F2E9FB4}" dt="2024-01-22T17:02:51.919" v="519" actId="700"/>
          <ac:spMkLst>
            <pc:docMk/>
            <pc:sldMk cId="4098253877" sldId="271"/>
            <ac:spMk id="3" creationId="{BDA3D1EC-A1F7-CEF6-6AB4-A7F3981AE5D5}"/>
          </ac:spMkLst>
        </pc:spChg>
        <pc:spChg chg="add mod ord">
          <ac:chgData name="Wesley Billings" userId="4ec70cba-514c-4d15-b31b-62c841b1aeac" providerId="ADAL" clId="{D31B8514-83B0-470A-BF6E-3C180F2E9FB4}" dt="2024-01-22T17:02:51.919" v="519" actId="700"/>
          <ac:spMkLst>
            <pc:docMk/>
            <pc:sldMk cId="4098253877" sldId="271"/>
            <ac:spMk id="4" creationId="{6EA38DD5-C2AC-5809-3F74-400775B582FA}"/>
          </ac:spMkLst>
        </pc:spChg>
        <pc:spChg chg="add mod ord">
          <ac:chgData name="Wesley Billings" userId="4ec70cba-514c-4d15-b31b-62c841b1aeac" providerId="ADAL" clId="{D31B8514-83B0-470A-BF6E-3C180F2E9FB4}" dt="2024-01-22T17:02:51.919" v="519" actId="700"/>
          <ac:spMkLst>
            <pc:docMk/>
            <pc:sldMk cId="4098253877" sldId="271"/>
            <ac:spMk id="5" creationId="{F8AA2A11-EAF5-7288-1B64-7E98617606B1}"/>
          </ac:spMkLst>
        </pc:spChg>
      </pc:sldChg>
      <pc:sldChg chg="addSp delSp modSp add mod">
        <pc:chgData name="Wesley Billings" userId="4ec70cba-514c-4d15-b31b-62c841b1aeac" providerId="ADAL" clId="{D31B8514-83B0-470A-BF6E-3C180F2E9FB4}" dt="2024-01-22T17:20:10.186" v="772" actId="1076"/>
        <pc:sldMkLst>
          <pc:docMk/>
          <pc:sldMk cId="2692890375" sldId="272"/>
        </pc:sldMkLst>
        <pc:spChg chg="add mod">
          <ac:chgData name="Wesley Billings" userId="4ec70cba-514c-4d15-b31b-62c841b1aeac" providerId="ADAL" clId="{D31B8514-83B0-470A-BF6E-3C180F2E9FB4}" dt="2024-01-22T17:18:22.271" v="740" actId="1076"/>
          <ac:spMkLst>
            <pc:docMk/>
            <pc:sldMk cId="2692890375" sldId="272"/>
            <ac:spMk id="5" creationId="{892FB666-37E4-BE93-2F0C-2F9011357274}"/>
          </ac:spMkLst>
        </pc:spChg>
        <pc:spChg chg="add mod">
          <ac:chgData name="Wesley Billings" userId="4ec70cba-514c-4d15-b31b-62c841b1aeac" providerId="ADAL" clId="{D31B8514-83B0-470A-BF6E-3C180F2E9FB4}" dt="2024-01-22T17:17:46.241" v="718" actId="1076"/>
          <ac:spMkLst>
            <pc:docMk/>
            <pc:sldMk cId="2692890375" sldId="272"/>
            <ac:spMk id="9" creationId="{3EB59F3F-EDF4-7973-8666-EC0B809FEFAA}"/>
          </ac:spMkLst>
        </pc:spChg>
        <pc:spChg chg="add mod">
          <ac:chgData name="Wesley Billings" userId="4ec70cba-514c-4d15-b31b-62c841b1aeac" providerId="ADAL" clId="{D31B8514-83B0-470A-BF6E-3C180F2E9FB4}" dt="2024-01-22T17:18:22.271" v="740" actId="1076"/>
          <ac:spMkLst>
            <pc:docMk/>
            <pc:sldMk cId="2692890375" sldId="272"/>
            <ac:spMk id="10" creationId="{596A2C31-F8AD-12DD-1002-8E2962F9CEC7}"/>
          </ac:spMkLst>
        </pc:spChg>
        <pc:spChg chg="add mod">
          <ac:chgData name="Wesley Billings" userId="4ec70cba-514c-4d15-b31b-62c841b1aeac" providerId="ADAL" clId="{D31B8514-83B0-470A-BF6E-3C180F2E9FB4}" dt="2024-01-22T17:18:11.447" v="737" actId="1076"/>
          <ac:spMkLst>
            <pc:docMk/>
            <pc:sldMk cId="2692890375" sldId="272"/>
            <ac:spMk id="11" creationId="{C185907C-7A35-8B6E-2288-4EBFCF4E7B3D}"/>
          </ac:spMkLst>
        </pc:spChg>
        <pc:grpChg chg="add mod">
          <ac:chgData name="Wesley Billings" userId="4ec70cba-514c-4d15-b31b-62c841b1aeac" providerId="ADAL" clId="{D31B8514-83B0-470A-BF6E-3C180F2E9FB4}" dt="2024-01-22T17:18:22.271" v="740" actId="1076"/>
          <ac:grpSpMkLst>
            <pc:docMk/>
            <pc:sldMk cId="2692890375" sldId="272"/>
            <ac:grpSpMk id="6" creationId="{7AEC2DB6-77C8-E0D9-D31A-F151782984F5}"/>
          </ac:grpSpMkLst>
        </pc:grpChg>
        <pc:picChg chg="add mod">
          <ac:chgData name="Wesley Billings" userId="4ec70cba-514c-4d15-b31b-62c841b1aeac" providerId="ADAL" clId="{D31B8514-83B0-470A-BF6E-3C180F2E9FB4}" dt="2024-01-22T17:20:06.835" v="771" actId="1076"/>
          <ac:picMkLst>
            <pc:docMk/>
            <pc:sldMk cId="2692890375" sldId="272"/>
            <ac:picMk id="4" creationId="{8A2581FD-375C-27A3-C3ED-28C8C9FE8CCB}"/>
          </ac:picMkLst>
        </pc:picChg>
        <pc:picChg chg="del">
          <ac:chgData name="Wesley Billings" userId="4ec70cba-514c-4d15-b31b-62c841b1aeac" providerId="ADAL" clId="{D31B8514-83B0-470A-BF6E-3C180F2E9FB4}" dt="2024-01-22T17:13:09.665" v="619" actId="478"/>
          <ac:picMkLst>
            <pc:docMk/>
            <pc:sldMk cId="2692890375" sldId="272"/>
            <ac:picMk id="7" creationId="{ED0D2974-CAC3-4398-F4CA-18801386E982}"/>
          </ac:picMkLst>
        </pc:picChg>
        <pc:picChg chg="add mod modCrop">
          <ac:chgData name="Wesley Billings" userId="4ec70cba-514c-4d15-b31b-62c841b1aeac" providerId="ADAL" clId="{D31B8514-83B0-470A-BF6E-3C180F2E9FB4}" dt="2024-01-22T17:18:16.600" v="739" actId="1076"/>
          <ac:picMkLst>
            <pc:docMk/>
            <pc:sldMk cId="2692890375" sldId="272"/>
            <ac:picMk id="8" creationId="{5EDB3773-05DE-BF2E-17C3-69D38956D4A7}"/>
          </ac:picMkLst>
        </pc:picChg>
        <pc:picChg chg="add mod">
          <ac:chgData name="Wesley Billings" userId="4ec70cba-514c-4d15-b31b-62c841b1aeac" providerId="ADAL" clId="{D31B8514-83B0-470A-BF6E-3C180F2E9FB4}" dt="2024-01-22T17:17:43.699" v="717" actId="1076"/>
          <ac:picMkLst>
            <pc:docMk/>
            <pc:sldMk cId="2692890375" sldId="272"/>
            <ac:picMk id="5122" creationId="{756AF3AE-E553-67FB-6D1A-7B375357F07F}"/>
          </ac:picMkLst>
        </pc:picChg>
        <pc:picChg chg="add mod">
          <ac:chgData name="Wesley Billings" userId="4ec70cba-514c-4d15-b31b-62c841b1aeac" providerId="ADAL" clId="{D31B8514-83B0-470A-BF6E-3C180F2E9FB4}" dt="2024-01-22T17:18:22.271" v="740" actId="1076"/>
          <ac:picMkLst>
            <pc:docMk/>
            <pc:sldMk cId="2692890375" sldId="272"/>
            <ac:picMk id="5124" creationId="{EB2B68AB-465C-23FF-C579-EA0FE22AE56E}"/>
          </ac:picMkLst>
        </pc:picChg>
        <pc:picChg chg="add mod">
          <ac:chgData name="Wesley Billings" userId="4ec70cba-514c-4d15-b31b-62c841b1aeac" providerId="ADAL" clId="{D31B8514-83B0-470A-BF6E-3C180F2E9FB4}" dt="2024-01-22T17:18:22.271" v="740" actId="1076"/>
          <ac:picMkLst>
            <pc:docMk/>
            <pc:sldMk cId="2692890375" sldId="272"/>
            <ac:picMk id="5126" creationId="{C1991671-11A1-B2EF-6161-997103553D5C}"/>
          </ac:picMkLst>
        </pc:picChg>
        <pc:picChg chg="add mod">
          <ac:chgData name="Wesley Billings" userId="4ec70cba-514c-4d15-b31b-62c841b1aeac" providerId="ADAL" clId="{D31B8514-83B0-470A-BF6E-3C180F2E9FB4}" dt="2024-01-22T17:18:22.271" v="740" actId="1076"/>
          <ac:picMkLst>
            <pc:docMk/>
            <pc:sldMk cId="2692890375" sldId="272"/>
            <ac:picMk id="5128" creationId="{0A495FAB-C058-DFA3-4F1F-BB88CB61141C}"/>
          </ac:picMkLst>
        </pc:picChg>
        <pc:picChg chg="add mod">
          <ac:chgData name="Wesley Billings" userId="4ec70cba-514c-4d15-b31b-62c841b1aeac" providerId="ADAL" clId="{D31B8514-83B0-470A-BF6E-3C180F2E9FB4}" dt="2024-01-22T17:18:22.271" v="740" actId="1076"/>
          <ac:picMkLst>
            <pc:docMk/>
            <pc:sldMk cId="2692890375" sldId="272"/>
            <ac:picMk id="5130" creationId="{47DDE8A2-8DA0-F8CC-1F14-7A42BE7CEA3D}"/>
          </ac:picMkLst>
        </pc:picChg>
        <pc:picChg chg="add del mod">
          <ac:chgData name="Wesley Billings" userId="4ec70cba-514c-4d15-b31b-62c841b1aeac" providerId="ADAL" clId="{D31B8514-83B0-470A-BF6E-3C180F2E9FB4}" dt="2024-01-22T17:20:10.186" v="772" actId="1076"/>
          <ac:picMkLst>
            <pc:docMk/>
            <pc:sldMk cId="2692890375" sldId="272"/>
            <ac:picMk id="5132" creationId="{14526C79-E20C-7032-C6A8-823731A072C0}"/>
          </ac:picMkLst>
        </pc:picChg>
        <pc:cxnChg chg="add mod">
          <ac:chgData name="Wesley Billings" userId="4ec70cba-514c-4d15-b31b-62c841b1aeac" providerId="ADAL" clId="{D31B8514-83B0-470A-BF6E-3C180F2E9FB4}" dt="2024-01-22T17:19:48.424" v="767" actId="14100"/>
          <ac:cxnSpMkLst>
            <pc:docMk/>
            <pc:sldMk cId="2692890375" sldId="272"/>
            <ac:cxnSpMk id="13" creationId="{8E8885E4-8D86-C38C-A112-F9C874880BB4}"/>
          </ac:cxnSpMkLst>
        </pc:cxnChg>
        <pc:cxnChg chg="add mod">
          <ac:chgData name="Wesley Billings" userId="4ec70cba-514c-4d15-b31b-62c841b1aeac" providerId="ADAL" clId="{D31B8514-83B0-470A-BF6E-3C180F2E9FB4}" dt="2024-01-22T17:19:58.864" v="770" actId="14100"/>
          <ac:cxnSpMkLst>
            <pc:docMk/>
            <pc:sldMk cId="2692890375" sldId="272"/>
            <ac:cxnSpMk id="15" creationId="{2CBEF9D4-95BB-D62B-F62C-8600A2E56F35}"/>
          </ac:cxnSpMkLst>
        </pc:cxnChg>
      </pc:sldChg>
      <pc:sldChg chg="addSp modSp add mod">
        <pc:chgData name="Wesley Billings" userId="4ec70cba-514c-4d15-b31b-62c841b1aeac" providerId="ADAL" clId="{D31B8514-83B0-470A-BF6E-3C180F2E9FB4}" dt="2024-01-22T17:23:10.702" v="860" actId="1037"/>
        <pc:sldMkLst>
          <pc:docMk/>
          <pc:sldMk cId="572897019" sldId="273"/>
        </pc:sldMkLst>
        <pc:spChg chg="add mod">
          <ac:chgData name="Wesley Billings" userId="4ec70cba-514c-4d15-b31b-62c841b1aeac" providerId="ADAL" clId="{D31B8514-83B0-470A-BF6E-3C180F2E9FB4}" dt="2024-01-22T17:23:10.702" v="860" actId="1037"/>
          <ac:spMkLst>
            <pc:docMk/>
            <pc:sldMk cId="572897019" sldId="273"/>
            <ac:spMk id="14" creationId="{7FCE5A34-0AD2-4366-AE33-B02A2E76F4A4}"/>
          </ac:spMkLst>
        </pc:spChg>
        <pc:grpChg chg="add mod">
          <ac:chgData name="Wesley Billings" userId="4ec70cba-514c-4d15-b31b-62c841b1aeac" providerId="ADAL" clId="{D31B8514-83B0-470A-BF6E-3C180F2E9FB4}" dt="2024-01-22T17:23:10.702" v="860" actId="1037"/>
          <ac:grpSpMkLst>
            <pc:docMk/>
            <pc:sldMk cId="572897019" sldId="273"/>
            <ac:grpSpMk id="17" creationId="{F310F833-A31D-2DBB-82C2-EDB84C2F6201}"/>
          </ac:grpSpMkLst>
        </pc:grpChg>
        <pc:picChg chg="add mod">
          <ac:chgData name="Wesley Billings" userId="4ec70cba-514c-4d15-b31b-62c841b1aeac" providerId="ADAL" clId="{D31B8514-83B0-470A-BF6E-3C180F2E9FB4}" dt="2024-01-22T17:23:10.702" v="860" actId="1037"/>
          <ac:picMkLst>
            <pc:docMk/>
            <pc:sldMk cId="572897019" sldId="273"/>
            <ac:picMk id="16" creationId="{B2ACEFD8-C7AC-4D45-E943-C97713CFB4E0}"/>
          </ac:picMkLst>
        </pc:picChg>
        <pc:cxnChg chg="add mod">
          <ac:chgData name="Wesley Billings" userId="4ec70cba-514c-4d15-b31b-62c841b1aeac" providerId="ADAL" clId="{D31B8514-83B0-470A-BF6E-3C180F2E9FB4}" dt="2024-01-22T17:20:50.096" v="778" actId="14100"/>
          <ac:cxnSpMkLst>
            <pc:docMk/>
            <pc:sldMk cId="572897019" sldId="273"/>
            <ac:cxnSpMk id="7" creationId="{A5AEE284-F6EE-1930-97AF-575E6F43FE78}"/>
          </ac:cxnSpMkLst>
        </pc:cxnChg>
      </pc:sldChg>
      <pc:sldChg chg="addSp delSp modSp add mod">
        <pc:chgData name="Wesley Billings" userId="4ec70cba-514c-4d15-b31b-62c841b1aeac" providerId="ADAL" clId="{D31B8514-83B0-470A-BF6E-3C180F2E9FB4}" dt="2024-01-22T17:24:36.689" v="869" actId="1076"/>
        <pc:sldMkLst>
          <pc:docMk/>
          <pc:sldMk cId="3240876443" sldId="274"/>
        </pc:sldMkLst>
        <pc:picChg chg="add mod modCrop">
          <ac:chgData name="Wesley Billings" userId="4ec70cba-514c-4d15-b31b-62c841b1aeac" providerId="ADAL" clId="{D31B8514-83B0-470A-BF6E-3C180F2E9FB4}" dt="2024-01-22T17:24:36.689" v="869" actId="1076"/>
          <ac:picMkLst>
            <pc:docMk/>
            <pc:sldMk cId="3240876443" sldId="274"/>
            <ac:picMk id="3" creationId="{F603D544-277A-B66E-3448-5A42A31C5C2B}"/>
          </ac:picMkLst>
        </pc:picChg>
        <pc:picChg chg="del">
          <ac:chgData name="Wesley Billings" userId="4ec70cba-514c-4d15-b31b-62c841b1aeac" providerId="ADAL" clId="{D31B8514-83B0-470A-BF6E-3C180F2E9FB4}" dt="2024-01-22T17:23:45.108" v="862" actId="478"/>
          <ac:picMkLst>
            <pc:docMk/>
            <pc:sldMk cId="3240876443" sldId="274"/>
            <ac:picMk id="7" creationId="{ED0D2974-CAC3-4398-F4CA-18801386E9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0024-E0D3-E4E9-60FA-127A08806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AC94A-5B26-F9B5-670E-83F90EE5E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E0AEA-8004-27E9-EB76-BA8D4DC6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5DCC-5796-B49E-2329-AB0617F1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DCAD-34B1-2B94-3B20-C2DC958B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B691-4DEF-F8EF-0D3B-4E1D9CF6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40460-B353-D6B3-9286-E4832067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9F2A-21FD-4839-F562-74E56B54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52AD-12CF-4633-9D35-B9C6F0DC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BF40-31E9-DA59-EC70-491ED307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D62ED-27E5-73CB-AD1D-78D3E6522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2A883-5F3B-64F3-ED06-5CDC9B05D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986E-6E13-D15C-C35B-2B3F8658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AF3D3-CD73-972D-719E-F26CAE00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C898-9A0B-2F95-2EC0-42E2F697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B9E8-35D5-D6FC-9101-5E288993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D97B-7649-7D21-D960-01275C7D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19E5-C810-5CE6-0C64-B076F2CD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64AF-4B13-0486-7BA2-5B2261DF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4690-A3AB-F24C-ED56-0C0ECD7F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7336-4C11-8742-562F-61CD1141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EED14-1FC2-B86C-B47B-F11D8E81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2174-8EC1-FAC9-D570-032EBD3A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4CF2-D5AA-25ED-949C-36330FB0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E5F19-1343-D7A0-9915-B84E1852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3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7E2C-3B59-805B-8025-7510B6A3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520E-D8F5-254F-098F-CC666EB92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ED1BB-F477-876F-AEE4-B02E8BED0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23A1-D96E-A31B-60A2-2A65D4BA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D2E5A-3485-4E95-331A-DD79C836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3FA4-93DF-B6ED-AC79-DFA61A3B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4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9D71-E82D-F9AE-720F-1E14D0CC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CE298-F746-3D52-039C-BFE22EE8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400D-F5C7-412A-688D-295723453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61198-3F98-E9B3-DF4A-BBC26A3A4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C4C94-5907-F55F-2066-FF8D3211F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81B1D-AE27-198F-9A1C-1D650EA3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8707C-9EF3-FE15-8D90-3B268C16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96F3E-BBC3-DBE8-AC9B-592F8354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A870-030A-9515-1F40-A68463AF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B8777-3D8F-807A-7D49-85234C16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39249-04D0-0996-733A-BB3C4E62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D21B3-183B-D942-045C-8BDD099A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74141-AEE4-0D6E-24B2-38D6D7D0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080-753B-BB22-3BBA-891FE670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2ABA0-5E74-1A11-3A47-9ED759A0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4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ED39-42EB-70B1-9B37-76E0DC39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1FB1-3AAD-96FF-2209-7ECE58D9E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BB4B6-0733-2A3A-9609-200279C46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D600-5658-2B6C-7486-1F278CFB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820E-5EE4-DE5C-4E14-E6E0C7BF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E444A-8533-8F62-06E0-B7E13B87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5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B64E-1F68-1904-3CB0-77D87BCF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FED20-21AC-E8D1-871A-91FF9AB4F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DA527-B76D-350E-545B-946D76AB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B80D9-3639-EB6D-B135-96819348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E84A-7CE4-F179-D6A1-99BD5508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BB1D6-866C-A59A-D717-A0D3E751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84CCA-3717-7CCA-B981-43BA43C1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20027-05C3-8E3D-A9DE-443B3EC9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FA8F-E879-2D2C-6042-A6FDDAB2A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8F679-2DCF-44D5-AD5E-3E683897B23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BCCC-CB0F-55B4-2FC8-F3908CE80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FA31-E1D1-B958-D3E8-9AE66D2FB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44327-3D0D-4B39-8421-BFC49E28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y2p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y2p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B61CB4-5C7E-72B7-C82B-E0D994C66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568" y="4134302"/>
            <a:ext cx="10666175" cy="1655762"/>
          </a:xfrm>
        </p:spPr>
        <p:txBody>
          <a:bodyPr/>
          <a:lstStyle/>
          <a:p>
            <a:pPr algn="l"/>
            <a:r>
              <a:rPr lang="en-US" dirty="0"/>
              <a:t>Zane Billings</a:t>
            </a:r>
          </a:p>
          <a:p>
            <a:pPr algn="l"/>
            <a:r>
              <a:rPr lang="en-US" dirty="0"/>
              <a:t>2024-01-24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889C3-E3EB-22A6-B47E-72D0F5E7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530" y="0"/>
            <a:ext cx="2424091" cy="272369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5641273-E9E8-F283-8BC1-7443F9C7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173" y="1830572"/>
            <a:ext cx="2817627" cy="281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6F05F0D-9E6D-46AB-D409-D38D464C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80" y="1994784"/>
            <a:ext cx="2582346" cy="258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77476-82D0-5884-E301-3372CAF4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568" y="1654627"/>
            <a:ext cx="10666175" cy="2387600"/>
          </a:xfrm>
        </p:spPr>
        <p:txBody>
          <a:bodyPr>
            <a:normAutofit/>
          </a:bodyPr>
          <a:lstStyle/>
          <a:p>
            <a:pPr algn="l"/>
            <a:r>
              <a:rPr lang="en-US" sz="5700" dirty="0"/>
              <a:t>Beautiful, reproducible</a:t>
            </a:r>
            <a:br>
              <a:rPr lang="en-US" sz="5700" dirty="0"/>
            </a:br>
            <a:r>
              <a:rPr lang="en-US" sz="5700" dirty="0"/>
              <a:t>tables in R</a:t>
            </a:r>
          </a:p>
        </p:txBody>
      </p:sp>
      <p:pic>
        <p:nvPicPr>
          <p:cNvPr id="3078" name="Picture 6" descr="modelsummary logo">
            <a:extLst>
              <a:ext uri="{FF2B5EF4-FFF2-40B4-BE49-F238E27FC236}">
                <a16:creationId xmlns:a16="http://schemas.microsoft.com/office/drawing/2014/main" id="{D27D0118-2184-5451-F8AF-EDEFB532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000" y="3820077"/>
            <a:ext cx="2206284" cy="254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of a cup with a virus inside&#10;&#10;Description automatically generated">
            <a:extLst>
              <a:ext uri="{FF2B5EF4-FFF2-40B4-BE49-F238E27FC236}">
                <a16:creationId xmlns:a16="http://schemas.microsoft.com/office/drawing/2014/main" id="{33CD0904-B69C-C719-B639-16B1D63E8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" y="51030"/>
            <a:ext cx="2244737" cy="19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DCA5-0120-D261-EF23-4FA22D0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what is a table?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581FD-375C-27A3-C3ED-28C8C9FE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85" y="1856194"/>
            <a:ext cx="3852205" cy="70276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56AF3AE-E553-67FB-6D1A-7B37535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4" y="3413358"/>
            <a:ext cx="3303524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AEC2DB6-77C8-E0D9-D31A-F151782984F5}"/>
              </a:ext>
            </a:extLst>
          </p:cNvPr>
          <p:cNvGrpSpPr/>
          <p:nvPr/>
        </p:nvGrpSpPr>
        <p:grpSpPr>
          <a:xfrm>
            <a:off x="4640120" y="3431209"/>
            <a:ext cx="2819423" cy="2708277"/>
            <a:chOff x="4888231" y="1352234"/>
            <a:chExt cx="2819423" cy="2708277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EB2B68AB-465C-23FF-C579-EA0FE22AE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2" y="1352234"/>
              <a:ext cx="1790698" cy="746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C1991671-11A1-B2EF-6161-997103553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231" y="2098592"/>
              <a:ext cx="1036320" cy="1036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markdown&quot; Icon - Download for free – Iconduck">
              <a:extLst>
                <a:ext uri="{FF2B5EF4-FFF2-40B4-BE49-F238E27FC236}">
                  <a16:creationId xmlns:a16="http://schemas.microsoft.com/office/drawing/2014/main" id="{0A495FAB-C058-DFA3-4F1F-BB88CB6114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56" t="25156" r="10156" b="25625"/>
            <a:stretch/>
          </p:blipFill>
          <p:spPr bwMode="auto">
            <a:xfrm>
              <a:off x="5844562" y="2149477"/>
              <a:ext cx="1836421" cy="1134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A couple of gotchas with the ClosedXML library – Code Agility">
              <a:extLst>
                <a:ext uri="{FF2B5EF4-FFF2-40B4-BE49-F238E27FC236}">
                  <a16:creationId xmlns:a16="http://schemas.microsoft.com/office/drawing/2014/main" id="{47DDE8A2-8DA0-F8CC-1F14-7A42BE7CE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269" y="3283736"/>
              <a:ext cx="2241232" cy="77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2FB666-37E4-BE93-2F0C-2F9011357274}"/>
                </a:ext>
              </a:extLst>
            </p:cNvPr>
            <p:cNvSpPr txBox="1"/>
            <p:nvPr/>
          </p:nvSpPr>
          <p:spPr>
            <a:xfrm>
              <a:off x="6979570" y="1725413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etc..</a:t>
              </a:r>
            </a:p>
          </p:txBody>
        </p:sp>
      </p:grpSp>
      <p:pic>
        <p:nvPicPr>
          <p:cNvPr id="5132" name="Picture 12" descr="Quarto">
            <a:extLst>
              <a:ext uri="{FF2B5EF4-FFF2-40B4-BE49-F238E27FC236}">
                <a16:creationId xmlns:a16="http://schemas.microsoft.com/office/drawing/2014/main" id="{14526C79-E20C-7032-C6A8-823731A07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69" y="1856194"/>
            <a:ext cx="3048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DB3773-05DE-BF2E-17C3-69D38956D4A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193"/>
          <a:stretch/>
        </p:blipFill>
        <p:spPr>
          <a:xfrm>
            <a:off x="8403772" y="3710462"/>
            <a:ext cx="3483458" cy="2064688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B59F3F-EDF4-7973-8666-EC0B809FEFAA}"/>
              </a:ext>
            </a:extLst>
          </p:cNvPr>
          <p:cNvSpPr txBox="1"/>
          <p:nvPr/>
        </p:nvSpPr>
        <p:spPr>
          <a:xfrm>
            <a:off x="1104052" y="5965655"/>
            <a:ext cx="1415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A2C31-F8AD-12DD-1002-8E2962F9CEC7}"/>
              </a:ext>
            </a:extLst>
          </p:cNvPr>
          <p:cNvSpPr txBox="1"/>
          <p:nvPr/>
        </p:nvSpPr>
        <p:spPr>
          <a:xfrm>
            <a:off x="3895844" y="5965655"/>
            <a:ext cx="4488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Display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5907C-7A35-8B6E-2288-4EBFCF4E7B3D}"/>
              </a:ext>
            </a:extLst>
          </p:cNvPr>
          <p:cNvSpPr txBox="1"/>
          <p:nvPr/>
        </p:nvSpPr>
        <p:spPr>
          <a:xfrm>
            <a:off x="8841875" y="5965655"/>
            <a:ext cx="260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Document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E8885E4-8D86-C38C-A112-F9C874880BB4}"/>
              </a:ext>
            </a:extLst>
          </p:cNvPr>
          <p:cNvCxnSpPr>
            <a:cxnSpLocks/>
            <a:stCxn id="5122" idx="0"/>
            <a:endCxn id="5124" idx="0"/>
          </p:cNvCxnSpPr>
          <p:nvPr/>
        </p:nvCxnSpPr>
        <p:spPr>
          <a:xfrm rot="16200000" flipH="1">
            <a:off x="3735087" y="1489856"/>
            <a:ext cx="17851" cy="3864854"/>
          </a:xfrm>
          <a:prstGeom prst="curvedConnector3">
            <a:avLst>
              <a:gd name="adj1" fmla="val -43113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CBEF9D4-95BB-D62B-F62C-8600A2E56F35}"/>
              </a:ext>
            </a:extLst>
          </p:cNvPr>
          <p:cNvCxnSpPr>
            <a:cxnSpLocks/>
            <a:stCxn id="5124" idx="0"/>
            <a:endCxn id="8" idx="0"/>
          </p:cNvCxnSpPr>
          <p:nvPr/>
        </p:nvCxnSpPr>
        <p:spPr>
          <a:xfrm rot="16200000" flipH="1">
            <a:off x="7771343" y="1336305"/>
            <a:ext cx="279253" cy="4469061"/>
          </a:xfrm>
          <a:prstGeom prst="curvedConnector3">
            <a:avLst>
              <a:gd name="adj1" fmla="val -27832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AEE284-F6EE-1930-97AF-575E6F43FE78}"/>
              </a:ext>
            </a:extLst>
          </p:cNvPr>
          <p:cNvCxnSpPr>
            <a:cxnSpLocks/>
          </p:cNvCxnSpPr>
          <p:nvPr/>
        </p:nvCxnSpPr>
        <p:spPr>
          <a:xfrm flipH="1">
            <a:off x="5805032" y="1066800"/>
            <a:ext cx="2881768" cy="7893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10F833-A31D-2DBB-82C2-EDB84C2F6201}"/>
              </a:ext>
            </a:extLst>
          </p:cNvPr>
          <p:cNvGrpSpPr/>
          <p:nvPr/>
        </p:nvGrpSpPr>
        <p:grpSpPr>
          <a:xfrm>
            <a:off x="8759462" y="38100"/>
            <a:ext cx="2396218" cy="1905000"/>
            <a:chOff x="8828042" y="53340"/>
            <a:chExt cx="2396218" cy="1905000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7FCE5A34-0AD2-4366-AE33-B02A2E76F4A4}"/>
                </a:ext>
              </a:extLst>
            </p:cNvPr>
            <p:cNvSpPr/>
            <p:nvPr/>
          </p:nvSpPr>
          <p:spPr>
            <a:xfrm>
              <a:off x="8828042" y="53340"/>
              <a:ext cx="2396218" cy="1905000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>
                    <a:solidFill>
                      <a:schemeClr val="tx1"/>
                    </a:solidFill>
                  </a:ln>
                  <a:solidFill>
                    <a:srgbClr val="FFC000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        Package That Makes Your Life Easier</a:t>
              </a: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B2ACEFD8-C7AC-4D45-E943-C97713CFB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7820" y="229210"/>
              <a:ext cx="602051" cy="466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289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0483-187F-26C2-59F3-ED06AD8E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data frame to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F3BC-63D3-B509-FC83-6BA1AA7C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9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8BCB-4D43-0C24-47F2-9FCA7499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spicing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FD72-7CCC-05A1-0A7F-0A5CC8AD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F84C-374E-382B-8E47-9A92A907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summary statistics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028B-DB24-AD9E-9878-F1865B6B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F5A3-A6C9-7155-F9F4-7FBB25BE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automatic summary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539B-C333-3240-1E54-4A5208B6A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F052-A772-04AB-748B-01D310F6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automatic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86F9-8EE4-CD32-9BE0-698B537C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089E-54F7-1552-2A96-BAD58ABF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automated model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4F6F-B7FB-E44C-33F6-17D1A0A2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02C1-8DF6-8EA0-18A2-EE482F36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putting it together with Quarto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3B31-709D-462D-6CE7-EBBD2BC0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5154-3BC4-F0AC-128C-FDC9F051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Postlude: the end of the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38DD5-C2AC-5809-3F74-400775B582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AA2A11-EAF5-7288-1B64-7E98617606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9C52-DFC6-6EA0-452A-8CF4E92D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takes 5 minutes to type the table. Why would I spend time to code it?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74733F-0035-4028-8B60-2C5D04E9F5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7749" y="1825625"/>
            <a:ext cx="5042502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DDA05A-A4B6-0C63-360E-5FA728426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0607" y="1825625"/>
            <a:ext cx="5124785" cy="43513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6022664-7C5C-D60B-151B-B2456DF0F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31" y="1825625"/>
            <a:ext cx="2446020" cy="60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086D-9FF0-AFD2-0901-B305DD07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(Later that day in the office)</a:t>
            </a:r>
          </a:p>
        </p:txBody>
      </p:sp>
      <p:pic>
        <p:nvPicPr>
          <p:cNvPr id="2050" name="Picture 2" descr="Andreas Handel">
            <a:extLst>
              <a:ext uri="{FF2B5EF4-FFF2-40B4-BE49-F238E27FC236}">
                <a16:creationId xmlns:a16="http://schemas.microsoft.com/office/drawing/2014/main" id="{B4503A90-BC16-1528-9794-0B6B5BCBD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" y="2369820"/>
            <a:ext cx="3649980" cy="36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raline's dad using the computer cutout (without lamp) :  r/MemeTemplatesOfficial">
            <a:extLst>
              <a:ext uri="{FF2B5EF4-FFF2-40B4-BE49-F238E27FC236}">
                <a16:creationId xmlns:a16="http://schemas.microsoft.com/office/drawing/2014/main" id="{30B526A5-83BA-8757-404C-CB26EDE9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8" y="1690688"/>
            <a:ext cx="42767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6509698-A0F2-7750-F044-D75AE89E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44" y="4676128"/>
            <a:ext cx="699134" cy="4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1FDF9F0-7126-74E4-AFC0-376223927862}"/>
              </a:ext>
            </a:extLst>
          </p:cNvPr>
          <p:cNvSpPr/>
          <p:nvPr/>
        </p:nvSpPr>
        <p:spPr>
          <a:xfrm>
            <a:off x="2827020" y="1341120"/>
            <a:ext cx="3779520" cy="2087880"/>
          </a:xfrm>
          <a:prstGeom prst="wedgeEllipseCallout">
            <a:avLst>
              <a:gd name="adj1" fmla="val -36156"/>
              <a:gd name="adj2" fmla="val 763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No, I said put </a:t>
            </a:r>
            <a:r>
              <a:rPr lang="en-US" dirty="0" err="1"/>
              <a:t>drat:hp</a:t>
            </a:r>
            <a:r>
              <a:rPr lang="en-US" dirty="0"/>
              <a:t> interaction in the model, this doesn’t even make sense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C185D-643D-57FB-3790-973ECC4D9081}"/>
              </a:ext>
            </a:extLst>
          </p:cNvPr>
          <p:cNvSpPr txBox="1"/>
          <p:nvPr/>
        </p:nvSpPr>
        <p:spPr>
          <a:xfrm>
            <a:off x="8798244" y="5251549"/>
            <a:ext cx="1091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(me)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41F6A1A5-52CE-904C-C868-834B45F67BD7}"/>
              </a:ext>
            </a:extLst>
          </p:cNvPr>
          <p:cNvSpPr/>
          <p:nvPr/>
        </p:nvSpPr>
        <p:spPr>
          <a:xfrm>
            <a:off x="8531988" y="500635"/>
            <a:ext cx="3307080" cy="218998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 am retyping the table into</a:t>
            </a:r>
          </a:p>
          <a:p>
            <a:pPr algn="ctr"/>
            <a:r>
              <a:rPr lang="en-US" b="1" dirty="0"/>
              <a:t>Word for the 12</a:t>
            </a:r>
            <a:r>
              <a:rPr lang="en-US" b="1" baseline="30000" dirty="0"/>
              <a:t>th</a:t>
            </a:r>
            <a:r>
              <a:rPr lang="en-US" b="1" dirty="0"/>
              <a:t> time today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BBB7F5CF-D026-A7F1-CD65-67D7ABFA32D9}"/>
              </a:ext>
            </a:extLst>
          </p:cNvPr>
          <p:cNvSpPr/>
          <p:nvPr/>
        </p:nvSpPr>
        <p:spPr>
          <a:xfrm>
            <a:off x="10005060" y="3009005"/>
            <a:ext cx="1600200" cy="1348740"/>
          </a:xfrm>
          <a:prstGeom prst="wedgeEllipseCallout">
            <a:avLst>
              <a:gd name="adj1" fmla="val -79881"/>
              <a:gd name="adj2" fmla="val 76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got it, boss</a:t>
            </a:r>
          </a:p>
        </p:txBody>
      </p:sp>
    </p:spTree>
    <p:extLst>
      <p:ext uri="{BB962C8B-B14F-4D97-AF65-F5344CB8AC3E}">
        <p14:creationId xmlns:p14="http://schemas.microsoft.com/office/powerpoint/2010/main" val="249267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B118A3-0C4A-5CDE-12B3-2D02A1F9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856855"/>
            <a:ext cx="8020050" cy="514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6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A5694-90A7-C645-9F13-198E628C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31" y="647700"/>
            <a:ext cx="6458338" cy="556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F8D53-6E70-1523-2459-B971808C4652}"/>
              </a:ext>
            </a:extLst>
          </p:cNvPr>
          <p:cNvSpPr txBox="1"/>
          <p:nvPr/>
        </p:nvSpPr>
        <p:spPr>
          <a:xfrm>
            <a:off x="9852660" y="0"/>
            <a:ext cx="3558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Daniel Quintana</a:t>
            </a:r>
          </a:p>
          <a:p>
            <a:r>
              <a:rPr lang="it-IT" sz="2000" dirty="0">
                <a:hlinkClick r:id="rId3"/>
              </a:rPr>
              <a:t>https://osf.io/zy2pc</a:t>
            </a:r>
            <a:r>
              <a:rPr lang="it-IT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48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A5694-90A7-C645-9F13-198E628C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31" y="647700"/>
            <a:ext cx="6458338" cy="556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F8D53-6E70-1523-2459-B971808C4652}"/>
              </a:ext>
            </a:extLst>
          </p:cNvPr>
          <p:cNvSpPr txBox="1"/>
          <p:nvPr/>
        </p:nvSpPr>
        <p:spPr>
          <a:xfrm>
            <a:off x="9852660" y="0"/>
            <a:ext cx="3558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Daniel Quintana</a:t>
            </a:r>
          </a:p>
          <a:p>
            <a:r>
              <a:rPr lang="it-IT" sz="2000" dirty="0">
                <a:hlinkClick r:id="rId3"/>
              </a:rPr>
              <a:t>https://osf.io/zy2pc</a:t>
            </a:r>
            <a:r>
              <a:rPr lang="it-IT" sz="2000" dirty="0"/>
              <a:t> 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35E64-F2F4-190C-3271-D41C314A7ABE}"/>
              </a:ext>
            </a:extLst>
          </p:cNvPr>
          <p:cNvSpPr txBox="1"/>
          <p:nvPr/>
        </p:nvSpPr>
        <p:spPr>
          <a:xfrm>
            <a:off x="606997" y="6286500"/>
            <a:ext cx="1097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It takes the same amount of time, there’s just more front-end investment.</a:t>
            </a:r>
          </a:p>
        </p:txBody>
      </p:sp>
    </p:spTree>
    <p:extLst>
      <p:ext uri="{BB962C8B-B14F-4D97-AF65-F5344CB8AC3E}">
        <p14:creationId xmlns:p14="http://schemas.microsoft.com/office/powerpoint/2010/main" val="28563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DCA5-0120-D261-EF23-4FA22D0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what is a table?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D2974-CAC3-4398-F4CA-18801386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27" y="1376785"/>
            <a:ext cx="10374173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2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DCA5-0120-D261-EF23-4FA22D0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what is a table?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F603D544-277A-B66E-3448-5A42A31C5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74"/>
          <a:stretch/>
        </p:blipFill>
        <p:spPr>
          <a:xfrm>
            <a:off x="2338986" y="1760221"/>
            <a:ext cx="7514028" cy="3906202"/>
          </a:xfrm>
          <a:prstGeom prst="rect">
            <a:avLst/>
          </a:prstGeom>
          <a:ln w="127000" cap="sq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24087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DCA5-0120-D261-EF23-4FA22D0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Prelude: what is a table?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581FD-375C-27A3-C3ED-28C8C9FE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85" y="1856194"/>
            <a:ext cx="3852205" cy="70276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56AF3AE-E553-67FB-6D1A-7B37535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4" y="3413358"/>
            <a:ext cx="3303524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AEC2DB6-77C8-E0D9-D31A-F151782984F5}"/>
              </a:ext>
            </a:extLst>
          </p:cNvPr>
          <p:cNvGrpSpPr/>
          <p:nvPr/>
        </p:nvGrpSpPr>
        <p:grpSpPr>
          <a:xfrm>
            <a:off x="4640120" y="3431209"/>
            <a:ext cx="2819423" cy="2708277"/>
            <a:chOff x="4888231" y="1352234"/>
            <a:chExt cx="2819423" cy="2708277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EB2B68AB-465C-23FF-C579-EA0FE22AE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2" y="1352234"/>
              <a:ext cx="1790698" cy="746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C1991671-11A1-B2EF-6161-997103553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8231" y="2098592"/>
              <a:ext cx="1036320" cy="1036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markdown&quot; Icon - Download for free – Iconduck">
              <a:extLst>
                <a:ext uri="{FF2B5EF4-FFF2-40B4-BE49-F238E27FC236}">
                  <a16:creationId xmlns:a16="http://schemas.microsoft.com/office/drawing/2014/main" id="{0A495FAB-C058-DFA3-4F1F-BB88CB6114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56" t="25156" r="10156" b="25625"/>
            <a:stretch/>
          </p:blipFill>
          <p:spPr bwMode="auto">
            <a:xfrm>
              <a:off x="5844562" y="2149477"/>
              <a:ext cx="1836421" cy="1134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A couple of gotchas with the ClosedXML library – Code Agility">
              <a:extLst>
                <a:ext uri="{FF2B5EF4-FFF2-40B4-BE49-F238E27FC236}">
                  <a16:creationId xmlns:a16="http://schemas.microsoft.com/office/drawing/2014/main" id="{47DDE8A2-8DA0-F8CC-1F14-7A42BE7CE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269" y="3283736"/>
              <a:ext cx="2241232" cy="77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2FB666-37E4-BE93-2F0C-2F9011357274}"/>
                </a:ext>
              </a:extLst>
            </p:cNvPr>
            <p:cNvSpPr txBox="1"/>
            <p:nvPr/>
          </p:nvSpPr>
          <p:spPr>
            <a:xfrm>
              <a:off x="6979570" y="1725413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etc..</a:t>
              </a:r>
            </a:p>
          </p:txBody>
        </p:sp>
      </p:grpSp>
      <p:pic>
        <p:nvPicPr>
          <p:cNvPr id="5132" name="Picture 12" descr="Quarto">
            <a:extLst>
              <a:ext uri="{FF2B5EF4-FFF2-40B4-BE49-F238E27FC236}">
                <a16:creationId xmlns:a16="http://schemas.microsoft.com/office/drawing/2014/main" id="{14526C79-E20C-7032-C6A8-823731A07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69" y="1856194"/>
            <a:ext cx="3048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DB3773-05DE-BF2E-17C3-69D38956D4A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193"/>
          <a:stretch/>
        </p:blipFill>
        <p:spPr>
          <a:xfrm>
            <a:off x="8403772" y="3710462"/>
            <a:ext cx="3483458" cy="2064688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B59F3F-EDF4-7973-8666-EC0B809FEFAA}"/>
              </a:ext>
            </a:extLst>
          </p:cNvPr>
          <p:cNvSpPr txBox="1"/>
          <p:nvPr/>
        </p:nvSpPr>
        <p:spPr>
          <a:xfrm>
            <a:off x="1104052" y="5965655"/>
            <a:ext cx="1415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A2C31-F8AD-12DD-1002-8E2962F9CEC7}"/>
              </a:ext>
            </a:extLst>
          </p:cNvPr>
          <p:cNvSpPr txBox="1"/>
          <p:nvPr/>
        </p:nvSpPr>
        <p:spPr>
          <a:xfrm>
            <a:off x="3895844" y="5965655"/>
            <a:ext cx="4488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Display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5907C-7A35-8B6E-2288-4EBFCF4E7B3D}"/>
              </a:ext>
            </a:extLst>
          </p:cNvPr>
          <p:cNvSpPr txBox="1"/>
          <p:nvPr/>
        </p:nvSpPr>
        <p:spPr>
          <a:xfrm>
            <a:off x="8841875" y="5965655"/>
            <a:ext cx="260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Document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E8885E4-8D86-C38C-A112-F9C874880BB4}"/>
              </a:ext>
            </a:extLst>
          </p:cNvPr>
          <p:cNvCxnSpPr>
            <a:cxnSpLocks/>
            <a:stCxn id="5122" idx="0"/>
            <a:endCxn id="5124" idx="0"/>
          </p:cNvCxnSpPr>
          <p:nvPr/>
        </p:nvCxnSpPr>
        <p:spPr>
          <a:xfrm rot="16200000" flipH="1">
            <a:off x="3735087" y="1489856"/>
            <a:ext cx="17851" cy="3864854"/>
          </a:xfrm>
          <a:prstGeom prst="curvedConnector3">
            <a:avLst>
              <a:gd name="adj1" fmla="val -43113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CBEF9D4-95BB-D62B-F62C-8600A2E56F35}"/>
              </a:ext>
            </a:extLst>
          </p:cNvPr>
          <p:cNvCxnSpPr>
            <a:cxnSpLocks/>
            <a:stCxn id="5124" idx="0"/>
            <a:endCxn id="8" idx="0"/>
          </p:cNvCxnSpPr>
          <p:nvPr/>
        </p:nvCxnSpPr>
        <p:spPr>
          <a:xfrm rot="16200000" flipH="1">
            <a:off x="7771343" y="1336305"/>
            <a:ext cx="279253" cy="4469061"/>
          </a:xfrm>
          <a:prstGeom prst="curvedConnector3">
            <a:avLst>
              <a:gd name="adj1" fmla="val -27832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89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tkinson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205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Atkinson Hyperlegible</vt:lpstr>
      <vt:lpstr>Office Theme</vt:lpstr>
      <vt:lpstr>Beautiful, reproducible tables in R</vt:lpstr>
      <vt:lpstr>It takes 5 minutes to type the table. Why would I spend time to code it?</vt:lpstr>
      <vt:lpstr>(Later that day in the office)</vt:lpstr>
      <vt:lpstr>PowerPoint Presentation</vt:lpstr>
      <vt:lpstr>PowerPoint Presentation</vt:lpstr>
      <vt:lpstr>PowerPoint Presentation</vt:lpstr>
      <vt:lpstr>Prelude: what is a table?</vt:lpstr>
      <vt:lpstr>Prelude: what is a table?</vt:lpstr>
      <vt:lpstr>Prelude: what is a table?</vt:lpstr>
      <vt:lpstr>Prelude: what is a table?</vt:lpstr>
      <vt:lpstr>Example 1: data frame to table</vt:lpstr>
      <vt:lpstr>Example 2: spicing it up</vt:lpstr>
      <vt:lpstr>Example 3: summary statistics by hand</vt:lpstr>
      <vt:lpstr>Example 4: automatic summary stats</vt:lpstr>
      <vt:lpstr>Example 5: automatic regression</vt:lpstr>
      <vt:lpstr>Example 6: automated model reports</vt:lpstr>
      <vt:lpstr>Example 7: putting it together with Quarto</vt:lpstr>
      <vt:lpstr>Postlude: the end of the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Beautiful, reproducible tables in R</dc:title>
  <dc:creator>Wesley Billings</dc:creator>
  <cp:lastModifiedBy>Wesley Billings</cp:lastModifiedBy>
  <cp:revision>1</cp:revision>
  <dcterms:created xsi:type="dcterms:W3CDTF">2024-01-22T16:25:59Z</dcterms:created>
  <dcterms:modified xsi:type="dcterms:W3CDTF">2024-01-22T17:24:47Z</dcterms:modified>
</cp:coreProperties>
</file>