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B483D-DD96-467A-91F9-88F8B69666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10E2D-6E47-4A3B-AD42-8260FC103D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10E2D-6E47-4A3B-AD42-8260FC103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7E7E9-C379-4ACC-AC4E-0BACE905C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BBDF02-C699-41A7-8719-F836288638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18435" y="2232785"/>
            <a:ext cx="67551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网络对战版</a:t>
            </a:r>
            <a:r>
              <a:rPr lang="en-US" altLang="zh-CN" sz="4000" dirty="0" smtClean="0"/>
              <a:t>---</a:t>
            </a:r>
            <a:r>
              <a:rPr lang="zh-CN" altLang="en-US" sz="4000" dirty="0" smtClean="0"/>
              <a:t>双人对战五子棋</a:t>
            </a:r>
            <a:endParaRPr lang="zh-CN" altLang="en-US" sz="4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274" y="2645823"/>
            <a:ext cx="1933927" cy="389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12" y="215367"/>
            <a:ext cx="3174513" cy="2017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59975" y="371301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植可燚、王泽滨</a:t>
            </a:r>
            <a:endParaRPr lang="zh-CN" altLang="en-US" sz="28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8119" y="2938210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GoBang</a:t>
            </a:r>
            <a:endParaRPr lang="en-US" altLang="zh-CN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一款实现服务端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客户端网络对战的五子棋游戏，满足用户以下需求：</a:t>
            </a:r>
            <a:endParaRPr lang="en-US" altLang="zh-CN" sz="3200" dirty="0" smtClean="0"/>
          </a:p>
          <a:p>
            <a:r>
              <a:rPr lang="zh-CN" altLang="en-US" sz="3200" dirty="0" smtClean="0"/>
              <a:t>循环打印棋盘。</a:t>
            </a:r>
            <a:endParaRPr lang="en-US" altLang="zh-CN" sz="3200" dirty="0" smtClean="0"/>
          </a:p>
          <a:p>
            <a:r>
              <a:rPr lang="zh-CN" altLang="en-US" sz="3200" dirty="0"/>
              <a:t>判断胜利输出</a:t>
            </a:r>
            <a:r>
              <a:rPr lang="zh-CN" altLang="en-US" sz="3200" dirty="0" smtClean="0"/>
              <a:t>赢家。</a:t>
            </a:r>
            <a:endParaRPr lang="en-US" altLang="zh-CN" sz="3200" dirty="0" smtClean="0"/>
          </a:p>
          <a:p>
            <a:r>
              <a:rPr lang="zh-CN" altLang="en-US" sz="3200" dirty="0" smtClean="0"/>
              <a:t>判断棋子是否超出范围。</a:t>
            </a:r>
            <a:endParaRPr lang="en-US" altLang="zh-CN" sz="3200" dirty="0" smtClean="0"/>
          </a:p>
          <a:p>
            <a:r>
              <a:rPr lang="zh-CN" altLang="en-US" sz="3200" dirty="0" smtClean="0"/>
              <a:t>界面美观，指示明显。</a:t>
            </a:r>
            <a:endParaRPr lang="zh-CN" alt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通过客户端连接服务端来实现对战。</a:t>
            </a:r>
            <a:endParaRPr lang="en-US" altLang="zh-CN" sz="3200" dirty="0" smtClean="0"/>
          </a:p>
          <a:p>
            <a:r>
              <a:rPr lang="zh-CN" altLang="en-US" sz="3200" dirty="0" smtClean="0"/>
              <a:t>下棋方式为一人一步，客户端为黑棋先手。</a:t>
            </a:r>
            <a:endParaRPr lang="en-US" altLang="zh-CN" sz="3200" dirty="0" smtClean="0"/>
          </a:p>
          <a:p>
            <a:r>
              <a:rPr lang="zh-CN" altLang="en-US" sz="3200" dirty="0"/>
              <a:t>不同</a:t>
            </a:r>
            <a:r>
              <a:rPr lang="zh-CN" altLang="en-US" sz="3200" dirty="0" smtClean="0"/>
              <a:t>方向的五子连珠赢棋判断。</a:t>
            </a:r>
            <a:endParaRPr lang="en-US" altLang="zh-CN" sz="3200" dirty="0" smtClean="0"/>
          </a:p>
          <a:p>
            <a:r>
              <a:rPr lang="zh-CN" altLang="en-US" sz="3200" dirty="0"/>
              <a:t>可以</a:t>
            </a:r>
            <a:r>
              <a:rPr lang="zh-CN" altLang="en-US" sz="3200" dirty="0" smtClean="0"/>
              <a:t>循环下棋直到分出胜负。</a:t>
            </a:r>
            <a:endParaRPr lang="zh-CN" altLang="en-US" sz="3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1745" y="4153599"/>
            <a:ext cx="2674852" cy="1722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292" y="2556932"/>
            <a:ext cx="10335490" cy="33189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 smtClean="0"/>
              <a:t>构建模型：</a:t>
            </a:r>
            <a:endParaRPr lang="en-US" altLang="zh-CN" dirty="0" smtClean="0"/>
          </a:p>
          <a:p>
            <a:pPr lvl="0"/>
            <a:r>
              <a:rPr lang="zh-CN" altLang="zh-CN" dirty="0"/>
              <a:t>1</a:t>
            </a:r>
            <a:r>
              <a:rPr lang="zh-CN" altLang="zh-CN" dirty="0"/>
              <a:t>. 棋子类ChessMan</a:t>
            </a:r>
            <a:br>
              <a:rPr lang="zh-CN" altLang="zh-CN" dirty="0"/>
            </a:br>
            <a:r>
              <a:rPr lang="zh-CN" altLang="zh-CN" dirty="0"/>
              <a:t>属性</a:t>
            </a:r>
            <a:r>
              <a:rPr lang="zh-CN" altLang="zh-CN" dirty="0"/>
              <a:t>：color('x','o','+')  pos(必须是长度为2的列表或元组)</a:t>
            </a:r>
            <a:br>
              <a:rPr lang="zh-CN" altLang="zh-CN" dirty="0"/>
            </a:br>
            <a:r>
              <a:rPr lang="zh-CN" altLang="zh-CN" dirty="0"/>
              <a:t>方法</a:t>
            </a:r>
            <a:r>
              <a:rPr lang="zh-CN" altLang="zh-CN" dirty="0"/>
              <a:t>：getColor() setColor() getPos() setPos()</a:t>
            </a:r>
            <a:endParaRPr lang="zh-CN" altLang="zh-CN" dirty="0"/>
          </a:p>
          <a:p>
            <a:pPr lvl="0"/>
            <a:r>
              <a:rPr lang="zh-CN" altLang="zh-CN" dirty="0"/>
              <a:t>2. 棋盘类ChessBoard</a:t>
            </a:r>
            <a:br>
              <a:rPr lang="zh-CN" altLang="zh-CN" dirty="0"/>
            </a:br>
            <a:r>
              <a:rPr lang="zh-CN" altLang="zh-CN" dirty="0"/>
              <a:t>属性</a:t>
            </a:r>
            <a:r>
              <a:rPr lang="zh-CN" altLang="zh-CN" dirty="0"/>
              <a:t>：BOARD_SIZE(类属性)  board(坐标点状态)</a:t>
            </a:r>
            <a:br>
              <a:rPr lang="zh-CN" altLang="zh-CN" dirty="0"/>
            </a:br>
            <a:r>
              <a:rPr lang="zh-CN" altLang="zh-CN" dirty="0"/>
              <a:t>方法</a:t>
            </a:r>
            <a:r>
              <a:rPr lang="zh-CN" altLang="zh-CN" dirty="0"/>
              <a:t>：__init__()   initBoard()(清空棋盘)  printBoard()(打印棋盘)</a:t>
            </a:r>
            <a:br>
              <a:rPr lang="zh-CN" altLang="zh-CN" dirty="0"/>
            </a:br>
            <a:r>
              <a:rPr lang="en-US" altLang="zh-CN" dirty="0"/>
              <a:t>s</a:t>
            </a:r>
            <a:r>
              <a:rPr lang="zh-CN" altLang="zh-CN" dirty="0"/>
              <a:t>etChess</a:t>
            </a:r>
            <a:r>
              <a:rPr lang="zh-CN" altLang="zh-CN" dirty="0"/>
              <a:t>()(在棋盘上放置棋子)  getChess()(获取棋盘上的棋子) isEmpty()(判断坐标是否为空位置)</a:t>
            </a:r>
            <a:endParaRPr lang="zh-CN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292" y="2556932"/>
            <a:ext cx="10335490" cy="35489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zh-CN" altLang="en-US" sz="2900" dirty="0" smtClean="0"/>
              <a:t>构建模型：</a:t>
            </a:r>
            <a:endParaRPr lang="en-US" altLang="zh-CN" sz="2900" dirty="0" smtClean="0"/>
          </a:p>
          <a:p>
            <a:r>
              <a:rPr lang="zh-CN" altLang="zh-CN" sz="2900" dirty="0"/>
              <a:t>3. </a:t>
            </a:r>
            <a:r>
              <a:rPr lang="zh-CN" altLang="zh-CN" sz="2900" dirty="0"/>
              <a:t>引擎类Engine</a:t>
            </a:r>
            <a:br>
              <a:rPr lang="zh-CN" altLang="zh-CN" sz="2900" dirty="0"/>
            </a:br>
            <a:r>
              <a:rPr lang="en-US" altLang="zh-CN" sz="2900" dirty="0" smtClean="0"/>
              <a:t>	</a:t>
            </a:r>
            <a:r>
              <a:rPr lang="zh-CN" altLang="zh-CN" sz="2900" dirty="0" smtClean="0"/>
              <a:t>属性</a:t>
            </a:r>
            <a:r>
              <a:rPr lang="zh-CN" altLang="zh-CN" sz="2900" dirty="0"/>
              <a:t>：chessboard(棋盘对象)</a:t>
            </a:r>
            <a:br>
              <a:rPr lang="zh-CN" altLang="zh-CN" sz="2900" dirty="0"/>
            </a:br>
            <a:r>
              <a:rPr lang="en-US" altLang="zh-CN" sz="2900" dirty="0" smtClean="0"/>
              <a:t>	</a:t>
            </a:r>
            <a:r>
              <a:rPr lang="zh-CN" altLang="zh-CN" sz="2900" dirty="0" smtClean="0"/>
              <a:t>方法</a:t>
            </a:r>
            <a:r>
              <a:rPr lang="zh-CN" altLang="zh-CN" sz="2900" dirty="0"/>
              <a:t>：__init</a:t>
            </a:r>
            <a:r>
              <a:rPr lang="zh-CN" altLang="zh-CN" sz="3200" dirty="0"/>
              <a:t>__()  c</a:t>
            </a:r>
            <a:r>
              <a:rPr lang="zh-CN" altLang="zh-CN" sz="2900" dirty="0"/>
              <a:t>omputerGo()(电脑下棋策略</a:t>
            </a:r>
            <a:r>
              <a:rPr lang="zh-CN" altLang="zh-CN" sz="2900" dirty="0"/>
              <a:t>)</a:t>
            </a:r>
            <a:r>
              <a:rPr lang="en-US" altLang="zh-CN" sz="2900" dirty="0"/>
              <a:t> </a:t>
            </a:r>
            <a:r>
              <a:rPr lang="zh-CN" altLang="zh-CN" sz="2900" dirty="0"/>
              <a:t>parseUserInputStr</a:t>
            </a:r>
            <a:r>
              <a:rPr lang="zh-CN" altLang="zh-CN" sz="2900" dirty="0"/>
              <a:t>() (解释用户下棋的坐标</a:t>
            </a:r>
            <a:r>
              <a:rPr lang="zh-CN" altLang="zh-CN" sz="2900" dirty="0"/>
              <a:t>)</a:t>
            </a:r>
            <a:r>
              <a:rPr lang="en-US" altLang="zh-CN" sz="2900" dirty="0"/>
              <a:t> </a:t>
            </a:r>
            <a:r>
              <a:rPr lang="zh-CN" altLang="zh-CN" sz="2900" dirty="0"/>
              <a:t>isWon</a:t>
            </a:r>
            <a:r>
              <a:rPr lang="zh-CN" altLang="zh-CN" sz="2900" dirty="0"/>
              <a:t>()(</a:t>
            </a:r>
            <a:r>
              <a:rPr lang="zh-CN" altLang="zh-CN" sz="2900" dirty="0" smtClean="0"/>
              <a:t>判</a:t>
            </a:r>
            <a:r>
              <a:rPr lang="en-US" altLang="zh-CN" sz="2900" dirty="0" smtClean="0"/>
              <a:t>	</a:t>
            </a:r>
            <a:r>
              <a:rPr lang="zh-CN" altLang="zh-CN" sz="2900" dirty="0" smtClean="0"/>
              <a:t>断</a:t>
            </a:r>
            <a:r>
              <a:rPr lang="zh-CN" altLang="zh-CN" sz="2900" dirty="0"/>
              <a:t>是否赢棋)</a:t>
            </a:r>
            <a:endParaRPr lang="zh-CN" altLang="zh-CN" sz="2900" dirty="0"/>
          </a:p>
          <a:p>
            <a:r>
              <a:rPr lang="en-US" altLang="zh-CN" sz="2900" dirty="0"/>
              <a:t>4</a:t>
            </a:r>
            <a:r>
              <a:rPr lang="zh-CN" altLang="zh-CN" sz="2900" dirty="0"/>
              <a:t>. </a:t>
            </a:r>
            <a:r>
              <a:rPr lang="zh-CN" altLang="en-US" sz="2900" dirty="0"/>
              <a:t>服务端</a:t>
            </a:r>
            <a:r>
              <a:rPr lang="zh-CN" altLang="zh-CN" sz="2900" dirty="0"/>
              <a:t>类</a:t>
            </a:r>
            <a:r>
              <a:rPr lang="en-US" altLang="zh-CN" sz="2900" dirty="0" err="1"/>
              <a:t>MeGoThread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/>
              <a:t>	</a:t>
            </a:r>
            <a:r>
              <a:rPr lang="zh-CN" altLang="en-US" sz="2900" dirty="0"/>
              <a:t>属性：</a:t>
            </a:r>
            <a:r>
              <a:rPr lang="en-US" altLang="zh-CN" sz="2900" dirty="0" err="1"/>
              <a:t>MeGoThread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 smtClean="0"/>
              <a:t>	</a:t>
            </a:r>
            <a:r>
              <a:rPr lang="zh-CN" altLang="en-US" sz="2900" dirty="0" smtClean="0"/>
              <a:t>方法</a:t>
            </a:r>
            <a:r>
              <a:rPr lang="zh-CN" altLang="en-US" sz="2900" dirty="0"/>
              <a:t>：</a:t>
            </a:r>
            <a:r>
              <a:rPr lang="zh-CN" altLang="zh-CN" sz="2900" dirty="0"/>
              <a:t> __init</a:t>
            </a:r>
            <a:r>
              <a:rPr lang="zh-CN" altLang="zh-CN" sz="2900" dirty="0"/>
              <a:t>__()</a:t>
            </a:r>
            <a:r>
              <a:rPr lang="en-US" altLang="zh-CN" sz="2900" dirty="0"/>
              <a:t>	run()</a:t>
            </a:r>
            <a:endParaRPr lang="en-US" altLang="zh-CN" sz="2900" dirty="0"/>
          </a:p>
          <a:p>
            <a:r>
              <a:rPr lang="en-US" altLang="zh-CN" sz="2900" dirty="0"/>
              <a:t>5</a:t>
            </a:r>
            <a:r>
              <a:rPr lang="zh-CN" altLang="zh-CN" sz="2900" dirty="0"/>
              <a:t>. </a:t>
            </a:r>
            <a:r>
              <a:rPr lang="zh-CN" altLang="en-US" sz="2900" dirty="0"/>
              <a:t>客户端</a:t>
            </a:r>
            <a:r>
              <a:rPr lang="zh-CN" altLang="zh-CN" sz="2900" dirty="0"/>
              <a:t>类</a:t>
            </a:r>
            <a:r>
              <a:rPr lang="en-US" altLang="zh-CN" sz="2900" dirty="0" err="1"/>
              <a:t>OtherGoThread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/>
              <a:t>	</a:t>
            </a:r>
            <a:r>
              <a:rPr lang="zh-CN" altLang="en-US" sz="2900" dirty="0"/>
              <a:t>属性</a:t>
            </a:r>
            <a:r>
              <a:rPr lang="zh-CN" altLang="en-US" sz="2900" dirty="0"/>
              <a:t>：</a:t>
            </a:r>
            <a:r>
              <a:rPr lang="en-US" altLang="zh-CN" sz="2900" dirty="0"/>
              <a:t> </a:t>
            </a:r>
            <a:r>
              <a:rPr lang="en-US" altLang="zh-CN" sz="2900" dirty="0" err="1"/>
              <a:t>OtherGoThread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/>
              <a:t>	</a:t>
            </a:r>
            <a:r>
              <a:rPr lang="zh-CN" altLang="en-US" sz="2900" dirty="0"/>
              <a:t>方法：</a:t>
            </a:r>
            <a:r>
              <a:rPr lang="zh-CN" altLang="zh-CN" sz="2900" dirty="0"/>
              <a:t> __init__()</a:t>
            </a:r>
            <a:r>
              <a:rPr lang="en-US" altLang="zh-CN" sz="2900" dirty="0"/>
              <a:t>	run()</a:t>
            </a:r>
            <a:endParaRPr lang="en-US" altLang="zh-CN" sz="2900" dirty="0"/>
          </a:p>
          <a:p>
            <a:pPr marL="0" indent="0">
              <a:buNone/>
            </a:pPr>
            <a:endParaRPr lang="en-US" altLang="zh-CN" i="1" dirty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1111" y="4170725"/>
            <a:ext cx="2278577" cy="1638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zh-CN" altLang="en-US" dirty="0"/>
          </a:p>
        </p:txBody>
      </p:sp>
      <p:pic>
        <p:nvPicPr>
          <p:cNvPr id="4097" name="Picture 1" descr="F:\有道云笔记\qq09DFAE34ED22F9FC7880E136D16BC84C\4ef3af9e193a432e90c61e0580f65d35\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31" y="2533999"/>
            <a:ext cx="8138538" cy="35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09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服务端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5879" y="2439150"/>
            <a:ext cx="5620240" cy="355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033780"/>
            <a:ext cx="9601200" cy="101854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客户端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1" y="2496842"/>
            <a:ext cx="6012872" cy="3689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82" y="2706157"/>
            <a:ext cx="9601196" cy="1303867"/>
          </a:xfrm>
        </p:spPr>
        <p:txBody>
          <a:bodyPr>
            <a:noAutofit/>
          </a:bodyPr>
          <a:p>
            <a:r>
              <a:rPr lang="zh-CN" altLang="en-US" sz="8800"/>
              <a:t>谢谢观看</a:t>
            </a:r>
            <a:endParaRPr lang="zh-CN" altLang="en-US" sz="8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708</Words>
  <Application>WPS 演示</Application>
  <PresentationFormat>宽屏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Arial</vt:lpstr>
      <vt:lpstr>Adobe 楷体 Std R</vt:lpstr>
      <vt:lpstr>方正舒体</vt:lpstr>
      <vt:lpstr>Garamond</vt:lpstr>
      <vt:lpstr>微软雅黑</vt:lpstr>
      <vt:lpstr>Arial Unicode MS</vt:lpstr>
      <vt:lpstr>等线</vt:lpstr>
      <vt:lpstr>环保</vt:lpstr>
      <vt:lpstr>PowerPoint 演示文稿</vt:lpstr>
      <vt:lpstr>设计目标</vt:lpstr>
      <vt:lpstr>功能描述</vt:lpstr>
      <vt:lpstr>设计方案</vt:lpstr>
      <vt:lpstr>设计方案</vt:lpstr>
      <vt:lpstr>系统框架</vt:lpstr>
      <vt:lpstr>实现过程</vt:lpstr>
      <vt:lpstr>实现过程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啊哈哈哈哈！！→_→泽滨</cp:lastModifiedBy>
  <cp:revision>15</cp:revision>
  <dcterms:created xsi:type="dcterms:W3CDTF">2020-08-04T10:17:00Z</dcterms:created>
  <dcterms:modified xsi:type="dcterms:W3CDTF">2020-08-04T11:22:38Z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