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68" r:id="rId4"/>
    <p:sldMasterId id="2147483670" r:id="rId5"/>
    <p:sldMasterId id="2147483672" r:id="rId6"/>
    <p:sldMasterId id="2147483690" r:id="rId7"/>
    <p:sldMasterId id="2147483703" r:id="rId8"/>
    <p:sldMasterId id="2147483705" r:id="rId9"/>
    <p:sldMasterId id="2147483722" r:id="rId10"/>
    <p:sldMasterId id="2147483725" r:id="rId11"/>
    <p:sldMasterId id="2147483727" r:id="rId12"/>
    <p:sldMasterId id="2147483739" r:id="rId13"/>
  </p:sldMasterIdLst>
  <p:notesMasterIdLst>
    <p:notesMasterId r:id="rId15"/>
  </p:notesMasterIdLst>
  <p:sldIdLst>
    <p:sldId id="910" r:id="rId14"/>
    <p:sldId id="916" r:id="rId16"/>
    <p:sldId id="971" r:id="rId17"/>
    <p:sldId id="980" r:id="rId18"/>
    <p:sldId id="964" r:id="rId19"/>
    <p:sldId id="963" r:id="rId20"/>
    <p:sldId id="965" r:id="rId21"/>
    <p:sldId id="966" r:id="rId22"/>
    <p:sldId id="981" r:id="rId23"/>
    <p:sldId id="968" r:id="rId24"/>
    <p:sldId id="982" r:id="rId25"/>
    <p:sldId id="967" r:id="rId26"/>
    <p:sldId id="983" r:id="rId27"/>
    <p:sldId id="969" r:id="rId28"/>
    <p:sldId id="912" r:id="rId29"/>
  </p:sldIdLst>
  <p:sldSz cx="11522075" cy="6480175"/>
  <p:notesSz cx="6858000" cy="9144000"/>
  <p:defaultTextStyle>
    <a:defPPr>
      <a:defRPr lang="zh-CN"/>
    </a:defPPr>
    <a:lvl1pPr marL="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280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241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5676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1115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8483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9918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13530" algn="l" defTabSz="102806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747"/>
    <a:srgbClr val="B2C1DB"/>
    <a:srgbClr val="996633"/>
    <a:srgbClr val="33CAFF"/>
    <a:srgbClr val="0066FF"/>
    <a:srgbClr val="FFB03B"/>
    <a:srgbClr val="FFA219"/>
    <a:srgbClr val="EF8585"/>
    <a:srgbClr val="92D050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7984" autoAdjust="0"/>
  </p:normalViewPr>
  <p:slideViewPr>
    <p:cSldViewPr>
      <p:cViewPr varScale="1">
        <p:scale>
          <a:sx n="121" d="100"/>
          <a:sy n="121" d="100"/>
        </p:scale>
        <p:origin x="330" y="108"/>
      </p:cViewPr>
      <p:guideLst>
        <p:guide orient="horz" pos="2036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738" y="-108"/>
      </p:cViewPr>
      <p:guideLst>
        <p:guide orient="horz" pos="287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001F5-F3A9-441F-8AD6-2D1CAABF93C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084E3-AD2B-4B6E-9194-15518C38D3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280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4350" algn="l" defTabSz="10280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28065" algn="l" defTabSz="10280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2415" algn="l" defTabSz="10280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56765" algn="l" defTabSz="10280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1115" algn="l" defTabSz="10280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84830" algn="l" defTabSz="10280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599180" algn="l" defTabSz="10280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13530" algn="l" defTabSz="10280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66B-D4F5-4CA6-8BDC-0CF6E7A7BD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84E3-AD2B-4B6E-9194-15518C38D35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84E3-AD2B-4B6E-9194-15518C38D35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84E3-AD2B-4B6E-9194-15518C38D35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84E3-AD2B-4B6E-9194-15518C38D35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84E3-AD2B-4B6E-9194-15518C38D35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tabLst>
                <a:tab pos="6010275" algn="l"/>
              </a:tabLst>
            </a:pPr>
            <a:r>
              <a:rPr lang="zh-CN" altLang="en-US" dirty="0"/>
              <a:t>我今天的</a:t>
            </a:r>
            <a:r>
              <a:rPr lang="en-US" altLang="zh-CN" dirty="0"/>
              <a:t>PPT</a:t>
            </a:r>
            <a:r>
              <a:rPr lang="zh-CN" altLang="en-US" dirty="0"/>
              <a:t>汇报到此结束，</a:t>
            </a:r>
            <a:r>
              <a:rPr lang="zh-CN" altLang="en-US" sz="1050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感谢聆听，还</a:t>
            </a:r>
            <a:r>
              <a:rPr lang="zh-CN" altLang="en-US" sz="1200" dirty="0">
                <a:latin typeface="方正大黑简体" panose="02010601030101010101" pitchFamily="2" charset="-122"/>
                <a:ea typeface="方正大黑简体" panose="02010601030101010101" pitchFamily="2" charset="-122"/>
              </a:rPr>
              <a:t>请各位专家老师提出批评指正！</a:t>
            </a:r>
            <a:endParaRPr lang="zh-CN" altLang="en-US" sz="1200" dirty="0"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4D266B-D4F5-4CA6-8BDC-0CF6E7A7BDB1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84E3-AD2B-4B6E-9194-15518C38D35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84E3-AD2B-4B6E-9194-15518C38D35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84E3-AD2B-4B6E-9194-15518C38D35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84E3-AD2B-4B6E-9194-15518C38D35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84E3-AD2B-4B6E-9194-15518C38D35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84E3-AD2B-4B6E-9194-15518C38D35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84E3-AD2B-4B6E-9194-15518C38D35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084E3-AD2B-4B6E-9194-15518C38D353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68F743-D337-433D-9F51-B9FFA291E22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A7A4A5-0AEF-43A4-B554-656089AC1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665688"/>
            <a:ext cx="6913245" cy="53601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709581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5945" indent="0">
              <a:buNone/>
              <a:defRPr sz="3500"/>
            </a:lvl2pPr>
            <a:lvl3pPr marL="1151890" indent="0">
              <a:buNone/>
              <a:defRPr sz="3000"/>
            </a:lvl3pPr>
            <a:lvl4pPr marL="1727835" indent="0">
              <a:buNone/>
              <a:defRPr sz="2500"/>
            </a:lvl4pPr>
            <a:lvl5pPr marL="2303780" indent="0">
              <a:buNone/>
              <a:defRPr sz="2500"/>
            </a:lvl5pPr>
            <a:lvl6pPr marL="2879725" indent="0">
              <a:buNone/>
              <a:defRPr sz="2500"/>
            </a:lvl6pPr>
            <a:lvl7pPr marL="3455035" indent="0">
              <a:buNone/>
              <a:defRPr sz="2500"/>
            </a:lvl7pPr>
            <a:lvl8pPr marL="4030980" indent="0">
              <a:buNone/>
              <a:defRPr sz="2500"/>
            </a:lvl8pPr>
            <a:lvl9pPr marL="4606925" indent="0">
              <a:buNone/>
              <a:defRPr sz="2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201702"/>
            <a:ext cx="6913245" cy="760021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7835" indent="0">
              <a:buNone/>
              <a:defRPr sz="1100"/>
            </a:lvl4pPr>
            <a:lvl5pPr marL="2303780" indent="0">
              <a:buNone/>
              <a:defRPr sz="1100"/>
            </a:lvl5pPr>
            <a:lvl6pPr marL="2879725" indent="0">
              <a:buNone/>
              <a:defRPr sz="1100"/>
            </a:lvl6pPr>
            <a:lvl7pPr marL="3455035" indent="0">
              <a:buNone/>
              <a:defRPr sz="1100"/>
            </a:lvl7pPr>
            <a:lvl8pPr marL="4030980" indent="0">
              <a:buNone/>
              <a:defRPr sz="1100"/>
            </a:lvl8pPr>
            <a:lvl9pPr marL="460692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3739E-76C7-439E-B275-8FD0DA2E4B6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中电兴发 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www.iChinaE.com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F6846-38BF-4B57-9D55-F3950A38AF4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中电兴发 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www.iChinaE.com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881337"/>
            <a:ext cx="2592467" cy="490682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881337"/>
            <a:ext cx="7585366" cy="490682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E34F9-32F6-43A6-B101-7AC345F0B3B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中电兴发 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www.iChinaE.com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52" y="-5690"/>
            <a:ext cx="10369868" cy="551689"/>
          </a:xfrm>
        </p:spPr>
        <p:txBody>
          <a:bodyPr>
            <a:normAutofit/>
          </a:bodyPr>
          <a:lstStyle>
            <a:lvl1pPr algn="l">
              <a:defRPr sz="2800" b="1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 userDrawn="1"/>
        </p:nvSpPr>
        <p:spPr>
          <a:xfrm>
            <a:off x="576265" y="6079808"/>
            <a:ext cx="2687637" cy="346075"/>
          </a:xfrm>
          <a:prstGeom prst="rect">
            <a:avLst/>
          </a:prstGeom>
        </p:spPr>
        <p:txBody>
          <a:bodyPr vert="horz" lIns="115175" tIns="57588" rIns="115175" bIns="57588" rtlCol="0" anchor="ctr"/>
          <a:lstStyle>
            <a:defPPr>
              <a:defRPr lang="zh-CN"/>
            </a:defPPr>
            <a:lvl1pPr marL="0" algn="l" defTabSz="10287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CD6E42-B47D-46EC-8222-B022CCC5EA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 userDrawn="1"/>
        </p:nvSpPr>
        <p:spPr>
          <a:xfrm>
            <a:off x="3936711" y="6109787"/>
            <a:ext cx="3648658" cy="345010"/>
          </a:xfrm>
          <a:prstGeom prst="rect">
            <a:avLst/>
          </a:prstGeom>
        </p:spPr>
        <p:txBody>
          <a:bodyPr vert="horz" lIns="115175" tIns="57588" rIns="115175" bIns="57588" rtlCol="0" anchor="ctr"/>
          <a:lstStyle>
            <a:defPPr>
              <a:defRPr lang="zh-CN"/>
            </a:defPPr>
            <a:lvl1pPr marL="0" algn="ctr" defTabSz="1028700" rtl="0" eaLnBrk="1" latinLnBrk="0" hangingPunct="1">
              <a:defRPr sz="1100" kern="1200" spc="5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 userDrawn="1"/>
        </p:nvSpPr>
        <p:spPr>
          <a:xfrm>
            <a:off x="8258179" y="6079808"/>
            <a:ext cx="2687637" cy="346075"/>
          </a:xfrm>
          <a:prstGeom prst="rect">
            <a:avLst/>
          </a:prstGeom>
        </p:spPr>
        <p:txBody>
          <a:bodyPr vert="horz" lIns="115175" tIns="57588" rIns="115175" bIns="57588" rtlCol="0" anchor="ctr"/>
          <a:lstStyle>
            <a:defPPr>
              <a:defRPr lang="zh-CN"/>
            </a:defPPr>
            <a:lvl1pPr marL="0" algn="r" defTabSz="10287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52" y="-5690"/>
            <a:ext cx="10369868" cy="551689"/>
          </a:xfrm>
        </p:spPr>
        <p:txBody>
          <a:bodyPr>
            <a:normAutofit/>
          </a:bodyPr>
          <a:lstStyle>
            <a:lvl1pPr algn="l">
              <a:defRPr sz="2800" b="1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265" y="6108727"/>
            <a:ext cx="2687637" cy="346075"/>
          </a:xfrm>
          <a:prstGeom prst="rect">
            <a:avLst/>
          </a:prstGeom>
        </p:spPr>
        <p:txBody>
          <a:bodyPr/>
          <a:lstStyle/>
          <a:p>
            <a:fld id="{C39773F8-C3F5-40CE-9A6F-B6330029351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1" y="6138704"/>
            <a:ext cx="3648658" cy="345010"/>
          </a:xfrm>
        </p:spPr>
        <p:txBody>
          <a:bodyPr/>
          <a:lstStyle>
            <a:lvl1pPr>
              <a:defRPr b="0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zh-CN" altLang="en-US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中电兴发 </a:t>
            </a:r>
            <a:r>
              <a:rPr lang="en-US" altLang="zh-CN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www.iChinaE.com</a:t>
            </a:r>
            <a:endParaRPr lang="zh-CN" altLang="en-US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8179" y="6108727"/>
            <a:ext cx="2687637" cy="346075"/>
          </a:xfrm>
          <a:prstGeom prst="rect">
            <a:avLst/>
          </a:prstGeom>
        </p:spPr>
        <p:txBody>
          <a:bodyPr/>
          <a:lstStyle/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52" y="-5690"/>
            <a:ext cx="10369868" cy="551689"/>
          </a:xfrm>
        </p:spPr>
        <p:txBody>
          <a:bodyPr>
            <a:normAutofit/>
          </a:bodyPr>
          <a:lstStyle>
            <a:lvl1pPr algn="l">
              <a:defRPr sz="2800" b="1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265" y="6100766"/>
            <a:ext cx="2687637" cy="34607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8DE4166-2463-4348-89A6-8EE36EED27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1" y="6138704"/>
            <a:ext cx="3648658" cy="345010"/>
          </a:xfrm>
        </p:spPr>
        <p:txBody>
          <a:bodyPr/>
          <a:lstStyle>
            <a:lvl1pPr>
              <a:defRPr b="0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中电兴发 </a:t>
            </a:r>
            <a:r>
              <a:rPr lang="en-US" altLang="zh-CN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www.iChinaE.com</a:t>
            </a:r>
            <a:endParaRPr lang="zh-CN" altLang="en-US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8179" y="6100766"/>
            <a:ext cx="2687637" cy="34607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52" y="-5690"/>
            <a:ext cx="10369868" cy="551689"/>
          </a:xfrm>
        </p:spPr>
        <p:txBody>
          <a:bodyPr>
            <a:normAutofit/>
          </a:bodyPr>
          <a:lstStyle>
            <a:lvl1pPr algn="l">
              <a:defRPr sz="2800" b="1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265" y="6005515"/>
            <a:ext cx="2687637" cy="346075"/>
          </a:xfrm>
          <a:prstGeom prst="rect">
            <a:avLst/>
          </a:prstGeom>
        </p:spPr>
        <p:txBody>
          <a:bodyPr/>
          <a:lstStyle/>
          <a:p>
            <a:fld id="{181EBC9C-99FC-4A2C-BB16-E00A8CB16E9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1" y="6138704"/>
            <a:ext cx="3648658" cy="345010"/>
          </a:xfrm>
        </p:spPr>
        <p:txBody>
          <a:bodyPr/>
          <a:lstStyle>
            <a:lvl1pPr>
              <a:defRPr b="0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zh-CN" altLang="en-US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中电兴发 </a:t>
            </a:r>
            <a:r>
              <a:rPr lang="en-US" altLang="zh-CN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www.iChinaE.com</a:t>
            </a:r>
            <a:endParaRPr lang="zh-CN" altLang="en-US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8179" y="6005515"/>
            <a:ext cx="2687637" cy="346075"/>
          </a:xfrm>
          <a:prstGeom prst="rect">
            <a:avLst/>
          </a:prstGeom>
        </p:spPr>
        <p:txBody>
          <a:bodyPr/>
          <a:lstStyle/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FFFFFF"/>
                </a:solidFill>
              </a:rPr>
              <a:t>中电兴发 </a:t>
            </a:r>
            <a:r>
              <a:rPr lang="en-US" altLang="zh-CN">
                <a:solidFill>
                  <a:srgbClr val="FFFFFF"/>
                </a:solidFill>
              </a:rPr>
              <a:t>www.iChinaE.com</a:t>
            </a: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52" y="-5690"/>
            <a:ext cx="10369868" cy="551689"/>
          </a:xfrm>
        </p:spPr>
        <p:txBody>
          <a:bodyPr>
            <a:normAutofit/>
          </a:bodyPr>
          <a:lstStyle>
            <a:lvl1pPr algn="l">
              <a:defRPr sz="2800" b="1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265" y="6005515"/>
            <a:ext cx="2687637" cy="346075"/>
          </a:xfrm>
          <a:prstGeom prst="rect">
            <a:avLst/>
          </a:prstGeom>
        </p:spPr>
        <p:txBody>
          <a:bodyPr/>
          <a:lstStyle/>
          <a:p>
            <a:fld id="{7D30F860-67BC-4C3D-8AD0-1F1FBFA5280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1" y="6138704"/>
            <a:ext cx="3648658" cy="345010"/>
          </a:xfrm>
        </p:spPr>
        <p:txBody>
          <a:bodyPr/>
          <a:lstStyle>
            <a:lvl1pPr>
              <a:defRPr b="0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zh-CN" altLang="en-US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中电兴发 </a:t>
            </a:r>
            <a:r>
              <a:rPr lang="en-US" altLang="zh-CN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www.iChinaE.com</a:t>
            </a:r>
            <a:endParaRPr lang="zh-CN" altLang="en-US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8179" y="6005515"/>
            <a:ext cx="2687637" cy="346075"/>
          </a:xfrm>
          <a:prstGeom prst="rect">
            <a:avLst/>
          </a:prstGeom>
        </p:spPr>
        <p:txBody>
          <a:bodyPr/>
          <a:lstStyle/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F4D6B0-F900-40EA-B903-0F09AA89BF4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>
                <a:solidFill>
                  <a:schemeClr val="bg1"/>
                </a:solidFill>
              </a:defRPr>
            </a:lvl1pPr>
          </a:lstStyle>
          <a:p>
            <a:r>
              <a:rPr lang="zh-CN" altLang="en-US" spc="60">
                <a:latin typeface="微软雅黑" panose="020B0503020204020204" pitchFamily="34" charset="-122"/>
                <a:ea typeface="微软雅黑" panose="020B0503020204020204" pitchFamily="34" charset="-122"/>
              </a:rPr>
              <a:t>中电兴发 </a:t>
            </a:r>
            <a:r>
              <a:rPr lang="en-US" altLang="zh-CN" spc="60">
                <a:latin typeface="微软雅黑" panose="020B0503020204020204" pitchFamily="34" charset="-122"/>
                <a:ea typeface="微软雅黑" panose="020B0503020204020204" pitchFamily="34" charset="-122"/>
              </a:rPr>
              <a:t>www.iChinaE.com</a:t>
            </a:r>
            <a:endParaRPr lang="zh-CN" altLang="en-US" spc="6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9188A20-7311-47CD-A3E3-A00015EBACB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4065"/>
            <a:ext cx="9793764" cy="13880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6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7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3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97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0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6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83EF1-15A8-417C-92A2-6083BF79D8E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中电兴发 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www.iChinaE.com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" y="5"/>
            <a:ext cx="11522075" cy="6480175"/>
          </a:xfrm>
          <a:prstGeom prst="rect">
            <a:avLst/>
          </a:prstGeom>
          <a:gradFill flip="none" rotWithShape="1">
            <a:gsLst>
              <a:gs pos="10000">
                <a:srgbClr val="0C74BB"/>
              </a:gs>
              <a:gs pos="54000">
                <a:srgbClr val="04285A"/>
              </a:gs>
              <a:gs pos="100000">
                <a:srgbClr val="000018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7" rIns="91410" bIns="45707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387" y="740117"/>
            <a:ext cx="7453311" cy="7762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04" y="1685617"/>
            <a:ext cx="10369868" cy="427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D8F8-8A55-4F5B-AAFA-F58EF370BC0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6"/>
            <a:ext cx="9793764" cy="128803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075"/>
            <a:ext cx="9793764" cy="1418038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59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1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78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37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97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0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69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F4A8-0C52-42D4-A70C-699F27FC3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387" y="740117"/>
            <a:ext cx="7453311" cy="7762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685617"/>
            <a:ext cx="5088916" cy="42761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685617"/>
            <a:ext cx="5088916" cy="42761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8496-39BD-4BDC-B4F3-681A6636555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6" y="1623607"/>
            <a:ext cx="5090917" cy="6060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7835" indent="0">
              <a:buNone/>
              <a:defRPr sz="2000" b="1"/>
            </a:lvl4pPr>
            <a:lvl5pPr marL="2303780" indent="0">
              <a:buNone/>
              <a:defRPr sz="2000" b="1"/>
            </a:lvl5pPr>
            <a:lvl6pPr marL="2879725" indent="0">
              <a:buNone/>
              <a:defRPr sz="2000" b="1"/>
            </a:lvl6pPr>
            <a:lvl7pPr marL="3455035" indent="0">
              <a:buNone/>
              <a:defRPr sz="2000" b="1"/>
            </a:lvl7pPr>
            <a:lvl8pPr marL="4030980" indent="0">
              <a:buNone/>
              <a:defRPr sz="2000" b="1"/>
            </a:lvl8pPr>
            <a:lvl9pPr marL="4606925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6" y="2229629"/>
            <a:ext cx="5090917" cy="37321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4" y="1623607"/>
            <a:ext cx="5092917" cy="6060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7835" indent="0">
              <a:buNone/>
              <a:defRPr sz="2000" b="1"/>
            </a:lvl4pPr>
            <a:lvl5pPr marL="2303780" indent="0">
              <a:buNone/>
              <a:defRPr sz="2000" b="1"/>
            </a:lvl5pPr>
            <a:lvl6pPr marL="2879725" indent="0">
              <a:buNone/>
              <a:defRPr sz="2000" b="1"/>
            </a:lvl6pPr>
            <a:lvl7pPr marL="3455035" indent="0">
              <a:buNone/>
              <a:defRPr sz="2000" b="1"/>
            </a:lvl7pPr>
            <a:lvl8pPr marL="4030980" indent="0">
              <a:buNone/>
              <a:defRPr sz="2000" b="1"/>
            </a:lvl8pPr>
            <a:lvl9pPr marL="4606925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4" y="2229629"/>
            <a:ext cx="5092917" cy="37321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65B6-9D22-481F-8CFD-80F414ED334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A3EF-5634-42CD-98A8-E1220F9FC7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8D7-CE5C-4579-8C35-17470F66A3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3" y="881337"/>
            <a:ext cx="3790683" cy="47470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3" y="881337"/>
            <a:ext cx="6441160" cy="490682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13" y="1356036"/>
            <a:ext cx="3790683" cy="4432120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7835" indent="0">
              <a:buNone/>
              <a:defRPr sz="1100"/>
            </a:lvl4pPr>
            <a:lvl5pPr marL="2303780" indent="0">
              <a:buNone/>
              <a:defRPr sz="1100"/>
            </a:lvl5pPr>
            <a:lvl6pPr marL="2879725" indent="0">
              <a:buNone/>
              <a:defRPr sz="1100"/>
            </a:lvl6pPr>
            <a:lvl7pPr marL="3455035" indent="0">
              <a:buNone/>
              <a:defRPr sz="1100"/>
            </a:lvl7pPr>
            <a:lvl8pPr marL="4030980" indent="0">
              <a:buNone/>
              <a:defRPr sz="1100"/>
            </a:lvl8pPr>
            <a:lvl9pPr marL="460692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ACF3-0A2F-4DF4-944D-E5CAFC598DB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665688"/>
            <a:ext cx="6913245" cy="53601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709581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5945" indent="0">
              <a:buNone/>
              <a:defRPr sz="3500"/>
            </a:lvl2pPr>
            <a:lvl3pPr marL="1151890" indent="0">
              <a:buNone/>
              <a:defRPr sz="3000"/>
            </a:lvl3pPr>
            <a:lvl4pPr marL="1727835" indent="0">
              <a:buNone/>
              <a:defRPr sz="2500"/>
            </a:lvl4pPr>
            <a:lvl5pPr marL="2303780" indent="0">
              <a:buNone/>
              <a:defRPr sz="2500"/>
            </a:lvl5pPr>
            <a:lvl6pPr marL="2879725" indent="0">
              <a:buNone/>
              <a:defRPr sz="2500"/>
            </a:lvl6pPr>
            <a:lvl7pPr marL="3455035" indent="0">
              <a:buNone/>
              <a:defRPr sz="2500"/>
            </a:lvl7pPr>
            <a:lvl8pPr marL="4030980" indent="0">
              <a:buNone/>
              <a:defRPr sz="2500"/>
            </a:lvl8pPr>
            <a:lvl9pPr marL="4606925" indent="0">
              <a:buNone/>
              <a:defRPr sz="2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201702"/>
            <a:ext cx="6913245" cy="760021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7835" indent="0">
              <a:buNone/>
              <a:defRPr sz="1100"/>
            </a:lvl4pPr>
            <a:lvl5pPr marL="2303780" indent="0">
              <a:buNone/>
              <a:defRPr sz="1100"/>
            </a:lvl5pPr>
            <a:lvl6pPr marL="2879725" indent="0">
              <a:buNone/>
              <a:defRPr sz="1100"/>
            </a:lvl6pPr>
            <a:lvl7pPr marL="3455035" indent="0">
              <a:buNone/>
              <a:defRPr sz="1100"/>
            </a:lvl7pPr>
            <a:lvl8pPr marL="4030980" indent="0">
              <a:buNone/>
              <a:defRPr sz="1100"/>
            </a:lvl8pPr>
            <a:lvl9pPr marL="460692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601F-36C4-4FBE-8260-2FF017963B6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387" y="740117"/>
            <a:ext cx="7453311" cy="7762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04" y="1685617"/>
            <a:ext cx="10369868" cy="427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597A-0A2F-417B-A27D-239F8B89800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中电兴发 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www.iChinaE.com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FC38-9A2C-475B-8631-C2A32341038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881337"/>
            <a:ext cx="2592467" cy="490682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881337"/>
            <a:ext cx="7585366" cy="490682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5547-8A47-4272-8338-D8F54376B50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52" y="-5690"/>
            <a:ext cx="10369868" cy="551689"/>
          </a:xfrm>
        </p:spPr>
        <p:txBody>
          <a:bodyPr>
            <a:normAutofit/>
          </a:bodyPr>
          <a:lstStyle>
            <a:lvl1pPr algn="l">
              <a:defRPr sz="2800" b="1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 userDrawn="1"/>
        </p:nvSpPr>
        <p:spPr>
          <a:xfrm>
            <a:off x="576265" y="6079808"/>
            <a:ext cx="2687637" cy="346075"/>
          </a:xfrm>
          <a:prstGeom prst="rect">
            <a:avLst/>
          </a:prstGeom>
        </p:spPr>
        <p:txBody>
          <a:bodyPr vert="horz" lIns="115175" tIns="57588" rIns="115175" bIns="57588" rtlCol="0" anchor="ctr"/>
          <a:lstStyle>
            <a:defPPr>
              <a:defRPr lang="zh-CN"/>
            </a:defPPr>
            <a:lvl1pPr marL="0" algn="l" defTabSz="10287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CD6E42-B47D-46EC-8222-B022CCC5EA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 userDrawn="1"/>
        </p:nvSpPr>
        <p:spPr>
          <a:xfrm>
            <a:off x="3936711" y="6109787"/>
            <a:ext cx="3648658" cy="345010"/>
          </a:xfrm>
          <a:prstGeom prst="rect">
            <a:avLst/>
          </a:prstGeom>
        </p:spPr>
        <p:txBody>
          <a:bodyPr vert="horz" lIns="115175" tIns="57588" rIns="115175" bIns="57588" rtlCol="0" anchor="ctr"/>
          <a:lstStyle>
            <a:defPPr>
              <a:defRPr lang="zh-CN"/>
            </a:defPPr>
            <a:lvl1pPr marL="0" algn="ctr" defTabSz="1028700" rtl="0" eaLnBrk="1" latinLnBrk="0" hangingPunct="1">
              <a:defRPr sz="1100" kern="1200" spc="5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 userDrawn="1"/>
        </p:nvSpPr>
        <p:spPr>
          <a:xfrm>
            <a:off x="8258179" y="6079808"/>
            <a:ext cx="2687637" cy="346075"/>
          </a:xfrm>
          <a:prstGeom prst="rect">
            <a:avLst/>
          </a:prstGeom>
        </p:spPr>
        <p:txBody>
          <a:bodyPr vert="horz" lIns="115175" tIns="57588" rIns="115175" bIns="57588" rtlCol="0" anchor="ctr"/>
          <a:lstStyle>
            <a:defPPr>
              <a:defRPr lang="zh-CN"/>
            </a:defPPr>
            <a:lvl1pPr marL="0" algn="r" defTabSz="10287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52" y="-5690"/>
            <a:ext cx="10369868" cy="551689"/>
          </a:xfrm>
        </p:spPr>
        <p:txBody>
          <a:bodyPr>
            <a:normAutofit/>
          </a:bodyPr>
          <a:lstStyle>
            <a:lvl1pPr algn="l">
              <a:defRPr sz="2800" b="1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265" y="6108727"/>
            <a:ext cx="2687637" cy="346075"/>
          </a:xfrm>
          <a:prstGeom prst="rect">
            <a:avLst/>
          </a:prstGeom>
        </p:spPr>
        <p:txBody>
          <a:bodyPr/>
          <a:lstStyle/>
          <a:p>
            <a:fld id="{DBCD6E42-B47D-46EC-8222-B022CCC5EA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1" y="6138704"/>
            <a:ext cx="3648658" cy="345010"/>
          </a:xfrm>
        </p:spPr>
        <p:txBody>
          <a:bodyPr/>
          <a:lstStyle>
            <a:lvl1pPr>
              <a:defRPr b="0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zh-CN" altLang="en-US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北京中电兴发科技有限公司</a:t>
            </a:r>
            <a:endParaRPr lang="zh-CN" altLang="en-US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8179" y="6108727"/>
            <a:ext cx="2687637" cy="346075"/>
          </a:xfrm>
          <a:prstGeom prst="rect">
            <a:avLst/>
          </a:prstGeom>
        </p:spPr>
        <p:txBody>
          <a:bodyPr/>
          <a:lstStyle/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52" y="-5690"/>
            <a:ext cx="10369868" cy="551689"/>
          </a:xfrm>
        </p:spPr>
        <p:txBody>
          <a:bodyPr>
            <a:normAutofit/>
          </a:bodyPr>
          <a:lstStyle>
            <a:lvl1pPr algn="l">
              <a:defRPr sz="2800" b="1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265" y="6100766"/>
            <a:ext cx="2687637" cy="34607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29EA469-A88A-449A-8FEB-4E780F9D0F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1" y="6138704"/>
            <a:ext cx="3648658" cy="345010"/>
          </a:xfrm>
        </p:spPr>
        <p:txBody>
          <a:bodyPr/>
          <a:lstStyle>
            <a:lvl1pPr>
              <a:defRPr b="0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北京中电兴发科技有限公司</a:t>
            </a:r>
            <a:endParaRPr lang="zh-CN" altLang="en-US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8179" y="6100766"/>
            <a:ext cx="2687637" cy="34607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52" y="-5690"/>
            <a:ext cx="10369868" cy="551689"/>
          </a:xfrm>
        </p:spPr>
        <p:txBody>
          <a:bodyPr>
            <a:normAutofit/>
          </a:bodyPr>
          <a:lstStyle>
            <a:lvl1pPr algn="l">
              <a:defRPr sz="2800" b="1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265" y="6005515"/>
            <a:ext cx="2687637" cy="346075"/>
          </a:xfrm>
          <a:prstGeom prst="rect">
            <a:avLst/>
          </a:prstGeom>
        </p:spPr>
        <p:txBody>
          <a:bodyPr/>
          <a:lstStyle/>
          <a:p>
            <a:fld id="{5173BD0E-11B8-4F80-9D25-BDBD09EE8C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1" y="6138704"/>
            <a:ext cx="3648658" cy="345010"/>
          </a:xfrm>
        </p:spPr>
        <p:txBody>
          <a:bodyPr/>
          <a:lstStyle>
            <a:lvl1pPr>
              <a:defRPr b="0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zh-CN" altLang="en-US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北京中电兴发科技有限公司</a:t>
            </a:r>
            <a:endParaRPr lang="zh-CN" altLang="en-US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8179" y="6005515"/>
            <a:ext cx="2687637" cy="346075"/>
          </a:xfrm>
          <a:prstGeom prst="rect">
            <a:avLst/>
          </a:prstGeom>
        </p:spPr>
        <p:txBody>
          <a:bodyPr/>
          <a:lstStyle/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01" y="2597148"/>
            <a:ext cx="10369550" cy="10080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zh-CN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FFFFFF"/>
                </a:solidFill>
              </a:rPr>
              <a:t>北京中电兴发科技有限公司</a:t>
            </a: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FFFFFF"/>
                </a:solidFill>
              </a:rPr>
              <a:t>北京中电兴发科技有限公司</a:t>
            </a: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43" y="345012"/>
            <a:ext cx="9937790" cy="1252534"/>
          </a:xfrm>
          <a:prstGeom prst="rect">
            <a:avLst/>
          </a:prstGeom>
        </p:spPr>
        <p:txBody>
          <a:bodyPr lIns="115175" tIns="57588" rIns="115175" bIns="57588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2143" y="1725046"/>
            <a:ext cx="9937790" cy="4111612"/>
          </a:xfrm>
          <a:prstGeom prst="rect">
            <a:avLst/>
          </a:prstGeom>
        </p:spPr>
        <p:txBody>
          <a:bodyPr lIns="115175" tIns="57588" rIns="115175" bIns="57588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9214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16688" y="6006164"/>
            <a:ext cx="3888700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46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6"/>
            <a:ext cx="9793764" cy="128803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075"/>
            <a:ext cx="9793764" cy="1418038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59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1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78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37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97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0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69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6A09-EDB9-44B4-B120-91A1534361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中电兴发 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www.iChinaE.com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141" y="1615557"/>
            <a:ext cx="9937790" cy="2695573"/>
          </a:xfrm>
          <a:prstGeom prst="rect">
            <a:avLst/>
          </a:prstGeom>
        </p:spPr>
        <p:txBody>
          <a:bodyPr lIns="115175" tIns="57588" rIns="115175" bIns="57588" anchor="b"/>
          <a:lstStyle>
            <a:lvl1pPr>
              <a:defRPr sz="57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6141" y="4336620"/>
            <a:ext cx="9937790" cy="1417537"/>
          </a:xfrm>
          <a:prstGeom prst="rect">
            <a:avLst/>
          </a:prstGeom>
        </p:spPr>
        <p:txBody>
          <a:bodyPr lIns="115175" tIns="57588" rIns="115175" bIns="57588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36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2954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272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596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91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232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550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9214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16688" y="6006164"/>
            <a:ext cx="3888700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46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43" y="345012"/>
            <a:ext cx="9937790" cy="1252534"/>
          </a:xfrm>
          <a:prstGeom prst="rect">
            <a:avLst/>
          </a:prstGeom>
        </p:spPr>
        <p:txBody>
          <a:bodyPr lIns="115175" tIns="57588" rIns="115175" bIns="57588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43" y="1725046"/>
            <a:ext cx="4896882" cy="4111612"/>
          </a:xfrm>
          <a:prstGeom prst="rect">
            <a:avLst/>
          </a:prstGeom>
        </p:spPr>
        <p:txBody>
          <a:bodyPr lIns="115175" tIns="57588" rIns="115175" bIns="57588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3050" y="1725046"/>
            <a:ext cx="4896882" cy="4111612"/>
          </a:xfrm>
          <a:prstGeom prst="rect">
            <a:avLst/>
          </a:prstGeom>
        </p:spPr>
        <p:txBody>
          <a:bodyPr lIns="115175" tIns="57588" rIns="115175" bIns="57588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9214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6688" y="6006164"/>
            <a:ext cx="3888700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3746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3" y="345012"/>
            <a:ext cx="9937790" cy="1252534"/>
          </a:xfrm>
          <a:prstGeom prst="rect">
            <a:avLst/>
          </a:prstGeom>
        </p:spPr>
        <p:txBody>
          <a:bodyPr lIns="115175" tIns="57588" rIns="115175" bIns="57588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648" y="1588544"/>
            <a:ext cx="4874377" cy="778521"/>
          </a:xfrm>
          <a:prstGeom prst="rect">
            <a:avLst/>
          </a:prstGeom>
        </p:spPr>
        <p:txBody>
          <a:bodyPr lIns="115175" tIns="57588" rIns="115175" bIns="57588" anchor="b"/>
          <a:lstStyle>
            <a:lvl1pPr marL="0" indent="0">
              <a:buNone/>
              <a:defRPr sz="2300" b="1"/>
            </a:lvl1pPr>
            <a:lvl2pPr marL="431800" indent="0">
              <a:buNone/>
              <a:defRPr sz="1900" b="1"/>
            </a:lvl2pPr>
            <a:lvl3pPr marL="863600" indent="0">
              <a:buNone/>
              <a:defRPr sz="1800" b="1"/>
            </a:lvl3pPr>
            <a:lvl4pPr marL="1295400" indent="0">
              <a:buNone/>
              <a:defRPr sz="1500" b="1"/>
            </a:lvl4pPr>
            <a:lvl5pPr marL="1727200" indent="0">
              <a:buNone/>
              <a:defRPr sz="1500" b="1"/>
            </a:lvl5pPr>
            <a:lvl6pPr marL="2159635" indent="0">
              <a:buNone/>
              <a:defRPr sz="1500" b="1"/>
            </a:lvl6pPr>
            <a:lvl7pPr marL="2591435" indent="0">
              <a:buNone/>
              <a:defRPr sz="1500" b="1"/>
            </a:lvl7pPr>
            <a:lvl8pPr marL="3023235" indent="0">
              <a:buNone/>
              <a:defRPr sz="1500" b="1"/>
            </a:lvl8pPr>
            <a:lvl9pPr marL="345503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648" y="2367064"/>
            <a:ext cx="4874377" cy="3481594"/>
          </a:xfrm>
          <a:prstGeom prst="rect">
            <a:avLst/>
          </a:prstGeom>
        </p:spPr>
        <p:txBody>
          <a:bodyPr lIns="115175" tIns="57588" rIns="115175" bIns="57588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33060" y="1588544"/>
            <a:ext cx="4898383" cy="778521"/>
          </a:xfrm>
          <a:prstGeom prst="rect">
            <a:avLst/>
          </a:prstGeom>
        </p:spPr>
        <p:txBody>
          <a:bodyPr lIns="115175" tIns="57588" rIns="115175" bIns="57588" anchor="b"/>
          <a:lstStyle>
            <a:lvl1pPr marL="0" indent="0">
              <a:buNone/>
              <a:defRPr sz="2300" b="1"/>
            </a:lvl1pPr>
            <a:lvl2pPr marL="431800" indent="0">
              <a:buNone/>
              <a:defRPr sz="1900" b="1"/>
            </a:lvl2pPr>
            <a:lvl3pPr marL="863600" indent="0">
              <a:buNone/>
              <a:defRPr sz="1800" b="1"/>
            </a:lvl3pPr>
            <a:lvl4pPr marL="1295400" indent="0">
              <a:buNone/>
              <a:defRPr sz="1500" b="1"/>
            </a:lvl4pPr>
            <a:lvl5pPr marL="1727200" indent="0">
              <a:buNone/>
              <a:defRPr sz="1500" b="1"/>
            </a:lvl5pPr>
            <a:lvl6pPr marL="2159635" indent="0">
              <a:buNone/>
              <a:defRPr sz="1500" b="1"/>
            </a:lvl6pPr>
            <a:lvl7pPr marL="2591435" indent="0">
              <a:buNone/>
              <a:defRPr sz="1500" b="1"/>
            </a:lvl7pPr>
            <a:lvl8pPr marL="3023235" indent="0">
              <a:buNone/>
              <a:defRPr sz="1500" b="1"/>
            </a:lvl8pPr>
            <a:lvl9pPr marL="345503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33060" y="2367064"/>
            <a:ext cx="4898383" cy="3481594"/>
          </a:xfrm>
          <a:prstGeom prst="rect">
            <a:avLst/>
          </a:prstGeom>
        </p:spPr>
        <p:txBody>
          <a:bodyPr lIns="115175" tIns="57588" rIns="115175" bIns="57588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79214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816688" y="6006164"/>
            <a:ext cx="3888700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13746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43" y="345012"/>
            <a:ext cx="9937790" cy="1252534"/>
          </a:xfrm>
          <a:prstGeom prst="rect">
            <a:avLst/>
          </a:prstGeom>
        </p:spPr>
        <p:txBody>
          <a:bodyPr lIns="115175" tIns="57588" rIns="115175" bIns="57588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9214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816688" y="6006164"/>
            <a:ext cx="3888700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3746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9214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816688" y="6006164"/>
            <a:ext cx="3888700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3746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6" y="432014"/>
            <a:ext cx="3716169" cy="1512041"/>
          </a:xfrm>
          <a:prstGeom prst="rect">
            <a:avLst/>
          </a:prstGeom>
        </p:spPr>
        <p:txBody>
          <a:bodyPr lIns="115175" tIns="57588" rIns="115175" bIns="57588"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83" y="933035"/>
            <a:ext cx="5833050" cy="4605125"/>
          </a:xfrm>
          <a:prstGeom prst="rect">
            <a:avLst/>
          </a:prstGeom>
        </p:spPr>
        <p:txBody>
          <a:bodyPr lIns="115175" tIns="57588" rIns="115175" bIns="57588"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6" y="1944054"/>
            <a:ext cx="3716169" cy="3601598"/>
          </a:xfrm>
          <a:prstGeom prst="rect">
            <a:avLst/>
          </a:prstGeom>
        </p:spPr>
        <p:txBody>
          <a:bodyPr lIns="115175" tIns="57588" rIns="115175" bIns="57588"/>
          <a:lstStyle>
            <a:lvl1pPr marL="0" indent="0">
              <a:buNone/>
              <a:defRPr sz="1500"/>
            </a:lvl1pPr>
            <a:lvl2pPr marL="431800" indent="0">
              <a:buNone/>
              <a:defRPr sz="1400"/>
            </a:lvl2pPr>
            <a:lvl3pPr marL="863600" indent="0">
              <a:buNone/>
              <a:defRPr sz="1100"/>
            </a:lvl3pPr>
            <a:lvl4pPr marL="1295400" indent="0">
              <a:buNone/>
              <a:defRPr sz="1000"/>
            </a:lvl4pPr>
            <a:lvl5pPr marL="1727200" indent="0">
              <a:buNone/>
              <a:defRPr sz="1000"/>
            </a:lvl5pPr>
            <a:lvl6pPr marL="2159635" indent="0">
              <a:buNone/>
              <a:defRPr sz="1000"/>
            </a:lvl6pPr>
            <a:lvl7pPr marL="2591435" indent="0">
              <a:buNone/>
              <a:defRPr sz="1000"/>
            </a:lvl7pPr>
            <a:lvl8pPr marL="3023235" indent="0">
              <a:buNone/>
              <a:defRPr sz="1000"/>
            </a:lvl8pPr>
            <a:lvl9pPr marL="34550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9214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6688" y="6006164"/>
            <a:ext cx="3888700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3746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6" y="432014"/>
            <a:ext cx="3716169" cy="1512041"/>
          </a:xfrm>
          <a:prstGeom prst="rect">
            <a:avLst/>
          </a:prstGeom>
        </p:spPr>
        <p:txBody>
          <a:bodyPr lIns="115175" tIns="57588" rIns="115175" bIns="57588"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8383" y="933035"/>
            <a:ext cx="5833050" cy="4605125"/>
          </a:xfrm>
          <a:prstGeom prst="rect">
            <a:avLst/>
          </a:prstGeom>
        </p:spPr>
        <p:txBody>
          <a:bodyPr lIns="115175" tIns="57588" rIns="115175" bIns="57588"/>
          <a:lstStyle>
            <a:lvl1pPr marL="0" indent="0">
              <a:buNone/>
              <a:defRPr sz="3000"/>
            </a:lvl1pPr>
            <a:lvl2pPr marL="431800" indent="0">
              <a:buNone/>
              <a:defRPr sz="2600"/>
            </a:lvl2pPr>
            <a:lvl3pPr marL="863600" indent="0">
              <a:buNone/>
              <a:defRPr sz="2300"/>
            </a:lvl3pPr>
            <a:lvl4pPr marL="1295400" indent="0">
              <a:buNone/>
              <a:defRPr sz="1900"/>
            </a:lvl4pPr>
            <a:lvl5pPr marL="1727200" indent="0">
              <a:buNone/>
              <a:defRPr sz="1900"/>
            </a:lvl5pPr>
            <a:lvl6pPr marL="2159635" indent="0">
              <a:buNone/>
              <a:defRPr sz="1900"/>
            </a:lvl6pPr>
            <a:lvl7pPr marL="2591435" indent="0">
              <a:buNone/>
              <a:defRPr sz="1900"/>
            </a:lvl7pPr>
            <a:lvl8pPr marL="3023235" indent="0">
              <a:buNone/>
              <a:defRPr sz="1900"/>
            </a:lvl8pPr>
            <a:lvl9pPr marL="3455035" indent="0">
              <a:buNone/>
              <a:defRPr sz="1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6" y="1944054"/>
            <a:ext cx="3716169" cy="3601598"/>
          </a:xfrm>
          <a:prstGeom prst="rect">
            <a:avLst/>
          </a:prstGeom>
        </p:spPr>
        <p:txBody>
          <a:bodyPr lIns="115175" tIns="57588" rIns="115175" bIns="57588"/>
          <a:lstStyle>
            <a:lvl1pPr marL="0" indent="0">
              <a:buNone/>
              <a:defRPr sz="1500"/>
            </a:lvl1pPr>
            <a:lvl2pPr marL="431800" indent="0">
              <a:buNone/>
              <a:defRPr sz="1400"/>
            </a:lvl2pPr>
            <a:lvl3pPr marL="863600" indent="0">
              <a:buNone/>
              <a:defRPr sz="1100"/>
            </a:lvl3pPr>
            <a:lvl4pPr marL="1295400" indent="0">
              <a:buNone/>
              <a:defRPr sz="1000"/>
            </a:lvl4pPr>
            <a:lvl5pPr marL="1727200" indent="0">
              <a:buNone/>
              <a:defRPr sz="1000"/>
            </a:lvl5pPr>
            <a:lvl6pPr marL="2159635" indent="0">
              <a:buNone/>
              <a:defRPr sz="1000"/>
            </a:lvl6pPr>
            <a:lvl7pPr marL="2591435" indent="0">
              <a:buNone/>
              <a:defRPr sz="1000"/>
            </a:lvl7pPr>
            <a:lvl8pPr marL="3023235" indent="0">
              <a:buNone/>
              <a:defRPr sz="1000"/>
            </a:lvl8pPr>
            <a:lvl9pPr marL="345503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9214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816688" y="6006164"/>
            <a:ext cx="3888700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3746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2143" y="345012"/>
            <a:ext cx="9937790" cy="1252534"/>
          </a:xfrm>
          <a:prstGeom prst="rect">
            <a:avLst/>
          </a:prstGeom>
        </p:spPr>
        <p:txBody>
          <a:bodyPr lIns="115175" tIns="57588" rIns="115175" bIns="57588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143" y="1725046"/>
            <a:ext cx="9937790" cy="4111612"/>
          </a:xfrm>
          <a:prstGeom prst="rect">
            <a:avLst/>
          </a:prstGeom>
        </p:spPr>
        <p:txBody>
          <a:bodyPr vert="eaVert" lIns="115175" tIns="57588" rIns="115175" bIns="57588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9214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16688" y="6006164"/>
            <a:ext cx="3888700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46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45496" y="345017"/>
            <a:ext cx="2484447" cy="5491649"/>
          </a:xfrm>
          <a:prstGeom prst="rect">
            <a:avLst/>
          </a:prstGeom>
        </p:spPr>
        <p:txBody>
          <a:bodyPr vert="eaVert" lIns="115175" tIns="57588" rIns="115175" bIns="57588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147" y="345017"/>
            <a:ext cx="7309316" cy="5491649"/>
          </a:xfrm>
          <a:prstGeom prst="rect">
            <a:avLst/>
          </a:prstGeom>
        </p:spPr>
        <p:txBody>
          <a:bodyPr vert="eaVert" lIns="115175" tIns="57588" rIns="115175" bIns="57588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9214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61B39401-49A5-4516-A68F-54744A6B47C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16688" y="6006164"/>
            <a:ext cx="3888700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37465" y="6006164"/>
            <a:ext cx="2592467" cy="345010"/>
          </a:xfrm>
          <a:prstGeom prst="rect">
            <a:avLst/>
          </a:prstGeom>
        </p:spPr>
        <p:txBody>
          <a:bodyPr lIns="115175" tIns="57588" rIns="115175" bIns="57588"/>
          <a:lstStyle/>
          <a:p>
            <a:fld id="{4A99A888-F0A6-497F-A203-744BF1028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" y="5"/>
            <a:ext cx="11522075" cy="6480175"/>
          </a:xfrm>
          <a:prstGeom prst="rect">
            <a:avLst/>
          </a:prstGeom>
          <a:gradFill flip="none" rotWithShape="1">
            <a:gsLst>
              <a:gs pos="10000">
                <a:srgbClr val="0C74BB"/>
              </a:gs>
              <a:gs pos="54000">
                <a:srgbClr val="04285A"/>
              </a:gs>
              <a:gs pos="100000">
                <a:srgbClr val="000018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8" tIns="45701" rIns="91398" bIns="45701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387" y="740117"/>
            <a:ext cx="7453311" cy="7762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685617"/>
            <a:ext cx="5088916" cy="42761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685617"/>
            <a:ext cx="5088916" cy="42761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A8AC4-EFCC-49EA-9BA2-6AE45F47294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中电兴发 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www.iChinaE.com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/>
              <a:t>2014/11/24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A7A4A5-0AEF-43A4-B554-656089AC1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1522075" cy="6480175"/>
          </a:xfrm>
          <a:prstGeom prst="rect">
            <a:avLst/>
          </a:prstGeom>
          <a:gradFill flip="none" rotWithShape="1">
            <a:gsLst>
              <a:gs pos="10000">
                <a:srgbClr val="0C74BB"/>
              </a:gs>
              <a:gs pos="54000">
                <a:srgbClr val="04285A"/>
              </a:gs>
              <a:gs pos="100000">
                <a:srgbClr val="000018"/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0" tIns="45707" rIns="91410" bIns="45707" rtlCol="0" anchor="ctr"/>
          <a:lstStyle/>
          <a:p>
            <a:pPr algn="ctr" defTabSz="1028065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382" y="740117"/>
            <a:ext cx="7453311" cy="7762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6104" y="1685615"/>
            <a:ext cx="10369868" cy="427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D8F8-8A55-4F5B-AAFA-F58EF370BC0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2"/>
            <a:ext cx="9793764" cy="1288035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075"/>
            <a:ext cx="9793764" cy="1418038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59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1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78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37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97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09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69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F4A8-0C52-42D4-A70C-699F27FC3B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4382" y="740117"/>
            <a:ext cx="7453311" cy="7762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685615"/>
            <a:ext cx="5088916" cy="42761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685615"/>
            <a:ext cx="5088916" cy="4276115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B8496-39BD-4BDC-B4F3-681A6636555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23607"/>
            <a:ext cx="5090917" cy="6060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7835" indent="0">
              <a:buNone/>
              <a:defRPr sz="2000" b="1"/>
            </a:lvl4pPr>
            <a:lvl5pPr marL="2303780" indent="0">
              <a:buNone/>
              <a:defRPr sz="2000" b="1"/>
            </a:lvl5pPr>
            <a:lvl6pPr marL="2879725" indent="0">
              <a:buNone/>
              <a:defRPr sz="2000" b="1"/>
            </a:lvl6pPr>
            <a:lvl7pPr marL="3455035" indent="0">
              <a:buNone/>
              <a:defRPr sz="2000" b="1"/>
            </a:lvl7pPr>
            <a:lvl8pPr marL="4030980" indent="0">
              <a:buNone/>
              <a:defRPr sz="2000" b="1"/>
            </a:lvl8pPr>
            <a:lvl9pPr marL="4606925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229629"/>
            <a:ext cx="5090917" cy="37321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1" y="1623607"/>
            <a:ext cx="5092917" cy="6060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7835" indent="0">
              <a:buNone/>
              <a:defRPr sz="2000" b="1"/>
            </a:lvl4pPr>
            <a:lvl5pPr marL="2303780" indent="0">
              <a:buNone/>
              <a:defRPr sz="2000" b="1"/>
            </a:lvl5pPr>
            <a:lvl6pPr marL="2879725" indent="0">
              <a:buNone/>
              <a:defRPr sz="2000" b="1"/>
            </a:lvl6pPr>
            <a:lvl7pPr marL="3455035" indent="0">
              <a:buNone/>
              <a:defRPr sz="2000" b="1"/>
            </a:lvl7pPr>
            <a:lvl8pPr marL="4030980" indent="0">
              <a:buNone/>
              <a:defRPr sz="2000" b="1"/>
            </a:lvl8pPr>
            <a:lvl9pPr marL="4606925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1" y="2229629"/>
            <a:ext cx="5092917" cy="37321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D65B6-9D22-481F-8CFD-80F414ED334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AA3EF-5634-42CD-98A8-E1220F9FC7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B8D7-CE5C-4579-8C35-17470F66A3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1" y="881337"/>
            <a:ext cx="3790683" cy="47470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881337"/>
            <a:ext cx="6441160" cy="490682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11" y="1356036"/>
            <a:ext cx="3790683" cy="4432120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7835" indent="0">
              <a:buNone/>
              <a:defRPr sz="1100"/>
            </a:lvl4pPr>
            <a:lvl5pPr marL="2303780" indent="0">
              <a:buNone/>
              <a:defRPr sz="1100"/>
            </a:lvl5pPr>
            <a:lvl6pPr marL="2879725" indent="0">
              <a:buNone/>
              <a:defRPr sz="1100"/>
            </a:lvl6pPr>
            <a:lvl7pPr marL="3455035" indent="0">
              <a:buNone/>
              <a:defRPr sz="1100"/>
            </a:lvl7pPr>
            <a:lvl8pPr marL="4030980" indent="0">
              <a:buNone/>
              <a:defRPr sz="1100"/>
            </a:lvl8pPr>
            <a:lvl9pPr marL="460692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ACF3-0A2F-4DF4-944D-E5CAFC598DB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665688"/>
            <a:ext cx="6913245" cy="536014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709581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5945" indent="0">
              <a:buNone/>
              <a:defRPr sz="3500"/>
            </a:lvl2pPr>
            <a:lvl3pPr marL="1151890" indent="0">
              <a:buNone/>
              <a:defRPr sz="3000"/>
            </a:lvl3pPr>
            <a:lvl4pPr marL="1727835" indent="0">
              <a:buNone/>
              <a:defRPr sz="2500"/>
            </a:lvl4pPr>
            <a:lvl5pPr marL="2303780" indent="0">
              <a:buNone/>
              <a:defRPr sz="2500"/>
            </a:lvl5pPr>
            <a:lvl6pPr marL="2879725" indent="0">
              <a:buNone/>
              <a:defRPr sz="2500"/>
            </a:lvl6pPr>
            <a:lvl7pPr marL="3455035" indent="0">
              <a:buNone/>
              <a:defRPr sz="2500"/>
            </a:lvl7pPr>
            <a:lvl8pPr marL="4030980" indent="0">
              <a:buNone/>
              <a:defRPr sz="2500"/>
            </a:lvl8pPr>
            <a:lvl9pPr marL="4606925" indent="0">
              <a:buNone/>
              <a:defRPr sz="2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201702"/>
            <a:ext cx="6913245" cy="760021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7835" indent="0">
              <a:buNone/>
              <a:defRPr sz="1100"/>
            </a:lvl4pPr>
            <a:lvl5pPr marL="2303780" indent="0">
              <a:buNone/>
              <a:defRPr sz="1100"/>
            </a:lvl5pPr>
            <a:lvl6pPr marL="2879725" indent="0">
              <a:buNone/>
              <a:defRPr sz="1100"/>
            </a:lvl6pPr>
            <a:lvl7pPr marL="3455035" indent="0">
              <a:buNone/>
              <a:defRPr sz="1100"/>
            </a:lvl7pPr>
            <a:lvl8pPr marL="4030980" indent="0">
              <a:buNone/>
              <a:defRPr sz="1100"/>
            </a:lvl8pPr>
            <a:lvl9pPr marL="460692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601F-36C4-4FBE-8260-2FF017963B6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6" y="1623607"/>
            <a:ext cx="5090917" cy="6060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7835" indent="0">
              <a:buNone/>
              <a:defRPr sz="2000" b="1"/>
            </a:lvl4pPr>
            <a:lvl5pPr marL="2303780" indent="0">
              <a:buNone/>
              <a:defRPr sz="2000" b="1"/>
            </a:lvl5pPr>
            <a:lvl6pPr marL="2879725" indent="0">
              <a:buNone/>
              <a:defRPr sz="2000" b="1"/>
            </a:lvl6pPr>
            <a:lvl7pPr marL="3455035" indent="0">
              <a:buNone/>
              <a:defRPr sz="2000" b="1"/>
            </a:lvl7pPr>
            <a:lvl8pPr marL="4030980" indent="0">
              <a:buNone/>
              <a:defRPr sz="2000" b="1"/>
            </a:lvl8pPr>
            <a:lvl9pPr marL="4606925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6" y="2229629"/>
            <a:ext cx="5090917" cy="37321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64" y="1623607"/>
            <a:ext cx="5092917" cy="6060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7835" indent="0">
              <a:buNone/>
              <a:defRPr sz="2000" b="1"/>
            </a:lvl4pPr>
            <a:lvl5pPr marL="2303780" indent="0">
              <a:buNone/>
              <a:defRPr sz="2000" b="1"/>
            </a:lvl5pPr>
            <a:lvl6pPr marL="2879725" indent="0">
              <a:buNone/>
              <a:defRPr sz="2000" b="1"/>
            </a:lvl6pPr>
            <a:lvl7pPr marL="3455035" indent="0">
              <a:buNone/>
              <a:defRPr sz="2000" b="1"/>
            </a:lvl7pPr>
            <a:lvl8pPr marL="4030980" indent="0">
              <a:buNone/>
              <a:defRPr sz="2000" b="1"/>
            </a:lvl8pPr>
            <a:lvl9pPr marL="4606925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64" y="2229629"/>
            <a:ext cx="5092917" cy="37321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1C1AC-A6D6-404F-BE4E-307D6E3E029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中电兴发 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www.iChinaE.com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2FC38-9A2C-475B-8631-C2A32341038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881337"/>
            <a:ext cx="2592467" cy="490682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881337"/>
            <a:ext cx="7585366" cy="490682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5547-8A47-4272-8338-D8F54376B50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50" y="-5690"/>
            <a:ext cx="10369868" cy="551689"/>
          </a:xfrm>
        </p:spPr>
        <p:txBody>
          <a:bodyPr>
            <a:normAutofit/>
          </a:bodyPr>
          <a:lstStyle>
            <a:lvl1pPr algn="l">
              <a:defRPr sz="2800" b="1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 userDrawn="1"/>
        </p:nvSpPr>
        <p:spPr>
          <a:xfrm>
            <a:off x="576264" y="6079805"/>
            <a:ext cx="2687637" cy="346075"/>
          </a:xfrm>
          <a:prstGeom prst="rect">
            <a:avLst/>
          </a:prstGeom>
        </p:spPr>
        <p:txBody>
          <a:bodyPr vert="horz" lIns="115177" tIns="57588" rIns="115177" bIns="57588" rtlCol="0" anchor="ctr"/>
          <a:lstStyle>
            <a:defPPr>
              <a:defRPr lang="zh-CN"/>
            </a:defPPr>
            <a:lvl1pPr marL="0" algn="l" defTabSz="10287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CD6E42-B47D-46EC-8222-B022CCC5EA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 userDrawn="1"/>
        </p:nvSpPr>
        <p:spPr>
          <a:xfrm>
            <a:off x="3936711" y="6109787"/>
            <a:ext cx="3648658" cy="345010"/>
          </a:xfrm>
          <a:prstGeom prst="rect">
            <a:avLst/>
          </a:prstGeom>
        </p:spPr>
        <p:txBody>
          <a:bodyPr vert="horz" lIns="115177" tIns="57588" rIns="115177" bIns="57588" rtlCol="0" anchor="ctr"/>
          <a:lstStyle>
            <a:defPPr>
              <a:defRPr lang="zh-CN"/>
            </a:defPPr>
            <a:lvl1pPr marL="0" algn="ctr" defTabSz="1028700" rtl="0" eaLnBrk="1" latinLnBrk="0" hangingPunct="1">
              <a:defRPr sz="1100" kern="1200" spc="5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北京中电兴发科技有限公司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 userDrawn="1"/>
        </p:nvSpPr>
        <p:spPr>
          <a:xfrm>
            <a:off x="8258175" y="6079805"/>
            <a:ext cx="2687637" cy="346075"/>
          </a:xfrm>
          <a:prstGeom prst="rect">
            <a:avLst/>
          </a:prstGeom>
        </p:spPr>
        <p:txBody>
          <a:bodyPr vert="horz" lIns="115177" tIns="57588" rIns="115177" bIns="57588" rtlCol="0" anchor="ctr"/>
          <a:lstStyle>
            <a:defPPr>
              <a:defRPr lang="zh-CN"/>
            </a:defPPr>
            <a:lvl1pPr marL="0" algn="r" defTabSz="10287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30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17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861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0045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algn="l" defTabSz="102870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50" y="-5690"/>
            <a:ext cx="10369868" cy="551689"/>
          </a:xfrm>
        </p:spPr>
        <p:txBody>
          <a:bodyPr>
            <a:normAutofit/>
          </a:bodyPr>
          <a:lstStyle>
            <a:lvl1pPr algn="l">
              <a:defRPr sz="2800" b="1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264" y="6108722"/>
            <a:ext cx="2687637" cy="346075"/>
          </a:xfrm>
          <a:prstGeom prst="rect">
            <a:avLst/>
          </a:prstGeom>
        </p:spPr>
        <p:txBody>
          <a:bodyPr/>
          <a:lstStyle/>
          <a:p>
            <a:fld id="{DBCD6E42-B47D-46EC-8222-B022CCC5EA1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1" y="6138704"/>
            <a:ext cx="3648658" cy="345010"/>
          </a:xfrm>
        </p:spPr>
        <p:txBody>
          <a:bodyPr/>
          <a:lstStyle>
            <a:lvl1pPr>
              <a:defRPr b="0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zh-CN" altLang="en-US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北京中电兴发科技有限公司</a:t>
            </a:r>
            <a:endParaRPr lang="zh-CN" altLang="en-US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8175" y="6108722"/>
            <a:ext cx="2687637" cy="346075"/>
          </a:xfrm>
          <a:prstGeom prst="rect">
            <a:avLst/>
          </a:prstGeom>
        </p:spPr>
        <p:txBody>
          <a:bodyPr/>
          <a:lstStyle/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50" y="-5690"/>
            <a:ext cx="10369868" cy="551689"/>
          </a:xfrm>
        </p:spPr>
        <p:txBody>
          <a:bodyPr>
            <a:normAutofit/>
          </a:bodyPr>
          <a:lstStyle>
            <a:lvl1pPr algn="l">
              <a:defRPr sz="2800" b="1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264" y="6100763"/>
            <a:ext cx="2687637" cy="34607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29EA469-A88A-449A-8FEB-4E780F9D0FF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1" y="6138704"/>
            <a:ext cx="3648658" cy="345010"/>
          </a:xfrm>
        </p:spPr>
        <p:txBody>
          <a:bodyPr/>
          <a:lstStyle>
            <a:lvl1pPr>
              <a:defRPr b="0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北京中电兴发科技有限公司</a:t>
            </a:r>
            <a:endParaRPr lang="zh-CN" altLang="en-US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8175" y="6100763"/>
            <a:ext cx="2687637" cy="34607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1750" y="-5690"/>
            <a:ext cx="10369868" cy="551689"/>
          </a:xfrm>
        </p:spPr>
        <p:txBody>
          <a:bodyPr>
            <a:normAutofit/>
          </a:bodyPr>
          <a:lstStyle>
            <a:lvl1pPr algn="l">
              <a:defRPr sz="2800" b="1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76264" y="6005513"/>
            <a:ext cx="2687637" cy="346075"/>
          </a:xfrm>
          <a:prstGeom prst="rect">
            <a:avLst/>
          </a:prstGeom>
        </p:spPr>
        <p:txBody>
          <a:bodyPr/>
          <a:lstStyle/>
          <a:p>
            <a:fld id="{5173BD0E-11B8-4F80-9D25-BDBD09EE8CB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936711" y="6138704"/>
            <a:ext cx="3648658" cy="345010"/>
          </a:xfrm>
        </p:spPr>
        <p:txBody>
          <a:bodyPr/>
          <a:lstStyle>
            <a:lvl1pPr>
              <a:defRPr b="0" cap="none" spc="10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defRPr>
            </a:lvl1pPr>
          </a:lstStyle>
          <a:p>
            <a:r>
              <a:rPr lang="zh-CN" altLang="en-US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北京中电兴发科技有限公司</a:t>
            </a:r>
            <a:endParaRPr lang="zh-CN" altLang="en-US" dirty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8175" y="6005513"/>
            <a:ext cx="2687637" cy="346075"/>
          </a:xfrm>
          <a:prstGeom prst="rect">
            <a:avLst/>
          </a:prstGeom>
        </p:spPr>
        <p:txBody>
          <a:bodyPr/>
          <a:lstStyle/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FFFFFF"/>
                </a:solidFill>
              </a:rPr>
              <a:t>北京中电兴发科技有限公司</a:t>
            </a: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68F743-D337-433D-9F51-B9FFA291E222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A7A4A5-0AEF-43A4-B554-656089AC16E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01" y="2597148"/>
            <a:ext cx="10369550" cy="10080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zh-CN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0"/>
          </p:nvPr>
        </p:nvSpPr>
        <p:spPr>
          <a:xfrm>
            <a:off x="4745967" y="6097607"/>
            <a:ext cx="2443829" cy="295426"/>
          </a:xfrm>
          <a:prstGeom prst="rect">
            <a:avLst/>
          </a:prstGeom>
        </p:spPr>
        <p:txBody>
          <a:bodyPr lIns="91410" tIns="45707" rIns="91410" bIns="45707"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FFFFFF"/>
                </a:solidFill>
              </a:rPr>
              <a:t>中电兴发 </a:t>
            </a:r>
            <a:r>
              <a:rPr lang="en-US" altLang="zh-CN">
                <a:solidFill>
                  <a:srgbClr val="FFFFFF"/>
                </a:solidFill>
              </a:rPr>
              <a:t>www.iChinaE.com</a:t>
            </a:r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CN">
                <a:solidFill>
                  <a:prstClr val="black">
                    <a:lumMod val="65000"/>
                    <a:lumOff val="35000"/>
                  </a:prstClr>
                </a:solidFill>
              </a:rPr>
              <a:t>2014/11/24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A7A4A5-0AEF-43A4-B554-656089AC16E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C5F0-B60C-4C6F-953E-28156F28462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中电兴发 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www.iChinaE.com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7" y="2013069"/>
            <a:ext cx="9793764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3" y="3672099"/>
            <a:ext cx="8065454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9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4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9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23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8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84"/>
            <a:ext cx="9793764" cy="141753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67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99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46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93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40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932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239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86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512042"/>
            <a:ext cx="5088916" cy="427661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66" y="1512042"/>
            <a:ext cx="5088916" cy="427661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5"/>
            <a:ext cx="5090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675" indent="0">
              <a:buNone/>
              <a:defRPr sz="2500" b="1"/>
            </a:lvl2pPr>
            <a:lvl3pPr marL="1149985" indent="0">
              <a:buNone/>
              <a:defRPr sz="2300" b="1"/>
            </a:lvl3pPr>
            <a:lvl4pPr marL="1724660" indent="0">
              <a:buNone/>
              <a:defRPr sz="2000" b="1"/>
            </a:lvl4pPr>
            <a:lvl5pPr marL="2299335" indent="0">
              <a:buNone/>
              <a:defRPr sz="2000" b="1"/>
            </a:lvl5pPr>
            <a:lvl6pPr marL="2874010" indent="0">
              <a:buNone/>
              <a:defRPr sz="2000" b="1"/>
            </a:lvl6pPr>
            <a:lvl7pPr marL="3449320" indent="0">
              <a:buNone/>
              <a:defRPr sz="2000" b="1"/>
            </a:lvl7pPr>
            <a:lvl8pPr marL="4023995" indent="0">
              <a:buNone/>
              <a:defRPr sz="2000" b="1"/>
            </a:lvl8pPr>
            <a:lvl9pPr marL="459867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9"/>
            <a:ext cx="5090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98" y="1450545"/>
            <a:ext cx="5092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675" indent="0">
              <a:buNone/>
              <a:defRPr sz="2500" b="1"/>
            </a:lvl2pPr>
            <a:lvl3pPr marL="1149985" indent="0">
              <a:buNone/>
              <a:defRPr sz="2300" b="1"/>
            </a:lvl3pPr>
            <a:lvl4pPr marL="1724660" indent="0">
              <a:buNone/>
              <a:defRPr sz="2000" b="1"/>
            </a:lvl4pPr>
            <a:lvl5pPr marL="2299335" indent="0">
              <a:buNone/>
              <a:defRPr sz="2000" b="1"/>
            </a:lvl5pPr>
            <a:lvl6pPr marL="2874010" indent="0">
              <a:buNone/>
              <a:defRPr sz="2000" b="1"/>
            </a:lvl6pPr>
            <a:lvl7pPr marL="3449320" indent="0">
              <a:buNone/>
              <a:defRPr sz="2000" b="1"/>
            </a:lvl7pPr>
            <a:lvl8pPr marL="4023995" indent="0">
              <a:buNone/>
              <a:defRPr sz="2000" b="1"/>
            </a:lvl8pPr>
            <a:lvl9pPr marL="459867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98" y="2055059"/>
            <a:ext cx="5092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59" y="258006"/>
            <a:ext cx="3790683" cy="109803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23" y="258022"/>
            <a:ext cx="6441160" cy="553065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59" y="1356046"/>
            <a:ext cx="3790683" cy="4432620"/>
          </a:xfrm>
        </p:spPr>
        <p:txBody>
          <a:bodyPr/>
          <a:lstStyle>
            <a:lvl1pPr marL="0" indent="0">
              <a:buNone/>
              <a:defRPr sz="1800"/>
            </a:lvl1pPr>
            <a:lvl2pPr marL="574675" indent="0">
              <a:buNone/>
              <a:defRPr sz="1500"/>
            </a:lvl2pPr>
            <a:lvl3pPr marL="1149985" indent="0">
              <a:buNone/>
              <a:defRPr sz="1300"/>
            </a:lvl3pPr>
            <a:lvl4pPr marL="1724660" indent="0">
              <a:buNone/>
              <a:defRPr sz="1100"/>
            </a:lvl4pPr>
            <a:lvl5pPr marL="2299335" indent="0">
              <a:buNone/>
              <a:defRPr sz="1100"/>
            </a:lvl5pPr>
            <a:lvl6pPr marL="2874010" indent="0">
              <a:buNone/>
              <a:defRPr sz="1100"/>
            </a:lvl6pPr>
            <a:lvl7pPr marL="3449320" indent="0">
              <a:buNone/>
              <a:defRPr sz="1100"/>
            </a:lvl7pPr>
            <a:lvl8pPr marL="4023995" indent="0">
              <a:buNone/>
              <a:defRPr sz="1100"/>
            </a:lvl8pPr>
            <a:lvl9pPr marL="459867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11" y="4536122"/>
            <a:ext cx="6913245" cy="53551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11" y="579015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4675" indent="0">
              <a:buNone/>
              <a:defRPr sz="3500"/>
            </a:lvl2pPr>
            <a:lvl3pPr marL="1149985" indent="0">
              <a:buNone/>
              <a:defRPr sz="3000"/>
            </a:lvl3pPr>
            <a:lvl4pPr marL="1724660" indent="0">
              <a:buNone/>
              <a:defRPr sz="2500"/>
            </a:lvl4pPr>
            <a:lvl5pPr marL="2299335" indent="0">
              <a:buNone/>
              <a:defRPr sz="2500"/>
            </a:lvl5pPr>
            <a:lvl6pPr marL="2874010" indent="0">
              <a:buNone/>
              <a:defRPr sz="2500"/>
            </a:lvl6pPr>
            <a:lvl7pPr marL="3449320" indent="0">
              <a:buNone/>
              <a:defRPr sz="2500"/>
            </a:lvl7pPr>
            <a:lvl8pPr marL="4023995" indent="0">
              <a:buNone/>
              <a:defRPr sz="2500"/>
            </a:lvl8pPr>
            <a:lvl9pPr marL="459867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11" y="5071690"/>
            <a:ext cx="6913245" cy="760521"/>
          </a:xfrm>
        </p:spPr>
        <p:txBody>
          <a:bodyPr/>
          <a:lstStyle>
            <a:lvl1pPr marL="0" indent="0">
              <a:buNone/>
              <a:defRPr sz="1800"/>
            </a:lvl1pPr>
            <a:lvl2pPr marL="574675" indent="0">
              <a:buNone/>
              <a:defRPr sz="1500"/>
            </a:lvl2pPr>
            <a:lvl3pPr marL="1149985" indent="0">
              <a:buNone/>
              <a:defRPr sz="1300"/>
            </a:lvl3pPr>
            <a:lvl4pPr marL="1724660" indent="0">
              <a:buNone/>
              <a:defRPr sz="1100"/>
            </a:lvl4pPr>
            <a:lvl5pPr marL="2299335" indent="0">
              <a:buNone/>
              <a:defRPr sz="1100"/>
            </a:lvl5pPr>
            <a:lvl6pPr marL="2874010" indent="0">
              <a:buNone/>
              <a:defRPr sz="1100"/>
            </a:lvl6pPr>
            <a:lvl7pPr marL="3449320" indent="0">
              <a:buNone/>
              <a:defRPr sz="1100"/>
            </a:lvl7pPr>
            <a:lvl8pPr marL="4023995" indent="0">
              <a:buNone/>
              <a:defRPr sz="1100"/>
            </a:lvl8pPr>
            <a:lvl9pPr marL="459867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99EA1-AE4A-494B-8AF1-2CC42D44298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中电兴发 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www.iChinaE.com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17" y="259508"/>
            <a:ext cx="2592467" cy="5529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7" y="2013069"/>
            <a:ext cx="9793764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3" y="3672099"/>
            <a:ext cx="8065454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4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49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4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99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746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49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24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99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84"/>
            <a:ext cx="9793764" cy="141753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467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4998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46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2999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7464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4995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246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5999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512042"/>
            <a:ext cx="5088916" cy="427661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66" y="1512042"/>
            <a:ext cx="5088916" cy="427661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5"/>
            <a:ext cx="5090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675" indent="0">
              <a:buNone/>
              <a:defRPr sz="2500" b="1"/>
            </a:lvl2pPr>
            <a:lvl3pPr marL="1149985" indent="0">
              <a:buNone/>
              <a:defRPr sz="2300" b="1"/>
            </a:lvl3pPr>
            <a:lvl4pPr marL="1724660" indent="0">
              <a:buNone/>
              <a:defRPr sz="2000" b="1"/>
            </a:lvl4pPr>
            <a:lvl5pPr marL="2299970" indent="0">
              <a:buNone/>
              <a:defRPr sz="2000" b="1"/>
            </a:lvl5pPr>
            <a:lvl6pPr marL="2874645" indent="0">
              <a:buNone/>
              <a:defRPr sz="2000" b="1"/>
            </a:lvl6pPr>
            <a:lvl7pPr marL="3449955" indent="0">
              <a:buNone/>
              <a:defRPr sz="2000" b="1"/>
            </a:lvl7pPr>
            <a:lvl8pPr marL="4024630" indent="0">
              <a:buNone/>
              <a:defRPr sz="2000" b="1"/>
            </a:lvl8pPr>
            <a:lvl9pPr marL="459994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9"/>
            <a:ext cx="5090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94" y="1450545"/>
            <a:ext cx="5092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4675" indent="0">
              <a:buNone/>
              <a:defRPr sz="2500" b="1"/>
            </a:lvl2pPr>
            <a:lvl3pPr marL="1149985" indent="0">
              <a:buNone/>
              <a:defRPr sz="2300" b="1"/>
            </a:lvl3pPr>
            <a:lvl4pPr marL="1724660" indent="0">
              <a:buNone/>
              <a:defRPr sz="2000" b="1"/>
            </a:lvl4pPr>
            <a:lvl5pPr marL="2299970" indent="0">
              <a:buNone/>
              <a:defRPr sz="2000" b="1"/>
            </a:lvl5pPr>
            <a:lvl6pPr marL="2874645" indent="0">
              <a:buNone/>
              <a:defRPr sz="2000" b="1"/>
            </a:lvl6pPr>
            <a:lvl7pPr marL="3449955" indent="0">
              <a:buNone/>
              <a:defRPr sz="2000" b="1"/>
            </a:lvl7pPr>
            <a:lvl8pPr marL="4024630" indent="0">
              <a:buNone/>
              <a:defRPr sz="2000" b="1"/>
            </a:lvl8pPr>
            <a:lvl9pPr marL="459994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94" y="2055059"/>
            <a:ext cx="5092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55" y="258006"/>
            <a:ext cx="3790683" cy="109803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23" y="258022"/>
            <a:ext cx="6441160" cy="553065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55" y="1356046"/>
            <a:ext cx="3790683" cy="4432620"/>
          </a:xfrm>
        </p:spPr>
        <p:txBody>
          <a:bodyPr/>
          <a:lstStyle>
            <a:lvl1pPr marL="0" indent="0">
              <a:buNone/>
              <a:defRPr sz="1800"/>
            </a:lvl1pPr>
            <a:lvl2pPr marL="574675" indent="0">
              <a:buNone/>
              <a:defRPr sz="1500"/>
            </a:lvl2pPr>
            <a:lvl3pPr marL="1149985" indent="0">
              <a:buNone/>
              <a:defRPr sz="1300"/>
            </a:lvl3pPr>
            <a:lvl4pPr marL="1724660" indent="0">
              <a:buNone/>
              <a:defRPr sz="1100"/>
            </a:lvl4pPr>
            <a:lvl5pPr marL="2299970" indent="0">
              <a:buNone/>
              <a:defRPr sz="1100"/>
            </a:lvl5pPr>
            <a:lvl6pPr marL="2874645" indent="0">
              <a:buNone/>
              <a:defRPr sz="1100"/>
            </a:lvl6pPr>
            <a:lvl7pPr marL="3449955" indent="0">
              <a:buNone/>
              <a:defRPr sz="1100"/>
            </a:lvl7pPr>
            <a:lvl8pPr marL="4024630" indent="0">
              <a:buNone/>
              <a:defRPr sz="1100"/>
            </a:lvl8pPr>
            <a:lvl9pPr marL="459994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11" y="4536122"/>
            <a:ext cx="6913245" cy="53551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11" y="579015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4675" indent="0">
              <a:buNone/>
              <a:defRPr sz="3500"/>
            </a:lvl2pPr>
            <a:lvl3pPr marL="1149985" indent="0">
              <a:buNone/>
              <a:defRPr sz="3000"/>
            </a:lvl3pPr>
            <a:lvl4pPr marL="1724660" indent="0">
              <a:buNone/>
              <a:defRPr sz="2500"/>
            </a:lvl4pPr>
            <a:lvl5pPr marL="2299970" indent="0">
              <a:buNone/>
              <a:defRPr sz="2500"/>
            </a:lvl5pPr>
            <a:lvl6pPr marL="2874645" indent="0">
              <a:buNone/>
              <a:defRPr sz="2500"/>
            </a:lvl6pPr>
            <a:lvl7pPr marL="3449955" indent="0">
              <a:buNone/>
              <a:defRPr sz="2500"/>
            </a:lvl7pPr>
            <a:lvl8pPr marL="4024630" indent="0">
              <a:buNone/>
              <a:defRPr sz="2500"/>
            </a:lvl8pPr>
            <a:lvl9pPr marL="459994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11" y="5071686"/>
            <a:ext cx="6913245" cy="760521"/>
          </a:xfrm>
        </p:spPr>
        <p:txBody>
          <a:bodyPr/>
          <a:lstStyle>
            <a:lvl1pPr marL="0" indent="0">
              <a:buNone/>
              <a:defRPr sz="1800"/>
            </a:lvl1pPr>
            <a:lvl2pPr marL="574675" indent="0">
              <a:buNone/>
              <a:defRPr sz="1500"/>
            </a:lvl2pPr>
            <a:lvl3pPr marL="1149985" indent="0">
              <a:buNone/>
              <a:defRPr sz="1300"/>
            </a:lvl3pPr>
            <a:lvl4pPr marL="1724660" indent="0">
              <a:buNone/>
              <a:defRPr sz="1100"/>
            </a:lvl4pPr>
            <a:lvl5pPr marL="2299970" indent="0">
              <a:buNone/>
              <a:defRPr sz="1100"/>
            </a:lvl5pPr>
            <a:lvl6pPr marL="2874645" indent="0">
              <a:buNone/>
              <a:defRPr sz="1100"/>
            </a:lvl6pPr>
            <a:lvl7pPr marL="3449955" indent="0">
              <a:buNone/>
              <a:defRPr sz="1100"/>
            </a:lvl7pPr>
            <a:lvl8pPr marL="4024630" indent="0">
              <a:buNone/>
              <a:defRPr sz="1100"/>
            </a:lvl8pPr>
            <a:lvl9pPr marL="459994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13" y="881337"/>
            <a:ext cx="3790683" cy="47470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3" y="881337"/>
            <a:ext cx="6441160" cy="490682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13" y="1356036"/>
            <a:ext cx="3790683" cy="4432120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7835" indent="0">
              <a:buNone/>
              <a:defRPr sz="1100"/>
            </a:lvl4pPr>
            <a:lvl5pPr marL="2303780" indent="0">
              <a:buNone/>
              <a:defRPr sz="1100"/>
            </a:lvl5pPr>
            <a:lvl6pPr marL="2879725" indent="0">
              <a:buNone/>
              <a:defRPr sz="1100"/>
            </a:lvl6pPr>
            <a:lvl7pPr marL="3455035" indent="0">
              <a:buNone/>
              <a:defRPr sz="1100"/>
            </a:lvl7pPr>
            <a:lvl8pPr marL="4030980" indent="0">
              <a:buNone/>
              <a:defRPr sz="1100"/>
            </a:lvl8pPr>
            <a:lvl9pPr marL="460692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670E-E32A-44DA-A2A7-3EAD28193FC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中电兴发 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www.iChinaE.com</a:t>
            </a: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C1799-0696-415F-886E-CAA45A42C66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17" y="259508"/>
            <a:ext cx="2592467" cy="5529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9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0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9.xml"/><Relationship Id="rId8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4.xml"/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2" Type="http://schemas.openxmlformats.org/officeDocument/2006/relationships/theme" Target="../theme/theme12.xml"/><Relationship Id="rId11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.xml"/><Relationship Id="rId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9" Type="http://schemas.openxmlformats.org/officeDocument/2006/relationships/theme" Target="../theme/theme5.xml"/><Relationship Id="rId18" Type="http://schemas.openxmlformats.org/officeDocument/2006/relationships/image" Target="../media/image4.jpeg"/><Relationship Id="rId17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4" Type="http://schemas.openxmlformats.org/officeDocument/2006/relationships/theme" Target="../theme/theme6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.xml"/><Relationship Id="rId8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8" Type="http://schemas.openxmlformats.org/officeDocument/2006/relationships/theme" Target="../theme/theme8.xml"/><Relationship Id="rId17" Type="http://schemas.openxmlformats.org/officeDocument/2006/relationships/image" Target="../media/image4.jpeg"/><Relationship Id="rId16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1.xml"/></Relationships>
</file>

<file path=ppt/slideMasters/_rels/slideMaster9.xml.rels><?xml version="1.0" encoding="UTF-8" standalone="yes"?>
<Relationships xmlns="http://schemas.openxmlformats.org/package/2006/relationships"><Relationship Id="rId4" Type="http://schemas.openxmlformats.org/officeDocument/2006/relationships/theme" Target="../theme/theme9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" y="0"/>
            <a:ext cx="11520065" cy="648130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  <a:prstGeom prst="rect">
            <a:avLst/>
          </a:prstGeom>
        </p:spPr>
        <p:txBody>
          <a:bodyPr vert="horz" lIns="91410" tIns="45707" rIns="91410" bIns="4570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3" y="1511308"/>
            <a:ext cx="10369550" cy="4276725"/>
          </a:xfrm>
          <a:prstGeom prst="rect">
            <a:avLst/>
          </a:prstGeom>
        </p:spPr>
        <p:txBody>
          <a:bodyPr vert="horz" lIns="91410" tIns="45707" rIns="91410" bIns="4570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88430" y="6120410"/>
            <a:ext cx="2687637" cy="346075"/>
          </a:xfrm>
          <a:prstGeom prst="rect">
            <a:avLst/>
          </a:prstGeom>
        </p:spPr>
        <p:txBody>
          <a:bodyPr vert="horz" lIns="91410" tIns="45707" rIns="91410" bIns="45707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F1F2AC-010C-4F1A-9B8E-1998B167F35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1357" y="6120410"/>
            <a:ext cx="2687637" cy="346075"/>
          </a:xfrm>
          <a:prstGeom prst="rect">
            <a:avLst/>
          </a:prstGeom>
        </p:spPr>
        <p:txBody>
          <a:bodyPr vert="horz" lIns="91410" tIns="45707" rIns="91410" bIns="45707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7A7A4A5-0AEF-43A4-B554-656089AC16EF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750972" y="6192418"/>
            <a:ext cx="2079601" cy="252275"/>
          </a:xfrm>
          <a:prstGeom prst="rect">
            <a:avLst/>
          </a:prstGeom>
          <a:noFill/>
        </p:spPr>
        <p:txBody>
          <a:bodyPr wrap="none" lIns="91410" tIns="45707" rIns="91410" bIns="45707" rtlCol="0">
            <a:spAutoFit/>
          </a:bodyPr>
          <a:lstStyle/>
          <a:p>
            <a:r>
              <a:rPr lang="zh-CN" altLang="en-US" sz="1000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中电兴发</a:t>
            </a:r>
            <a:r>
              <a:rPr lang="zh-CN" altLang="en-US" sz="1000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00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www.iChinaE.com</a:t>
            </a:r>
            <a:endParaRPr lang="zh-CN" altLang="en-US" sz="1000" spc="6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" y="0"/>
            <a:ext cx="11520065" cy="648130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  <a:prstGeom prst="rect">
            <a:avLst/>
          </a:prstGeom>
        </p:spPr>
        <p:txBody>
          <a:bodyPr vert="horz" lIns="91404" tIns="45704" rIns="91404" bIns="4570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3" y="1511310"/>
            <a:ext cx="10369550" cy="4276725"/>
          </a:xfrm>
          <a:prstGeom prst="rect">
            <a:avLst/>
          </a:prstGeom>
        </p:spPr>
        <p:txBody>
          <a:bodyPr vert="horz" lIns="91404" tIns="45704" rIns="91404" bIns="4570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88430" y="6120410"/>
            <a:ext cx="2687637" cy="346075"/>
          </a:xfrm>
          <a:prstGeom prst="rect">
            <a:avLst/>
          </a:prstGeom>
        </p:spPr>
        <p:txBody>
          <a:bodyPr vert="horz" lIns="91404" tIns="45704" rIns="91404" bIns="45704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028065"/>
            <a:r>
              <a:rPr lang="en-US" altLang="zh-CN">
                <a:solidFill>
                  <a:prstClr val="black">
                    <a:lumMod val="65000"/>
                    <a:lumOff val="35000"/>
                  </a:prstClr>
                </a:solidFill>
              </a:rPr>
              <a:t>2014/11/24</a:t>
            </a:r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1357" y="6120410"/>
            <a:ext cx="2687637" cy="346075"/>
          </a:xfrm>
          <a:prstGeom prst="rect">
            <a:avLst/>
          </a:prstGeom>
        </p:spPr>
        <p:txBody>
          <a:bodyPr vert="horz" lIns="91404" tIns="45704" rIns="91404" bIns="45704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028065"/>
            <a:fld id="{D7A7A4A5-0AEF-43A4-B554-656089AC16E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50972" y="6192418"/>
            <a:ext cx="2079601" cy="252275"/>
          </a:xfrm>
          <a:prstGeom prst="rect">
            <a:avLst/>
          </a:prstGeom>
          <a:noFill/>
        </p:spPr>
        <p:txBody>
          <a:bodyPr wrap="none" lIns="91404" tIns="45704" rIns="91404" bIns="45704" rtlCol="0">
            <a:spAutoFit/>
          </a:bodyPr>
          <a:lstStyle/>
          <a:p>
            <a:pPr defTabSz="1028065"/>
            <a:r>
              <a:rPr lang="zh-CN" altLang="en-US" sz="1000" spc="6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中电兴发  </a:t>
            </a:r>
            <a:r>
              <a:rPr lang="en-US" altLang="zh-CN" sz="1000" spc="6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www.iChinaE.com</a:t>
            </a:r>
            <a:endParaRPr lang="zh-CN" altLang="en-US" sz="1000" spc="6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 ftr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56" y="259517"/>
            <a:ext cx="10369869" cy="1080029"/>
          </a:xfrm>
          <a:prstGeom prst="rect">
            <a:avLst/>
          </a:prstGeom>
        </p:spPr>
        <p:txBody>
          <a:bodyPr vert="horz" lIns="114969" tIns="57482" rIns="114969" bIns="5748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56" y="1512042"/>
            <a:ext cx="10369869" cy="4276616"/>
          </a:xfrm>
          <a:prstGeom prst="rect">
            <a:avLst/>
          </a:prstGeom>
        </p:spPr>
        <p:txBody>
          <a:bodyPr vert="horz" lIns="114969" tIns="57482" rIns="114969" bIns="5748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56" y="6006163"/>
            <a:ext cx="2688485" cy="345010"/>
          </a:xfrm>
          <a:prstGeom prst="rect">
            <a:avLst/>
          </a:prstGeom>
        </p:spPr>
        <p:txBody>
          <a:bodyPr vert="horz" lIns="114969" tIns="57482" rIns="114969" bIns="574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935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10" y="6006163"/>
            <a:ext cx="3648657" cy="345010"/>
          </a:xfrm>
          <a:prstGeom prst="rect">
            <a:avLst/>
          </a:prstGeom>
        </p:spPr>
        <p:txBody>
          <a:bodyPr vert="horz" lIns="114969" tIns="57482" rIns="114969" bIns="574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935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540" y="6006163"/>
            <a:ext cx="2688485" cy="345010"/>
          </a:xfrm>
          <a:prstGeom prst="rect">
            <a:avLst/>
          </a:prstGeom>
        </p:spPr>
        <p:txBody>
          <a:bodyPr vert="horz" lIns="114969" tIns="57482" rIns="114969" bIns="574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935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ctr" defTabSz="114935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165" indent="-431165" algn="l" defTabSz="1149350" rtl="0" eaLnBrk="1" latinLnBrk="0" hangingPunct="1">
        <a:spcBef>
          <a:spcPct val="20000"/>
        </a:spcBef>
        <a:buFont typeface="Arial" panose="020B060402020209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4085" indent="-359410" algn="l" defTabSz="1149350" rtl="0" eaLnBrk="1" latinLnBrk="0" hangingPunct="1">
        <a:spcBef>
          <a:spcPct val="20000"/>
        </a:spcBef>
        <a:buFont typeface="Arial" panose="020B060402020209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7005" indent="-287655" algn="l" defTabSz="1149350" rtl="0" eaLnBrk="1" latinLnBrk="0" hangingPunct="1">
        <a:spcBef>
          <a:spcPct val="2000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2315" indent="-287655" algn="l" defTabSz="1149350" rtl="0" eaLnBrk="1" latinLnBrk="0" hangingPunct="1">
        <a:spcBef>
          <a:spcPct val="20000"/>
        </a:spcBef>
        <a:buFont typeface="Arial" panose="020B060402020209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6990" indent="-287655" algn="l" defTabSz="1149350" rtl="0" eaLnBrk="1" latinLnBrk="0" hangingPunct="1">
        <a:spcBef>
          <a:spcPct val="20000"/>
        </a:spcBef>
        <a:buFont typeface="Arial" panose="020B060402020209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1665" indent="-287655" algn="l" defTabSz="11493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6340" indent="-287655" algn="l" defTabSz="11493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11650" indent="-287655" algn="l" defTabSz="11493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86325" indent="-287655" algn="l" defTabSz="11493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9985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4660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9335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4010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9320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995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8670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52" y="259517"/>
            <a:ext cx="10369869" cy="1080029"/>
          </a:xfrm>
          <a:prstGeom prst="rect">
            <a:avLst/>
          </a:prstGeom>
        </p:spPr>
        <p:txBody>
          <a:bodyPr vert="horz" lIns="114990" tIns="57494" rIns="114990" bIns="5749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52" y="1512042"/>
            <a:ext cx="10369869" cy="4276616"/>
          </a:xfrm>
          <a:prstGeom prst="rect">
            <a:avLst/>
          </a:prstGeom>
        </p:spPr>
        <p:txBody>
          <a:bodyPr vert="horz" lIns="114990" tIns="57494" rIns="114990" bIns="5749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52" y="6006163"/>
            <a:ext cx="2688485" cy="345010"/>
          </a:xfrm>
          <a:prstGeom prst="rect">
            <a:avLst/>
          </a:prstGeom>
        </p:spPr>
        <p:txBody>
          <a:bodyPr vert="horz" lIns="114990" tIns="57494" rIns="114990" bIns="57494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935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10" y="6006163"/>
            <a:ext cx="3648657" cy="345010"/>
          </a:xfrm>
          <a:prstGeom prst="rect">
            <a:avLst/>
          </a:prstGeom>
        </p:spPr>
        <p:txBody>
          <a:bodyPr vert="horz" lIns="114990" tIns="57494" rIns="114990" bIns="57494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935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536" y="6006163"/>
            <a:ext cx="2688485" cy="345010"/>
          </a:xfrm>
          <a:prstGeom prst="rect">
            <a:avLst/>
          </a:prstGeom>
        </p:spPr>
        <p:txBody>
          <a:bodyPr vert="horz" lIns="114990" tIns="57494" rIns="114990" bIns="57494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14935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114935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165" indent="-431165" algn="l" defTabSz="1149350" rtl="0" eaLnBrk="1" latinLnBrk="0" hangingPunct="1">
        <a:spcBef>
          <a:spcPct val="20000"/>
        </a:spcBef>
        <a:buFont typeface="Arial" panose="020B060402020209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4085" indent="-359410" algn="l" defTabSz="1149350" rtl="0" eaLnBrk="1" latinLnBrk="0" hangingPunct="1">
        <a:spcBef>
          <a:spcPct val="20000"/>
        </a:spcBef>
        <a:buFont typeface="Arial" panose="020B060402020209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7640" indent="-287655" algn="l" defTabSz="1149350" rtl="0" eaLnBrk="1" latinLnBrk="0" hangingPunct="1">
        <a:spcBef>
          <a:spcPct val="2000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2315" indent="-287655" algn="l" defTabSz="1149350" rtl="0" eaLnBrk="1" latinLnBrk="0" hangingPunct="1">
        <a:spcBef>
          <a:spcPct val="20000"/>
        </a:spcBef>
        <a:buFont typeface="Arial" panose="020B060402020209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87625" indent="-287655" algn="l" defTabSz="1149350" rtl="0" eaLnBrk="1" latinLnBrk="0" hangingPunct="1">
        <a:spcBef>
          <a:spcPct val="20000"/>
        </a:spcBef>
        <a:buFont typeface="Arial" panose="020B060402020209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2300" indent="-287655" algn="l" defTabSz="11493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36975" indent="-287655" algn="l" defTabSz="11493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12285" indent="-287655" algn="l" defTabSz="11493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86960" indent="-287655" algn="l" defTabSz="1149350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9985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4660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99970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4645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49955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4630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99940" algn="l" defTabSz="114935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34387" y="740117"/>
            <a:ext cx="7453311" cy="776268"/>
          </a:xfrm>
          <a:prstGeom prst="rect">
            <a:avLst/>
          </a:prstGeom>
        </p:spPr>
        <p:txBody>
          <a:bodyPr vert="horz" lIns="115175" tIns="57588" rIns="115175" bIns="57588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85617"/>
            <a:ext cx="10369868" cy="4276115"/>
          </a:xfrm>
          <a:prstGeom prst="rect">
            <a:avLst/>
          </a:prstGeom>
        </p:spPr>
        <p:txBody>
          <a:bodyPr vert="horz" lIns="115175" tIns="57588" rIns="115175" bIns="5758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200511"/>
            <a:ext cx="1495894" cy="192522"/>
          </a:xfrm>
          <a:prstGeom prst="rect">
            <a:avLst/>
          </a:prstGeom>
        </p:spPr>
        <p:txBody>
          <a:bodyPr vert="horz" lIns="115175" tIns="57588" rIns="115175" bIns="5758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64F300-4055-40B4-A98F-E41FBCCCBB2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745967" y="6097607"/>
            <a:ext cx="2443829" cy="295426"/>
          </a:xfrm>
          <a:prstGeom prst="rect">
            <a:avLst/>
          </a:prstGeom>
        </p:spPr>
        <p:txBody>
          <a:bodyPr vert="horz" lIns="115175" tIns="57588" rIns="115175" bIns="57588" rtlCol="0" anchor="ctr"/>
          <a:lstStyle>
            <a:lvl1pPr algn="ctr">
              <a:defRPr sz="1100" spc="5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>
                <a:solidFill>
                  <a:prstClr val="black">
                    <a:tint val="75000"/>
                  </a:prstClr>
                </a:solidFill>
              </a:rPr>
              <a:t>中电兴发 </a:t>
            </a:r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www.iChinaE.com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50079" y="6200511"/>
            <a:ext cx="1495894" cy="192522"/>
          </a:xfrm>
          <a:prstGeom prst="rect">
            <a:avLst/>
          </a:prstGeom>
        </p:spPr>
        <p:txBody>
          <a:bodyPr vert="horz" lIns="115175" tIns="57588" rIns="115175" bIns="5758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/>
  <p:txStyles>
    <p:titleStyle>
      <a:lvl1pPr algn="ctr" defTabSz="1151255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5990" indent="-360045" algn="l" defTabSz="1151255" rtl="0" eaLnBrk="1" latinLnBrk="0" hangingPunct="1">
        <a:spcBef>
          <a:spcPct val="20000"/>
        </a:spcBef>
        <a:buFont typeface="Arial" panose="020B060402020209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9545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5490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1435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7380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3325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19270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5215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783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780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972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503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0980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692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09107" y="6124363"/>
            <a:ext cx="2687637" cy="346075"/>
          </a:xfrm>
          <a:prstGeom prst="rect">
            <a:avLst/>
          </a:prstGeom>
        </p:spPr>
        <p:txBody>
          <a:bodyPr vert="horz" lIns="91410" tIns="45707" rIns="91410" bIns="45707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fld id="{945068F7-A1A9-4CF4-B2FD-0D9F6B72533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7005" y="6134374"/>
            <a:ext cx="3648075" cy="346075"/>
          </a:xfrm>
          <a:prstGeom prst="rect">
            <a:avLst/>
          </a:prstGeom>
        </p:spPr>
        <p:txBody>
          <a:bodyPr vert="horz" lIns="91410" tIns="45707" rIns="91410" bIns="45707" rtlCol="0" anchor="ctr"/>
          <a:lstStyle>
            <a:lvl1pPr algn="ctr">
              <a:defRPr sz="1300">
                <a:solidFill>
                  <a:schemeClr val="bg1"/>
                </a:solidFill>
              </a:defRPr>
            </a:lvl1pPr>
          </a:lstStyle>
          <a:p>
            <a:r>
              <a:rPr lang="zh-CN" altLang="en-US" spc="60">
                <a:latin typeface="微软雅黑" panose="020B0503020204020204" pitchFamily="34" charset="-122"/>
                <a:ea typeface="微软雅黑" panose="020B0503020204020204" pitchFamily="34" charset="-122"/>
              </a:rPr>
              <a:t>中电兴发 </a:t>
            </a:r>
            <a:r>
              <a:rPr lang="en-US" altLang="zh-CN" spc="60">
                <a:latin typeface="微软雅黑" panose="020B0503020204020204" pitchFamily="34" charset="-122"/>
                <a:ea typeface="微软雅黑" panose="020B0503020204020204" pitchFamily="34" charset="-122"/>
              </a:rPr>
              <a:t>www.iChinaE.com</a:t>
            </a:r>
            <a:endParaRPr lang="zh-CN" altLang="en-US" spc="6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8179" y="6134374"/>
            <a:ext cx="2687637" cy="346075"/>
          </a:xfrm>
          <a:prstGeom prst="rect">
            <a:avLst/>
          </a:prstGeom>
        </p:spPr>
        <p:txBody>
          <a:bodyPr vert="horz" lIns="91410" tIns="45707" rIns="91410" bIns="45707" rtlCol="0" anchor="ctr"/>
          <a:lstStyle>
            <a:lvl1pPr algn="r">
              <a:defRPr sz="1300">
                <a:solidFill>
                  <a:schemeClr val="bg1"/>
                </a:solidFill>
              </a:defRPr>
            </a:lvl1pPr>
          </a:lstStyle>
          <a:p>
            <a:fld id="{B9188A20-7311-47CD-A3E3-A00015EBACB1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7794" y="-115174"/>
            <a:ext cx="11377264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7915" y="5425729"/>
            <a:ext cx="17558922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688" y="54321"/>
            <a:ext cx="1870991" cy="8159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  <a:prstGeom prst="rect">
            <a:avLst/>
          </a:prstGeom>
        </p:spPr>
        <p:txBody>
          <a:bodyPr vert="horz" lIns="91410" tIns="45707" rIns="91410" bIns="4570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3" y="1511308"/>
            <a:ext cx="10369550" cy="4276725"/>
          </a:xfrm>
          <a:prstGeom prst="rect">
            <a:avLst/>
          </a:prstGeom>
        </p:spPr>
        <p:txBody>
          <a:bodyPr vert="horz" lIns="91410" tIns="45707" rIns="91410" bIns="4570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34387" y="740117"/>
            <a:ext cx="7453311" cy="776268"/>
          </a:xfrm>
          <a:prstGeom prst="rect">
            <a:avLst/>
          </a:prstGeom>
        </p:spPr>
        <p:txBody>
          <a:bodyPr vert="horz" lIns="115175" tIns="57588" rIns="115175" bIns="57588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85617"/>
            <a:ext cx="10369868" cy="4276115"/>
          </a:xfrm>
          <a:prstGeom prst="rect">
            <a:avLst/>
          </a:prstGeom>
        </p:spPr>
        <p:txBody>
          <a:bodyPr vert="horz" lIns="115175" tIns="57588" rIns="115175" bIns="5758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200511"/>
            <a:ext cx="1495894" cy="192522"/>
          </a:xfrm>
          <a:prstGeom prst="rect">
            <a:avLst/>
          </a:prstGeom>
        </p:spPr>
        <p:txBody>
          <a:bodyPr vert="horz" lIns="115175" tIns="57588" rIns="115175" bIns="5758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4D6AD22-B783-4AA2-A4D6-6529ADD2B8C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745967" y="6097607"/>
            <a:ext cx="2443829" cy="295426"/>
          </a:xfrm>
          <a:prstGeom prst="rect">
            <a:avLst/>
          </a:prstGeom>
        </p:spPr>
        <p:txBody>
          <a:bodyPr vert="horz" lIns="115175" tIns="57588" rIns="115175" bIns="57588" rtlCol="0" anchor="ctr"/>
          <a:lstStyle>
            <a:lvl1pPr algn="ctr">
              <a:defRPr sz="1100" spc="5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pc="10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tint val="7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北京中电兴发科技有限公司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50079" y="6200511"/>
            <a:ext cx="1495894" cy="192522"/>
          </a:xfrm>
          <a:prstGeom prst="rect">
            <a:avLst/>
          </a:prstGeom>
        </p:spPr>
        <p:txBody>
          <a:bodyPr vert="horz" lIns="115175" tIns="57588" rIns="115175" bIns="5758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ctr" defTabSz="1151255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5990" indent="-360045" algn="l" defTabSz="1151255" rtl="0" eaLnBrk="1" latinLnBrk="0" hangingPunct="1">
        <a:spcBef>
          <a:spcPct val="20000"/>
        </a:spcBef>
        <a:buFont typeface="Arial" panose="020B060402020209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9545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5490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1435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7380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3325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19270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5215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783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780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972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503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0980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692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5" y="3"/>
            <a:ext cx="11522075" cy="6480174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377" tIns="43189" rIns="86377" bIns="43189"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4" t="10797" r="12411" b="12563"/>
          <a:stretch>
            <a:fillRect/>
          </a:stretch>
        </p:blipFill>
        <p:spPr>
          <a:xfrm>
            <a:off x="108019" y="99009"/>
            <a:ext cx="1104199" cy="46614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矩形 12"/>
          <p:cNvSpPr/>
          <p:nvPr userDrawn="1"/>
        </p:nvSpPr>
        <p:spPr>
          <a:xfrm>
            <a:off x="5" y="6085584"/>
            <a:ext cx="11522075" cy="3945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5175" tIns="57588" rIns="115175" bIns="575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88511" y="6127781"/>
            <a:ext cx="2643522" cy="319893"/>
          </a:xfrm>
          <a:prstGeom prst="rect">
            <a:avLst/>
          </a:prstGeom>
          <a:noFill/>
        </p:spPr>
        <p:txBody>
          <a:bodyPr wrap="none" lIns="115169" tIns="57583" rIns="115169" bIns="57583" rtlCol="0">
            <a:spAutoFit/>
          </a:bodyPr>
          <a:lstStyle/>
          <a:p>
            <a:r>
              <a:rPr lang="zh-CN" altLang="en-US" sz="1300" spc="76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中电兴发</a:t>
            </a:r>
            <a:r>
              <a:rPr lang="zh-CN" altLang="en-US" sz="1300" spc="76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300" spc="76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www.iChinae.com</a:t>
            </a:r>
            <a:endParaRPr lang="zh-CN" altLang="en-US" sz="1300" spc="76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284868" y="-2001"/>
            <a:ext cx="0" cy="634978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863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900" algn="l" defTabSz="863600" rtl="0" eaLnBrk="1" latinLnBrk="0" hangingPunct="1">
        <a:lnSpc>
          <a:spcPct val="90000"/>
        </a:lnSpc>
        <a:spcBef>
          <a:spcPts val="945"/>
        </a:spcBef>
        <a:buFont typeface="Arial" panose="020B060402020209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7700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9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9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300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43735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75535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335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135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70935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36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36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63600" algn="l" defTabSz="8636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95400" algn="l" defTabSz="8636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200" algn="l" defTabSz="8636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59635" algn="l" defTabSz="8636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91435" algn="l" defTabSz="8636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235" algn="l" defTabSz="8636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55035" algn="l" defTabSz="8636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" y="0"/>
            <a:ext cx="11520065" cy="648130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  <a:prstGeom prst="rect">
            <a:avLst/>
          </a:prstGeom>
        </p:spPr>
        <p:txBody>
          <a:bodyPr vert="horz" lIns="91410" tIns="45707" rIns="91410" bIns="4570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3" y="1511308"/>
            <a:ext cx="10369550" cy="4276725"/>
          </a:xfrm>
          <a:prstGeom prst="rect">
            <a:avLst/>
          </a:prstGeom>
        </p:spPr>
        <p:txBody>
          <a:bodyPr vert="horz" lIns="91410" tIns="45707" rIns="91410" bIns="4570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88430" y="6120410"/>
            <a:ext cx="2687637" cy="346075"/>
          </a:xfrm>
          <a:prstGeom prst="rect">
            <a:avLst/>
          </a:prstGeom>
        </p:spPr>
        <p:txBody>
          <a:bodyPr vert="horz" lIns="91410" tIns="45707" rIns="91410" bIns="45707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2014/11/24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1357" y="6120410"/>
            <a:ext cx="2687637" cy="346075"/>
          </a:xfrm>
          <a:prstGeom prst="rect">
            <a:avLst/>
          </a:prstGeom>
        </p:spPr>
        <p:txBody>
          <a:bodyPr vert="horz" lIns="91410" tIns="45707" rIns="91410" bIns="45707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7A7A4A5-0AEF-43A4-B554-656089AC16EF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750972" y="6192418"/>
            <a:ext cx="2079601" cy="252275"/>
          </a:xfrm>
          <a:prstGeom prst="rect">
            <a:avLst/>
          </a:prstGeom>
          <a:noFill/>
        </p:spPr>
        <p:txBody>
          <a:bodyPr wrap="none" lIns="91410" tIns="45707" rIns="91410" bIns="45707" rtlCol="0">
            <a:spAutoFit/>
          </a:bodyPr>
          <a:lstStyle/>
          <a:p>
            <a:r>
              <a:rPr lang="zh-CN" altLang="en-US" sz="1000" spc="6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中电兴发</a:t>
            </a:r>
            <a:r>
              <a:rPr lang="zh-CN" altLang="en-US" sz="1000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000" spc="6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www.iChinaE.com</a:t>
            </a:r>
            <a:endParaRPr lang="zh-CN" altLang="en-US" sz="1000" spc="6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hf hdr="0" ftr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34382" y="740117"/>
            <a:ext cx="7453311" cy="776268"/>
          </a:xfrm>
          <a:prstGeom prst="rect">
            <a:avLst/>
          </a:prstGeom>
        </p:spPr>
        <p:txBody>
          <a:bodyPr vert="horz" lIns="115177" tIns="57588" rIns="115177" bIns="57588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685615"/>
            <a:ext cx="10369868" cy="4276115"/>
          </a:xfrm>
          <a:prstGeom prst="rect">
            <a:avLst/>
          </a:prstGeom>
        </p:spPr>
        <p:txBody>
          <a:bodyPr vert="horz" lIns="115177" tIns="57588" rIns="115177" bIns="5758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200511"/>
            <a:ext cx="1495894" cy="192522"/>
          </a:xfrm>
          <a:prstGeom prst="rect">
            <a:avLst/>
          </a:prstGeom>
        </p:spPr>
        <p:txBody>
          <a:bodyPr vert="horz" lIns="115177" tIns="57588" rIns="115177" bIns="57588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028065"/>
            <a:fld id="{64D6AD22-B783-4AA2-A4D6-6529ADD2B8C4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745967" y="6097607"/>
            <a:ext cx="2443829" cy="295426"/>
          </a:xfrm>
          <a:prstGeom prst="rect">
            <a:avLst/>
          </a:prstGeom>
        </p:spPr>
        <p:txBody>
          <a:bodyPr vert="horz" lIns="115177" tIns="57588" rIns="115177" bIns="57588" rtlCol="0" anchor="ctr"/>
          <a:lstStyle>
            <a:lvl1pPr algn="ctr">
              <a:defRPr sz="1100" spc="50" baseline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028065"/>
            <a:r>
              <a:rPr lang="zh-CN" altLang="en-US" spc="10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prstClr val="black">
                    <a:tint val="75000"/>
                  </a:prst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北京中电兴发科技有限公司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50077" y="6200511"/>
            <a:ext cx="1495894" cy="192522"/>
          </a:xfrm>
          <a:prstGeom prst="rect">
            <a:avLst/>
          </a:prstGeom>
        </p:spPr>
        <p:txBody>
          <a:bodyPr vert="horz" lIns="115177" tIns="57588" rIns="115177" bIns="57588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028065"/>
            <a:fld id="{EB7237EA-E5EB-455E-8954-92C2EFF59E5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ctr" defTabSz="1151255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5990" indent="-360045" algn="l" defTabSz="1151255" rtl="0" eaLnBrk="1" latinLnBrk="0" hangingPunct="1">
        <a:spcBef>
          <a:spcPct val="20000"/>
        </a:spcBef>
        <a:buFont typeface="Arial" panose="020B060402020209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39545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5490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1435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7380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3325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19270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5215" indent="-287655" algn="l" defTabSz="1151255" rtl="0" eaLnBrk="1" latinLnBrk="0" hangingPunct="1">
        <a:spcBef>
          <a:spcPct val="20000"/>
        </a:spcBef>
        <a:buFont typeface="Arial" panose="020B060402020209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783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3780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7972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503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0980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6925" algn="l" defTabSz="1151255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" y="0"/>
            <a:ext cx="11520065" cy="648130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  <a:prstGeom prst="rect">
            <a:avLst/>
          </a:prstGeom>
        </p:spPr>
        <p:txBody>
          <a:bodyPr vert="horz" lIns="91410" tIns="45707" rIns="91410" bIns="4570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3" y="1511308"/>
            <a:ext cx="10369550" cy="4276725"/>
          </a:xfrm>
          <a:prstGeom prst="rect">
            <a:avLst/>
          </a:prstGeom>
        </p:spPr>
        <p:txBody>
          <a:bodyPr vert="horz" lIns="91410" tIns="45707" rIns="91410" bIns="4570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88430" y="6120410"/>
            <a:ext cx="2687637" cy="346075"/>
          </a:xfrm>
          <a:prstGeom prst="rect">
            <a:avLst/>
          </a:prstGeom>
        </p:spPr>
        <p:txBody>
          <a:bodyPr vert="horz" lIns="91410" tIns="45707" rIns="91410" bIns="45707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F1F2AC-010C-4F1A-9B8E-1998B167F354}" type="datetime1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1357" y="6120410"/>
            <a:ext cx="2687637" cy="346075"/>
          </a:xfrm>
          <a:prstGeom prst="rect">
            <a:avLst/>
          </a:prstGeom>
        </p:spPr>
        <p:txBody>
          <a:bodyPr vert="horz" lIns="91410" tIns="45707" rIns="91410" bIns="45707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7A7A4A5-0AEF-43A4-B554-656089AC16EF}" type="slidenum">
              <a:rPr lang="zh-CN" alt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</a:fld>
            <a:endParaRPr lang="zh-CN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50972" y="6192418"/>
            <a:ext cx="2079601" cy="252275"/>
          </a:xfrm>
          <a:prstGeom prst="rect">
            <a:avLst/>
          </a:prstGeom>
          <a:noFill/>
        </p:spPr>
        <p:txBody>
          <a:bodyPr wrap="none" lIns="91410" tIns="45707" rIns="91410" bIns="45707" rtlCol="0">
            <a:spAutoFit/>
          </a:bodyPr>
          <a:lstStyle/>
          <a:p>
            <a:r>
              <a:rPr lang="zh-CN" altLang="en-US" sz="1000" spc="6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中电兴发  </a:t>
            </a:r>
            <a:r>
              <a:rPr lang="en-US" altLang="zh-CN" sz="1000" spc="6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www.iChinaE.com</a:t>
            </a:r>
            <a:endParaRPr lang="zh-CN" altLang="en-US" sz="1000" spc="6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9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69.xml"/><Relationship Id="rId2" Type="http://schemas.openxmlformats.org/officeDocument/2006/relationships/tags" Target="../tags/tag10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9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69.xml"/><Relationship Id="rId2" Type="http://schemas.openxmlformats.org/officeDocument/2006/relationships/tags" Target="../tags/tag1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69.xml"/><Relationship Id="rId3" Type="http://schemas.openxmlformats.org/officeDocument/2006/relationships/tags" Target="../tags/tag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2.xml"/><Relationship Id="rId2" Type="http://schemas.openxmlformats.org/officeDocument/2006/relationships/image" Target="../media/image10.png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9.xml"/><Relationship Id="rId2" Type="http://schemas.openxmlformats.org/officeDocument/2006/relationships/tags" Target="../tags/tag1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9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9.xml"/><Relationship Id="rId2" Type="http://schemas.openxmlformats.org/officeDocument/2006/relationships/tags" Target="../tags/tag3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9.xml"/><Relationship Id="rId3" Type="http://schemas.openxmlformats.org/officeDocument/2006/relationships/tags" Target="../tags/tag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69.xml"/><Relationship Id="rId2" Type="http://schemas.openxmlformats.org/officeDocument/2006/relationships/tags" Target="../tags/tag5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69.xml"/><Relationship Id="rId2" Type="http://schemas.openxmlformats.org/officeDocument/2006/relationships/tags" Target="../tags/tag6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9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69.xml"/><Relationship Id="rId2" Type="http://schemas.openxmlformats.org/officeDocument/2006/relationships/tags" Target="../tags/tag8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seven\Desktop\信息系统集成资质换证申报相关\使用到的图片\Nipic_4547003_20150321122405107760.jpg"/>
          <p:cNvPicPr preferRelativeResize="0"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30"/>
          <a:stretch>
            <a:fillRect/>
          </a:stretch>
        </p:blipFill>
        <p:spPr bwMode="auto">
          <a:xfrm>
            <a:off x="635" y="-1270"/>
            <a:ext cx="11513185" cy="64763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6860" y="264113"/>
            <a:ext cx="7027944" cy="448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350901" y="1713270"/>
            <a:ext cx="9224552" cy="3037840"/>
          </a:xfrm>
          <a:prstGeom prst="rect">
            <a:avLst/>
          </a:prstGeom>
        </p:spPr>
        <p:txBody>
          <a:bodyPr wrap="square" lIns="114961" tIns="57479" rIns="114961" bIns="57479">
            <a:spAutoFit/>
          </a:bodyPr>
          <a:lstStyle/>
          <a:p>
            <a:pPr algn="ctr" defTabSz="1149350"/>
            <a:r>
              <a:rPr lang="en-US" altLang="zh-CN" sz="5000" dirty="0">
                <a:solidFill>
                  <a:prstClr val="white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WebSocket</a:t>
            </a:r>
            <a:r>
              <a:rPr lang="zh-CN" altLang="en-US" sz="5000" dirty="0">
                <a:solidFill>
                  <a:prstClr val="white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介绍</a:t>
            </a:r>
            <a:endParaRPr lang="en-US" altLang="zh-CN" sz="2800" dirty="0">
              <a:solidFill>
                <a:prstClr val="white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defTabSz="1149350"/>
            <a:endParaRPr lang="en-US" altLang="zh-CN" sz="2800" dirty="0">
              <a:solidFill>
                <a:prstClr val="white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defTabSz="1149350"/>
            <a:endParaRPr lang="en-US" altLang="zh-CN" sz="2800" dirty="0">
              <a:solidFill>
                <a:prstClr val="white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defTabSz="1149350"/>
            <a:endParaRPr lang="en-US" altLang="zh-CN" sz="2800" dirty="0">
              <a:solidFill>
                <a:prstClr val="white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defTabSz="1149350"/>
            <a:endParaRPr lang="en-US" altLang="zh-CN" sz="2800" dirty="0">
              <a:solidFill>
                <a:prstClr val="white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 defTabSz="1149350"/>
            <a:r>
              <a:rPr lang="en-US" altLang="zh-CN" sz="2800" dirty="0">
                <a:solidFill>
                  <a:prstClr val="white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                                             </a:t>
            </a:r>
            <a:endParaRPr lang="zh-CN" altLang="en-US" sz="2800" dirty="0">
              <a:solidFill>
                <a:prstClr val="white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031" name="Picture 7" descr="C:\Users\seven\Desktop\信息系统集成资质换证申报相关\使用到的图片\45646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589" flipV="1">
            <a:off x="6716324" y="2802417"/>
            <a:ext cx="4286011" cy="275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seven\Desktop\信息系统集成资质换证申报相关\使用到的图片\未标题-1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2" r="10183"/>
          <a:stretch>
            <a:fillRect/>
          </a:stretch>
        </p:blipFill>
        <p:spPr bwMode="auto">
          <a:xfrm>
            <a:off x="-1" y="5179060"/>
            <a:ext cx="11522076" cy="130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195555" y="3014620"/>
            <a:ext cx="6846484" cy="1150930"/>
            <a:chOff x="1697720" y="2122692"/>
            <a:chExt cx="5433418" cy="913526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720" y="2122692"/>
              <a:ext cx="2256979" cy="91352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843888" y="2340928"/>
              <a:ext cx="3287250" cy="43539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33CC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33CC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33CC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33CC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rgbClr val="0033CC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rgbClr val="0033CC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rgbClr val="0033CC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rgbClr val="0033CC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rgbClr val="0033CC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+mn-cs"/>
                </a:defRPr>
              </a:lvl9pPr>
            </a:lstStyle>
            <a:p>
              <a:pPr algn="dist" defTabSz="1296035">
                <a:lnSpc>
                  <a:spcPts val="1890"/>
                </a:lnSpc>
                <a:defRPr/>
              </a:pPr>
              <a:r>
                <a:rPr lang="zh-CN" altLang="en-US" sz="1800" spc="189" dirty="0">
                  <a:ln w="11430"/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sym typeface="Arial Black" panose="020B0A04020102020204" pitchFamily="34" charset="0"/>
                </a:rPr>
                <a:t>北京中电兴发科技有限公司</a:t>
              </a:r>
              <a:endParaRPr lang="en-US" altLang="zh-CN" sz="1800" spc="189" dirty="0">
                <a:ln w="11430"/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sym typeface="Arial Black" panose="020B0A04020102020204" pitchFamily="34" charset="0"/>
              </a:endParaRPr>
            </a:p>
            <a:p>
              <a:pPr algn="dist" defTabSz="1296035">
                <a:lnSpc>
                  <a:spcPts val="1890"/>
                </a:lnSpc>
                <a:defRPr/>
              </a:pPr>
              <a:r>
                <a:rPr lang="en-US" altLang="en-US" sz="1000" dirty="0">
                  <a:ln w="11430"/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Times New Roman" panose="02020503050405090304" pitchFamily="18" charset="0"/>
                  <a:sym typeface="Arial Black" panose="020B0A04020102020204" pitchFamily="34" charset="0"/>
                </a:rPr>
                <a:t>BEIJING </a:t>
              </a:r>
              <a:r>
                <a:rPr lang="en-US" altLang="zh-CN" sz="1000" dirty="0" err="1">
                  <a:ln w="11430"/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Times New Roman" panose="02020503050405090304" pitchFamily="18" charset="0"/>
                  <a:sym typeface="Arial Black" panose="020B0A04020102020204" pitchFamily="34" charset="0"/>
                </a:rPr>
                <a:t>iChinaE</a:t>
              </a:r>
              <a:r>
                <a:rPr lang="en-US" altLang="zh-CN" sz="1000" dirty="0">
                  <a:ln w="11430"/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Times New Roman" panose="02020503050405090304" pitchFamily="18" charset="0"/>
                  <a:sym typeface="Arial Black" panose="020B0A04020102020204" pitchFamily="34" charset="0"/>
                </a:rPr>
                <a:t> </a:t>
              </a:r>
              <a:r>
                <a:rPr lang="en-US" altLang="en-US" sz="1000" dirty="0">
                  <a:ln w="11430"/>
                  <a:solidFill>
                    <a:schemeClr val="bg1"/>
                  </a:solidFill>
                  <a:latin typeface="Microsoft YaHei UI Light" panose="020B0502040204020203" pitchFamily="34" charset="-122"/>
                  <a:ea typeface="Microsoft YaHei UI Light" panose="020B0502040204020203" pitchFamily="34" charset="-122"/>
                  <a:cs typeface="Times New Roman" panose="02020503050405090304" pitchFamily="18" charset="0"/>
                  <a:sym typeface="Arial Black" panose="020B0A04020102020204" pitchFamily="34" charset="0"/>
                </a:rPr>
                <a:t>SCIENCE &amp; TECHNOLOGY CO., LTD.</a:t>
              </a:r>
              <a:endParaRPr lang="zh-CN" altLang="en-US" sz="1000" dirty="0">
                <a:ln w="11430"/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Times New Roman" panose="02020503050405090304" pitchFamily="18" charset="0"/>
                <a:sym typeface="Arial Black" panose="020B0A04020102020204" pitchFamily="34" charset="0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3779524" y="2249698"/>
              <a:ext cx="0" cy="63631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10148521" y="4600815"/>
            <a:ext cx="134993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王志超</a:t>
            </a:r>
            <a:endParaRPr lang="en-US" altLang="zh-CN" dirty="0"/>
          </a:p>
          <a:p>
            <a:r>
              <a:rPr lang="en-US" altLang="zh-CN" dirty="0"/>
              <a:t>2020/5/7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97485" y="143510"/>
            <a:ext cx="4168140" cy="397510"/>
          </a:xfrm>
          <a:prstGeom prst="rect">
            <a:avLst/>
          </a:prstGeom>
          <a:noFill/>
        </p:spPr>
        <p:txBody>
          <a:bodyPr wrap="square" lIns="91404" tIns="45704" rIns="91404" bIns="45704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3.WebSocket API</a:t>
            </a:r>
            <a:endParaRPr lang="en-US" altLang="zh-CN" spc="1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485" y="860425"/>
            <a:ext cx="92487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&gt;</a:t>
            </a:r>
            <a:r>
              <a:rPr lang="zh-CN" altLang="en-US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建立连接和断开连接</a:t>
            </a:r>
            <a:endParaRPr lang="zh-CN" altLang="en-US"/>
          </a:p>
          <a:p>
            <a:r>
              <a:rPr lang="en-US" altLang="zh-CN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&gt;</a:t>
            </a:r>
            <a:r>
              <a:rPr lang="zh-CN" altLang="en-US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发送数据和接收数据</a:t>
            </a:r>
            <a:endParaRPr lang="zh-CN" altLang="en-US"/>
          </a:p>
          <a:p>
            <a:r>
              <a:rPr lang="en-US" altLang="zh-CN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&gt;</a:t>
            </a:r>
            <a:r>
              <a:rPr lang="zh-CN" altLang="en-US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处理错误</a:t>
            </a:r>
            <a:endParaRPr lang="zh-CN" alt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6555" y="1875155"/>
            <a:ext cx="10327005" cy="4246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 sz="1800"/>
              <a:t>var ws = new WebSocket("ws://192.168.1.45:3000/echo");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ws.onopen = function(evt) { </a:t>
            </a:r>
            <a:endParaRPr lang="zh-CN" altLang="en-US" sz="1800"/>
          </a:p>
          <a:p>
            <a:r>
              <a:rPr lang="zh-CN" altLang="en-US" sz="1800"/>
              <a:t>  console.log("Connection open ..."); </a:t>
            </a:r>
            <a:endParaRPr lang="zh-CN" altLang="en-US" sz="1800"/>
          </a:p>
          <a:p>
            <a:r>
              <a:rPr lang="zh-CN" altLang="en-US" sz="1800"/>
              <a:t>  ws.send("Hello WebSockets!");</a:t>
            </a:r>
            <a:endParaRPr lang="zh-CN" altLang="en-US" sz="1800"/>
          </a:p>
          <a:p>
            <a:r>
              <a:rPr lang="zh-CN" altLang="en-US" sz="1800"/>
              <a:t>};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ws.onmessage = function(evt) {</a:t>
            </a:r>
            <a:endParaRPr lang="zh-CN" altLang="en-US" sz="1800"/>
          </a:p>
          <a:p>
            <a:r>
              <a:rPr lang="zh-CN" altLang="en-US" sz="1800"/>
              <a:t>  console.log( "Received Message: " + evt.data);</a:t>
            </a:r>
            <a:endParaRPr lang="zh-CN" altLang="en-US" sz="1800"/>
          </a:p>
          <a:p>
            <a:r>
              <a:rPr lang="zh-CN" altLang="en-US" sz="1800"/>
              <a:t>  ws.close();</a:t>
            </a:r>
            <a:endParaRPr lang="zh-CN" altLang="en-US" sz="1800"/>
          </a:p>
          <a:p>
            <a:r>
              <a:rPr lang="zh-CN" altLang="en-US" sz="1800"/>
              <a:t>};</a:t>
            </a:r>
            <a:endParaRPr lang="zh-CN" altLang="en-US" sz="1800"/>
          </a:p>
          <a:p>
            <a:endParaRPr lang="zh-CN" altLang="en-US" sz="1800"/>
          </a:p>
          <a:p>
            <a:r>
              <a:rPr lang="zh-CN" altLang="en-US" sz="1800"/>
              <a:t>ws.onclose = function(evt) {</a:t>
            </a:r>
            <a:endParaRPr lang="zh-CN" altLang="en-US" sz="1800"/>
          </a:p>
          <a:p>
            <a:r>
              <a:rPr lang="zh-CN" altLang="en-US" sz="1800"/>
              <a:t>  console.log("Connection closed.");</a:t>
            </a:r>
            <a:endParaRPr lang="zh-CN" altLang="en-US" sz="1800"/>
          </a:p>
          <a:p>
            <a:r>
              <a:rPr lang="zh-CN" altLang="en-US" sz="1800"/>
              <a:t>};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6060"/>
    </mc:Choice>
    <mc:Fallback>
      <p:transition advTm="6606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88595" y="143510"/>
            <a:ext cx="4168140" cy="397510"/>
          </a:xfrm>
          <a:prstGeom prst="rect">
            <a:avLst/>
          </a:prstGeom>
          <a:noFill/>
        </p:spPr>
        <p:txBody>
          <a:bodyPr wrap="square" lIns="91404" tIns="45704" rIns="91404" bIns="45704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pc="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WebSocket</a:t>
            </a:r>
            <a:r>
              <a:rPr lang="zh-CN" altLang="en-US" spc="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的认识与使用</a:t>
            </a:r>
            <a:endParaRPr lang="zh-CN" altLang="en-US" spc="1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 descr="bg2017051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2249170"/>
            <a:ext cx="4688840" cy="198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88965" y="1251585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/>
              <a:t>1.WebSocket 的背景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688965" y="2058035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2.WebSocket 的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88965" y="2874010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3.WebSocket API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688965" y="3622040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4.WebSocket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服务端的实现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88965" y="4361815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5.WebSocket </a:t>
            </a:r>
            <a:r>
              <a:rPr lang="zh-CN" altLang="en-US"/>
              <a:t>搭建聊天室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6060"/>
    </mc:Choice>
    <mc:Fallback>
      <p:transition advTm="6606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88595" y="143510"/>
            <a:ext cx="4168140" cy="397510"/>
          </a:xfrm>
          <a:prstGeom prst="rect">
            <a:avLst/>
          </a:prstGeom>
          <a:noFill/>
        </p:spPr>
        <p:txBody>
          <a:bodyPr wrap="square" lIns="91404" tIns="45704" rIns="91404" bIns="45704">
            <a:spAutoFit/>
          </a:bodyPr>
          <a:lstStyle/>
          <a:p>
            <a:pPr>
              <a:defRPr/>
            </a:pPr>
            <a:r>
              <a:rPr lang="en-US" altLang="zh-CN">
                <a:sym typeface="+mn-ea"/>
              </a:rPr>
              <a:t>4.WebSocket </a:t>
            </a:r>
            <a:r>
              <a:rPr lang="zh-CN" altLang="en-US">
                <a:sym typeface="+mn-ea"/>
              </a:rPr>
              <a:t>服务端的实现</a:t>
            </a:r>
            <a:endParaRPr lang="zh-CN" altLang="en-US" spc="150" dirty="0">
              <a:solidFill>
                <a:prstClr val="black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45" y="815975"/>
            <a:ext cx="11122025" cy="47999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php</a:t>
            </a:r>
            <a:r>
              <a:rPr lang="zh-CN" altLang="en-US" sz="1800"/>
              <a:t> - http://code.google.com/p/phpwebsocket/</a:t>
            </a:r>
            <a:endParaRPr lang="zh-CN" altLang="en-US" sz="1800"/>
          </a:p>
          <a:p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jetty </a:t>
            </a:r>
            <a:r>
              <a:rPr lang="zh-CN" altLang="en-US" sz="1800"/>
              <a:t>- http://jetty.codehaus.org/jetty/（版本7开始支持websocket）</a:t>
            </a:r>
            <a:endParaRPr lang="zh-CN" altLang="en-US" sz="1800"/>
          </a:p>
          <a:p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netty </a:t>
            </a:r>
            <a:r>
              <a:rPr lang="zh-CN" altLang="en-US" sz="1800"/>
              <a:t>- http://www.jboss.org/netty</a:t>
            </a:r>
            <a:endParaRPr lang="zh-CN" altLang="en-US" sz="1800"/>
          </a:p>
          <a:p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ruby </a:t>
            </a:r>
            <a:r>
              <a:rPr lang="zh-CN" altLang="en-US" sz="1800"/>
              <a:t>- http://github.com/gimite/web-socket-ruby</a:t>
            </a:r>
            <a:endParaRPr lang="zh-CN" altLang="en-US" sz="1800"/>
          </a:p>
          <a:p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Kaazing </a:t>
            </a:r>
            <a:r>
              <a:rPr lang="zh-CN" altLang="en-US" sz="1800"/>
              <a:t>- https://web.archive.org/web/20100923224709/http://www.kaazing.org/confluence/display/KAAZING/Home</a:t>
            </a:r>
            <a:endParaRPr lang="zh-CN" altLang="en-US" sz="1800"/>
          </a:p>
          <a:p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Tomcat </a:t>
            </a:r>
            <a:r>
              <a:rPr lang="zh-CN" altLang="en-US" sz="1800"/>
              <a:t>- http://tomcat.apache.org/（7.0.27支持websocket，建议用tomcat8，7.0.27中的接口已经过时）</a:t>
            </a:r>
            <a:endParaRPr lang="zh-CN" altLang="en-US" sz="1800"/>
          </a:p>
          <a:p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WebLogic </a:t>
            </a:r>
            <a:r>
              <a:rPr lang="zh-CN" altLang="en-US" sz="1800"/>
              <a:t>- http://www.oracle.com/us/products/middleware/cloud-app-</a:t>
            </a:r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foundation</a:t>
            </a:r>
            <a:r>
              <a:rPr lang="zh-CN" altLang="en-US" sz="1800"/>
              <a:t>/weblogic/overview/index.html（12.1.2開始支持）</a:t>
            </a:r>
            <a:endParaRPr lang="zh-CN" altLang="en-US" sz="1800"/>
          </a:p>
          <a:p>
            <a:r>
              <a:rPr lang="zh-CN" altLang="en-US" sz="1800">
                <a:solidFill>
                  <a:srgbClr val="FF0000"/>
                </a:solidFill>
              </a:rPr>
              <a:t>node.js - https://github.com/Worlize/WebSocket-Node</a:t>
            </a:r>
            <a:r>
              <a:rPr lang="en-US" altLang="zh-CN" sz="1800">
                <a:solidFill>
                  <a:srgbClr val="FF0000"/>
                </a:solidFill>
              </a:rPr>
              <a:t>(demo</a:t>
            </a:r>
            <a:r>
              <a:rPr lang="zh-CN" altLang="en-US" sz="1800">
                <a:solidFill>
                  <a:srgbClr val="FF0000"/>
                </a:solidFill>
              </a:rPr>
              <a:t>中使用</a:t>
            </a:r>
            <a:r>
              <a:rPr lang="en-US" altLang="zh-CN" sz="1800">
                <a:solidFill>
                  <a:srgbClr val="FF0000"/>
                </a:solidFill>
              </a:rPr>
              <a:t>)</a:t>
            </a:r>
            <a:endParaRPr lang="zh-CN" altLang="en-US" sz="1800">
              <a:solidFill>
                <a:srgbClr val="FF0000"/>
              </a:solidFill>
            </a:endParaRPr>
          </a:p>
          <a:p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node</a:t>
            </a:r>
            <a:r>
              <a:rPr lang="zh-CN" altLang="en-US" sz="1800">
                <a:solidFill>
                  <a:schemeClr val="tx1"/>
                </a:solidFill>
              </a:rPr>
              <a:t>.</a:t>
            </a:r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js </a:t>
            </a:r>
            <a:r>
              <a:rPr lang="zh-CN" altLang="en-US" sz="1800">
                <a:solidFill>
                  <a:schemeClr val="tx1"/>
                </a:solidFill>
              </a:rPr>
              <a:t>- http://socket.io</a:t>
            </a:r>
            <a:endParaRPr lang="zh-CN" altLang="en-US" sz="1800"/>
          </a:p>
          <a:p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nginx </a:t>
            </a:r>
            <a:r>
              <a:rPr lang="zh-CN" altLang="en-US" sz="1800"/>
              <a:t>- http://nginx.com/</a:t>
            </a:r>
            <a:endParaRPr lang="zh-CN" altLang="en-US" sz="1800"/>
          </a:p>
          <a:p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mojolicious </a:t>
            </a:r>
            <a:r>
              <a:rPr lang="zh-CN" altLang="en-US" sz="1800"/>
              <a:t>- http://mojolicio.us/</a:t>
            </a:r>
            <a:endParaRPr lang="zh-CN" altLang="en-US" sz="1800"/>
          </a:p>
          <a:p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python </a:t>
            </a:r>
            <a:r>
              <a:rPr lang="zh-CN" altLang="en-US" sz="1800"/>
              <a:t>- https://github.com/abourget/gevent-socketio</a:t>
            </a:r>
            <a:endParaRPr lang="zh-CN" altLang="en-US" sz="1800"/>
          </a:p>
          <a:p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Django </a:t>
            </a:r>
            <a:r>
              <a:rPr lang="zh-CN" altLang="en-US" sz="1800"/>
              <a:t>- https://github.com/stephenmcd/django-socketio</a:t>
            </a:r>
            <a:endParaRPr lang="zh-CN" altLang="en-US" sz="1800"/>
          </a:p>
          <a:p>
            <a:r>
              <a:rPr lang="zh-CN" altLang="en-US" sz="1800">
                <a:solidFill>
                  <a:schemeClr val="accent3">
                    <a:lumMod val="75000"/>
                  </a:schemeClr>
                </a:solidFill>
              </a:rPr>
              <a:t>erlang </a:t>
            </a:r>
            <a:r>
              <a:rPr lang="zh-CN" altLang="en-US" sz="1800"/>
              <a:t>- https://github.com/ninenines/cowboy.git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6060"/>
    </mc:Choice>
    <mc:Fallback>
      <p:transition advTm="6606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88595" y="143510"/>
            <a:ext cx="4168140" cy="397510"/>
          </a:xfrm>
          <a:prstGeom prst="rect">
            <a:avLst/>
          </a:prstGeom>
          <a:noFill/>
        </p:spPr>
        <p:txBody>
          <a:bodyPr wrap="square" lIns="91404" tIns="45704" rIns="91404" bIns="45704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pc="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WebSocket</a:t>
            </a:r>
            <a:r>
              <a:rPr lang="zh-CN" altLang="en-US" spc="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的认识与使用</a:t>
            </a:r>
            <a:endParaRPr lang="zh-CN" altLang="en-US" spc="1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 descr="bg2017051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2249170"/>
            <a:ext cx="4688840" cy="198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88965" y="1251585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/>
              <a:t>1.WebSocket 的背景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688965" y="2058035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2.WebSocket 的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88965" y="2874010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3.WebSocket API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688965" y="3622040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4.WebSocket </a:t>
            </a:r>
            <a:r>
              <a:rPr lang="zh-CN" altLang="en-US"/>
              <a:t>服务端的实现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88965" y="4352290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5.WebSocket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示例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6060"/>
    </mc:Choice>
    <mc:Fallback>
      <p:transition advTm="6606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3525" y="668020"/>
            <a:ext cx="3006725" cy="538353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188595" y="143510"/>
            <a:ext cx="4168140" cy="397510"/>
          </a:xfrm>
          <a:prstGeom prst="rect">
            <a:avLst/>
          </a:prstGeom>
          <a:noFill/>
        </p:spPr>
        <p:txBody>
          <a:bodyPr wrap="square" lIns="91404" tIns="45704" rIns="91404" bIns="45704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5.WebSocket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示例</a:t>
            </a:r>
            <a:endParaRPr lang="zh-CN" altLang="en-US" spc="1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1246505"/>
            <a:ext cx="5072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服务端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2125" y="668020"/>
            <a:ext cx="3632200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聊天室</a:t>
            </a:r>
            <a:r>
              <a:rPr lang="en-US" altLang="zh-CN"/>
              <a:t>demo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1889125"/>
            <a:ext cx="5003800" cy="1981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6060"/>
    </mc:Choice>
    <mc:Fallback>
      <p:transition advTm="6606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even\Desktop\信息系统集成资质换证申报相关-3.11\使用到的图片\Nipic_432252_20130925141847143000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84"/>
          <a:stretch>
            <a:fillRect/>
          </a:stretch>
        </p:blipFill>
        <p:spPr bwMode="auto">
          <a:xfrm>
            <a:off x="11" y="0"/>
            <a:ext cx="11522075" cy="64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906710" y="2303983"/>
            <a:ext cx="9708654" cy="731656"/>
          </a:xfrm>
          <a:prstGeom prst="rect">
            <a:avLst/>
          </a:prstGeom>
        </p:spPr>
        <p:txBody>
          <a:bodyPr wrap="square" lIns="114983" tIns="57490" rIns="114983" bIns="57490">
            <a:spAutoFit/>
          </a:bodyPr>
          <a:lstStyle/>
          <a:p>
            <a:pPr algn="ctr" defTabSz="1149350">
              <a:tabLst>
                <a:tab pos="7557770" algn="l"/>
              </a:tabLst>
            </a:pPr>
            <a:r>
              <a:rPr lang="en-US" altLang="zh-CN" sz="4000" dirty="0">
                <a:solidFill>
                  <a:prstClr val="black"/>
                </a:solidFill>
                <a:latin typeface="方正大黑简体" panose="02010601030101010101" pitchFamily="2" charset="-122"/>
                <a:ea typeface="方正大黑简体" panose="02010601030101010101" pitchFamily="2" charset="-122"/>
              </a:rPr>
              <a:t>F&amp;Q</a:t>
            </a:r>
            <a:endParaRPr lang="zh-CN" altLang="en-US" sz="5000" dirty="0">
              <a:solidFill>
                <a:prstClr val="black"/>
              </a:solidFill>
              <a:latin typeface="方正大黑简体" panose="02010601030101010101" pitchFamily="2" charset="-122"/>
              <a:ea typeface="方正大黑简体" panose="02010601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062" y="3744143"/>
            <a:ext cx="2843950" cy="1150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88595" y="143510"/>
            <a:ext cx="4168140" cy="397510"/>
          </a:xfrm>
          <a:prstGeom prst="rect">
            <a:avLst/>
          </a:prstGeom>
          <a:noFill/>
        </p:spPr>
        <p:txBody>
          <a:bodyPr wrap="square" lIns="91404" tIns="45704" rIns="91404" bIns="45704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pc="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WebSocket</a:t>
            </a:r>
            <a:r>
              <a:rPr lang="zh-CN" altLang="en-US" spc="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的认识与使用</a:t>
            </a:r>
            <a:endParaRPr lang="zh-CN" altLang="en-US" spc="1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 descr="bg2017051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2249170"/>
            <a:ext cx="4688840" cy="198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88965" y="1242060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1.WebSocket 的背景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88965" y="2058035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2.WebSocket 的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88965" y="2874010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3.WebSocket API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688965" y="3622040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4.WebSocket </a:t>
            </a:r>
            <a:r>
              <a:rPr lang="zh-CN" altLang="en-US"/>
              <a:t>服务端的实现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88965" y="4361815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5.WebSocket </a:t>
            </a:r>
            <a:r>
              <a:rPr lang="zh-CN" altLang="en-US"/>
              <a:t>搭建聊天室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6060"/>
    </mc:Choice>
    <mc:Fallback>
      <p:transition advTm="660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206375" y="151765"/>
            <a:ext cx="4168140" cy="397510"/>
          </a:xfrm>
          <a:prstGeom prst="rect">
            <a:avLst/>
          </a:prstGeom>
          <a:noFill/>
        </p:spPr>
        <p:txBody>
          <a:bodyPr wrap="square" lIns="91404" tIns="45704" rIns="91404" bIns="45704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1.WebSocket 的背景</a:t>
            </a:r>
            <a:endParaRPr lang="en-US" altLang="zh-CN" spc="1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2745" y="917575"/>
            <a:ext cx="1038606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/>
              <a:t>很多网站为了实现推送技术，所用的技术都是轮询。轮询是在特定的的时间间隔（如每秒），由浏览器对服务器发出HTTP请求，然后由服务器返回最新的数据给客户端的浏览器。这种传统的模式带来很明显的缺点，即浏览器需要不断的向服务器发出请求，然而HTTP请求可能包含较长的头部，其中真正有效的数据可能只是很小的一部分，显然这样会消耗很多的带宽资源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在这种情况下，HTML5定义了WebSocket协议，能更好的节省服务器资源和带宽，并且能够更实时地进行通讯。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6060"/>
    </mc:Choice>
    <mc:Fallback>
      <p:transition advTm="660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88595" y="143510"/>
            <a:ext cx="4168140" cy="397510"/>
          </a:xfrm>
          <a:prstGeom prst="rect">
            <a:avLst/>
          </a:prstGeom>
          <a:noFill/>
        </p:spPr>
        <p:txBody>
          <a:bodyPr wrap="square" lIns="91404" tIns="45704" rIns="91404" bIns="45704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pc="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WebSocket</a:t>
            </a:r>
            <a:r>
              <a:rPr lang="zh-CN" altLang="en-US" spc="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的认识与使用</a:t>
            </a:r>
            <a:endParaRPr lang="zh-CN" altLang="en-US" spc="1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 descr="bg2017051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2249170"/>
            <a:ext cx="4688840" cy="198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88965" y="1251585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/>
              <a:t>1.WebSocket 的背景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688965" y="2058035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2.WebSocket 的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简介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88965" y="2874010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3.WebSocket API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688965" y="3622040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4.WebSocket </a:t>
            </a:r>
            <a:r>
              <a:rPr lang="zh-CN" altLang="en-US"/>
              <a:t>服务端的实现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88965" y="4361815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5.WebSocket </a:t>
            </a:r>
            <a:r>
              <a:rPr lang="zh-CN" altLang="en-US"/>
              <a:t>搭建聊天室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6060"/>
    </mc:Choice>
    <mc:Fallback>
      <p:transition advTm="6606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WX20191220-163809@2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7660" y="5096510"/>
            <a:ext cx="748030" cy="53213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188595" y="143510"/>
            <a:ext cx="4168140" cy="3975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04" tIns="45704" rIns="91404" bIns="45704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2.WebSocket 的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简介</a:t>
            </a:r>
            <a:endParaRPr lang="zh-CN" altLang="en-US" spc="1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8595" y="781685"/>
            <a:ext cx="112369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WebSocket是一种与HTTP不同的协议。两者都位于OSI模型的应用层。 虽然它们不同，但RFC 6455规定：“WebSocket设计为通过80和443端口工作，以及支持HTTP代理和中介”，从而使其与HTTP协议兼容。 </a:t>
            </a:r>
            <a:endParaRPr lang="zh-CN" altLang="en-US"/>
          </a:p>
          <a:p>
            <a:r>
              <a:rPr lang="zh-CN" altLang="en-US"/>
              <a:t>为了实现兼容性，WebSocket握手使用HTTP Upgrade头从HTTP协议更改为WebSocket协议。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75" y="3292475"/>
            <a:ext cx="6201410" cy="1852930"/>
            <a:chOff x="2269" y="4621"/>
            <a:chExt cx="9766" cy="2918"/>
          </a:xfrm>
        </p:grpSpPr>
        <p:sp>
          <p:nvSpPr>
            <p:cNvPr id="6" name="椭圆 5"/>
            <p:cNvSpPr/>
            <p:nvPr/>
          </p:nvSpPr>
          <p:spPr>
            <a:xfrm>
              <a:off x="6253" y="4705"/>
              <a:ext cx="5783" cy="2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HTTP</a:t>
              </a:r>
              <a:endParaRPr lang="en-US" altLang="zh-CN"/>
            </a:p>
          </p:txBody>
        </p:sp>
        <p:sp>
          <p:nvSpPr>
            <p:cNvPr id="5" name="椭圆 4"/>
            <p:cNvSpPr/>
            <p:nvPr/>
          </p:nvSpPr>
          <p:spPr>
            <a:xfrm>
              <a:off x="2269" y="4621"/>
              <a:ext cx="5783" cy="283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altLang="zh-CN"/>
                <a:t>Websoket</a:t>
              </a:r>
              <a:endParaRPr lang="en-US" altLang="zh-CN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239635" y="5628640"/>
            <a:ext cx="3543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        </a:t>
            </a:r>
            <a:r>
              <a:rPr lang="zh-CN" altLang="en-US">
                <a:sym typeface="+mn-ea"/>
              </a:rPr>
              <a:t>HTTP🤝协议</a:t>
            </a:r>
            <a:endParaRPr lang="zh-CN" altLang="en-US">
              <a:sym typeface="+mn-ea"/>
            </a:endParaRPr>
          </a:p>
        </p:txBody>
      </p:sp>
      <p:pic>
        <p:nvPicPr>
          <p:cNvPr id="2" name="图片 1" descr="Connection_TC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5" y="2329180"/>
            <a:ext cx="3766185" cy="32359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g20170515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728345"/>
            <a:ext cx="10476230" cy="5475605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188595" y="143510"/>
            <a:ext cx="4168140" cy="397510"/>
          </a:xfrm>
          <a:prstGeom prst="rect">
            <a:avLst/>
          </a:prstGeom>
          <a:noFill/>
        </p:spPr>
        <p:txBody>
          <a:bodyPr wrap="square" lIns="91404" tIns="45704" rIns="91404" bIns="45704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WebSocket 的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简介</a:t>
            </a:r>
            <a:endParaRPr lang="en-US" altLang="zh-CN" spc="1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6060"/>
    </mc:Choice>
    <mc:Fallback>
      <p:transition advTm="660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bg20170515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38545" y="1259205"/>
            <a:ext cx="5307965" cy="3961765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188595" y="143510"/>
            <a:ext cx="4168140" cy="397510"/>
          </a:xfrm>
          <a:prstGeom prst="rect">
            <a:avLst/>
          </a:prstGeom>
          <a:noFill/>
        </p:spPr>
        <p:txBody>
          <a:bodyPr wrap="square" lIns="91404" tIns="45704" rIns="91404" bIns="45704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2.WebSocket 的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简介</a:t>
            </a:r>
            <a:endParaRPr lang="zh-CN" altLang="en-US" spc="150" dirty="0">
              <a:solidFill>
                <a:prstClr val="black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675" y="793750"/>
            <a:ext cx="1113472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WebSocket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的优点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更强的实时性，全双工。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与 HTTP 协议有着良好的兼容性。默认端口也是80</a:t>
            </a:r>
            <a:endParaRPr lang="zh-CN" altLang="en-US"/>
          </a:p>
          <a:p>
            <a:r>
              <a:rPr lang="zh-CN" altLang="en-US"/>
              <a:t>和443，并且握手阶段采用 HTTP 协议，因此握手时</a:t>
            </a:r>
            <a:endParaRPr lang="zh-CN" altLang="en-US"/>
          </a:p>
          <a:p>
            <a:r>
              <a:rPr lang="zh-CN" altLang="en-US"/>
              <a:t>不容易屏蔽，能通过各种 HTTP 代理服务器。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数据格式比较轻量，性能开销小，通信高效。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</a:t>
            </a:r>
            <a:r>
              <a:rPr lang="zh-CN" altLang="en-US"/>
              <a:t>可以发送文本，也可以发送二进制数据。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5.保持连接状态</a:t>
            </a:r>
            <a:r>
              <a:rPr lang="zh-CN" altLang="en-US"/>
              <a:t>，省略部分状态信息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协议标识符是ws（如果加密，则为wss，对应 </a:t>
            </a:r>
            <a:endParaRPr lang="zh-CN" altLang="en-US"/>
          </a:p>
          <a:p>
            <a:r>
              <a:rPr lang="zh-CN" altLang="en-US"/>
              <a:t>HTTPS 协议），服务器网址就是 URL。</a:t>
            </a:r>
            <a:endParaRPr lang="zh-CN" altLang="en-US"/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ws://example.com:80/some/path                                                         </a:t>
            </a:r>
            <a:r>
              <a:rPr lang="zh-CN" altLang="en-US" sz="1000">
                <a:sym typeface="+mn-ea"/>
              </a:rPr>
              <a:t>传输层安全性协议</a:t>
            </a:r>
            <a:endParaRPr lang="zh-CN" altLang="en-US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6060"/>
    </mc:Choice>
    <mc:Fallback>
      <p:transition advTm="6606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88595" y="143510"/>
            <a:ext cx="4168140" cy="397510"/>
          </a:xfrm>
          <a:prstGeom prst="rect">
            <a:avLst/>
          </a:prstGeom>
          <a:noFill/>
        </p:spPr>
        <p:txBody>
          <a:bodyPr wrap="square" lIns="91404" tIns="45704" rIns="91404" bIns="45704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2.WebSocket 的</a:t>
            </a:r>
            <a:r>
              <a:rPr lang="zh-CN" alt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简介</a:t>
            </a:r>
            <a:endParaRPr lang="en-US" altLang="zh-CN" spc="1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7030" y="1666875"/>
            <a:ext cx="9287510" cy="1938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Connection: Upgrade</a:t>
            </a:r>
            <a:endParaRPr lang="zh-CN" altLang="en-US"/>
          </a:p>
          <a:p>
            <a:r>
              <a:rPr lang="zh-CN" altLang="en-US"/>
              <a:t>Upgrade: websocket</a:t>
            </a:r>
            <a:endParaRPr lang="zh-CN" altLang="en-US"/>
          </a:p>
          <a:p>
            <a:r>
              <a:rPr lang="zh-CN" altLang="en-US"/>
              <a:t>Host: 192.168.1.45:3000</a:t>
            </a:r>
            <a:endParaRPr lang="zh-CN" altLang="en-US"/>
          </a:p>
          <a:p>
            <a:r>
              <a:rPr lang="zh-CN" altLang="en-US"/>
              <a:t>Origin: http://localhost:8080</a:t>
            </a:r>
            <a:endParaRPr lang="zh-CN" altLang="en-US"/>
          </a:p>
          <a:p>
            <a:r>
              <a:rPr lang="zh-CN" altLang="en-US"/>
              <a:t>Sec-WebSocket-Key: w3XxUf6WUX94dfEesLmkOA==</a:t>
            </a:r>
            <a:endParaRPr lang="zh-CN" altLang="en-US"/>
          </a:p>
          <a:p>
            <a:r>
              <a:rPr lang="zh-CN" altLang="en-US"/>
              <a:t>Sec-WebSocket-Version: 13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67665" y="4136390"/>
            <a:ext cx="9287510" cy="16300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Connection: Upgrade</a:t>
            </a:r>
            <a:endParaRPr lang="zh-CN" altLang="en-US"/>
          </a:p>
          <a:p>
            <a:r>
              <a:rPr lang="zh-CN" altLang="en-US"/>
              <a:t>Upgrade: websocket</a:t>
            </a:r>
            <a:endParaRPr lang="zh-CN" altLang="en-US"/>
          </a:p>
          <a:p>
            <a:r>
              <a:rPr lang="zh-CN" altLang="en-US"/>
              <a:t>Sec-WebSocket-Accept: fFBooB7FAkLlXgRSz0BT3v4hq5s=</a:t>
            </a:r>
            <a:endParaRPr lang="zh-CN" altLang="en-US"/>
          </a:p>
          <a:p>
            <a:r>
              <a:rPr lang="zh-CN" altLang="en-US"/>
              <a:t>Sec-WebSocket-Origin: null</a:t>
            </a:r>
            <a:endParaRPr lang="zh-CN" altLang="en-US"/>
          </a:p>
          <a:p>
            <a:r>
              <a:rPr lang="zh-CN" altLang="en-US"/>
              <a:t>Sec-WebSocket-Location: ws://</a:t>
            </a:r>
            <a:r>
              <a:rPr lang="zh-CN" altLang="en-US">
                <a:sym typeface="+mn-ea"/>
              </a:rPr>
              <a:t>192.168.1.45:3000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5445" y="3639185"/>
            <a:ext cx="2090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7665" y="1268095"/>
            <a:ext cx="2279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47675" y="753745"/>
            <a:ext cx="920686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zh-CN" altLang="en-US"/>
              <a:t>WebSocket 握手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6060"/>
    </mc:Choice>
    <mc:Fallback>
      <p:transition advTm="6606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127"/>
          <p:cNvSpPr txBox="1"/>
          <p:nvPr/>
        </p:nvSpPr>
        <p:spPr>
          <a:xfrm>
            <a:off x="188595" y="143510"/>
            <a:ext cx="4168140" cy="397510"/>
          </a:xfrm>
          <a:prstGeom prst="rect">
            <a:avLst/>
          </a:prstGeom>
          <a:noFill/>
        </p:spPr>
        <p:txBody>
          <a:bodyPr wrap="square" lIns="91404" tIns="45704" rIns="91404" bIns="45704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en-US" altLang="zh-CN" spc="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WebSocket</a:t>
            </a:r>
            <a:r>
              <a:rPr lang="zh-CN" altLang="en-US" spc="15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的认识与使用</a:t>
            </a:r>
            <a:endParaRPr lang="zh-CN" altLang="en-US" spc="15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2" name="图片 1" descr="bg20170515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2249170"/>
            <a:ext cx="4688840" cy="1981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88965" y="1251585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/>
              <a:t>1.WebSocket 的背景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688965" y="2058035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2.WebSocket 的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88965" y="2874010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3.WebSocket API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88965" y="3622040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4.WebSocket </a:t>
            </a:r>
            <a:r>
              <a:rPr lang="zh-CN" altLang="en-US"/>
              <a:t>服务端的实现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88965" y="4361815"/>
            <a:ext cx="482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5.WebSocket </a:t>
            </a:r>
            <a:r>
              <a:rPr lang="zh-CN" altLang="en-US"/>
              <a:t>搭建聊天室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66060"/>
    </mc:Choice>
    <mc:Fallback>
      <p:transition advTm="66060"/>
    </mc:Fallback>
  </mc:AlternateContent>
</p:sld>
</file>

<file path=ppt/tags/tag1.xml><?xml version="1.0" encoding="utf-8"?>
<p:tagLst xmlns:p="http://schemas.openxmlformats.org/presentationml/2006/main">
  <p:tag name="TIMING" val="|48.9"/>
</p:tagLst>
</file>

<file path=ppt/tags/tag10.xml><?xml version="1.0" encoding="utf-8"?>
<p:tagLst xmlns:p="http://schemas.openxmlformats.org/presentationml/2006/main">
  <p:tag name="TIMING" val="|48.9"/>
</p:tagLst>
</file>

<file path=ppt/tags/tag11.xml><?xml version="1.0" encoding="utf-8"?>
<p:tagLst xmlns:p="http://schemas.openxmlformats.org/presentationml/2006/main">
  <p:tag name="TIMING" val="|48.9"/>
</p:tagLst>
</file>

<file path=ppt/tags/tag12.xml><?xml version="1.0" encoding="utf-8"?>
<p:tagLst xmlns:p="http://schemas.openxmlformats.org/presentationml/2006/main">
  <p:tag name="TIMING" val="|48.9"/>
</p:tagLst>
</file>

<file path=ppt/tags/tag13.xml><?xml version="1.0" encoding="utf-8"?>
<p:tagLst xmlns:p="http://schemas.openxmlformats.org/presentationml/2006/main">
  <p:tag name="TIMING" val="|48.9"/>
</p:tagLst>
</file>

<file path=ppt/tags/tag2.xml><?xml version="1.0" encoding="utf-8"?>
<p:tagLst xmlns:p="http://schemas.openxmlformats.org/presentationml/2006/main">
  <p:tag name="TIMING" val="|48.9"/>
</p:tagLst>
</file>

<file path=ppt/tags/tag3.xml><?xml version="1.0" encoding="utf-8"?>
<p:tagLst xmlns:p="http://schemas.openxmlformats.org/presentationml/2006/main">
  <p:tag name="TIMING" val="|48.9"/>
</p:tagLst>
</file>

<file path=ppt/tags/tag4.xml><?xml version="1.0" encoding="utf-8"?>
<p:tagLst xmlns:p="http://schemas.openxmlformats.org/presentationml/2006/main">
  <p:tag name="TIMING" val="|48.9"/>
</p:tagLst>
</file>

<file path=ppt/tags/tag5.xml><?xml version="1.0" encoding="utf-8"?>
<p:tagLst xmlns:p="http://schemas.openxmlformats.org/presentationml/2006/main">
  <p:tag name="TIMING" val="|48.9"/>
</p:tagLst>
</file>

<file path=ppt/tags/tag6.xml><?xml version="1.0" encoding="utf-8"?>
<p:tagLst xmlns:p="http://schemas.openxmlformats.org/presentationml/2006/main">
  <p:tag name="TIMING" val="|48.9"/>
</p:tagLst>
</file>

<file path=ppt/tags/tag7.xml><?xml version="1.0" encoding="utf-8"?>
<p:tagLst xmlns:p="http://schemas.openxmlformats.org/presentationml/2006/main">
  <p:tag name="TIMING" val="|48.9"/>
</p:tagLst>
</file>

<file path=ppt/tags/tag8.xml><?xml version="1.0" encoding="utf-8"?>
<p:tagLst xmlns:p="http://schemas.openxmlformats.org/presentationml/2006/main">
  <p:tag name="TIMING" val="|48.9"/>
</p:tagLst>
</file>

<file path=ppt/tags/tag9.xml><?xml version="1.0" encoding="utf-8"?>
<p:tagLst xmlns:p="http://schemas.openxmlformats.org/presentationml/2006/main">
  <p:tag name="TIMING" val="|48.9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2912</Words>
  <Application>WPS 演示</Application>
  <PresentationFormat>Custom</PresentationFormat>
  <Paragraphs>181</Paragraphs>
  <Slides>15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12</vt:i4>
      </vt:variant>
      <vt:variant>
        <vt:lpstr>幻灯片标题</vt:lpstr>
      </vt:variant>
      <vt:variant>
        <vt:i4>15</vt:i4>
      </vt:variant>
    </vt:vector>
  </HeadingPairs>
  <TitlesOfParts>
    <vt:vector size="44" baseType="lpstr">
      <vt:lpstr>Arial</vt:lpstr>
      <vt:lpstr>方正书宋_GBK</vt:lpstr>
      <vt:lpstr>Wingdings</vt:lpstr>
      <vt:lpstr>微软雅黑</vt:lpstr>
      <vt:lpstr>汉仪旗黑KW</vt:lpstr>
      <vt:lpstr>Microsoft YaHei UI Light</vt:lpstr>
      <vt:lpstr>苹方-简</vt:lpstr>
      <vt:lpstr>Arial Black</vt:lpstr>
      <vt:lpstr>Times New Roman</vt:lpstr>
      <vt:lpstr>方正大黑简体</vt:lpstr>
      <vt:lpstr>华文宋体</vt:lpstr>
      <vt:lpstr>宋体</vt:lpstr>
      <vt:lpstr>汉仪书宋二KW</vt:lpstr>
      <vt:lpstr>Calibri</vt:lpstr>
      <vt:lpstr>Helvetica Neue</vt:lpstr>
      <vt:lpstr>Arial Unicode MS</vt:lpstr>
      <vt:lpstr>Apple Color Emoji</vt:lpstr>
      <vt:lpstr>自定义设计方案</vt:lpstr>
      <vt:lpstr>3_自定义设计方案</vt:lpstr>
      <vt:lpstr>1_自定义设计方案</vt:lpstr>
      <vt:lpstr>2_自定义设计方案</vt:lpstr>
      <vt:lpstr>4_自定义设计方案</vt:lpstr>
      <vt:lpstr>2_Office 主题</vt:lpstr>
      <vt:lpstr>5_自定义设计方案</vt:lpstr>
      <vt:lpstr>7_自定义设计方案</vt:lpstr>
      <vt:lpstr>8_自定义设计方案</vt:lpstr>
      <vt:lpstr>9_自定义设计方案</vt:lpstr>
      <vt:lpstr>Office 主题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Www.DadiGhost.Com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wangyu032</dc:creator>
  <cp:lastModifiedBy>wangzhichao</cp:lastModifiedBy>
  <cp:revision>1288</cp:revision>
  <dcterms:created xsi:type="dcterms:W3CDTF">2020-05-07T02:13:49Z</dcterms:created>
  <dcterms:modified xsi:type="dcterms:W3CDTF">2020-05-07T02:13:49Z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2052-2.2.0.3563</vt:lpwstr>
  </property>
</Properties>
</file>