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8"/>
  </p:handoutMasterIdLst>
  <p:sldIdLst>
    <p:sldId id="256" r:id="rId3"/>
    <p:sldId id="289" r:id="rId4"/>
    <p:sldId id="291" r:id="rId5"/>
    <p:sldId id="292" r:id="rId6"/>
    <p:sldId id="296" r:id="rId8"/>
    <p:sldId id="293" r:id="rId9"/>
    <p:sldId id="297" r:id="rId10"/>
    <p:sldId id="294" r:id="rId11"/>
    <p:sldId id="302" r:id="rId12"/>
    <p:sldId id="299" r:id="rId13"/>
    <p:sldId id="300" r:id="rId14"/>
    <p:sldId id="301" r:id="rId15"/>
    <p:sldId id="298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9.emf"/><Relationship Id="rId20" Type="http://schemas.microsoft.com/office/2007/relationships/hdphoto" Target="../media/image8.wdp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image" Target="../media/image5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2008</a:t>
            </a:r>
            <a:r>
              <a:rPr lang="zh-CN" altLang="en-US" sz="4400" dirty="0"/>
              <a:t>年“高教社杯”</a:t>
            </a:r>
            <a:r>
              <a:rPr lang="en-US" altLang="zh-CN" sz="4400" dirty="0"/>
              <a:t>A</a:t>
            </a:r>
            <a:r>
              <a:rPr lang="zh-CN" altLang="en-US" sz="4400" dirty="0"/>
              <a:t>题讲解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讲解人：周轾 边麟 武照东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圆心坐标的计算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0525" y="1549400"/>
            <a:ext cx="6902631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）靶标平面位置的确定  求解标准圆平面的空间坐标</a:t>
            </a:r>
            <a:endParaRPr lang="zh-CN" altLang="en-US" dirty="0"/>
          </a:p>
          <a:p>
            <a:r>
              <a:rPr lang="zh-CN" altLang="en-US" dirty="0"/>
              <a:t>可以得到方程组，几个向量之间的固定关系</a:t>
            </a:r>
            <a:endParaRPr lang="zh-CN" altLang="en-US" dirty="0"/>
          </a:p>
          <a:p>
            <a:r>
              <a:rPr lang="zh-CN" altLang="en-US" dirty="0"/>
              <a:t>并且仅有四个</a:t>
            </a:r>
            <a:r>
              <a:rPr lang="en-US" altLang="zh-CN" dirty="0"/>
              <a:t>λ </a:t>
            </a:r>
            <a:r>
              <a:rPr lang="zh-CN" altLang="en-US" dirty="0"/>
              <a:t>是未知的参数（</a:t>
            </a:r>
            <a:r>
              <a:rPr lang="en-US" altLang="zh-CN" dirty="0"/>
              <a:t>A‘’‘</a:t>
            </a:r>
            <a:r>
              <a:rPr lang="zh-CN" altLang="en-US" dirty="0"/>
              <a:t>等点的空间坐标，可以用</a:t>
            </a:r>
            <a:r>
              <a:rPr lang="en-US" altLang="zh-CN" dirty="0"/>
              <a:t>λ</a:t>
            </a:r>
            <a:r>
              <a:rPr lang="zh-CN" altLang="en-US" dirty="0"/>
              <a:t>和</a:t>
            </a:r>
            <a:r>
              <a:rPr lang="en-US" altLang="zh-CN" dirty="0"/>
              <a:t>A’‘</a:t>
            </a:r>
            <a:r>
              <a:rPr lang="zh-CN" altLang="en-US" dirty="0"/>
              <a:t>的坐标进行表示，射影几何知识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实际上，这几个方程必定互相冲突，（方程数</a:t>
            </a:r>
            <a:r>
              <a:rPr lang="en-US" altLang="zh-CN" dirty="0"/>
              <a:t>&gt;</a:t>
            </a:r>
            <a:r>
              <a:rPr lang="zh-CN" altLang="en-US" dirty="0"/>
              <a:t>未知数个数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故我们需要找到偏差最小的最优解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4098925"/>
            <a:ext cx="3759200" cy="21977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0" y="3668395"/>
            <a:ext cx="5052060" cy="290449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圆心坐标的计算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000" y="1549400"/>
            <a:ext cx="690263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）靶标平面位置的确定</a:t>
            </a:r>
            <a:endParaRPr lang="zh-CN" altLang="en-US" dirty="0"/>
          </a:p>
          <a:p>
            <a:r>
              <a:rPr lang="zh-CN" altLang="en-US" dirty="0"/>
              <a:t>对于这种问题，我们可以使用</a:t>
            </a:r>
            <a:r>
              <a:rPr lang="en-US" altLang="zh-CN" dirty="0"/>
              <a:t>matlab</a:t>
            </a:r>
            <a:r>
              <a:rPr lang="zh-CN" altLang="en-US" dirty="0"/>
              <a:t>自带的函数：</a:t>
            </a:r>
            <a:r>
              <a:rPr lang="en-US" altLang="zh-CN" dirty="0"/>
              <a:t>fsolve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专门用于求解非线性方程组的函数，基于最小二乘法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只需要把对应的参数逐个带入，即可求得四个</a:t>
            </a:r>
            <a:r>
              <a:rPr lang="en-US" altLang="zh-CN" dirty="0"/>
              <a:t>λ</a:t>
            </a:r>
            <a:endParaRPr lang="en-US" altLang="zh-CN" dirty="0"/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圆心坐标的计算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1495" y="1549400"/>
            <a:ext cx="690263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）圆心的确定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94030" y="1943100"/>
            <a:ext cx="7686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圆心坐标就是从 标准圆平面的固定圆心，映射到所形成的像  反过来的过程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2932430"/>
            <a:ext cx="5477510" cy="3620770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167640" y="2744470"/>
            <a:ext cx="1761490" cy="581025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标准圆平面</a:t>
            </a:r>
            <a:endParaRPr lang="zh-CN" altLang="en-US"/>
          </a:p>
          <a:p>
            <a:pPr algn="ctr"/>
            <a:r>
              <a:rPr lang="zh-CN" altLang="en-US"/>
              <a:t>尺寸是固定的</a:t>
            </a:r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2908935" y="2745105"/>
            <a:ext cx="1685290" cy="672465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不规则圆平面</a:t>
            </a:r>
            <a:endParaRPr lang="zh-CN" altLang="en-US"/>
          </a:p>
          <a:p>
            <a:pPr algn="ctr"/>
            <a:r>
              <a:rPr lang="en-US" altLang="zh-CN"/>
              <a:t>z=-1</a:t>
            </a:r>
            <a:r>
              <a:rPr lang="zh-CN" altLang="en-US"/>
              <a:t>平面</a:t>
            </a:r>
            <a:endParaRPr lang="zh-CN" altLang="en-US"/>
          </a:p>
        </p:txBody>
      </p:sp>
      <p:sp>
        <p:nvSpPr>
          <p:cNvPr id="9" name="矩形标注 8"/>
          <p:cNvSpPr/>
          <p:nvPr/>
        </p:nvSpPr>
        <p:spPr>
          <a:xfrm>
            <a:off x="4892675" y="3525520"/>
            <a:ext cx="990600" cy="581025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小孔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535" y="4106545"/>
            <a:ext cx="1375410" cy="94742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5191125" y="4509770"/>
            <a:ext cx="140970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" idx="0"/>
          </p:cNvCxnSpPr>
          <p:nvPr/>
        </p:nvCxnSpPr>
        <p:spPr>
          <a:xfrm flipV="1">
            <a:off x="5153025" y="4106545"/>
            <a:ext cx="1593215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0" idx="3"/>
          </p:cNvCxnSpPr>
          <p:nvPr/>
        </p:nvCxnSpPr>
        <p:spPr>
          <a:xfrm>
            <a:off x="5191125" y="4481195"/>
            <a:ext cx="2242820" cy="99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6160135" y="2928620"/>
            <a:ext cx="1550035" cy="1000125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所形成的像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560830" y="5728970"/>
            <a:ext cx="5553075" cy="6953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圆心坐标的计算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圆心坐标的计算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2" name="内容占位符 1"/>
          <p:cNvSpPr/>
          <p:nvPr>
            <p:ph sz="quarter" idx="10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）圆心的确定</a:t>
            </a:r>
            <a:endParaRPr lang="zh-CN" altLang="en-US" dirty="0"/>
          </a:p>
          <a:p>
            <a:r>
              <a:rPr lang="zh-CN" altLang="en-US"/>
              <a:t>可以看别人的理论推导：程序计算也按照这个原理即可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2671445"/>
            <a:ext cx="5800725" cy="311467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模型求解</a:t>
            </a:r>
            <a:r>
              <a:rPr lang="en-US" altLang="zh-CN" dirty="0"/>
              <a:t>——</a:t>
            </a:r>
            <a:r>
              <a:rPr lang="zh-CN" altLang="en-US" dirty="0"/>
              <a:t>像物理坐标系切线的求解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030" y="1882140"/>
            <a:ext cx="4694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大致思路如下：</a:t>
            </a:r>
            <a:endParaRPr lang="zh-CN" altLang="en-US"/>
          </a:p>
          <a:p>
            <a:r>
              <a:rPr lang="en-US" altLang="zh-CN"/>
              <a:t>	1.</a:t>
            </a:r>
            <a:r>
              <a:rPr lang="zh-CN" altLang="en-US"/>
              <a:t>给出初始四个点坐标，作为初始解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0060" y="1462405"/>
            <a:ext cx="4416425" cy="735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2642870"/>
            <a:ext cx="6060440" cy="404749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模型求解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像物理坐标系切线的求解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7700" y="1943100"/>
            <a:ext cx="69026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求出四条非最优切线的离散化坐标，方便相切的判断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0205" y="2546985"/>
            <a:ext cx="2733040" cy="3726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95" y="3295650"/>
            <a:ext cx="4676140" cy="237109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模型求解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像物理坐标系切线的求解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7700" y="1943100"/>
            <a:ext cx="690263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判断切线是否满足条件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2303145"/>
            <a:ext cx="4542790" cy="2178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8600" y="4481195"/>
            <a:ext cx="795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简单来说，就是五个圆的基本坐标是否在这四条切线内部，逐一进行判断即可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4325" y="498602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想要效率更高，可以对五个圆轮廓进行单独判断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5490845"/>
            <a:ext cx="5579745" cy="85661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五个圆都在切线内部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494030" y="1800225"/>
            <a:ext cx="5839460" cy="417576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模型求解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像物理坐标系切线的求解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4030" y="1676400"/>
            <a:ext cx="6902631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利用模拟退火算法 求解切线的最佳位置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限制条件有两个：</a:t>
            </a:r>
            <a:endParaRPr lang="zh-CN" altLang="en-US" dirty="0"/>
          </a:p>
          <a:p>
            <a:r>
              <a:rPr lang="zh-CN" altLang="en-US" dirty="0"/>
              <a:t>①：所有圆轮廓均在四条切线内</a:t>
            </a:r>
            <a:endParaRPr lang="zh-CN" altLang="en-US" dirty="0"/>
          </a:p>
          <a:p>
            <a:r>
              <a:rPr lang="zh-CN" altLang="en-US" dirty="0"/>
              <a:t>②：四条切线围成的长方形面积要最小（可以认为时模拟退火里面的能量，也就是需要不断优化的目标）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由于时间关系，算法就不细讲了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可以得到最优解 如图所示：（四条切线的四个交点坐标）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4909820"/>
            <a:ext cx="2209800" cy="170116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某几次模拟退火的求解过程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0" y="2101850"/>
            <a:ext cx="4346575" cy="38944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75" y="2011045"/>
            <a:ext cx="4604385" cy="387604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圆心坐标的计算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7700" y="1943100"/>
            <a:ext cx="69026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）靶标平面位置的确定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2932430"/>
            <a:ext cx="5477510" cy="3620770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167640" y="2744470"/>
            <a:ext cx="1761490" cy="581025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标准圆平面</a:t>
            </a:r>
            <a:endParaRPr lang="zh-CN" altLang="en-US"/>
          </a:p>
          <a:p>
            <a:pPr algn="ctr"/>
            <a:r>
              <a:rPr lang="zh-CN" altLang="en-US"/>
              <a:t>尺寸是固定的</a:t>
            </a:r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2908935" y="2745105"/>
            <a:ext cx="1685290" cy="672465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不规则圆平面</a:t>
            </a:r>
            <a:endParaRPr lang="zh-CN" altLang="en-US"/>
          </a:p>
          <a:p>
            <a:pPr algn="ctr"/>
            <a:r>
              <a:rPr lang="en-US" altLang="zh-CN"/>
              <a:t>z=-1</a:t>
            </a:r>
            <a:r>
              <a:rPr lang="zh-CN" altLang="en-US"/>
              <a:t>平面</a:t>
            </a:r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4892675" y="3525520"/>
            <a:ext cx="990600" cy="581025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小孔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535" y="4106545"/>
            <a:ext cx="1375410" cy="94742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191125" y="4509770"/>
            <a:ext cx="140970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9" idx="0"/>
          </p:cNvCxnSpPr>
          <p:nvPr/>
        </p:nvCxnSpPr>
        <p:spPr>
          <a:xfrm flipV="1">
            <a:off x="5153025" y="4106545"/>
            <a:ext cx="1593215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9" idx="3"/>
          </p:cNvCxnSpPr>
          <p:nvPr/>
        </p:nvCxnSpPr>
        <p:spPr>
          <a:xfrm>
            <a:off x="5191125" y="4481195"/>
            <a:ext cx="2242820" cy="99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标注 12"/>
          <p:cNvSpPr/>
          <p:nvPr/>
        </p:nvSpPr>
        <p:spPr>
          <a:xfrm>
            <a:off x="6160135" y="2928620"/>
            <a:ext cx="1550035" cy="1000125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所形成的像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95550" y="1943100"/>
            <a:ext cx="5446395" cy="4391025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圆心坐标的计算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0525" y="1549400"/>
            <a:ext cx="690263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）靶标平面位置的确定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首先转换坐标，把像坐标转换到 </a:t>
            </a:r>
            <a:r>
              <a:rPr lang="en-US" altLang="zh-CN" dirty="0"/>
              <a:t>z=-1</a:t>
            </a:r>
            <a:r>
              <a:rPr lang="zh-CN" altLang="en-US" dirty="0"/>
              <a:t>平面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2528570"/>
            <a:ext cx="6466840" cy="22872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05" y="3681095"/>
            <a:ext cx="3833495" cy="295275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tags/tag1.xml><?xml version="1.0" encoding="utf-8"?>
<p:tagLst xmlns:p="http://schemas.openxmlformats.org/presentationml/2006/main">
  <p:tag name="KSO_WM_UNIT_PLACING_PICTURE_USER_VIEWPORT" val="{&quot;height&quot;:8310,&quot;width&quot;:9420}"/>
</p:tagLst>
</file>

<file path=ppt/tags/tag2.xml><?xml version="1.0" encoding="utf-8"?>
<p:tagLst xmlns:p="http://schemas.openxmlformats.org/presentationml/2006/main">
  <p:tag name="KSO_WM_UNIT_PLACING_PICTURE_USER_VIEWPORT" val="{&quot;height&quot;:6000,&quot;width&quot;:9720}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819</Words>
  <Application>WPS 演示</Application>
  <PresentationFormat>全屏显示(4:3)</PresentationFormat>
  <Paragraphs>107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等线</vt:lpstr>
      <vt:lpstr>Arial Unicode MS</vt:lpstr>
      <vt:lpstr>等线 Light</vt:lpstr>
      <vt:lpstr>2016-VI主题-蓝</vt:lpstr>
      <vt:lpstr>2008年“高教社杯”A题讲解</vt:lpstr>
      <vt:lpstr>模型求解——像物理坐标系切线的求解</vt:lpstr>
      <vt:lpstr>模型求解——像物理坐标系切线的求解</vt:lpstr>
      <vt:lpstr>模型求解——像物理坐标系切线的求解</vt:lpstr>
      <vt:lpstr>五个圆都在切线内部</vt:lpstr>
      <vt:lpstr>模型求解——像物理坐标系切线的求解</vt:lpstr>
      <vt:lpstr>某一次模拟退火的求解过程</vt:lpstr>
      <vt:lpstr>圆心坐标的计算</vt:lpstr>
      <vt:lpstr>圆心坐标的计算</vt:lpstr>
      <vt:lpstr>圆心坐标的计算</vt:lpstr>
      <vt:lpstr>圆心坐标的计算</vt:lpstr>
      <vt:lpstr>圆心坐标的计算</vt:lpstr>
      <vt:lpstr>圆心坐标的计算 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武照东（没错是真名）</cp:lastModifiedBy>
  <cp:revision>65</cp:revision>
  <dcterms:created xsi:type="dcterms:W3CDTF">2016-04-20T02:59:00Z</dcterms:created>
  <dcterms:modified xsi:type="dcterms:W3CDTF">2020-08-28T04:28:17Z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