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80" r:id="rId9"/>
    <p:sldId id="284" r:id="rId10"/>
    <p:sldId id="265" r:id="rId11"/>
    <p:sldId id="285" r:id="rId12"/>
    <p:sldId id="286" r:id="rId13"/>
    <p:sldId id="266" r:id="rId14"/>
    <p:sldId id="269" r:id="rId15"/>
    <p:sldId id="270" r:id="rId16"/>
    <p:sldId id="271" r:id="rId17"/>
    <p:sldId id="272" r:id="rId18"/>
    <p:sldId id="273" r:id="rId19"/>
    <p:sldId id="267" r:id="rId20"/>
    <p:sldId id="274" r:id="rId21"/>
    <p:sldId id="275" r:id="rId22"/>
    <p:sldId id="2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7F1FDE-85D6-4256-B596-C2F1EF053E9E}" v="1584" dt="2025-04-01T22:38:24.273"/>
    <p1510:client id="{745A9979-6F2C-045C-F5D3-74907839B56D}" v="2" dt="2025-04-01T19:58:40.002"/>
    <p1510:client id="{7F202800-5F30-2279-D280-A7945FC41FD0}" v="105" dt="2025-04-01T21:23:41.958"/>
    <p1510:client id="{85A2E4A1-3812-5635-ED11-6640E6797350}" v="635" dt="2025-04-01T19:36:48.231"/>
    <p1510:client id="{BBF17DE2-E240-2C20-91CA-30EF0EC063C0}" v="43" dt="2025-04-01T22:27:41.360"/>
    <p1510:client id="{D41868F0-5FF6-4136-BEC8-46C7BA8EC34B}" v="120" dt="2025-04-02T08:45:03.834"/>
    <p1510:client id="{D7C4BAB7-1BDA-DAA8-0A6C-0109ECB91076}" v="20" dt="2025-04-01T20:28:14.100"/>
    <p1510:client id="{FB5A2201-80AD-7E43-3D5E-897BF2474AFF}" v="426" dt="2025-04-01T22:30:03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svg"/><Relationship Id="rId16" Type="http://schemas.openxmlformats.org/officeDocument/2006/relationships/image" Target="../media/image26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25.png"/><Relationship Id="rId10" Type="http://schemas.openxmlformats.org/officeDocument/2006/relationships/image" Target="../media/image11.png"/><Relationship Id="rId4" Type="http://schemas.openxmlformats.org/officeDocument/2006/relationships/image" Target="../media/image21.svg"/><Relationship Id="rId9" Type="http://schemas.openxmlformats.org/officeDocument/2006/relationships/image" Target="../media/image24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29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27.sv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19.svg"/><Relationship Id="rId4" Type="http://schemas.openxmlformats.org/officeDocument/2006/relationships/image" Target="../media/image21.svg"/><Relationship Id="rId9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7" Type="http://schemas.openxmlformats.org/officeDocument/2006/relationships/image" Target="../media/image22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svg"/><Relationship Id="rId16" Type="http://schemas.openxmlformats.org/officeDocument/2006/relationships/image" Target="../media/image26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5" Type="http://schemas.openxmlformats.org/officeDocument/2006/relationships/image" Target="../media/image25.png"/><Relationship Id="rId10" Type="http://schemas.openxmlformats.org/officeDocument/2006/relationships/image" Target="../media/image11.png"/><Relationship Id="rId4" Type="http://schemas.openxmlformats.org/officeDocument/2006/relationships/image" Target="../media/image21.svg"/><Relationship Id="rId9" Type="http://schemas.openxmlformats.org/officeDocument/2006/relationships/image" Target="../media/image24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29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27.svg"/><Relationship Id="rId11" Type="http://schemas.openxmlformats.org/officeDocument/2006/relationships/image" Target="../media/image28.png"/><Relationship Id="rId5" Type="http://schemas.openxmlformats.org/officeDocument/2006/relationships/image" Target="../media/image6.png"/><Relationship Id="rId10" Type="http://schemas.openxmlformats.org/officeDocument/2006/relationships/image" Target="../media/image19.svg"/><Relationship Id="rId4" Type="http://schemas.openxmlformats.org/officeDocument/2006/relationships/image" Target="../media/image21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553F6D-F790-4327-9FA8-BD704E8EE0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7B2355-6B74-433C-BEBD-D6947DE41D5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>
              <a:latin typeface="Calibri"/>
              <a:ea typeface="Calibri"/>
              <a:cs typeface="Calibri"/>
            </a:rPr>
            <a:t>Zalety</a:t>
          </a:r>
          <a:endParaRPr lang="en-US" b="1">
            <a:latin typeface="Calibri"/>
            <a:ea typeface="Calibri"/>
            <a:cs typeface="Calibri"/>
          </a:endParaRPr>
        </a:p>
      </dgm:t>
    </dgm:pt>
    <dgm:pt modelId="{30A06F36-78B1-4993-A70F-79901641A80F}" type="parTrans" cxnId="{7766448B-3F94-4AC9-8685-7FD0625B2F90}">
      <dgm:prSet/>
      <dgm:spPr/>
      <dgm:t>
        <a:bodyPr/>
        <a:lstStyle/>
        <a:p>
          <a:endParaRPr lang="en-US"/>
        </a:p>
      </dgm:t>
    </dgm:pt>
    <dgm:pt modelId="{B1210664-C7C2-4C4D-B3F7-121E86EFE1C1}" type="sibTrans" cxnId="{7766448B-3F94-4AC9-8685-7FD0625B2F90}">
      <dgm:prSet/>
      <dgm:spPr/>
      <dgm:t>
        <a:bodyPr/>
        <a:lstStyle/>
        <a:p>
          <a:endParaRPr lang="en-US"/>
        </a:p>
      </dgm:t>
    </dgm:pt>
    <dgm:pt modelId="{ACD79A19-BB74-4556-8D26-167E817A244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+mj-lt"/>
              <a:ea typeface="Calibri"/>
              <a:cs typeface="Calibri"/>
            </a:rPr>
            <a:t>Poprawnie rozpoznaje rośliny na podstawie zdjęć.</a:t>
          </a:r>
          <a:endParaRPr lang="en-US">
            <a:latin typeface="+mj-lt"/>
          </a:endParaRPr>
        </a:p>
      </dgm:t>
    </dgm:pt>
    <dgm:pt modelId="{22019616-74CB-4A47-90B8-1D4032270E09}" type="parTrans" cxnId="{AF62D085-F4A4-4404-88B0-D70265577C0E}">
      <dgm:prSet/>
      <dgm:spPr/>
      <dgm:t>
        <a:bodyPr/>
        <a:lstStyle/>
        <a:p>
          <a:endParaRPr lang="en-US"/>
        </a:p>
      </dgm:t>
    </dgm:pt>
    <dgm:pt modelId="{609B6725-FB8F-4000-8ED7-EFBF8B3B200F}" type="sibTrans" cxnId="{AF62D085-F4A4-4404-88B0-D70265577C0E}">
      <dgm:prSet/>
      <dgm:spPr/>
      <dgm:t>
        <a:bodyPr/>
        <a:lstStyle/>
        <a:p>
          <a:endParaRPr lang="en-US"/>
        </a:p>
      </dgm:t>
    </dgm:pt>
    <dgm:pt modelId="{B2D8306E-7D8A-4B52-830B-0FF4E10D014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Automatyczne dostosowywanie częstości podlewania i nawożenia </a:t>
          </a:r>
        </a:p>
      </dgm:t>
    </dgm:pt>
    <dgm:pt modelId="{ED56E6E7-8832-48FF-A96C-A6D08D780BD1}" type="parTrans" cxnId="{BA13E008-443A-4EC1-9C24-4C1C8D0BBFDA}">
      <dgm:prSet/>
      <dgm:spPr/>
      <dgm:t>
        <a:bodyPr/>
        <a:lstStyle/>
        <a:p>
          <a:endParaRPr lang="en-US"/>
        </a:p>
      </dgm:t>
    </dgm:pt>
    <dgm:pt modelId="{BCCF57FA-F240-44C2-9BD4-08CC1BC6E14C}" type="sibTrans" cxnId="{BA13E008-443A-4EC1-9C24-4C1C8D0BBFDA}">
      <dgm:prSet/>
      <dgm:spPr/>
      <dgm:t>
        <a:bodyPr/>
        <a:lstStyle/>
        <a:p>
          <a:endParaRPr lang="en-US"/>
        </a:p>
      </dgm:t>
    </dgm:pt>
    <dgm:pt modelId="{6CD58822-5333-45EB-ACCE-5B4FAB5B7A4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>
              <a:latin typeface="Calibri"/>
              <a:ea typeface="Calibri"/>
              <a:cs typeface="Calibri"/>
            </a:rPr>
            <a:t>Wady</a:t>
          </a:r>
          <a:endParaRPr lang="en-US"/>
        </a:p>
      </dgm:t>
    </dgm:pt>
    <dgm:pt modelId="{B13EF999-71BD-4752-8B12-0828A3A5B242}" type="parTrans" cxnId="{2FB9A594-DC5E-4D6A-860B-D9FC97E4A4DE}">
      <dgm:prSet/>
      <dgm:spPr/>
      <dgm:t>
        <a:bodyPr/>
        <a:lstStyle/>
        <a:p>
          <a:endParaRPr lang="en-US"/>
        </a:p>
      </dgm:t>
    </dgm:pt>
    <dgm:pt modelId="{C6694B8C-C4A3-4CCA-BED3-82FF5E3D58FF}" type="sibTrans" cxnId="{2FB9A594-DC5E-4D6A-860B-D9FC97E4A4DE}">
      <dgm:prSet/>
      <dgm:spPr/>
      <dgm:t>
        <a:bodyPr/>
        <a:lstStyle/>
        <a:p>
          <a:endParaRPr lang="en-US"/>
        </a:p>
      </dgm:t>
    </dgm:pt>
    <dgm:pt modelId="{FF41EAC1-472B-4F19-94D5-C4DFF065066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+mj-lt"/>
              <a:ea typeface="Calibri"/>
              <a:cs typeface="Calibri"/>
            </a:rPr>
            <a:t>Dodatkowe funkcje są płatna.</a:t>
          </a:r>
          <a:endParaRPr lang="en-US">
            <a:latin typeface="+mj-lt"/>
          </a:endParaRPr>
        </a:p>
      </dgm:t>
    </dgm:pt>
    <dgm:pt modelId="{CDB510E6-2E45-49CE-BBBB-DC66F7F561AF}" type="parTrans" cxnId="{14009418-95C5-4298-AA42-176448ED6C4A}">
      <dgm:prSet/>
      <dgm:spPr/>
      <dgm:t>
        <a:bodyPr/>
        <a:lstStyle/>
        <a:p>
          <a:endParaRPr lang="en-US"/>
        </a:p>
      </dgm:t>
    </dgm:pt>
    <dgm:pt modelId="{6E2AB60D-6053-442B-8A8A-1FA5E940C593}" type="sibTrans" cxnId="{14009418-95C5-4298-AA42-176448ED6C4A}">
      <dgm:prSet/>
      <dgm:spPr/>
      <dgm:t>
        <a:bodyPr/>
        <a:lstStyle/>
        <a:p>
          <a:endParaRPr lang="en-US"/>
        </a:p>
      </dgm:t>
    </dgm:pt>
    <dgm:pt modelId="{CDCEFDB6-69A9-497A-997D-B8C7128DEF7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l-PL"/>
            <a:t>Natychmiastowe wskazówki dotyczące rośliny po jej dodaniu</a:t>
          </a:r>
        </a:p>
      </dgm:t>
    </dgm:pt>
    <dgm:pt modelId="{8DFA4956-CB51-4DE3-96D9-6A2A5E61C78F}" type="parTrans" cxnId="{240A4AF2-A4A6-4590-BEFA-63BD945D4A0C}">
      <dgm:prSet/>
      <dgm:spPr/>
      <dgm:t>
        <a:bodyPr/>
        <a:lstStyle/>
        <a:p>
          <a:endParaRPr lang="pl-PL"/>
        </a:p>
      </dgm:t>
    </dgm:pt>
    <dgm:pt modelId="{DCCC38B4-1C56-4B62-A4DE-702368C15933}" type="sibTrans" cxnId="{240A4AF2-A4A6-4590-BEFA-63BD945D4A0C}">
      <dgm:prSet/>
      <dgm:spPr/>
      <dgm:t>
        <a:bodyPr/>
        <a:lstStyle/>
        <a:p>
          <a:endParaRPr lang="pl-PL"/>
        </a:p>
      </dgm:t>
    </dgm:pt>
    <dgm:pt modelId="{01C3D529-A7E2-4511-A097-EF9716D1AB6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l-PL"/>
            <a:t>Pomiar natężenia światła</a:t>
          </a:r>
          <a:r>
            <a:rPr lang="pl-PL">
              <a:latin typeface="Calibri"/>
              <a:ea typeface="Calibri"/>
              <a:cs typeface="Calibri"/>
            </a:rPr>
            <a:t>.</a:t>
          </a:r>
          <a:endParaRPr lang="en-US"/>
        </a:p>
      </dgm:t>
    </dgm:pt>
    <dgm:pt modelId="{DC4062A6-65B6-4D90-8A12-23EA8C1BE39B}" type="parTrans" cxnId="{E9602108-688C-4810-BDC3-316BB9865244}">
      <dgm:prSet/>
      <dgm:spPr/>
      <dgm:t>
        <a:bodyPr/>
        <a:lstStyle/>
        <a:p>
          <a:endParaRPr lang="pl-PL"/>
        </a:p>
      </dgm:t>
    </dgm:pt>
    <dgm:pt modelId="{CF230885-1AD9-4AEC-B3DB-ED45DC0B50BD}" type="sibTrans" cxnId="{E9602108-688C-4810-BDC3-316BB9865244}">
      <dgm:prSet/>
      <dgm:spPr/>
      <dgm:t>
        <a:bodyPr/>
        <a:lstStyle/>
        <a:p>
          <a:endParaRPr lang="pl-PL"/>
        </a:p>
      </dgm:t>
    </dgm:pt>
    <dgm:pt modelId="{B5EAC69E-C7FA-4483-A6B2-D27F15BB287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+mj-lt"/>
              <a:ea typeface="Calibri"/>
              <a:cs typeface="Calibri"/>
            </a:rPr>
            <a:t>Dostępna tylko po angielsku.</a:t>
          </a:r>
          <a:endParaRPr lang="pl-PL">
            <a:latin typeface="+mj-lt"/>
          </a:endParaRPr>
        </a:p>
      </dgm:t>
    </dgm:pt>
    <dgm:pt modelId="{EE51F27C-5E99-4DBE-A8A8-D5E0F12BC807}" type="parTrans" cxnId="{65C35AA3-429D-4BD5-894E-D00E7BBCAE6C}">
      <dgm:prSet/>
      <dgm:spPr/>
      <dgm:t>
        <a:bodyPr/>
        <a:lstStyle/>
        <a:p>
          <a:endParaRPr lang="pl-PL"/>
        </a:p>
      </dgm:t>
    </dgm:pt>
    <dgm:pt modelId="{F509FE18-2B3A-4621-B37E-ECA8FAD62398}" type="sibTrans" cxnId="{65C35AA3-429D-4BD5-894E-D00E7BBCAE6C}">
      <dgm:prSet/>
      <dgm:spPr/>
      <dgm:t>
        <a:bodyPr/>
        <a:lstStyle/>
        <a:p>
          <a:endParaRPr lang="pl-PL"/>
        </a:p>
      </dgm:t>
    </dgm:pt>
    <dgm:pt modelId="{8174505D-1247-4BCE-BA49-0FEED3BE934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l-PL" sz="1500">
              <a:latin typeface="+mj-lt"/>
              <a:ea typeface="Calibri"/>
              <a:cs typeface="Calibri"/>
            </a:rPr>
            <a:t>Błędnie diagnoza chorób roślin</a:t>
          </a:r>
          <a:r>
            <a:rPr lang="pl-PL" sz="1500">
              <a:latin typeface="Calibri"/>
              <a:ea typeface="Calibri"/>
              <a:cs typeface="Calibri"/>
            </a:rPr>
            <a:t>.</a:t>
          </a:r>
          <a:endParaRPr lang="pl-PL" sz="1500"/>
        </a:p>
      </dgm:t>
    </dgm:pt>
    <dgm:pt modelId="{48AED7F0-95E5-4AB6-9F09-CEF3AFD85A1A}" type="parTrans" cxnId="{9A2DE9ED-4CB3-4384-BCC8-B38E2F39A236}">
      <dgm:prSet/>
      <dgm:spPr/>
      <dgm:t>
        <a:bodyPr/>
        <a:lstStyle/>
        <a:p>
          <a:endParaRPr lang="pl-PL"/>
        </a:p>
      </dgm:t>
    </dgm:pt>
    <dgm:pt modelId="{C90064C4-7C8B-4A8B-9ED1-CD49EBCB2852}" type="sibTrans" cxnId="{9A2DE9ED-4CB3-4384-BCC8-B38E2F39A236}">
      <dgm:prSet/>
      <dgm:spPr/>
      <dgm:t>
        <a:bodyPr/>
        <a:lstStyle/>
        <a:p>
          <a:endParaRPr lang="pl-PL"/>
        </a:p>
      </dgm:t>
    </dgm:pt>
    <dgm:pt modelId="{A8697D4C-BCCA-44FA-B47E-8457BEAB20B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l-PL" err="1">
              <a:latin typeface="Calibri"/>
              <a:ea typeface="Calibri"/>
              <a:cs typeface="Calibri"/>
            </a:rPr>
            <a:t>Chatbot</a:t>
          </a:r>
          <a:endParaRPr lang="pl-PL"/>
        </a:p>
      </dgm:t>
    </dgm:pt>
    <dgm:pt modelId="{F4F3435D-59EB-4FCC-BA81-767857D22EE7}" type="sibTrans" cxnId="{46049A1E-8472-4E6E-8FB1-F0D22EECC59C}">
      <dgm:prSet/>
      <dgm:spPr/>
      <dgm:t>
        <a:bodyPr/>
        <a:lstStyle/>
        <a:p>
          <a:endParaRPr lang="pl-PL"/>
        </a:p>
      </dgm:t>
    </dgm:pt>
    <dgm:pt modelId="{F2E7DDC8-4B80-4E49-9CE8-77A63BC709B6}" type="parTrans" cxnId="{46049A1E-8472-4E6E-8FB1-F0D22EECC59C}">
      <dgm:prSet/>
      <dgm:spPr/>
      <dgm:t>
        <a:bodyPr/>
        <a:lstStyle/>
        <a:p>
          <a:endParaRPr lang="pl-PL"/>
        </a:p>
      </dgm:t>
    </dgm:pt>
    <dgm:pt modelId="{783F7861-C9AE-42DE-9AC3-5F3F399A8A24}" type="pres">
      <dgm:prSet presAssocID="{1B553F6D-F790-4327-9FA8-BD704E8EE070}" presName="root" presStyleCnt="0">
        <dgm:presLayoutVars>
          <dgm:dir/>
          <dgm:resizeHandles val="exact"/>
        </dgm:presLayoutVars>
      </dgm:prSet>
      <dgm:spPr/>
    </dgm:pt>
    <dgm:pt modelId="{70654EE5-E5EE-42C4-953D-7BB54C0281CE}" type="pres">
      <dgm:prSet presAssocID="{3E7B2355-6B74-433C-BEBD-D6947DE41D5A}" presName="compNode" presStyleCnt="0"/>
      <dgm:spPr/>
    </dgm:pt>
    <dgm:pt modelId="{93919098-EB98-439E-B1AB-A8498FE57600}" type="pres">
      <dgm:prSet presAssocID="{3E7B2355-6B74-433C-BEBD-D6947DE41D5A}" presName="bgRect" presStyleLbl="bgShp" presStyleIdx="0" presStyleCnt="10"/>
      <dgm:spPr/>
    </dgm:pt>
    <dgm:pt modelId="{637E6402-11A9-4ADC-BC6B-91D86A47DCC6}" type="pres">
      <dgm:prSet presAssocID="{3E7B2355-6B74-433C-BEBD-D6947DE41D5A}" presName="iconRect" presStyleLbl="node1" presStyleIdx="0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8ED657E-327F-4390-96F2-D65D6E921A31}" type="pres">
      <dgm:prSet presAssocID="{3E7B2355-6B74-433C-BEBD-D6947DE41D5A}" presName="spaceRect" presStyleCnt="0"/>
      <dgm:spPr/>
    </dgm:pt>
    <dgm:pt modelId="{964FB669-43DF-42EF-AD3F-26A0F8FAB560}" type="pres">
      <dgm:prSet presAssocID="{3E7B2355-6B74-433C-BEBD-D6947DE41D5A}" presName="parTx" presStyleLbl="revTx" presStyleIdx="0" presStyleCnt="10">
        <dgm:presLayoutVars>
          <dgm:chMax val="0"/>
          <dgm:chPref val="0"/>
        </dgm:presLayoutVars>
      </dgm:prSet>
      <dgm:spPr/>
    </dgm:pt>
    <dgm:pt modelId="{A2A65EE7-A569-4C00-AD4B-659DD219DD2F}" type="pres">
      <dgm:prSet presAssocID="{B1210664-C7C2-4C4D-B3F7-121E86EFE1C1}" presName="sibTrans" presStyleCnt="0"/>
      <dgm:spPr/>
    </dgm:pt>
    <dgm:pt modelId="{5E9F3340-634B-4109-8B7D-726F5EC69DA3}" type="pres">
      <dgm:prSet presAssocID="{ACD79A19-BB74-4556-8D26-167E817A2444}" presName="compNode" presStyleCnt="0"/>
      <dgm:spPr/>
    </dgm:pt>
    <dgm:pt modelId="{62A9052D-484F-43BF-B714-67F03AE4A17F}" type="pres">
      <dgm:prSet presAssocID="{ACD79A19-BB74-4556-8D26-167E817A2444}" presName="bgRect" presStyleLbl="bgShp" presStyleIdx="1" presStyleCnt="10" custLinFactNeighborX="-3981" custLinFactNeighborY="2453"/>
      <dgm:spPr/>
    </dgm:pt>
    <dgm:pt modelId="{6E96CE7B-96D9-44A5-918C-092C60BAB5F6}" type="pres">
      <dgm:prSet presAssocID="{ACD79A19-BB74-4556-8D26-167E817A2444}" presName="iconRect" presStyleLbl="node1" presStyleIdx="1" presStyleCnt="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raz"/>
        </a:ext>
      </dgm:extLst>
    </dgm:pt>
    <dgm:pt modelId="{9BD5F2B6-1540-4226-818A-C07A7658DA49}" type="pres">
      <dgm:prSet presAssocID="{ACD79A19-BB74-4556-8D26-167E817A2444}" presName="spaceRect" presStyleCnt="0"/>
      <dgm:spPr/>
    </dgm:pt>
    <dgm:pt modelId="{F3A02650-94BD-4CD8-A1EF-36A8B9A63095}" type="pres">
      <dgm:prSet presAssocID="{ACD79A19-BB74-4556-8D26-167E817A2444}" presName="parTx" presStyleLbl="revTx" presStyleIdx="1" presStyleCnt="10">
        <dgm:presLayoutVars>
          <dgm:chMax val="0"/>
          <dgm:chPref val="0"/>
        </dgm:presLayoutVars>
      </dgm:prSet>
      <dgm:spPr/>
    </dgm:pt>
    <dgm:pt modelId="{811FDAF4-A42B-432B-9A06-9A2642EC4FFF}" type="pres">
      <dgm:prSet presAssocID="{609B6725-FB8F-4000-8ED7-EFBF8B3B200F}" presName="sibTrans" presStyleCnt="0"/>
      <dgm:spPr/>
    </dgm:pt>
    <dgm:pt modelId="{5752D703-DF58-489C-B1D0-0B7E3D5C59E9}" type="pres">
      <dgm:prSet presAssocID="{B2D8306E-7D8A-4B52-830B-0FF4E10D014D}" presName="compNode" presStyleCnt="0"/>
      <dgm:spPr/>
    </dgm:pt>
    <dgm:pt modelId="{4D6B17BB-6D0D-4DC7-952F-F9520FE2C593}" type="pres">
      <dgm:prSet presAssocID="{B2D8306E-7D8A-4B52-830B-0FF4E10D014D}" presName="bgRect" presStyleLbl="bgShp" presStyleIdx="2" presStyleCnt="10" custLinFactNeighborY="7557"/>
      <dgm:spPr/>
    </dgm:pt>
    <dgm:pt modelId="{F37B5221-3672-4D8F-8874-C1742962866D}" type="pres">
      <dgm:prSet presAssocID="{B2D8306E-7D8A-4B52-830B-0FF4E10D014D}" presName="iconRect" presStyleLbl="node1" presStyleIdx="2" presStyleCnt="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kulenty"/>
        </a:ext>
      </dgm:extLst>
    </dgm:pt>
    <dgm:pt modelId="{5BC768AD-C940-456F-B967-97D4C3C5E126}" type="pres">
      <dgm:prSet presAssocID="{B2D8306E-7D8A-4B52-830B-0FF4E10D014D}" presName="spaceRect" presStyleCnt="0"/>
      <dgm:spPr/>
    </dgm:pt>
    <dgm:pt modelId="{5832CD19-D09E-49CF-BA3E-615681762F56}" type="pres">
      <dgm:prSet presAssocID="{B2D8306E-7D8A-4B52-830B-0FF4E10D014D}" presName="parTx" presStyleLbl="revTx" presStyleIdx="2" presStyleCnt="10">
        <dgm:presLayoutVars>
          <dgm:chMax val="0"/>
          <dgm:chPref val="0"/>
        </dgm:presLayoutVars>
      </dgm:prSet>
      <dgm:spPr/>
    </dgm:pt>
    <dgm:pt modelId="{49FE5C7B-38EE-498A-AE29-229422D4BB55}" type="pres">
      <dgm:prSet presAssocID="{BCCF57FA-F240-44C2-9BD4-08CC1BC6E14C}" presName="sibTrans" presStyleCnt="0"/>
      <dgm:spPr/>
    </dgm:pt>
    <dgm:pt modelId="{2E0E5499-5AEE-4352-8D7B-46B7D27007F2}" type="pres">
      <dgm:prSet presAssocID="{CDCEFDB6-69A9-497A-997D-B8C7128DEF70}" presName="compNode" presStyleCnt="0"/>
      <dgm:spPr/>
    </dgm:pt>
    <dgm:pt modelId="{92B5E6DD-B8C9-49B9-A743-C90FB3A87D3F}" type="pres">
      <dgm:prSet presAssocID="{CDCEFDB6-69A9-497A-997D-B8C7128DEF70}" presName="bgRect" presStyleLbl="bgShp" presStyleIdx="3" presStyleCnt="10"/>
      <dgm:spPr/>
    </dgm:pt>
    <dgm:pt modelId="{7302925C-811D-4AA0-A511-059522E0FF46}" type="pres">
      <dgm:prSet presAssocID="{CDCEFDB6-69A9-497A-997D-B8C7128DEF70}" presName="iconRect" presStyleLbl="node1" presStyleIdx="3" presStyleCnt="1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daj z wypełnieniem pełnym"/>
        </a:ext>
      </dgm:extLst>
    </dgm:pt>
    <dgm:pt modelId="{E374B831-6A70-488D-9F1E-ECC57D383011}" type="pres">
      <dgm:prSet presAssocID="{CDCEFDB6-69A9-497A-997D-B8C7128DEF70}" presName="spaceRect" presStyleCnt="0"/>
      <dgm:spPr/>
    </dgm:pt>
    <dgm:pt modelId="{160FD5F8-E9C7-42E4-ABFE-1CB6F0F017A6}" type="pres">
      <dgm:prSet presAssocID="{CDCEFDB6-69A9-497A-997D-B8C7128DEF70}" presName="parTx" presStyleLbl="revTx" presStyleIdx="3" presStyleCnt="10">
        <dgm:presLayoutVars>
          <dgm:chMax val="0"/>
          <dgm:chPref val="0"/>
        </dgm:presLayoutVars>
      </dgm:prSet>
      <dgm:spPr/>
    </dgm:pt>
    <dgm:pt modelId="{4CCAC3D3-A594-4B77-B5F4-CCC53BBA3F90}" type="pres">
      <dgm:prSet presAssocID="{DCCC38B4-1C56-4B62-A4DE-702368C15933}" presName="sibTrans" presStyleCnt="0"/>
      <dgm:spPr/>
    </dgm:pt>
    <dgm:pt modelId="{B284D23E-2F84-4B2D-9D01-E833D58E0F55}" type="pres">
      <dgm:prSet presAssocID="{01C3D529-A7E2-4511-A097-EF9716D1AB69}" presName="compNode" presStyleCnt="0"/>
      <dgm:spPr/>
    </dgm:pt>
    <dgm:pt modelId="{AC7DDB78-B2CB-4411-AF2B-B437B13298A6}" type="pres">
      <dgm:prSet presAssocID="{01C3D529-A7E2-4511-A097-EF9716D1AB69}" presName="bgRect" presStyleLbl="bgShp" presStyleIdx="4" presStyleCnt="10"/>
      <dgm:spPr/>
    </dgm:pt>
    <dgm:pt modelId="{67AE20F3-EFF8-433E-A7B2-EB7FCE25C91A}" type="pres">
      <dgm:prSet presAssocID="{01C3D529-A7E2-4511-A097-EF9716D1AB69}" presName="iconRect" presStyleLbl="node1" presStyleIdx="4" presStyleCnt="10"/>
      <dgm:spPr>
        <a:blipFill>
          <a:blip xmlns:r="http://schemas.openxmlformats.org/officeDocument/2006/relationships" r:embed="rId9"/>
          <a:srcRect/>
          <a:stretch>
            <a:fillRect/>
          </a:stretch>
        </a:blipFill>
      </dgm:spPr>
    </dgm:pt>
    <dgm:pt modelId="{A75C11EF-3C2E-42E0-8216-8CAA9E3ACAEA}" type="pres">
      <dgm:prSet presAssocID="{01C3D529-A7E2-4511-A097-EF9716D1AB69}" presName="spaceRect" presStyleCnt="0"/>
      <dgm:spPr/>
    </dgm:pt>
    <dgm:pt modelId="{6A0D16F9-207A-4E8E-A400-F4A61AC0D34A}" type="pres">
      <dgm:prSet presAssocID="{01C3D529-A7E2-4511-A097-EF9716D1AB69}" presName="parTx" presStyleLbl="revTx" presStyleIdx="4" presStyleCnt="10">
        <dgm:presLayoutVars>
          <dgm:chMax val="0"/>
          <dgm:chPref val="0"/>
        </dgm:presLayoutVars>
      </dgm:prSet>
      <dgm:spPr/>
    </dgm:pt>
    <dgm:pt modelId="{DA3D5724-8B03-4565-ADA3-23BC471BE4C3}" type="pres">
      <dgm:prSet presAssocID="{CF230885-1AD9-4AEC-B3DB-ED45DC0B50BD}" presName="sibTrans" presStyleCnt="0"/>
      <dgm:spPr/>
    </dgm:pt>
    <dgm:pt modelId="{0863B8D2-E190-4A20-BF32-86BD07F15D35}" type="pres">
      <dgm:prSet presAssocID="{6CD58822-5333-45EB-ACCE-5B4FAB5B7A45}" presName="compNode" presStyleCnt="0"/>
      <dgm:spPr/>
    </dgm:pt>
    <dgm:pt modelId="{01FBAE15-0A4E-4693-B4FB-FABF251E5E3B}" type="pres">
      <dgm:prSet presAssocID="{6CD58822-5333-45EB-ACCE-5B4FAB5B7A45}" presName="bgRect" presStyleLbl="bgShp" presStyleIdx="5" presStyleCnt="10" custLinFactY="37074" custLinFactNeighborY="100000"/>
      <dgm:spPr/>
    </dgm:pt>
    <dgm:pt modelId="{269E4989-3653-449D-92ED-DD0D4B1ED5E1}" type="pres">
      <dgm:prSet presAssocID="{6CD58822-5333-45EB-ACCE-5B4FAB5B7A45}" presName="iconRect" presStyleLbl="node1" presStyleIdx="5" presStyleCnt="10" custLinFactY="100000" custLinFactNeighborX="-762" custLinFactNeighborY="162658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strzeżenie"/>
        </a:ext>
      </dgm:extLst>
    </dgm:pt>
    <dgm:pt modelId="{92E06443-31FF-4B4B-9432-657E392EB1BC}" type="pres">
      <dgm:prSet presAssocID="{6CD58822-5333-45EB-ACCE-5B4FAB5B7A45}" presName="spaceRect" presStyleCnt="0"/>
      <dgm:spPr/>
    </dgm:pt>
    <dgm:pt modelId="{BB7F4CA7-1731-4A88-93CB-37DC527E1974}" type="pres">
      <dgm:prSet presAssocID="{6CD58822-5333-45EB-ACCE-5B4FAB5B7A45}" presName="parTx" presStyleLbl="revTx" presStyleIdx="5" presStyleCnt="10" custLinFactY="39603" custLinFactNeighborX="0" custLinFactNeighborY="100000">
        <dgm:presLayoutVars>
          <dgm:chMax val="0"/>
          <dgm:chPref val="0"/>
        </dgm:presLayoutVars>
      </dgm:prSet>
      <dgm:spPr/>
    </dgm:pt>
    <dgm:pt modelId="{B1911A3E-D334-4FAD-904D-966A09A28EAE}" type="pres">
      <dgm:prSet presAssocID="{C6694B8C-C4A3-4CCA-BED3-82FF5E3D58FF}" presName="sibTrans" presStyleCnt="0"/>
      <dgm:spPr/>
    </dgm:pt>
    <dgm:pt modelId="{C16DC651-216A-4F16-A596-ED506D0FCD1C}" type="pres">
      <dgm:prSet presAssocID="{B5EAC69E-C7FA-4483-A6B2-D27F15BB2874}" presName="compNode" presStyleCnt="0"/>
      <dgm:spPr/>
    </dgm:pt>
    <dgm:pt modelId="{BB04C424-4844-47B2-8510-0AF8102C42A3}" type="pres">
      <dgm:prSet presAssocID="{B5EAC69E-C7FA-4483-A6B2-D27F15BB2874}" presName="bgRect" presStyleLbl="bgShp" presStyleIdx="6" presStyleCnt="10" custLinFactY="33406" custLinFactNeighborY="100000"/>
      <dgm:spPr/>
    </dgm:pt>
    <dgm:pt modelId="{8BFD1B0E-008E-4B5F-9467-2C43C9A298C3}" type="pres">
      <dgm:prSet presAssocID="{B5EAC69E-C7FA-4483-A6B2-D27F15BB2874}" presName="iconRect" presStyleLbl="node1" presStyleIdx="6" presStyleCnt="10" custLinFactY="100000" custLinFactNeighborX="-762" custLinFactNeighborY="134491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4D410E9B-26FD-4E47-93F3-17B61A6B5FE0}" type="pres">
      <dgm:prSet presAssocID="{B5EAC69E-C7FA-4483-A6B2-D27F15BB2874}" presName="spaceRect" presStyleCnt="0"/>
      <dgm:spPr/>
    </dgm:pt>
    <dgm:pt modelId="{015A1800-657D-4ACF-85D4-BBDA3A794663}" type="pres">
      <dgm:prSet presAssocID="{B5EAC69E-C7FA-4483-A6B2-D27F15BB2874}" presName="parTx" presStyleLbl="revTx" presStyleIdx="6" presStyleCnt="10" custLinFactY="33406" custLinFactNeighborX="-1770" custLinFactNeighborY="100000">
        <dgm:presLayoutVars>
          <dgm:chMax val="0"/>
          <dgm:chPref val="0"/>
        </dgm:presLayoutVars>
      </dgm:prSet>
      <dgm:spPr/>
    </dgm:pt>
    <dgm:pt modelId="{8C4046DB-35BA-417E-A166-DC687E2A6B59}" type="pres">
      <dgm:prSet presAssocID="{F509FE18-2B3A-4621-B37E-ECA8FAD62398}" presName="sibTrans" presStyleCnt="0"/>
      <dgm:spPr/>
    </dgm:pt>
    <dgm:pt modelId="{B52ED685-89CC-4B4C-B2C0-30D3C68A062A}" type="pres">
      <dgm:prSet presAssocID="{8174505D-1247-4BCE-BA49-0FEED3BE9346}" presName="compNode" presStyleCnt="0"/>
      <dgm:spPr/>
    </dgm:pt>
    <dgm:pt modelId="{F539F459-59A6-4022-9AA5-DB3ACF33D1D4}" type="pres">
      <dgm:prSet presAssocID="{8174505D-1247-4BCE-BA49-0FEED3BE9346}" presName="bgRect" presStyleLbl="bgShp" presStyleIdx="7" presStyleCnt="10" custLinFactY="29789" custLinFactNeighborY="100000"/>
      <dgm:spPr/>
    </dgm:pt>
    <dgm:pt modelId="{48EA55F9-B589-4D5D-9ACC-64668FA50E98}" type="pres">
      <dgm:prSet presAssocID="{8174505D-1247-4BCE-BA49-0FEED3BE9346}" presName="iconRect" presStyleLbl="node1" presStyleIdx="7" presStyleCnt="10" custLinFactY="100000" custLinFactNeighborX="-762" custLinFactNeighborY="139088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gła kontur"/>
        </a:ext>
      </dgm:extLst>
    </dgm:pt>
    <dgm:pt modelId="{5CABEFF8-18FE-49B0-9F40-46CAABB24714}" type="pres">
      <dgm:prSet presAssocID="{8174505D-1247-4BCE-BA49-0FEED3BE9346}" presName="spaceRect" presStyleCnt="0"/>
      <dgm:spPr/>
    </dgm:pt>
    <dgm:pt modelId="{26A62E82-89BC-42B6-964C-5CB0ECDFBA8B}" type="pres">
      <dgm:prSet presAssocID="{8174505D-1247-4BCE-BA49-0FEED3BE9346}" presName="parTx" presStyleLbl="revTx" presStyleIdx="7" presStyleCnt="10" custLinFactY="26441" custLinFactNeighborX="-1770" custLinFactNeighborY="100000">
        <dgm:presLayoutVars>
          <dgm:chMax val="0"/>
          <dgm:chPref val="0"/>
        </dgm:presLayoutVars>
      </dgm:prSet>
      <dgm:spPr/>
    </dgm:pt>
    <dgm:pt modelId="{89D7324B-D779-4AFA-9FA6-554B8185DE6A}" type="pres">
      <dgm:prSet presAssocID="{C90064C4-7C8B-4A8B-9ED1-CD49EBCB2852}" presName="sibTrans" presStyleCnt="0"/>
      <dgm:spPr/>
    </dgm:pt>
    <dgm:pt modelId="{2225072B-1A96-4E05-BB61-B7E6CC4F32E4}" type="pres">
      <dgm:prSet presAssocID="{A8697D4C-BCCA-44FA-B47E-8457BEAB20B5}" presName="compNode" presStyleCnt="0"/>
      <dgm:spPr/>
    </dgm:pt>
    <dgm:pt modelId="{8B2E3C62-9943-454D-93A9-D8D2AAABA80E}" type="pres">
      <dgm:prSet presAssocID="{A8697D4C-BCCA-44FA-B47E-8457BEAB20B5}" presName="bgRect" presStyleLbl="bgShp" presStyleIdx="8" presStyleCnt="10" custLinFactY="-160685" custLinFactNeighborY="-200000"/>
      <dgm:spPr/>
    </dgm:pt>
    <dgm:pt modelId="{6EB0E267-E710-481C-B9BA-44AAEC05206B}" type="pres">
      <dgm:prSet presAssocID="{A8697D4C-BCCA-44FA-B47E-8457BEAB20B5}" presName="iconRect" presStyleLbl="node1" presStyleIdx="8" presStyleCnt="10" custLinFactY="-300000" custLinFactNeighborX="-7985" custLinFactNeighborY="-361693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rza mózgów z wypełnieniem pełnym"/>
        </a:ext>
      </dgm:extLst>
    </dgm:pt>
    <dgm:pt modelId="{30066BC7-3497-4116-B474-D478EB212A73}" type="pres">
      <dgm:prSet presAssocID="{A8697D4C-BCCA-44FA-B47E-8457BEAB20B5}" presName="spaceRect" presStyleCnt="0"/>
      <dgm:spPr/>
    </dgm:pt>
    <dgm:pt modelId="{123F2AB4-3039-4E35-A21F-6DDDFF682B37}" type="pres">
      <dgm:prSet presAssocID="{A8697D4C-BCCA-44FA-B47E-8457BEAB20B5}" presName="parTx" presStyleLbl="revTx" presStyleIdx="8" presStyleCnt="10" custLinFactY="-160685" custLinFactNeighborX="0" custLinFactNeighborY="-200000">
        <dgm:presLayoutVars>
          <dgm:chMax val="0"/>
          <dgm:chPref val="0"/>
        </dgm:presLayoutVars>
      </dgm:prSet>
      <dgm:spPr/>
    </dgm:pt>
    <dgm:pt modelId="{C0540B78-7650-48A5-A3CC-185CCC4CEE05}" type="pres">
      <dgm:prSet presAssocID="{F4F3435D-59EB-4FCC-BA81-767857D22EE7}" presName="sibTrans" presStyleCnt="0"/>
      <dgm:spPr/>
    </dgm:pt>
    <dgm:pt modelId="{F128E057-1548-418F-9E62-808CE209B38B}" type="pres">
      <dgm:prSet presAssocID="{FF41EAC1-472B-4F19-94D5-C4DFF0650663}" presName="compNode" presStyleCnt="0"/>
      <dgm:spPr/>
    </dgm:pt>
    <dgm:pt modelId="{3A7024C9-F76D-4ECE-84AE-5710B9E55FEF}" type="pres">
      <dgm:prSet presAssocID="{FF41EAC1-472B-4F19-94D5-C4DFF0650663}" presName="bgRect" presStyleLbl="bgShp" presStyleIdx="9" presStyleCnt="10"/>
      <dgm:spPr/>
    </dgm:pt>
    <dgm:pt modelId="{C91096AF-CE78-4433-BF02-6DE7295B5142}" type="pres">
      <dgm:prSet presAssocID="{FF41EAC1-472B-4F19-94D5-C4DFF0650663}" presName="iconRect" presStyleLbl="node1" presStyleIdx="9" presStyleCnt="10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B2331AEE-68E0-4D6C-A5D0-DCD8DD631499}" type="pres">
      <dgm:prSet presAssocID="{FF41EAC1-472B-4F19-94D5-C4DFF0650663}" presName="spaceRect" presStyleCnt="0"/>
      <dgm:spPr/>
    </dgm:pt>
    <dgm:pt modelId="{34D66007-F1AD-47CE-8E67-F0FC45378563}" type="pres">
      <dgm:prSet presAssocID="{FF41EAC1-472B-4F19-94D5-C4DFF0650663}" presName="parTx" presStyleLbl="revTx" presStyleIdx="9" presStyleCnt="10">
        <dgm:presLayoutVars>
          <dgm:chMax val="0"/>
          <dgm:chPref val="0"/>
        </dgm:presLayoutVars>
      </dgm:prSet>
      <dgm:spPr/>
    </dgm:pt>
  </dgm:ptLst>
  <dgm:cxnLst>
    <dgm:cxn modelId="{E9602108-688C-4810-BDC3-316BB9865244}" srcId="{1B553F6D-F790-4327-9FA8-BD704E8EE070}" destId="{01C3D529-A7E2-4511-A097-EF9716D1AB69}" srcOrd="4" destOrd="0" parTransId="{DC4062A6-65B6-4D90-8A12-23EA8C1BE39B}" sibTransId="{CF230885-1AD9-4AEC-B3DB-ED45DC0B50BD}"/>
    <dgm:cxn modelId="{BA13E008-443A-4EC1-9C24-4C1C8D0BBFDA}" srcId="{1B553F6D-F790-4327-9FA8-BD704E8EE070}" destId="{B2D8306E-7D8A-4B52-830B-0FF4E10D014D}" srcOrd="2" destOrd="0" parTransId="{ED56E6E7-8832-48FF-A96C-A6D08D780BD1}" sibTransId="{BCCF57FA-F240-44C2-9BD4-08CC1BC6E14C}"/>
    <dgm:cxn modelId="{B468F50A-7544-41D2-833C-F58DADDB9B0C}" type="presOf" srcId="{B2D8306E-7D8A-4B52-830B-0FF4E10D014D}" destId="{5832CD19-D09E-49CF-BA3E-615681762F56}" srcOrd="0" destOrd="0" presId="urn:microsoft.com/office/officeart/2018/2/layout/IconVerticalSolidList"/>
    <dgm:cxn modelId="{CEE37212-DB18-4514-8EF5-2DDBCFE0A004}" type="presOf" srcId="{A8697D4C-BCCA-44FA-B47E-8457BEAB20B5}" destId="{123F2AB4-3039-4E35-A21F-6DDDFF682B37}" srcOrd="0" destOrd="0" presId="urn:microsoft.com/office/officeart/2018/2/layout/IconVerticalSolidList"/>
    <dgm:cxn modelId="{14009418-95C5-4298-AA42-176448ED6C4A}" srcId="{1B553F6D-F790-4327-9FA8-BD704E8EE070}" destId="{FF41EAC1-472B-4F19-94D5-C4DFF0650663}" srcOrd="9" destOrd="0" parTransId="{CDB510E6-2E45-49CE-BBBB-DC66F7F561AF}" sibTransId="{6E2AB60D-6053-442B-8A8A-1FA5E940C593}"/>
    <dgm:cxn modelId="{46049A1E-8472-4E6E-8FB1-F0D22EECC59C}" srcId="{1B553F6D-F790-4327-9FA8-BD704E8EE070}" destId="{A8697D4C-BCCA-44FA-B47E-8457BEAB20B5}" srcOrd="8" destOrd="0" parTransId="{F2E7DDC8-4B80-4E49-9CE8-77A63BC709B6}" sibTransId="{F4F3435D-59EB-4FCC-BA81-767857D22EE7}"/>
    <dgm:cxn modelId="{6FE8AC1E-0421-48BA-A5E5-B250CF644E69}" type="presOf" srcId="{01C3D529-A7E2-4511-A097-EF9716D1AB69}" destId="{6A0D16F9-207A-4E8E-A400-F4A61AC0D34A}" srcOrd="0" destOrd="0" presId="urn:microsoft.com/office/officeart/2018/2/layout/IconVerticalSolidList"/>
    <dgm:cxn modelId="{44553B53-8CF0-4CEC-87AE-7363C354E713}" type="presOf" srcId="{6CD58822-5333-45EB-ACCE-5B4FAB5B7A45}" destId="{BB7F4CA7-1731-4A88-93CB-37DC527E1974}" srcOrd="0" destOrd="0" presId="urn:microsoft.com/office/officeart/2018/2/layout/IconVerticalSolidList"/>
    <dgm:cxn modelId="{F88A9684-D97B-4B44-9D79-C1E65C0A9417}" type="presOf" srcId="{3E7B2355-6B74-433C-BEBD-D6947DE41D5A}" destId="{964FB669-43DF-42EF-AD3F-26A0F8FAB560}" srcOrd="0" destOrd="0" presId="urn:microsoft.com/office/officeart/2018/2/layout/IconVerticalSolidList"/>
    <dgm:cxn modelId="{AF62D085-F4A4-4404-88B0-D70265577C0E}" srcId="{1B553F6D-F790-4327-9FA8-BD704E8EE070}" destId="{ACD79A19-BB74-4556-8D26-167E817A2444}" srcOrd="1" destOrd="0" parTransId="{22019616-74CB-4A47-90B8-1D4032270E09}" sibTransId="{609B6725-FB8F-4000-8ED7-EFBF8B3B200F}"/>
    <dgm:cxn modelId="{7766448B-3F94-4AC9-8685-7FD0625B2F90}" srcId="{1B553F6D-F790-4327-9FA8-BD704E8EE070}" destId="{3E7B2355-6B74-433C-BEBD-D6947DE41D5A}" srcOrd="0" destOrd="0" parTransId="{30A06F36-78B1-4993-A70F-79901641A80F}" sibTransId="{B1210664-C7C2-4C4D-B3F7-121E86EFE1C1}"/>
    <dgm:cxn modelId="{2FB9A594-DC5E-4D6A-860B-D9FC97E4A4DE}" srcId="{1B553F6D-F790-4327-9FA8-BD704E8EE070}" destId="{6CD58822-5333-45EB-ACCE-5B4FAB5B7A45}" srcOrd="5" destOrd="0" parTransId="{B13EF999-71BD-4752-8B12-0828A3A5B242}" sibTransId="{C6694B8C-C4A3-4CCA-BED3-82FF5E3D58FF}"/>
    <dgm:cxn modelId="{65C35AA3-429D-4BD5-894E-D00E7BBCAE6C}" srcId="{1B553F6D-F790-4327-9FA8-BD704E8EE070}" destId="{B5EAC69E-C7FA-4483-A6B2-D27F15BB2874}" srcOrd="6" destOrd="0" parTransId="{EE51F27C-5E99-4DBE-A8A8-D5E0F12BC807}" sibTransId="{F509FE18-2B3A-4621-B37E-ECA8FAD62398}"/>
    <dgm:cxn modelId="{BD6AAFC9-F718-4B13-9193-BF92590C027F}" type="presOf" srcId="{ACD79A19-BB74-4556-8D26-167E817A2444}" destId="{F3A02650-94BD-4CD8-A1EF-36A8B9A63095}" srcOrd="0" destOrd="0" presId="urn:microsoft.com/office/officeart/2018/2/layout/IconVerticalSolidList"/>
    <dgm:cxn modelId="{147F3FD9-329D-4638-970D-2CE64D9C8287}" type="presOf" srcId="{8174505D-1247-4BCE-BA49-0FEED3BE9346}" destId="{26A62E82-89BC-42B6-964C-5CB0ECDFBA8B}" srcOrd="0" destOrd="0" presId="urn:microsoft.com/office/officeart/2018/2/layout/IconVerticalSolidList"/>
    <dgm:cxn modelId="{FBA501DC-3E62-4DD8-BCBA-6B2510A3A7CB}" type="presOf" srcId="{FF41EAC1-472B-4F19-94D5-C4DFF0650663}" destId="{34D66007-F1AD-47CE-8E67-F0FC45378563}" srcOrd="0" destOrd="0" presId="urn:microsoft.com/office/officeart/2018/2/layout/IconVerticalSolidList"/>
    <dgm:cxn modelId="{479238E9-D560-4DE8-9EB6-118B2C38C043}" type="presOf" srcId="{1B553F6D-F790-4327-9FA8-BD704E8EE070}" destId="{783F7861-C9AE-42DE-9AC3-5F3F399A8A24}" srcOrd="0" destOrd="0" presId="urn:microsoft.com/office/officeart/2018/2/layout/IconVerticalSolidList"/>
    <dgm:cxn modelId="{9A2DE9ED-4CB3-4384-BCC8-B38E2F39A236}" srcId="{1B553F6D-F790-4327-9FA8-BD704E8EE070}" destId="{8174505D-1247-4BCE-BA49-0FEED3BE9346}" srcOrd="7" destOrd="0" parTransId="{48AED7F0-95E5-4AB6-9F09-CEF3AFD85A1A}" sibTransId="{C90064C4-7C8B-4A8B-9ED1-CD49EBCB2852}"/>
    <dgm:cxn modelId="{240A4AF2-A4A6-4590-BEFA-63BD945D4A0C}" srcId="{1B553F6D-F790-4327-9FA8-BD704E8EE070}" destId="{CDCEFDB6-69A9-497A-997D-B8C7128DEF70}" srcOrd="3" destOrd="0" parTransId="{8DFA4956-CB51-4DE3-96D9-6A2A5E61C78F}" sibTransId="{DCCC38B4-1C56-4B62-A4DE-702368C15933}"/>
    <dgm:cxn modelId="{274C75F7-8494-41B4-8AF3-9D5319D559DE}" type="presOf" srcId="{CDCEFDB6-69A9-497A-997D-B8C7128DEF70}" destId="{160FD5F8-E9C7-42E4-ABFE-1CB6F0F017A6}" srcOrd="0" destOrd="0" presId="urn:microsoft.com/office/officeart/2018/2/layout/IconVerticalSolidList"/>
    <dgm:cxn modelId="{D2C4B0FC-4B5A-412C-9825-10EB94BDB896}" type="presOf" srcId="{B5EAC69E-C7FA-4483-A6B2-D27F15BB2874}" destId="{015A1800-657D-4ACF-85D4-BBDA3A794663}" srcOrd="0" destOrd="0" presId="urn:microsoft.com/office/officeart/2018/2/layout/IconVerticalSolidList"/>
    <dgm:cxn modelId="{7BA44DBC-4F30-4193-97D5-B7F503F04F83}" type="presParOf" srcId="{783F7861-C9AE-42DE-9AC3-5F3F399A8A24}" destId="{70654EE5-E5EE-42C4-953D-7BB54C0281CE}" srcOrd="0" destOrd="0" presId="urn:microsoft.com/office/officeart/2018/2/layout/IconVerticalSolidList"/>
    <dgm:cxn modelId="{66D9D6F4-2A51-4FAF-B8F6-E39BF1780873}" type="presParOf" srcId="{70654EE5-E5EE-42C4-953D-7BB54C0281CE}" destId="{93919098-EB98-439E-B1AB-A8498FE57600}" srcOrd="0" destOrd="0" presId="urn:microsoft.com/office/officeart/2018/2/layout/IconVerticalSolidList"/>
    <dgm:cxn modelId="{829116BB-DCD9-4E42-B016-26C3292E320D}" type="presParOf" srcId="{70654EE5-E5EE-42C4-953D-7BB54C0281CE}" destId="{637E6402-11A9-4ADC-BC6B-91D86A47DCC6}" srcOrd="1" destOrd="0" presId="urn:microsoft.com/office/officeart/2018/2/layout/IconVerticalSolidList"/>
    <dgm:cxn modelId="{31B4FC1A-2895-4DF7-A502-9E45DF91F33C}" type="presParOf" srcId="{70654EE5-E5EE-42C4-953D-7BB54C0281CE}" destId="{D8ED657E-327F-4390-96F2-D65D6E921A31}" srcOrd="2" destOrd="0" presId="urn:microsoft.com/office/officeart/2018/2/layout/IconVerticalSolidList"/>
    <dgm:cxn modelId="{CFCAFF3B-EC3E-4CB7-8E45-5F3105B54352}" type="presParOf" srcId="{70654EE5-E5EE-42C4-953D-7BB54C0281CE}" destId="{964FB669-43DF-42EF-AD3F-26A0F8FAB560}" srcOrd="3" destOrd="0" presId="urn:microsoft.com/office/officeart/2018/2/layout/IconVerticalSolidList"/>
    <dgm:cxn modelId="{8F513DB0-58F5-4182-B4F6-D7EB80B02317}" type="presParOf" srcId="{783F7861-C9AE-42DE-9AC3-5F3F399A8A24}" destId="{A2A65EE7-A569-4C00-AD4B-659DD219DD2F}" srcOrd="1" destOrd="0" presId="urn:microsoft.com/office/officeart/2018/2/layout/IconVerticalSolidList"/>
    <dgm:cxn modelId="{6A99934C-EC33-4430-ADFD-0E309198E964}" type="presParOf" srcId="{783F7861-C9AE-42DE-9AC3-5F3F399A8A24}" destId="{5E9F3340-634B-4109-8B7D-726F5EC69DA3}" srcOrd="2" destOrd="0" presId="urn:microsoft.com/office/officeart/2018/2/layout/IconVerticalSolidList"/>
    <dgm:cxn modelId="{D447A0D8-E6AA-40EA-B374-9BDABA0BA6FA}" type="presParOf" srcId="{5E9F3340-634B-4109-8B7D-726F5EC69DA3}" destId="{62A9052D-484F-43BF-B714-67F03AE4A17F}" srcOrd="0" destOrd="0" presId="urn:microsoft.com/office/officeart/2018/2/layout/IconVerticalSolidList"/>
    <dgm:cxn modelId="{D045DE5E-3242-4CBF-90B8-36882337C5AE}" type="presParOf" srcId="{5E9F3340-634B-4109-8B7D-726F5EC69DA3}" destId="{6E96CE7B-96D9-44A5-918C-092C60BAB5F6}" srcOrd="1" destOrd="0" presId="urn:microsoft.com/office/officeart/2018/2/layout/IconVerticalSolidList"/>
    <dgm:cxn modelId="{510BC3DA-663F-4710-959A-897C1411AD56}" type="presParOf" srcId="{5E9F3340-634B-4109-8B7D-726F5EC69DA3}" destId="{9BD5F2B6-1540-4226-818A-C07A7658DA49}" srcOrd="2" destOrd="0" presId="urn:microsoft.com/office/officeart/2018/2/layout/IconVerticalSolidList"/>
    <dgm:cxn modelId="{72746EA6-40DD-4FB3-AAA9-A27836208E82}" type="presParOf" srcId="{5E9F3340-634B-4109-8B7D-726F5EC69DA3}" destId="{F3A02650-94BD-4CD8-A1EF-36A8B9A63095}" srcOrd="3" destOrd="0" presId="urn:microsoft.com/office/officeart/2018/2/layout/IconVerticalSolidList"/>
    <dgm:cxn modelId="{F94F439B-13FC-4F37-8A35-C6D02744DC45}" type="presParOf" srcId="{783F7861-C9AE-42DE-9AC3-5F3F399A8A24}" destId="{811FDAF4-A42B-432B-9A06-9A2642EC4FFF}" srcOrd="3" destOrd="0" presId="urn:microsoft.com/office/officeart/2018/2/layout/IconVerticalSolidList"/>
    <dgm:cxn modelId="{2A56645F-9847-4AAB-BB5F-0D037C5ADD28}" type="presParOf" srcId="{783F7861-C9AE-42DE-9AC3-5F3F399A8A24}" destId="{5752D703-DF58-489C-B1D0-0B7E3D5C59E9}" srcOrd="4" destOrd="0" presId="urn:microsoft.com/office/officeart/2018/2/layout/IconVerticalSolidList"/>
    <dgm:cxn modelId="{2DDC9E95-B3AF-43F5-A2CC-2ADA5F028CB8}" type="presParOf" srcId="{5752D703-DF58-489C-B1D0-0B7E3D5C59E9}" destId="{4D6B17BB-6D0D-4DC7-952F-F9520FE2C593}" srcOrd="0" destOrd="0" presId="urn:microsoft.com/office/officeart/2018/2/layout/IconVerticalSolidList"/>
    <dgm:cxn modelId="{D15CE968-0817-48FB-B675-087FF9A60D43}" type="presParOf" srcId="{5752D703-DF58-489C-B1D0-0B7E3D5C59E9}" destId="{F37B5221-3672-4D8F-8874-C1742962866D}" srcOrd="1" destOrd="0" presId="urn:microsoft.com/office/officeart/2018/2/layout/IconVerticalSolidList"/>
    <dgm:cxn modelId="{9F0D4558-8CF0-4ADE-B235-5F9165CBA747}" type="presParOf" srcId="{5752D703-DF58-489C-B1D0-0B7E3D5C59E9}" destId="{5BC768AD-C940-456F-B967-97D4C3C5E126}" srcOrd="2" destOrd="0" presId="urn:microsoft.com/office/officeart/2018/2/layout/IconVerticalSolidList"/>
    <dgm:cxn modelId="{FA55EF5D-FE49-45C0-8FE5-00A3FB591C7F}" type="presParOf" srcId="{5752D703-DF58-489C-B1D0-0B7E3D5C59E9}" destId="{5832CD19-D09E-49CF-BA3E-615681762F56}" srcOrd="3" destOrd="0" presId="urn:microsoft.com/office/officeart/2018/2/layout/IconVerticalSolidList"/>
    <dgm:cxn modelId="{FB292FD3-3270-4D38-894D-707F0F802CA5}" type="presParOf" srcId="{783F7861-C9AE-42DE-9AC3-5F3F399A8A24}" destId="{49FE5C7B-38EE-498A-AE29-229422D4BB55}" srcOrd="5" destOrd="0" presId="urn:microsoft.com/office/officeart/2018/2/layout/IconVerticalSolidList"/>
    <dgm:cxn modelId="{04CCCE7E-DFBC-4C32-B090-8ECE35026034}" type="presParOf" srcId="{783F7861-C9AE-42DE-9AC3-5F3F399A8A24}" destId="{2E0E5499-5AEE-4352-8D7B-46B7D27007F2}" srcOrd="6" destOrd="0" presId="urn:microsoft.com/office/officeart/2018/2/layout/IconVerticalSolidList"/>
    <dgm:cxn modelId="{70261DD3-548C-45FD-A7CF-66D0523F615A}" type="presParOf" srcId="{2E0E5499-5AEE-4352-8D7B-46B7D27007F2}" destId="{92B5E6DD-B8C9-49B9-A743-C90FB3A87D3F}" srcOrd="0" destOrd="0" presId="urn:microsoft.com/office/officeart/2018/2/layout/IconVerticalSolidList"/>
    <dgm:cxn modelId="{2803A186-D052-470E-AEF0-FB97FA8BAEBE}" type="presParOf" srcId="{2E0E5499-5AEE-4352-8D7B-46B7D27007F2}" destId="{7302925C-811D-4AA0-A511-059522E0FF46}" srcOrd="1" destOrd="0" presId="urn:microsoft.com/office/officeart/2018/2/layout/IconVerticalSolidList"/>
    <dgm:cxn modelId="{B138D5D6-D2B7-435D-8B37-7A23C7EAC171}" type="presParOf" srcId="{2E0E5499-5AEE-4352-8D7B-46B7D27007F2}" destId="{E374B831-6A70-488D-9F1E-ECC57D383011}" srcOrd="2" destOrd="0" presId="urn:microsoft.com/office/officeart/2018/2/layout/IconVerticalSolidList"/>
    <dgm:cxn modelId="{25A0322A-AD40-42D4-AE57-58891318A198}" type="presParOf" srcId="{2E0E5499-5AEE-4352-8D7B-46B7D27007F2}" destId="{160FD5F8-E9C7-42E4-ABFE-1CB6F0F017A6}" srcOrd="3" destOrd="0" presId="urn:microsoft.com/office/officeart/2018/2/layout/IconVerticalSolidList"/>
    <dgm:cxn modelId="{76285DBA-436F-4BC0-8F08-5E1E155C0789}" type="presParOf" srcId="{783F7861-C9AE-42DE-9AC3-5F3F399A8A24}" destId="{4CCAC3D3-A594-4B77-B5F4-CCC53BBA3F90}" srcOrd="7" destOrd="0" presId="urn:microsoft.com/office/officeart/2018/2/layout/IconVerticalSolidList"/>
    <dgm:cxn modelId="{B908D881-D250-4405-A004-B9CE5630CA2F}" type="presParOf" srcId="{783F7861-C9AE-42DE-9AC3-5F3F399A8A24}" destId="{B284D23E-2F84-4B2D-9D01-E833D58E0F55}" srcOrd="8" destOrd="0" presId="urn:microsoft.com/office/officeart/2018/2/layout/IconVerticalSolidList"/>
    <dgm:cxn modelId="{6D3AD1C6-DF72-4099-9EED-C19E6276E0FE}" type="presParOf" srcId="{B284D23E-2F84-4B2D-9D01-E833D58E0F55}" destId="{AC7DDB78-B2CB-4411-AF2B-B437B13298A6}" srcOrd="0" destOrd="0" presId="urn:microsoft.com/office/officeart/2018/2/layout/IconVerticalSolidList"/>
    <dgm:cxn modelId="{F52F5B9C-AB24-4E8B-86A4-9A2EE4D33B12}" type="presParOf" srcId="{B284D23E-2F84-4B2D-9D01-E833D58E0F55}" destId="{67AE20F3-EFF8-433E-A7B2-EB7FCE25C91A}" srcOrd="1" destOrd="0" presId="urn:microsoft.com/office/officeart/2018/2/layout/IconVerticalSolidList"/>
    <dgm:cxn modelId="{2E642F85-C0DB-4BCC-94EE-0A2F4F038A6E}" type="presParOf" srcId="{B284D23E-2F84-4B2D-9D01-E833D58E0F55}" destId="{A75C11EF-3C2E-42E0-8216-8CAA9E3ACAEA}" srcOrd="2" destOrd="0" presId="urn:microsoft.com/office/officeart/2018/2/layout/IconVerticalSolidList"/>
    <dgm:cxn modelId="{3B5B8A46-B4CA-4533-A9E4-BB9DEBDEAA16}" type="presParOf" srcId="{B284D23E-2F84-4B2D-9D01-E833D58E0F55}" destId="{6A0D16F9-207A-4E8E-A400-F4A61AC0D34A}" srcOrd="3" destOrd="0" presId="urn:microsoft.com/office/officeart/2018/2/layout/IconVerticalSolidList"/>
    <dgm:cxn modelId="{938F822E-54B8-446C-9384-F242FE775B70}" type="presParOf" srcId="{783F7861-C9AE-42DE-9AC3-5F3F399A8A24}" destId="{DA3D5724-8B03-4565-ADA3-23BC471BE4C3}" srcOrd="9" destOrd="0" presId="urn:microsoft.com/office/officeart/2018/2/layout/IconVerticalSolidList"/>
    <dgm:cxn modelId="{A15F4DAE-D77A-46E9-9585-8CA3B4C0357C}" type="presParOf" srcId="{783F7861-C9AE-42DE-9AC3-5F3F399A8A24}" destId="{0863B8D2-E190-4A20-BF32-86BD07F15D35}" srcOrd="10" destOrd="0" presId="urn:microsoft.com/office/officeart/2018/2/layout/IconVerticalSolidList"/>
    <dgm:cxn modelId="{CC63102D-61C8-4D1A-8D14-24912F0E8F8B}" type="presParOf" srcId="{0863B8D2-E190-4A20-BF32-86BD07F15D35}" destId="{01FBAE15-0A4E-4693-B4FB-FABF251E5E3B}" srcOrd="0" destOrd="0" presId="urn:microsoft.com/office/officeart/2018/2/layout/IconVerticalSolidList"/>
    <dgm:cxn modelId="{6E9E050A-B7F9-40E0-B947-89EA8A219F28}" type="presParOf" srcId="{0863B8D2-E190-4A20-BF32-86BD07F15D35}" destId="{269E4989-3653-449D-92ED-DD0D4B1ED5E1}" srcOrd="1" destOrd="0" presId="urn:microsoft.com/office/officeart/2018/2/layout/IconVerticalSolidList"/>
    <dgm:cxn modelId="{95A16040-02A7-4D12-8B94-31DBA8A42457}" type="presParOf" srcId="{0863B8D2-E190-4A20-BF32-86BD07F15D35}" destId="{92E06443-31FF-4B4B-9432-657E392EB1BC}" srcOrd="2" destOrd="0" presId="urn:microsoft.com/office/officeart/2018/2/layout/IconVerticalSolidList"/>
    <dgm:cxn modelId="{E501272D-AA42-4D90-955E-C723922F47D2}" type="presParOf" srcId="{0863B8D2-E190-4A20-BF32-86BD07F15D35}" destId="{BB7F4CA7-1731-4A88-93CB-37DC527E1974}" srcOrd="3" destOrd="0" presId="urn:microsoft.com/office/officeart/2018/2/layout/IconVerticalSolidList"/>
    <dgm:cxn modelId="{DA341995-AFBD-424F-842B-3DBBC9CBBD9D}" type="presParOf" srcId="{783F7861-C9AE-42DE-9AC3-5F3F399A8A24}" destId="{B1911A3E-D334-4FAD-904D-966A09A28EAE}" srcOrd="11" destOrd="0" presId="urn:microsoft.com/office/officeart/2018/2/layout/IconVerticalSolidList"/>
    <dgm:cxn modelId="{CDF44072-2BB7-4E20-92CE-44FF99B3F2A8}" type="presParOf" srcId="{783F7861-C9AE-42DE-9AC3-5F3F399A8A24}" destId="{C16DC651-216A-4F16-A596-ED506D0FCD1C}" srcOrd="12" destOrd="0" presId="urn:microsoft.com/office/officeart/2018/2/layout/IconVerticalSolidList"/>
    <dgm:cxn modelId="{F0510372-8151-4053-A755-675A0DB1DA9B}" type="presParOf" srcId="{C16DC651-216A-4F16-A596-ED506D0FCD1C}" destId="{BB04C424-4844-47B2-8510-0AF8102C42A3}" srcOrd="0" destOrd="0" presId="urn:microsoft.com/office/officeart/2018/2/layout/IconVerticalSolidList"/>
    <dgm:cxn modelId="{39A6322F-B4E7-4DFF-8443-1012BCEDE03C}" type="presParOf" srcId="{C16DC651-216A-4F16-A596-ED506D0FCD1C}" destId="{8BFD1B0E-008E-4B5F-9467-2C43C9A298C3}" srcOrd="1" destOrd="0" presId="urn:microsoft.com/office/officeart/2018/2/layout/IconVerticalSolidList"/>
    <dgm:cxn modelId="{1C895BA7-1E69-4FFD-B1B8-F1E20C388962}" type="presParOf" srcId="{C16DC651-216A-4F16-A596-ED506D0FCD1C}" destId="{4D410E9B-26FD-4E47-93F3-17B61A6B5FE0}" srcOrd="2" destOrd="0" presId="urn:microsoft.com/office/officeart/2018/2/layout/IconVerticalSolidList"/>
    <dgm:cxn modelId="{8038EE66-C6CF-44CB-924B-52F309A0AC00}" type="presParOf" srcId="{C16DC651-216A-4F16-A596-ED506D0FCD1C}" destId="{015A1800-657D-4ACF-85D4-BBDA3A794663}" srcOrd="3" destOrd="0" presId="urn:microsoft.com/office/officeart/2018/2/layout/IconVerticalSolidList"/>
    <dgm:cxn modelId="{B649701D-6F82-4375-94C0-8549684E1E33}" type="presParOf" srcId="{783F7861-C9AE-42DE-9AC3-5F3F399A8A24}" destId="{8C4046DB-35BA-417E-A166-DC687E2A6B59}" srcOrd="13" destOrd="0" presId="urn:microsoft.com/office/officeart/2018/2/layout/IconVerticalSolidList"/>
    <dgm:cxn modelId="{0DB2BAC9-63A7-4408-BCCA-CCC644CCA7CF}" type="presParOf" srcId="{783F7861-C9AE-42DE-9AC3-5F3F399A8A24}" destId="{B52ED685-89CC-4B4C-B2C0-30D3C68A062A}" srcOrd="14" destOrd="0" presId="urn:microsoft.com/office/officeart/2018/2/layout/IconVerticalSolidList"/>
    <dgm:cxn modelId="{19CBF5F1-A804-432A-93C7-E045B185DE27}" type="presParOf" srcId="{B52ED685-89CC-4B4C-B2C0-30D3C68A062A}" destId="{F539F459-59A6-4022-9AA5-DB3ACF33D1D4}" srcOrd="0" destOrd="0" presId="urn:microsoft.com/office/officeart/2018/2/layout/IconVerticalSolidList"/>
    <dgm:cxn modelId="{8F0FDCCC-8047-4595-8371-80B9E6D4E734}" type="presParOf" srcId="{B52ED685-89CC-4B4C-B2C0-30D3C68A062A}" destId="{48EA55F9-B589-4D5D-9ACC-64668FA50E98}" srcOrd="1" destOrd="0" presId="urn:microsoft.com/office/officeart/2018/2/layout/IconVerticalSolidList"/>
    <dgm:cxn modelId="{8FEB93CD-7DBA-4EE8-9C90-8173414455AF}" type="presParOf" srcId="{B52ED685-89CC-4B4C-B2C0-30D3C68A062A}" destId="{5CABEFF8-18FE-49B0-9F40-46CAABB24714}" srcOrd="2" destOrd="0" presId="urn:microsoft.com/office/officeart/2018/2/layout/IconVerticalSolidList"/>
    <dgm:cxn modelId="{C301569B-2DE7-434C-B4F7-34AB28C1EC92}" type="presParOf" srcId="{B52ED685-89CC-4B4C-B2C0-30D3C68A062A}" destId="{26A62E82-89BC-42B6-964C-5CB0ECDFBA8B}" srcOrd="3" destOrd="0" presId="urn:microsoft.com/office/officeart/2018/2/layout/IconVerticalSolidList"/>
    <dgm:cxn modelId="{3E5BDA17-3F22-4639-B62F-1EF7B300EAEC}" type="presParOf" srcId="{783F7861-C9AE-42DE-9AC3-5F3F399A8A24}" destId="{89D7324B-D779-4AFA-9FA6-554B8185DE6A}" srcOrd="15" destOrd="0" presId="urn:microsoft.com/office/officeart/2018/2/layout/IconVerticalSolidList"/>
    <dgm:cxn modelId="{27E32D29-4451-4F03-9583-D1C7ECAA3914}" type="presParOf" srcId="{783F7861-C9AE-42DE-9AC3-5F3F399A8A24}" destId="{2225072B-1A96-4E05-BB61-B7E6CC4F32E4}" srcOrd="16" destOrd="0" presId="urn:microsoft.com/office/officeart/2018/2/layout/IconVerticalSolidList"/>
    <dgm:cxn modelId="{524FD6E0-4395-4EEE-9D39-AFDE598F15D6}" type="presParOf" srcId="{2225072B-1A96-4E05-BB61-B7E6CC4F32E4}" destId="{8B2E3C62-9943-454D-93A9-D8D2AAABA80E}" srcOrd="0" destOrd="0" presId="urn:microsoft.com/office/officeart/2018/2/layout/IconVerticalSolidList"/>
    <dgm:cxn modelId="{0E99F9E3-FF6B-41AE-B843-B8A07248825F}" type="presParOf" srcId="{2225072B-1A96-4E05-BB61-B7E6CC4F32E4}" destId="{6EB0E267-E710-481C-B9BA-44AAEC05206B}" srcOrd="1" destOrd="0" presId="urn:microsoft.com/office/officeart/2018/2/layout/IconVerticalSolidList"/>
    <dgm:cxn modelId="{CAF94CC8-2500-4D10-9659-100EE6493EB6}" type="presParOf" srcId="{2225072B-1A96-4E05-BB61-B7E6CC4F32E4}" destId="{30066BC7-3497-4116-B474-D478EB212A73}" srcOrd="2" destOrd="0" presId="urn:microsoft.com/office/officeart/2018/2/layout/IconVerticalSolidList"/>
    <dgm:cxn modelId="{41DBEBB7-6399-4185-858B-F55EAB687931}" type="presParOf" srcId="{2225072B-1A96-4E05-BB61-B7E6CC4F32E4}" destId="{123F2AB4-3039-4E35-A21F-6DDDFF682B37}" srcOrd="3" destOrd="0" presId="urn:microsoft.com/office/officeart/2018/2/layout/IconVerticalSolidList"/>
    <dgm:cxn modelId="{C0191235-AA8E-41A8-BC82-A6E8CEB6FD18}" type="presParOf" srcId="{783F7861-C9AE-42DE-9AC3-5F3F399A8A24}" destId="{C0540B78-7650-48A5-A3CC-185CCC4CEE05}" srcOrd="17" destOrd="0" presId="urn:microsoft.com/office/officeart/2018/2/layout/IconVerticalSolidList"/>
    <dgm:cxn modelId="{C4D22247-E09F-4473-AECC-ACC567D934B9}" type="presParOf" srcId="{783F7861-C9AE-42DE-9AC3-5F3F399A8A24}" destId="{F128E057-1548-418F-9E62-808CE209B38B}" srcOrd="18" destOrd="0" presId="urn:microsoft.com/office/officeart/2018/2/layout/IconVerticalSolidList"/>
    <dgm:cxn modelId="{DB58B407-A83B-4398-ADB3-BD309BEEDADD}" type="presParOf" srcId="{F128E057-1548-418F-9E62-808CE209B38B}" destId="{3A7024C9-F76D-4ECE-84AE-5710B9E55FEF}" srcOrd="0" destOrd="0" presId="urn:microsoft.com/office/officeart/2018/2/layout/IconVerticalSolidList"/>
    <dgm:cxn modelId="{1A910CCE-21BF-41EA-892D-B189EFAC8A18}" type="presParOf" srcId="{F128E057-1548-418F-9E62-808CE209B38B}" destId="{C91096AF-CE78-4433-BF02-6DE7295B5142}" srcOrd="1" destOrd="0" presId="urn:microsoft.com/office/officeart/2018/2/layout/IconVerticalSolidList"/>
    <dgm:cxn modelId="{7CE516A6-FAB9-4461-83D8-9F6000A70D31}" type="presParOf" srcId="{F128E057-1548-418F-9E62-808CE209B38B}" destId="{B2331AEE-68E0-4D6C-A5D0-DCD8DD631499}" srcOrd="2" destOrd="0" presId="urn:microsoft.com/office/officeart/2018/2/layout/IconVerticalSolidList"/>
    <dgm:cxn modelId="{49C3497B-C454-4C88-B529-016FDB23C785}" type="presParOf" srcId="{F128E057-1548-418F-9E62-808CE209B38B}" destId="{34D66007-F1AD-47CE-8E67-F0FC453785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553F6D-F790-4327-9FA8-BD704E8EE0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7B2355-6B74-433C-BEBD-D6947DE41D5A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>
              <a:latin typeface="Calibri"/>
              <a:ea typeface="Calibri"/>
              <a:cs typeface="Calibri"/>
            </a:rPr>
            <a:t>Zalety</a:t>
          </a:r>
          <a:endParaRPr lang="en-US" b="1">
            <a:latin typeface="Calibri"/>
            <a:ea typeface="Calibri"/>
            <a:cs typeface="Calibri"/>
          </a:endParaRPr>
        </a:p>
      </dgm:t>
    </dgm:pt>
    <dgm:pt modelId="{30A06F36-78B1-4993-A70F-79901641A80F}" type="parTrans" cxnId="{7766448B-3F94-4AC9-8685-7FD0625B2F90}">
      <dgm:prSet/>
      <dgm:spPr/>
      <dgm:t>
        <a:bodyPr/>
        <a:lstStyle/>
        <a:p>
          <a:endParaRPr lang="en-US"/>
        </a:p>
      </dgm:t>
    </dgm:pt>
    <dgm:pt modelId="{B1210664-C7C2-4C4D-B3F7-121E86EFE1C1}" type="sibTrans" cxnId="{7766448B-3F94-4AC9-8685-7FD0625B2F90}">
      <dgm:prSet/>
      <dgm:spPr/>
      <dgm:t>
        <a:bodyPr/>
        <a:lstStyle/>
        <a:p>
          <a:endParaRPr lang="en-US"/>
        </a:p>
      </dgm:t>
    </dgm:pt>
    <dgm:pt modelId="{ACD79A19-BB74-4556-8D26-167E817A244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+mj-lt"/>
              <a:ea typeface="Calibri"/>
              <a:cs typeface="Calibri"/>
            </a:rPr>
            <a:t>Poprawnie rozpoznaje rośliny na podstawie zdjęć.</a:t>
          </a:r>
          <a:endParaRPr lang="en-US">
            <a:latin typeface="+mj-lt"/>
          </a:endParaRPr>
        </a:p>
      </dgm:t>
    </dgm:pt>
    <dgm:pt modelId="{22019616-74CB-4A47-90B8-1D4032270E09}" type="parTrans" cxnId="{AF62D085-F4A4-4404-88B0-D70265577C0E}">
      <dgm:prSet/>
      <dgm:spPr/>
      <dgm:t>
        <a:bodyPr/>
        <a:lstStyle/>
        <a:p>
          <a:endParaRPr lang="en-US"/>
        </a:p>
      </dgm:t>
    </dgm:pt>
    <dgm:pt modelId="{609B6725-FB8F-4000-8ED7-EFBF8B3B200F}" type="sibTrans" cxnId="{AF62D085-F4A4-4404-88B0-D70265577C0E}">
      <dgm:prSet/>
      <dgm:spPr/>
      <dgm:t>
        <a:bodyPr/>
        <a:lstStyle/>
        <a:p>
          <a:endParaRPr lang="en-US"/>
        </a:p>
      </dgm:t>
    </dgm:pt>
    <dgm:pt modelId="{B2D8306E-7D8A-4B52-830B-0FF4E10D014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+mj-lt"/>
              <a:ea typeface="Calibri"/>
              <a:cs typeface="Calibri"/>
            </a:rPr>
            <a:t>Natychmiastowe wskazówki dotyczące rośliny po dodaniu rośliny</a:t>
          </a:r>
          <a:r>
            <a:rPr lang="pl-PL">
              <a:latin typeface="Calibri"/>
              <a:ea typeface="Calibri"/>
              <a:cs typeface="Calibri"/>
            </a:rPr>
            <a:t>.</a:t>
          </a:r>
          <a:endParaRPr lang="pl-PL"/>
        </a:p>
      </dgm:t>
    </dgm:pt>
    <dgm:pt modelId="{ED56E6E7-8832-48FF-A96C-A6D08D780BD1}" type="parTrans" cxnId="{BA13E008-443A-4EC1-9C24-4C1C8D0BBFDA}">
      <dgm:prSet/>
      <dgm:spPr/>
      <dgm:t>
        <a:bodyPr/>
        <a:lstStyle/>
        <a:p>
          <a:endParaRPr lang="en-US"/>
        </a:p>
      </dgm:t>
    </dgm:pt>
    <dgm:pt modelId="{BCCF57FA-F240-44C2-9BD4-08CC1BC6E14C}" type="sibTrans" cxnId="{BA13E008-443A-4EC1-9C24-4C1C8D0BBFDA}">
      <dgm:prSet/>
      <dgm:spPr/>
      <dgm:t>
        <a:bodyPr/>
        <a:lstStyle/>
        <a:p>
          <a:endParaRPr lang="en-US"/>
        </a:p>
      </dgm:t>
    </dgm:pt>
    <dgm:pt modelId="{6CD58822-5333-45EB-ACCE-5B4FAB5B7A4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>
              <a:latin typeface="Calibri"/>
              <a:ea typeface="Calibri"/>
              <a:cs typeface="Calibri"/>
            </a:rPr>
            <a:t>Wady</a:t>
          </a:r>
          <a:endParaRPr lang="en-US"/>
        </a:p>
      </dgm:t>
    </dgm:pt>
    <dgm:pt modelId="{B13EF999-71BD-4752-8B12-0828A3A5B242}" type="parTrans" cxnId="{2FB9A594-DC5E-4D6A-860B-D9FC97E4A4DE}">
      <dgm:prSet/>
      <dgm:spPr/>
      <dgm:t>
        <a:bodyPr/>
        <a:lstStyle/>
        <a:p>
          <a:endParaRPr lang="en-US"/>
        </a:p>
      </dgm:t>
    </dgm:pt>
    <dgm:pt modelId="{C6694B8C-C4A3-4CCA-BED3-82FF5E3D58FF}" type="sibTrans" cxnId="{2FB9A594-DC5E-4D6A-860B-D9FC97E4A4DE}">
      <dgm:prSet/>
      <dgm:spPr/>
      <dgm:t>
        <a:bodyPr/>
        <a:lstStyle/>
        <a:p>
          <a:endParaRPr lang="en-US"/>
        </a:p>
      </dgm:t>
    </dgm:pt>
    <dgm:pt modelId="{FF41EAC1-472B-4F19-94D5-C4DFF0650663}">
      <dgm:prSet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+mj-lt"/>
              <a:ea typeface="Calibri"/>
              <a:cs typeface="Calibri"/>
            </a:rPr>
            <a:t>Płatna.</a:t>
          </a:r>
          <a:endParaRPr lang="en-US">
            <a:latin typeface="+mj-lt"/>
          </a:endParaRPr>
        </a:p>
      </dgm:t>
    </dgm:pt>
    <dgm:pt modelId="{CDB510E6-2E45-49CE-BBBB-DC66F7F561AF}" type="parTrans" cxnId="{14009418-95C5-4298-AA42-176448ED6C4A}">
      <dgm:prSet/>
      <dgm:spPr/>
      <dgm:t>
        <a:bodyPr/>
        <a:lstStyle/>
        <a:p>
          <a:endParaRPr lang="en-US"/>
        </a:p>
      </dgm:t>
    </dgm:pt>
    <dgm:pt modelId="{6E2AB60D-6053-442B-8A8A-1FA5E940C593}" type="sibTrans" cxnId="{14009418-95C5-4298-AA42-176448ED6C4A}">
      <dgm:prSet/>
      <dgm:spPr/>
      <dgm:t>
        <a:bodyPr/>
        <a:lstStyle/>
        <a:p>
          <a:endParaRPr lang="en-US"/>
        </a:p>
      </dgm:t>
    </dgm:pt>
    <dgm:pt modelId="{CDCEFDB6-69A9-497A-997D-B8C7128DEF70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+mj-lt"/>
              <a:ea typeface="Calibri"/>
              <a:cs typeface="Calibri"/>
            </a:rPr>
            <a:t>Rozpoznaje choroby i daje rady jak je leczyć.</a:t>
          </a:r>
          <a:endParaRPr lang="pl-PL">
            <a:latin typeface="+mj-lt"/>
          </a:endParaRPr>
        </a:p>
      </dgm:t>
    </dgm:pt>
    <dgm:pt modelId="{8DFA4956-CB51-4DE3-96D9-6A2A5E61C78F}" type="parTrans" cxnId="{240A4AF2-A4A6-4590-BEFA-63BD945D4A0C}">
      <dgm:prSet/>
      <dgm:spPr/>
      <dgm:t>
        <a:bodyPr/>
        <a:lstStyle/>
        <a:p>
          <a:endParaRPr lang="pl-PL"/>
        </a:p>
      </dgm:t>
    </dgm:pt>
    <dgm:pt modelId="{DCCC38B4-1C56-4B62-A4DE-702368C15933}" type="sibTrans" cxnId="{240A4AF2-A4A6-4590-BEFA-63BD945D4A0C}">
      <dgm:prSet/>
      <dgm:spPr/>
      <dgm:t>
        <a:bodyPr/>
        <a:lstStyle/>
        <a:p>
          <a:endParaRPr lang="pl-PL"/>
        </a:p>
      </dgm:t>
    </dgm:pt>
    <dgm:pt modelId="{01C3D529-A7E2-4511-A097-EF9716D1AB69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+mj-lt"/>
              <a:ea typeface="Calibri"/>
              <a:cs typeface="Calibri"/>
            </a:rPr>
            <a:t>Na podstawie lokalizacji daje rady dotyczące klimatu.</a:t>
          </a:r>
          <a:endParaRPr lang="en-US">
            <a:latin typeface="+mj-lt"/>
          </a:endParaRPr>
        </a:p>
      </dgm:t>
    </dgm:pt>
    <dgm:pt modelId="{DC4062A6-65B6-4D90-8A12-23EA8C1BE39B}" type="parTrans" cxnId="{E9602108-688C-4810-BDC3-316BB9865244}">
      <dgm:prSet/>
      <dgm:spPr/>
      <dgm:t>
        <a:bodyPr/>
        <a:lstStyle/>
        <a:p>
          <a:endParaRPr lang="pl-PL"/>
        </a:p>
      </dgm:t>
    </dgm:pt>
    <dgm:pt modelId="{CF230885-1AD9-4AEC-B3DB-ED45DC0B50BD}" type="sibTrans" cxnId="{E9602108-688C-4810-BDC3-316BB9865244}">
      <dgm:prSet/>
      <dgm:spPr/>
      <dgm:t>
        <a:bodyPr/>
        <a:lstStyle/>
        <a:p>
          <a:endParaRPr lang="pl-PL"/>
        </a:p>
      </dgm:t>
    </dgm:pt>
    <dgm:pt modelId="{B5EAC69E-C7FA-4483-A6B2-D27F15BB287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+mj-lt"/>
              <a:ea typeface="Calibri"/>
              <a:cs typeface="Calibri"/>
            </a:rPr>
            <a:t>Dostępna tylko po angielsku.</a:t>
          </a:r>
          <a:endParaRPr lang="pl-PL">
            <a:latin typeface="+mj-lt"/>
          </a:endParaRPr>
        </a:p>
      </dgm:t>
    </dgm:pt>
    <dgm:pt modelId="{EE51F27C-5E99-4DBE-A8A8-D5E0F12BC807}" type="parTrans" cxnId="{65C35AA3-429D-4BD5-894E-D00E7BBCAE6C}">
      <dgm:prSet/>
      <dgm:spPr/>
      <dgm:t>
        <a:bodyPr/>
        <a:lstStyle/>
        <a:p>
          <a:endParaRPr lang="pl-PL"/>
        </a:p>
      </dgm:t>
    </dgm:pt>
    <dgm:pt modelId="{F509FE18-2B3A-4621-B37E-ECA8FAD62398}" type="sibTrans" cxnId="{65C35AA3-429D-4BD5-894E-D00E7BBCAE6C}">
      <dgm:prSet/>
      <dgm:spPr/>
      <dgm:t>
        <a:bodyPr/>
        <a:lstStyle/>
        <a:p>
          <a:endParaRPr lang="pl-PL"/>
        </a:p>
      </dgm:t>
    </dgm:pt>
    <dgm:pt modelId="{8174505D-1247-4BCE-BA49-0FEED3BE934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+mj-lt"/>
              <a:ea typeface="Calibri"/>
              <a:cs typeface="Calibri"/>
            </a:rPr>
            <a:t>Błędnie rozpoznaje choroby.</a:t>
          </a:r>
          <a:endParaRPr lang="pl-PL">
            <a:latin typeface="+mj-lt"/>
          </a:endParaRPr>
        </a:p>
      </dgm:t>
    </dgm:pt>
    <dgm:pt modelId="{48AED7F0-95E5-4AB6-9F09-CEF3AFD85A1A}" type="parTrans" cxnId="{9A2DE9ED-4CB3-4384-BCC8-B38E2F39A236}">
      <dgm:prSet/>
      <dgm:spPr/>
      <dgm:t>
        <a:bodyPr/>
        <a:lstStyle/>
        <a:p>
          <a:endParaRPr lang="pl-PL"/>
        </a:p>
      </dgm:t>
    </dgm:pt>
    <dgm:pt modelId="{C90064C4-7C8B-4A8B-9ED1-CD49EBCB2852}" type="sibTrans" cxnId="{9A2DE9ED-4CB3-4384-BCC8-B38E2F39A236}">
      <dgm:prSet/>
      <dgm:spPr/>
      <dgm:t>
        <a:bodyPr/>
        <a:lstStyle/>
        <a:p>
          <a:endParaRPr lang="pl-PL"/>
        </a:p>
      </dgm:t>
    </dgm:pt>
    <dgm:pt modelId="{A8697D4C-BCCA-44FA-B47E-8457BEAB20B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pl-PL">
              <a:latin typeface="+mj-lt"/>
              <a:ea typeface="Calibri"/>
              <a:cs typeface="Calibri"/>
            </a:rPr>
            <a:t>Błędnie rozpoznaje rośliny.</a:t>
          </a:r>
          <a:endParaRPr lang="pl-PL">
            <a:latin typeface="+mj-lt"/>
          </a:endParaRPr>
        </a:p>
      </dgm:t>
    </dgm:pt>
    <dgm:pt modelId="{F2E7DDC8-4B80-4E49-9CE8-77A63BC709B6}" type="parTrans" cxnId="{46049A1E-8472-4E6E-8FB1-F0D22EECC59C}">
      <dgm:prSet/>
      <dgm:spPr/>
      <dgm:t>
        <a:bodyPr/>
        <a:lstStyle/>
        <a:p>
          <a:endParaRPr lang="pl-PL"/>
        </a:p>
      </dgm:t>
    </dgm:pt>
    <dgm:pt modelId="{F4F3435D-59EB-4FCC-BA81-767857D22EE7}" type="sibTrans" cxnId="{46049A1E-8472-4E6E-8FB1-F0D22EECC59C}">
      <dgm:prSet/>
      <dgm:spPr/>
      <dgm:t>
        <a:bodyPr/>
        <a:lstStyle/>
        <a:p>
          <a:endParaRPr lang="pl-PL"/>
        </a:p>
      </dgm:t>
    </dgm:pt>
    <dgm:pt modelId="{783F7861-C9AE-42DE-9AC3-5F3F399A8A24}" type="pres">
      <dgm:prSet presAssocID="{1B553F6D-F790-4327-9FA8-BD704E8EE070}" presName="root" presStyleCnt="0">
        <dgm:presLayoutVars>
          <dgm:dir/>
          <dgm:resizeHandles val="exact"/>
        </dgm:presLayoutVars>
      </dgm:prSet>
      <dgm:spPr/>
    </dgm:pt>
    <dgm:pt modelId="{70654EE5-E5EE-42C4-953D-7BB54C0281CE}" type="pres">
      <dgm:prSet presAssocID="{3E7B2355-6B74-433C-BEBD-D6947DE41D5A}" presName="compNode" presStyleCnt="0"/>
      <dgm:spPr/>
    </dgm:pt>
    <dgm:pt modelId="{93919098-EB98-439E-B1AB-A8498FE57600}" type="pres">
      <dgm:prSet presAssocID="{3E7B2355-6B74-433C-BEBD-D6947DE41D5A}" presName="bgRect" presStyleLbl="bgShp" presStyleIdx="0" presStyleCnt="10"/>
      <dgm:spPr/>
    </dgm:pt>
    <dgm:pt modelId="{637E6402-11A9-4ADC-BC6B-91D86A47DCC6}" type="pres">
      <dgm:prSet presAssocID="{3E7B2355-6B74-433C-BEBD-D6947DE41D5A}" presName="iconRect" presStyleLbl="node1" presStyleIdx="0" presStyleCnt="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8ED657E-327F-4390-96F2-D65D6E921A31}" type="pres">
      <dgm:prSet presAssocID="{3E7B2355-6B74-433C-BEBD-D6947DE41D5A}" presName="spaceRect" presStyleCnt="0"/>
      <dgm:spPr/>
    </dgm:pt>
    <dgm:pt modelId="{964FB669-43DF-42EF-AD3F-26A0F8FAB560}" type="pres">
      <dgm:prSet presAssocID="{3E7B2355-6B74-433C-BEBD-D6947DE41D5A}" presName="parTx" presStyleLbl="revTx" presStyleIdx="0" presStyleCnt="10">
        <dgm:presLayoutVars>
          <dgm:chMax val="0"/>
          <dgm:chPref val="0"/>
        </dgm:presLayoutVars>
      </dgm:prSet>
      <dgm:spPr/>
    </dgm:pt>
    <dgm:pt modelId="{A2A65EE7-A569-4C00-AD4B-659DD219DD2F}" type="pres">
      <dgm:prSet presAssocID="{B1210664-C7C2-4C4D-B3F7-121E86EFE1C1}" presName="sibTrans" presStyleCnt="0"/>
      <dgm:spPr/>
    </dgm:pt>
    <dgm:pt modelId="{5E9F3340-634B-4109-8B7D-726F5EC69DA3}" type="pres">
      <dgm:prSet presAssocID="{ACD79A19-BB74-4556-8D26-167E817A2444}" presName="compNode" presStyleCnt="0"/>
      <dgm:spPr/>
    </dgm:pt>
    <dgm:pt modelId="{62A9052D-484F-43BF-B714-67F03AE4A17F}" type="pres">
      <dgm:prSet presAssocID="{ACD79A19-BB74-4556-8D26-167E817A2444}" presName="bgRect" presStyleLbl="bgShp" presStyleIdx="1" presStyleCnt="10"/>
      <dgm:spPr/>
    </dgm:pt>
    <dgm:pt modelId="{6E96CE7B-96D9-44A5-918C-092C60BAB5F6}" type="pres">
      <dgm:prSet presAssocID="{ACD79A19-BB74-4556-8D26-167E817A2444}" presName="iconRect" presStyleLbl="node1" presStyleIdx="1" presStyleCnt="1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raz"/>
        </a:ext>
      </dgm:extLst>
    </dgm:pt>
    <dgm:pt modelId="{9BD5F2B6-1540-4226-818A-C07A7658DA49}" type="pres">
      <dgm:prSet presAssocID="{ACD79A19-BB74-4556-8D26-167E817A2444}" presName="spaceRect" presStyleCnt="0"/>
      <dgm:spPr/>
    </dgm:pt>
    <dgm:pt modelId="{F3A02650-94BD-4CD8-A1EF-36A8B9A63095}" type="pres">
      <dgm:prSet presAssocID="{ACD79A19-BB74-4556-8D26-167E817A2444}" presName="parTx" presStyleLbl="revTx" presStyleIdx="1" presStyleCnt="10">
        <dgm:presLayoutVars>
          <dgm:chMax val="0"/>
          <dgm:chPref val="0"/>
        </dgm:presLayoutVars>
      </dgm:prSet>
      <dgm:spPr/>
    </dgm:pt>
    <dgm:pt modelId="{811FDAF4-A42B-432B-9A06-9A2642EC4FFF}" type="pres">
      <dgm:prSet presAssocID="{609B6725-FB8F-4000-8ED7-EFBF8B3B200F}" presName="sibTrans" presStyleCnt="0"/>
      <dgm:spPr/>
    </dgm:pt>
    <dgm:pt modelId="{5752D703-DF58-489C-B1D0-0B7E3D5C59E9}" type="pres">
      <dgm:prSet presAssocID="{B2D8306E-7D8A-4B52-830B-0FF4E10D014D}" presName="compNode" presStyleCnt="0"/>
      <dgm:spPr/>
    </dgm:pt>
    <dgm:pt modelId="{4D6B17BB-6D0D-4DC7-952F-F9520FE2C593}" type="pres">
      <dgm:prSet presAssocID="{B2D8306E-7D8A-4B52-830B-0FF4E10D014D}" presName="bgRect" presStyleLbl="bgShp" presStyleIdx="2" presStyleCnt="10"/>
      <dgm:spPr/>
    </dgm:pt>
    <dgm:pt modelId="{F37B5221-3672-4D8F-8874-C1742962866D}" type="pres">
      <dgm:prSet presAssocID="{B2D8306E-7D8A-4B52-830B-0FF4E10D014D}" presName="iconRect" presStyleLbl="node1" presStyleIdx="2" presStyleCnt="1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kulenty"/>
        </a:ext>
      </dgm:extLst>
    </dgm:pt>
    <dgm:pt modelId="{5BC768AD-C940-456F-B967-97D4C3C5E126}" type="pres">
      <dgm:prSet presAssocID="{B2D8306E-7D8A-4B52-830B-0FF4E10D014D}" presName="spaceRect" presStyleCnt="0"/>
      <dgm:spPr/>
    </dgm:pt>
    <dgm:pt modelId="{5832CD19-D09E-49CF-BA3E-615681762F56}" type="pres">
      <dgm:prSet presAssocID="{B2D8306E-7D8A-4B52-830B-0FF4E10D014D}" presName="parTx" presStyleLbl="revTx" presStyleIdx="2" presStyleCnt="10">
        <dgm:presLayoutVars>
          <dgm:chMax val="0"/>
          <dgm:chPref val="0"/>
        </dgm:presLayoutVars>
      </dgm:prSet>
      <dgm:spPr/>
    </dgm:pt>
    <dgm:pt modelId="{49FE5C7B-38EE-498A-AE29-229422D4BB55}" type="pres">
      <dgm:prSet presAssocID="{BCCF57FA-F240-44C2-9BD4-08CC1BC6E14C}" presName="sibTrans" presStyleCnt="0"/>
      <dgm:spPr/>
    </dgm:pt>
    <dgm:pt modelId="{2E0E5499-5AEE-4352-8D7B-46B7D27007F2}" type="pres">
      <dgm:prSet presAssocID="{CDCEFDB6-69A9-497A-997D-B8C7128DEF70}" presName="compNode" presStyleCnt="0"/>
      <dgm:spPr/>
    </dgm:pt>
    <dgm:pt modelId="{92B5E6DD-B8C9-49B9-A743-C90FB3A87D3F}" type="pres">
      <dgm:prSet presAssocID="{CDCEFDB6-69A9-497A-997D-B8C7128DEF70}" presName="bgRect" presStyleLbl="bgShp" presStyleIdx="3" presStyleCnt="10" custLinFactNeighborX="12" custLinFactNeighborY="-14509"/>
      <dgm:spPr/>
    </dgm:pt>
    <dgm:pt modelId="{7302925C-811D-4AA0-A511-059522E0FF46}" type="pres">
      <dgm:prSet presAssocID="{CDCEFDB6-69A9-497A-997D-B8C7128DEF70}" presName="iconRect" presStyleLbl="node1" presStyleIdx="3" presStyleCnt="1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gła kontur"/>
        </a:ext>
      </dgm:extLst>
    </dgm:pt>
    <dgm:pt modelId="{E374B831-6A70-488D-9F1E-ECC57D383011}" type="pres">
      <dgm:prSet presAssocID="{CDCEFDB6-69A9-497A-997D-B8C7128DEF70}" presName="spaceRect" presStyleCnt="0"/>
      <dgm:spPr/>
    </dgm:pt>
    <dgm:pt modelId="{160FD5F8-E9C7-42E4-ABFE-1CB6F0F017A6}" type="pres">
      <dgm:prSet presAssocID="{CDCEFDB6-69A9-497A-997D-B8C7128DEF70}" presName="parTx" presStyleLbl="revTx" presStyleIdx="3" presStyleCnt="10">
        <dgm:presLayoutVars>
          <dgm:chMax val="0"/>
          <dgm:chPref val="0"/>
        </dgm:presLayoutVars>
      </dgm:prSet>
      <dgm:spPr/>
    </dgm:pt>
    <dgm:pt modelId="{4CCAC3D3-A594-4B77-B5F4-CCC53BBA3F90}" type="pres">
      <dgm:prSet presAssocID="{DCCC38B4-1C56-4B62-A4DE-702368C15933}" presName="sibTrans" presStyleCnt="0"/>
      <dgm:spPr/>
    </dgm:pt>
    <dgm:pt modelId="{B284D23E-2F84-4B2D-9D01-E833D58E0F55}" type="pres">
      <dgm:prSet presAssocID="{01C3D529-A7E2-4511-A097-EF9716D1AB69}" presName="compNode" presStyleCnt="0"/>
      <dgm:spPr/>
    </dgm:pt>
    <dgm:pt modelId="{AC7DDB78-B2CB-4411-AF2B-B437B13298A6}" type="pres">
      <dgm:prSet presAssocID="{01C3D529-A7E2-4511-A097-EF9716D1AB69}" presName="bgRect" presStyleLbl="bgShp" presStyleIdx="4" presStyleCnt="10"/>
      <dgm:spPr/>
    </dgm:pt>
    <dgm:pt modelId="{67AE20F3-EFF8-433E-A7B2-EB7FCE25C91A}" type="pres">
      <dgm:prSet presAssocID="{01C3D529-A7E2-4511-A097-EF9716D1AB69}" presName="iconRect" presStyleLbl="node1" presStyleIdx="4" presStyleCnt="1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</dgm:spPr>
    </dgm:pt>
    <dgm:pt modelId="{A75C11EF-3C2E-42E0-8216-8CAA9E3ACAEA}" type="pres">
      <dgm:prSet presAssocID="{01C3D529-A7E2-4511-A097-EF9716D1AB69}" presName="spaceRect" presStyleCnt="0"/>
      <dgm:spPr/>
    </dgm:pt>
    <dgm:pt modelId="{6A0D16F9-207A-4E8E-A400-F4A61AC0D34A}" type="pres">
      <dgm:prSet presAssocID="{01C3D529-A7E2-4511-A097-EF9716D1AB69}" presName="parTx" presStyleLbl="revTx" presStyleIdx="4" presStyleCnt="10">
        <dgm:presLayoutVars>
          <dgm:chMax val="0"/>
          <dgm:chPref val="0"/>
        </dgm:presLayoutVars>
      </dgm:prSet>
      <dgm:spPr/>
    </dgm:pt>
    <dgm:pt modelId="{DA3D5724-8B03-4565-ADA3-23BC471BE4C3}" type="pres">
      <dgm:prSet presAssocID="{CF230885-1AD9-4AEC-B3DB-ED45DC0B50BD}" presName="sibTrans" presStyleCnt="0"/>
      <dgm:spPr/>
    </dgm:pt>
    <dgm:pt modelId="{0863B8D2-E190-4A20-BF32-86BD07F15D35}" type="pres">
      <dgm:prSet presAssocID="{6CD58822-5333-45EB-ACCE-5B4FAB5B7A45}" presName="compNode" presStyleCnt="0"/>
      <dgm:spPr/>
    </dgm:pt>
    <dgm:pt modelId="{01FBAE15-0A4E-4693-B4FB-FABF251E5E3B}" type="pres">
      <dgm:prSet presAssocID="{6CD58822-5333-45EB-ACCE-5B4FAB5B7A45}" presName="bgRect" presStyleLbl="bgShp" presStyleIdx="5" presStyleCnt="10"/>
      <dgm:spPr/>
    </dgm:pt>
    <dgm:pt modelId="{269E4989-3653-449D-92ED-DD0D4B1ED5E1}" type="pres">
      <dgm:prSet presAssocID="{6CD58822-5333-45EB-ACCE-5B4FAB5B7A45}" presName="iconRect" presStyleLbl="node1" presStyleIdx="5" presStyleCnt="10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strzeżenie"/>
        </a:ext>
      </dgm:extLst>
    </dgm:pt>
    <dgm:pt modelId="{92E06443-31FF-4B4B-9432-657E392EB1BC}" type="pres">
      <dgm:prSet presAssocID="{6CD58822-5333-45EB-ACCE-5B4FAB5B7A45}" presName="spaceRect" presStyleCnt="0"/>
      <dgm:spPr/>
    </dgm:pt>
    <dgm:pt modelId="{BB7F4CA7-1731-4A88-93CB-37DC527E1974}" type="pres">
      <dgm:prSet presAssocID="{6CD58822-5333-45EB-ACCE-5B4FAB5B7A45}" presName="parTx" presStyleLbl="revTx" presStyleIdx="5" presStyleCnt="10">
        <dgm:presLayoutVars>
          <dgm:chMax val="0"/>
          <dgm:chPref val="0"/>
        </dgm:presLayoutVars>
      </dgm:prSet>
      <dgm:spPr/>
    </dgm:pt>
    <dgm:pt modelId="{B1911A3E-D334-4FAD-904D-966A09A28EAE}" type="pres">
      <dgm:prSet presAssocID="{C6694B8C-C4A3-4CCA-BED3-82FF5E3D58FF}" presName="sibTrans" presStyleCnt="0"/>
      <dgm:spPr/>
    </dgm:pt>
    <dgm:pt modelId="{C16DC651-216A-4F16-A596-ED506D0FCD1C}" type="pres">
      <dgm:prSet presAssocID="{B5EAC69E-C7FA-4483-A6B2-D27F15BB2874}" presName="compNode" presStyleCnt="0"/>
      <dgm:spPr/>
    </dgm:pt>
    <dgm:pt modelId="{BB04C424-4844-47B2-8510-0AF8102C42A3}" type="pres">
      <dgm:prSet presAssocID="{B5EAC69E-C7FA-4483-A6B2-D27F15BB2874}" presName="bgRect" presStyleLbl="bgShp" presStyleIdx="6" presStyleCnt="10"/>
      <dgm:spPr/>
    </dgm:pt>
    <dgm:pt modelId="{8BFD1B0E-008E-4B5F-9467-2C43C9A298C3}" type="pres">
      <dgm:prSet presAssocID="{B5EAC69E-C7FA-4483-A6B2-D27F15BB2874}" presName="iconRect" presStyleLbl="node1" presStyleIdx="6" presStyleCnt="10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4D410E9B-26FD-4E47-93F3-17B61A6B5FE0}" type="pres">
      <dgm:prSet presAssocID="{B5EAC69E-C7FA-4483-A6B2-D27F15BB2874}" presName="spaceRect" presStyleCnt="0"/>
      <dgm:spPr/>
    </dgm:pt>
    <dgm:pt modelId="{015A1800-657D-4ACF-85D4-BBDA3A794663}" type="pres">
      <dgm:prSet presAssocID="{B5EAC69E-C7FA-4483-A6B2-D27F15BB2874}" presName="parTx" presStyleLbl="revTx" presStyleIdx="6" presStyleCnt="10">
        <dgm:presLayoutVars>
          <dgm:chMax val="0"/>
          <dgm:chPref val="0"/>
        </dgm:presLayoutVars>
      </dgm:prSet>
      <dgm:spPr/>
    </dgm:pt>
    <dgm:pt modelId="{8C4046DB-35BA-417E-A166-DC687E2A6B59}" type="pres">
      <dgm:prSet presAssocID="{F509FE18-2B3A-4621-B37E-ECA8FAD62398}" presName="sibTrans" presStyleCnt="0"/>
      <dgm:spPr/>
    </dgm:pt>
    <dgm:pt modelId="{B52ED685-89CC-4B4C-B2C0-30D3C68A062A}" type="pres">
      <dgm:prSet presAssocID="{8174505D-1247-4BCE-BA49-0FEED3BE9346}" presName="compNode" presStyleCnt="0"/>
      <dgm:spPr/>
    </dgm:pt>
    <dgm:pt modelId="{F539F459-59A6-4022-9AA5-DB3ACF33D1D4}" type="pres">
      <dgm:prSet presAssocID="{8174505D-1247-4BCE-BA49-0FEED3BE9346}" presName="bgRect" presStyleLbl="bgShp" presStyleIdx="7" presStyleCnt="10"/>
      <dgm:spPr/>
    </dgm:pt>
    <dgm:pt modelId="{48EA55F9-B589-4D5D-9ACC-64668FA50E98}" type="pres">
      <dgm:prSet presAssocID="{8174505D-1247-4BCE-BA49-0FEED3BE9346}" presName="iconRect" presStyleLbl="node1" presStyleIdx="7" presStyleCnt="10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gła kontur"/>
        </a:ext>
      </dgm:extLst>
    </dgm:pt>
    <dgm:pt modelId="{5CABEFF8-18FE-49B0-9F40-46CAABB24714}" type="pres">
      <dgm:prSet presAssocID="{8174505D-1247-4BCE-BA49-0FEED3BE9346}" presName="spaceRect" presStyleCnt="0"/>
      <dgm:spPr/>
    </dgm:pt>
    <dgm:pt modelId="{26A62E82-89BC-42B6-964C-5CB0ECDFBA8B}" type="pres">
      <dgm:prSet presAssocID="{8174505D-1247-4BCE-BA49-0FEED3BE9346}" presName="parTx" presStyleLbl="revTx" presStyleIdx="7" presStyleCnt="10">
        <dgm:presLayoutVars>
          <dgm:chMax val="0"/>
          <dgm:chPref val="0"/>
        </dgm:presLayoutVars>
      </dgm:prSet>
      <dgm:spPr/>
    </dgm:pt>
    <dgm:pt modelId="{89D7324B-D779-4AFA-9FA6-554B8185DE6A}" type="pres">
      <dgm:prSet presAssocID="{C90064C4-7C8B-4A8B-9ED1-CD49EBCB2852}" presName="sibTrans" presStyleCnt="0"/>
      <dgm:spPr/>
    </dgm:pt>
    <dgm:pt modelId="{2225072B-1A96-4E05-BB61-B7E6CC4F32E4}" type="pres">
      <dgm:prSet presAssocID="{A8697D4C-BCCA-44FA-B47E-8457BEAB20B5}" presName="compNode" presStyleCnt="0"/>
      <dgm:spPr/>
    </dgm:pt>
    <dgm:pt modelId="{8B2E3C62-9943-454D-93A9-D8D2AAABA80E}" type="pres">
      <dgm:prSet presAssocID="{A8697D4C-BCCA-44FA-B47E-8457BEAB20B5}" presName="bgRect" presStyleLbl="bgShp" presStyleIdx="8" presStyleCnt="10"/>
      <dgm:spPr/>
    </dgm:pt>
    <dgm:pt modelId="{6EB0E267-E710-481C-B9BA-44AAEC05206B}" type="pres">
      <dgm:prSet presAssocID="{A8697D4C-BCCA-44FA-B47E-8457BEAB20B5}" presName="iconRect" presStyleLbl="node1" presStyleIdx="8" presStyleCnt="10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mykać z wypełnieniem pełnym"/>
        </a:ext>
      </dgm:extLst>
    </dgm:pt>
    <dgm:pt modelId="{30066BC7-3497-4116-B474-D478EB212A73}" type="pres">
      <dgm:prSet presAssocID="{A8697D4C-BCCA-44FA-B47E-8457BEAB20B5}" presName="spaceRect" presStyleCnt="0"/>
      <dgm:spPr/>
    </dgm:pt>
    <dgm:pt modelId="{123F2AB4-3039-4E35-A21F-6DDDFF682B37}" type="pres">
      <dgm:prSet presAssocID="{A8697D4C-BCCA-44FA-B47E-8457BEAB20B5}" presName="parTx" presStyleLbl="revTx" presStyleIdx="8" presStyleCnt="10">
        <dgm:presLayoutVars>
          <dgm:chMax val="0"/>
          <dgm:chPref val="0"/>
        </dgm:presLayoutVars>
      </dgm:prSet>
      <dgm:spPr/>
    </dgm:pt>
    <dgm:pt modelId="{C0540B78-7650-48A5-A3CC-185CCC4CEE05}" type="pres">
      <dgm:prSet presAssocID="{F4F3435D-59EB-4FCC-BA81-767857D22EE7}" presName="sibTrans" presStyleCnt="0"/>
      <dgm:spPr/>
    </dgm:pt>
    <dgm:pt modelId="{F128E057-1548-418F-9E62-808CE209B38B}" type="pres">
      <dgm:prSet presAssocID="{FF41EAC1-472B-4F19-94D5-C4DFF0650663}" presName="compNode" presStyleCnt="0"/>
      <dgm:spPr/>
    </dgm:pt>
    <dgm:pt modelId="{3A7024C9-F76D-4ECE-84AE-5710B9E55FEF}" type="pres">
      <dgm:prSet presAssocID="{FF41EAC1-472B-4F19-94D5-C4DFF0650663}" presName="bgRect" presStyleLbl="bgShp" presStyleIdx="9" presStyleCnt="10"/>
      <dgm:spPr/>
    </dgm:pt>
    <dgm:pt modelId="{C91096AF-CE78-4433-BF02-6DE7295B5142}" type="pres">
      <dgm:prSet presAssocID="{FF41EAC1-472B-4F19-94D5-C4DFF0650663}" presName="iconRect" presStyleLbl="node1" presStyleIdx="9" presStyleCnt="10"/>
      <dgm:spPr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B2331AEE-68E0-4D6C-A5D0-DCD8DD631499}" type="pres">
      <dgm:prSet presAssocID="{FF41EAC1-472B-4F19-94D5-C4DFF0650663}" presName="spaceRect" presStyleCnt="0"/>
      <dgm:spPr/>
    </dgm:pt>
    <dgm:pt modelId="{34D66007-F1AD-47CE-8E67-F0FC45378563}" type="pres">
      <dgm:prSet presAssocID="{FF41EAC1-472B-4F19-94D5-C4DFF0650663}" presName="parTx" presStyleLbl="revTx" presStyleIdx="9" presStyleCnt="10">
        <dgm:presLayoutVars>
          <dgm:chMax val="0"/>
          <dgm:chPref val="0"/>
        </dgm:presLayoutVars>
      </dgm:prSet>
      <dgm:spPr/>
    </dgm:pt>
  </dgm:ptLst>
  <dgm:cxnLst>
    <dgm:cxn modelId="{E9602108-688C-4810-BDC3-316BB9865244}" srcId="{1B553F6D-F790-4327-9FA8-BD704E8EE070}" destId="{01C3D529-A7E2-4511-A097-EF9716D1AB69}" srcOrd="4" destOrd="0" parTransId="{DC4062A6-65B6-4D90-8A12-23EA8C1BE39B}" sibTransId="{CF230885-1AD9-4AEC-B3DB-ED45DC0B50BD}"/>
    <dgm:cxn modelId="{BA13E008-443A-4EC1-9C24-4C1C8D0BBFDA}" srcId="{1B553F6D-F790-4327-9FA8-BD704E8EE070}" destId="{B2D8306E-7D8A-4B52-830B-0FF4E10D014D}" srcOrd="2" destOrd="0" parTransId="{ED56E6E7-8832-48FF-A96C-A6D08D780BD1}" sibTransId="{BCCF57FA-F240-44C2-9BD4-08CC1BC6E14C}"/>
    <dgm:cxn modelId="{B468F50A-7544-41D2-833C-F58DADDB9B0C}" type="presOf" srcId="{B2D8306E-7D8A-4B52-830B-0FF4E10D014D}" destId="{5832CD19-D09E-49CF-BA3E-615681762F56}" srcOrd="0" destOrd="0" presId="urn:microsoft.com/office/officeart/2018/2/layout/IconVerticalSolidList"/>
    <dgm:cxn modelId="{CEE37212-DB18-4514-8EF5-2DDBCFE0A004}" type="presOf" srcId="{A8697D4C-BCCA-44FA-B47E-8457BEAB20B5}" destId="{123F2AB4-3039-4E35-A21F-6DDDFF682B37}" srcOrd="0" destOrd="0" presId="urn:microsoft.com/office/officeart/2018/2/layout/IconVerticalSolidList"/>
    <dgm:cxn modelId="{14009418-95C5-4298-AA42-176448ED6C4A}" srcId="{1B553F6D-F790-4327-9FA8-BD704E8EE070}" destId="{FF41EAC1-472B-4F19-94D5-C4DFF0650663}" srcOrd="9" destOrd="0" parTransId="{CDB510E6-2E45-49CE-BBBB-DC66F7F561AF}" sibTransId="{6E2AB60D-6053-442B-8A8A-1FA5E940C593}"/>
    <dgm:cxn modelId="{46049A1E-8472-4E6E-8FB1-F0D22EECC59C}" srcId="{1B553F6D-F790-4327-9FA8-BD704E8EE070}" destId="{A8697D4C-BCCA-44FA-B47E-8457BEAB20B5}" srcOrd="8" destOrd="0" parTransId="{F2E7DDC8-4B80-4E49-9CE8-77A63BC709B6}" sibTransId="{F4F3435D-59EB-4FCC-BA81-767857D22EE7}"/>
    <dgm:cxn modelId="{6FE8AC1E-0421-48BA-A5E5-B250CF644E69}" type="presOf" srcId="{01C3D529-A7E2-4511-A097-EF9716D1AB69}" destId="{6A0D16F9-207A-4E8E-A400-F4A61AC0D34A}" srcOrd="0" destOrd="0" presId="urn:microsoft.com/office/officeart/2018/2/layout/IconVerticalSolidList"/>
    <dgm:cxn modelId="{44553B53-8CF0-4CEC-87AE-7363C354E713}" type="presOf" srcId="{6CD58822-5333-45EB-ACCE-5B4FAB5B7A45}" destId="{BB7F4CA7-1731-4A88-93CB-37DC527E1974}" srcOrd="0" destOrd="0" presId="urn:microsoft.com/office/officeart/2018/2/layout/IconVerticalSolidList"/>
    <dgm:cxn modelId="{F88A9684-D97B-4B44-9D79-C1E65C0A9417}" type="presOf" srcId="{3E7B2355-6B74-433C-BEBD-D6947DE41D5A}" destId="{964FB669-43DF-42EF-AD3F-26A0F8FAB560}" srcOrd="0" destOrd="0" presId="urn:microsoft.com/office/officeart/2018/2/layout/IconVerticalSolidList"/>
    <dgm:cxn modelId="{AF62D085-F4A4-4404-88B0-D70265577C0E}" srcId="{1B553F6D-F790-4327-9FA8-BD704E8EE070}" destId="{ACD79A19-BB74-4556-8D26-167E817A2444}" srcOrd="1" destOrd="0" parTransId="{22019616-74CB-4A47-90B8-1D4032270E09}" sibTransId="{609B6725-FB8F-4000-8ED7-EFBF8B3B200F}"/>
    <dgm:cxn modelId="{7766448B-3F94-4AC9-8685-7FD0625B2F90}" srcId="{1B553F6D-F790-4327-9FA8-BD704E8EE070}" destId="{3E7B2355-6B74-433C-BEBD-D6947DE41D5A}" srcOrd="0" destOrd="0" parTransId="{30A06F36-78B1-4993-A70F-79901641A80F}" sibTransId="{B1210664-C7C2-4C4D-B3F7-121E86EFE1C1}"/>
    <dgm:cxn modelId="{2FB9A594-DC5E-4D6A-860B-D9FC97E4A4DE}" srcId="{1B553F6D-F790-4327-9FA8-BD704E8EE070}" destId="{6CD58822-5333-45EB-ACCE-5B4FAB5B7A45}" srcOrd="5" destOrd="0" parTransId="{B13EF999-71BD-4752-8B12-0828A3A5B242}" sibTransId="{C6694B8C-C4A3-4CCA-BED3-82FF5E3D58FF}"/>
    <dgm:cxn modelId="{65C35AA3-429D-4BD5-894E-D00E7BBCAE6C}" srcId="{1B553F6D-F790-4327-9FA8-BD704E8EE070}" destId="{B5EAC69E-C7FA-4483-A6B2-D27F15BB2874}" srcOrd="6" destOrd="0" parTransId="{EE51F27C-5E99-4DBE-A8A8-D5E0F12BC807}" sibTransId="{F509FE18-2B3A-4621-B37E-ECA8FAD62398}"/>
    <dgm:cxn modelId="{BD6AAFC9-F718-4B13-9193-BF92590C027F}" type="presOf" srcId="{ACD79A19-BB74-4556-8D26-167E817A2444}" destId="{F3A02650-94BD-4CD8-A1EF-36A8B9A63095}" srcOrd="0" destOrd="0" presId="urn:microsoft.com/office/officeart/2018/2/layout/IconVerticalSolidList"/>
    <dgm:cxn modelId="{147F3FD9-329D-4638-970D-2CE64D9C8287}" type="presOf" srcId="{8174505D-1247-4BCE-BA49-0FEED3BE9346}" destId="{26A62E82-89BC-42B6-964C-5CB0ECDFBA8B}" srcOrd="0" destOrd="0" presId="urn:microsoft.com/office/officeart/2018/2/layout/IconVerticalSolidList"/>
    <dgm:cxn modelId="{FBA501DC-3E62-4DD8-BCBA-6B2510A3A7CB}" type="presOf" srcId="{FF41EAC1-472B-4F19-94D5-C4DFF0650663}" destId="{34D66007-F1AD-47CE-8E67-F0FC45378563}" srcOrd="0" destOrd="0" presId="urn:microsoft.com/office/officeart/2018/2/layout/IconVerticalSolidList"/>
    <dgm:cxn modelId="{479238E9-D560-4DE8-9EB6-118B2C38C043}" type="presOf" srcId="{1B553F6D-F790-4327-9FA8-BD704E8EE070}" destId="{783F7861-C9AE-42DE-9AC3-5F3F399A8A24}" srcOrd="0" destOrd="0" presId="urn:microsoft.com/office/officeart/2018/2/layout/IconVerticalSolidList"/>
    <dgm:cxn modelId="{9A2DE9ED-4CB3-4384-BCC8-B38E2F39A236}" srcId="{1B553F6D-F790-4327-9FA8-BD704E8EE070}" destId="{8174505D-1247-4BCE-BA49-0FEED3BE9346}" srcOrd="7" destOrd="0" parTransId="{48AED7F0-95E5-4AB6-9F09-CEF3AFD85A1A}" sibTransId="{C90064C4-7C8B-4A8B-9ED1-CD49EBCB2852}"/>
    <dgm:cxn modelId="{240A4AF2-A4A6-4590-BEFA-63BD945D4A0C}" srcId="{1B553F6D-F790-4327-9FA8-BD704E8EE070}" destId="{CDCEFDB6-69A9-497A-997D-B8C7128DEF70}" srcOrd="3" destOrd="0" parTransId="{8DFA4956-CB51-4DE3-96D9-6A2A5E61C78F}" sibTransId="{DCCC38B4-1C56-4B62-A4DE-702368C15933}"/>
    <dgm:cxn modelId="{274C75F7-8494-41B4-8AF3-9D5319D559DE}" type="presOf" srcId="{CDCEFDB6-69A9-497A-997D-B8C7128DEF70}" destId="{160FD5F8-E9C7-42E4-ABFE-1CB6F0F017A6}" srcOrd="0" destOrd="0" presId="urn:microsoft.com/office/officeart/2018/2/layout/IconVerticalSolidList"/>
    <dgm:cxn modelId="{D2C4B0FC-4B5A-412C-9825-10EB94BDB896}" type="presOf" srcId="{B5EAC69E-C7FA-4483-A6B2-D27F15BB2874}" destId="{015A1800-657D-4ACF-85D4-BBDA3A794663}" srcOrd="0" destOrd="0" presId="urn:microsoft.com/office/officeart/2018/2/layout/IconVerticalSolidList"/>
    <dgm:cxn modelId="{7BA44DBC-4F30-4193-97D5-B7F503F04F83}" type="presParOf" srcId="{783F7861-C9AE-42DE-9AC3-5F3F399A8A24}" destId="{70654EE5-E5EE-42C4-953D-7BB54C0281CE}" srcOrd="0" destOrd="0" presId="urn:microsoft.com/office/officeart/2018/2/layout/IconVerticalSolidList"/>
    <dgm:cxn modelId="{66D9D6F4-2A51-4FAF-B8F6-E39BF1780873}" type="presParOf" srcId="{70654EE5-E5EE-42C4-953D-7BB54C0281CE}" destId="{93919098-EB98-439E-B1AB-A8498FE57600}" srcOrd="0" destOrd="0" presId="urn:microsoft.com/office/officeart/2018/2/layout/IconVerticalSolidList"/>
    <dgm:cxn modelId="{829116BB-DCD9-4E42-B016-26C3292E320D}" type="presParOf" srcId="{70654EE5-E5EE-42C4-953D-7BB54C0281CE}" destId="{637E6402-11A9-4ADC-BC6B-91D86A47DCC6}" srcOrd="1" destOrd="0" presId="urn:microsoft.com/office/officeart/2018/2/layout/IconVerticalSolidList"/>
    <dgm:cxn modelId="{31B4FC1A-2895-4DF7-A502-9E45DF91F33C}" type="presParOf" srcId="{70654EE5-E5EE-42C4-953D-7BB54C0281CE}" destId="{D8ED657E-327F-4390-96F2-D65D6E921A31}" srcOrd="2" destOrd="0" presId="urn:microsoft.com/office/officeart/2018/2/layout/IconVerticalSolidList"/>
    <dgm:cxn modelId="{CFCAFF3B-EC3E-4CB7-8E45-5F3105B54352}" type="presParOf" srcId="{70654EE5-E5EE-42C4-953D-7BB54C0281CE}" destId="{964FB669-43DF-42EF-AD3F-26A0F8FAB560}" srcOrd="3" destOrd="0" presId="urn:microsoft.com/office/officeart/2018/2/layout/IconVerticalSolidList"/>
    <dgm:cxn modelId="{8F513DB0-58F5-4182-B4F6-D7EB80B02317}" type="presParOf" srcId="{783F7861-C9AE-42DE-9AC3-5F3F399A8A24}" destId="{A2A65EE7-A569-4C00-AD4B-659DD219DD2F}" srcOrd="1" destOrd="0" presId="urn:microsoft.com/office/officeart/2018/2/layout/IconVerticalSolidList"/>
    <dgm:cxn modelId="{6A99934C-EC33-4430-ADFD-0E309198E964}" type="presParOf" srcId="{783F7861-C9AE-42DE-9AC3-5F3F399A8A24}" destId="{5E9F3340-634B-4109-8B7D-726F5EC69DA3}" srcOrd="2" destOrd="0" presId="urn:microsoft.com/office/officeart/2018/2/layout/IconVerticalSolidList"/>
    <dgm:cxn modelId="{D447A0D8-E6AA-40EA-B374-9BDABA0BA6FA}" type="presParOf" srcId="{5E9F3340-634B-4109-8B7D-726F5EC69DA3}" destId="{62A9052D-484F-43BF-B714-67F03AE4A17F}" srcOrd="0" destOrd="0" presId="urn:microsoft.com/office/officeart/2018/2/layout/IconVerticalSolidList"/>
    <dgm:cxn modelId="{D045DE5E-3242-4CBF-90B8-36882337C5AE}" type="presParOf" srcId="{5E9F3340-634B-4109-8B7D-726F5EC69DA3}" destId="{6E96CE7B-96D9-44A5-918C-092C60BAB5F6}" srcOrd="1" destOrd="0" presId="urn:microsoft.com/office/officeart/2018/2/layout/IconVerticalSolidList"/>
    <dgm:cxn modelId="{510BC3DA-663F-4710-959A-897C1411AD56}" type="presParOf" srcId="{5E9F3340-634B-4109-8B7D-726F5EC69DA3}" destId="{9BD5F2B6-1540-4226-818A-C07A7658DA49}" srcOrd="2" destOrd="0" presId="urn:microsoft.com/office/officeart/2018/2/layout/IconVerticalSolidList"/>
    <dgm:cxn modelId="{72746EA6-40DD-4FB3-AAA9-A27836208E82}" type="presParOf" srcId="{5E9F3340-634B-4109-8B7D-726F5EC69DA3}" destId="{F3A02650-94BD-4CD8-A1EF-36A8B9A63095}" srcOrd="3" destOrd="0" presId="urn:microsoft.com/office/officeart/2018/2/layout/IconVerticalSolidList"/>
    <dgm:cxn modelId="{F94F439B-13FC-4F37-8A35-C6D02744DC45}" type="presParOf" srcId="{783F7861-C9AE-42DE-9AC3-5F3F399A8A24}" destId="{811FDAF4-A42B-432B-9A06-9A2642EC4FFF}" srcOrd="3" destOrd="0" presId="urn:microsoft.com/office/officeart/2018/2/layout/IconVerticalSolidList"/>
    <dgm:cxn modelId="{2A56645F-9847-4AAB-BB5F-0D037C5ADD28}" type="presParOf" srcId="{783F7861-C9AE-42DE-9AC3-5F3F399A8A24}" destId="{5752D703-DF58-489C-B1D0-0B7E3D5C59E9}" srcOrd="4" destOrd="0" presId="urn:microsoft.com/office/officeart/2018/2/layout/IconVerticalSolidList"/>
    <dgm:cxn modelId="{2DDC9E95-B3AF-43F5-A2CC-2ADA5F028CB8}" type="presParOf" srcId="{5752D703-DF58-489C-B1D0-0B7E3D5C59E9}" destId="{4D6B17BB-6D0D-4DC7-952F-F9520FE2C593}" srcOrd="0" destOrd="0" presId="urn:microsoft.com/office/officeart/2018/2/layout/IconVerticalSolidList"/>
    <dgm:cxn modelId="{D15CE968-0817-48FB-B675-087FF9A60D43}" type="presParOf" srcId="{5752D703-DF58-489C-B1D0-0B7E3D5C59E9}" destId="{F37B5221-3672-4D8F-8874-C1742962866D}" srcOrd="1" destOrd="0" presId="urn:microsoft.com/office/officeart/2018/2/layout/IconVerticalSolidList"/>
    <dgm:cxn modelId="{9F0D4558-8CF0-4ADE-B235-5F9165CBA747}" type="presParOf" srcId="{5752D703-DF58-489C-B1D0-0B7E3D5C59E9}" destId="{5BC768AD-C940-456F-B967-97D4C3C5E126}" srcOrd="2" destOrd="0" presId="urn:microsoft.com/office/officeart/2018/2/layout/IconVerticalSolidList"/>
    <dgm:cxn modelId="{FA55EF5D-FE49-45C0-8FE5-00A3FB591C7F}" type="presParOf" srcId="{5752D703-DF58-489C-B1D0-0B7E3D5C59E9}" destId="{5832CD19-D09E-49CF-BA3E-615681762F56}" srcOrd="3" destOrd="0" presId="urn:microsoft.com/office/officeart/2018/2/layout/IconVerticalSolidList"/>
    <dgm:cxn modelId="{FB292FD3-3270-4D38-894D-707F0F802CA5}" type="presParOf" srcId="{783F7861-C9AE-42DE-9AC3-5F3F399A8A24}" destId="{49FE5C7B-38EE-498A-AE29-229422D4BB55}" srcOrd="5" destOrd="0" presId="urn:microsoft.com/office/officeart/2018/2/layout/IconVerticalSolidList"/>
    <dgm:cxn modelId="{04CCCE7E-DFBC-4C32-B090-8ECE35026034}" type="presParOf" srcId="{783F7861-C9AE-42DE-9AC3-5F3F399A8A24}" destId="{2E0E5499-5AEE-4352-8D7B-46B7D27007F2}" srcOrd="6" destOrd="0" presId="urn:microsoft.com/office/officeart/2018/2/layout/IconVerticalSolidList"/>
    <dgm:cxn modelId="{70261DD3-548C-45FD-A7CF-66D0523F615A}" type="presParOf" srcId="{2E0E5499-5AEE-4352-8D7B-46B7D27007F2}" destId="{92B5E6DD-B8C9-49B9-A743-C90FB3A87D3F}" srcOrd="0" destOrd="0" presId="urn:microsoft.com/office/officeart/2018/2/layout/IconVerticalSolidList"/>
    <dgm:cxn modelId="{2803A186-D052-470E-AEF0-FB97FA8BAEBE}" type="presParOf" srcId="{2E0E5499-5AEE-4352-8D7B-46B7D27007F2}" destId="{7302925C-811D-4AA0-A511-059522E0FF46}" srcOrd="1" destOrd="0" presId="urn:microsoft.com/office/officeart/2018/2/layout/IconVerticalSolidList"/>
    <dgm:cxn modelId="{B138D5D6-D2B7-435D-8B37-7A23C7EAC171}" type="presParOf" srcId="{2E0E5499-5AEE-4352-8D7B-46B7D27007F2}" destId="{E374B831-6A70-488D-9F1E-ECC57D383011}" srcOrd="2" destOrd="0" presId="urn:microsoft.com/office/officeart/2018/2/layout/IconVerticalSolidList"/>
    <dgm:cxn modelId="{25A0322A-AD40-42D4-AE57-58891318A198}" type="presParOf" srcId="{2E0E5499-5AEE-4352-8D7B-46B7D27007F2}" destId="{160FD5F8-E9C7-42E4-ABFE-1CB6F0F017A6}" srcOrd="3" destOrd="0" presId="urn:microsoft.com/office/officeart/2018/2/layout/IconVerticalSolidList"/>
    <dgm:cxn modelId="{76285DBA-436F-4BC0-8F08-5E1E155C0789}" type="presParOf" srcId="{783F7861-C9AE-42DE-9AC3-5F3F399A8A24}" destId="{4CCAC3D3-A594-4B77-B5F4-CCC53BBA3F90}" srcOrd="7" destOrd="0" presId="urn:microsoft.com/office/officeart/2018/2/layout/IconVerticalSolidList"/>
    <dgm:cxn modelId="{B908D881-D250-4405-A004-B9CE5630CA2F}" type="presParOf" srcId="{783F7861-C9AE-42DE-9AC3-5F3F399A8A24}" destId="{B284D23E-2F84-4B2D-9D01-E833D58E0F55}" srcOrd="8" destOrd="0" presId="urn:microsoft.com/office/officeart/2018/2/layout/IconVerticalSolidList"/>
    <dgm:cxn modelId="{6D3AD1C6-DF72-4099-9EED-C19E6276E0FE}" type="presParOf" srcId="{B284D23E-2F84-4B2D-9D01-E833D58E0F55}" destId="{AC7DDB78-B2CB-4411-AF2B-B437B13298A6}" srcOrd="0" destOrd="0" presId="urn:microsoft.com/office/officeart/2018/2/layout/IconVerticalSolidList"/>
    <dgm:cxn modelId="{F52F5B9C-AB24-4E8B-86A4-9A2EE4D33B12}" type="presParOf" srcId="{B284D23E-2F84-4B2D-9D01-E833D58E0F55}" destId="{67AE20F3-EFF8-433E-A7B2-EB7FCE25C91A}" srcOrd="1" destOrd="0" presId="urn:microsoft.com/office/officeart/2018/2/layout/IconVerticalSolidList"/>
    <dgm:cxn modelId="{2E642F85-C0DB-4BCC-94EE-0A2F4F038A6E}" type="presParOf" srcId="{B284D23E-2F84-4B2D-9D01-E833D58E0F55}" destId="{A75C11EF-3C2E-42E0-8216-8CAA9E3ACAEA}" srcOrd="2" destOrd="0" presId="urn:microsoft.com/office/officeart/2018/2/layout/IconVerticalSolidList"/>
    <dgm:cxn modelId="{3B5B8A46-B4CA-4533-A9E4-BB9DEBDEAA16}" type="presParOf" srcId="{B284D23E-2F84-4B2D-9D01-E833D58E0F55}" destId="{6A0D16F9-207A-4E8E-A400-F4A61AC0D34A}" srcOrd="3" destOrd="0" presId="urn:microsoft.com/office/officeart/2018/2/layout/IconVerticalSolidList"/>
    <dgm:cxn modelId="{938F822E-54B8-446C-9384-F242FE775B70}" type="presParOf" srcId="{783F7861-C9AE-42DE-9AC3-5F3F399A8A24}" destId="{DA3D5724-8B03-4565-ADA3-23BC471BE4C3}" srcOrd="9" destOrd="0" presId="urn:microsoft.com/office/officeart/2018/2/layout/IconVerticalSolidList"/>
    <dgm:cxn modelId="{A15F4DAE-D77A-46E9-9585-8CA3B4C0357C}" type="presParOf" srcId="{783F7861-C9AE-42DE-9AC3-5F3F399A8A24}" destId="{0863B8D2-E190-4A20-BF32-86BD07F15D35}" srcOrd="10" destOrd="0" presId="urn:microsoft.com/office/officeart/2018/2/layout/IconVerticalSolidList"/>
    <dgm:cxn modelId="{CC63102D-61C8-4D1A-8D14-24912F0E8F8B}" type="presParOf" srcId="{0863B8D2-E190-4A20-BF32-86BD07F15D35}" destId="{01FBAE15-0A4E-4693-B4FB-FABF251E5E3B}" srcOrd="0" destOrd="0" presId="urn:microsoft.com/office/officeart/2018/2/layout/IconVerticalSolidList"/>
    <dgm:cxn modelId="{6E9E050A-B7F9-40E0-B947-89EA8A219F28}" type="presParOf" srcId="{0863B8D2-E190-4A20-BF32-86BD07F15D35}" destId="{269E4989-3653-449D-92ED-DD0D4B1ED5E1}" srcOrd="1" destOrd="0" presId="urn:microsoft.com/office/officeart/2018/2/layout/IconVerticalSolidList"/>
    <dgm:cxn modelId="{95A16040-02A7-4D12-8B94-31DBA8A42457}" type="presParOf" srcId="{0863B8D2-E190-4A20-BF32-86BD07F15D35}" destId="{92E06443-31FF-4B4B-9432-657E392EB1BC}" srcOrd="2" destOrd="0" presId="urn:microsoft.com/office/officeart/2018/2/layout/IconVerticalSolidList"/>
    <dgm:cxn modelId="{E501272D-AA42-4D90-955E-C723922F47D2}" type="presParOf" srcId="{0863B8D2-E190-4A20-BF32-86BD07F15D35}" destId="{BB7F4CA7-1731-4A88-93CB-37DC527E1974}" srcOrd="3" destOrd="0" presId="urn:microsoft.com/office/officeart/2018/2/layout/IconVerticalSolidList"/>
    <dgm:cxn modelId="{DA341995-AFBD-424F-842B-3DBBC9CBBD9D}" type="presParOf" srcId="{783F7861-C9AE-42DE-9AC3-5F3F399A8A24}" destId="{B1911A3E-D334-4FAD-904D-966A09A28EAE}" srcOrd="11" destOrd="0" presId="urn:microsoft.com/office/officeart/2018/2/layout/IconVerticalSolidList"/>
    <dgm:cxn modelId="{CDF44072-2BB7-4E20-92CE-44FF99B3F2A8}" type="presParOf" srcId="{783F7861-C9AE-42DE-9AC3-5F3F399A8A24}" destId="{C16DC651-216A-4F16-A596-ED506D0FCD1C}" srcOrd="12" destOrd="0" presId="urn:microsoft.com/office/officeart/2018/2/layout/IconVerticalSolidList"/>
    <dgm:cxn modelId="{F0510372-8151-4053-A755-675A0DB1DA9B}" type="presParOf" srcId="{C16DC651-216A-4F16-A596-ED506D0FCD1C}" destId="{BB04C424-4844-47B2-8510-0AF8102C42A3}" srcOrd="0" destOrd="0" presId="urn:microsoft.com/office/officeart/2018/2/layout/IconVerticalSolidList"/>
    <dgm:cxn modelId="{39A6322F-B4E7-4DFF-8443-1012BCEDE03C}" type="presParOf" srcId="{C16DC651-216A-4F16-A596-ED506D0FCD1C}" destId="{8BFD1B0E-008E-4B5F-9467-2C43C9A298C3}" srcOrd="1" destOrd="0" presId="urn:microsoft.com/office/officeart/2018/2/layout/IconVerticalSolidList"/>
    <dgm:cxn modelId="{1C895BA7-1E69-4FFD-B1B8-F1E20C388962}" type="presParOf" srcId="{C16DC651-216A-4F16-A596-ED506D0FCD1C}" destId="{4D410E9B-26FD-4E47-93F3-17B61A6B5FE0}" srcOrd="2" destOrd="0" presId="urn:microsoft.com/office/officeart/2018/2/layout/IconVerticalSolidList"/>
    <dgm:cxn modelId="{8038EE66-C6CF-44CB-924B-52F309A0AC00}" type="presParOf" srcId="{C16DC651-216A-4F16-A596-ED506D0FCD1C}" destId="{015A1800-657D-4ACF-85D4-BBDA3A794663}" srcOrd="3" destOrd="0" presId="urn:microsoft.com/office/officeart/2018/2/layout/IconVerticalSolidList"/>
    <dgm:cxn modelId="{B649701D-6F82-4375-94C0-8549684E1E33}" type="presParOf" srcId="{783F7861-C9AE-42DE-9AC3-5F3F399A8A24}" destId="{8C4046DB-35BA-417E-A166-DC687E2A6B59}" srcOrd="13" destOrd="0" presId="urn:microsoft.com/office/officeart/2018/2/layout/IconVerticalSolidList"/>
    <dgm:cxn modelId="{0DB2BAC9-63A7-4408-BCCA-CCC644CCA7CF}" type="presParOf" srcId="{783F7861-C9AE-42DE-9AC3-5F3F399A8A24}" destId="{B52ED685-89CC-4B4C-B2C0-30D3C68A062A}" srcOrd="14" destOrd="0" presId="urn:microsoft.com/office/officeart/2018/2/layout/IconVerticalSolidList"/>
    <dgm:cxn modelId="{19CBF5F1-A804-432A-93C7-E045B185DE27}" type="presParOf" srcId="{B52ED685-89CC-4B4C-B2C0-30D3C68A062A}" destId="{F539F459-59A6-4022-9AA5-DB3ACF33D1D4}" srcOrd="0" destOrd="0" presId="urn:microsoft.com/office/officeart/2018/2/layout/IconVerticalSolidList"/>
    <dgm:cxn modelId="{8F0FDCCC-8047-4595-8371-80B9E6D4E734}" type="presParOf" srcId="{B52ED685-89CC-4B4C-B2C0-30D3C68A062A}" destId="{48EA55F9-B589-4D5D-9ACC-64668FA50E98}" srcOrd="1" destOrd="0" presId="urn:microsoft.com/office/officeart/2018/2/layout/IconVerticalSolidList"/>
    <dgm:cxn modelId="{8FEB93CD-7DBA-4EE8-9C90-8173414455AF}" type="presParOf" srcId="{B52ED685-89CC-4B4C-B2C0-30D3C68A062A}" destId="{5CABEFF8-18FE-49B0-9F40-46CAABB24714}" srcOrd="2" destOrd="0" presId="urn:microsoft.com/office/officeart/2018/2/layout/IconVerticalSolidList"/>
    <dgm:cxn modelId="{C301569B-2DE7-434C-B4F7-34AB28C1EC92}" type="presParOf" srcId="{B52ED685-89CC-4B4C-B2C0-30D3C68A062A}" destId="{26A62E82-89BC-42B6-964C-5CB0ECDFBA8B}" srcOrd="3" destOrd="0" presId="urn:microsoft.com/office/officeart/2018/2/layout/IconVerticalSolidList"/>
    <dgm:cxn modelId="{3E5BDA17-3F22-4639-B62F-1EF7B300EAEC}" type="presParOf" srcId="{783F7861-C9AE-42DE-9AC3-5F3F399A8A24}" destId="{89D7324B-D779-4AFA-9FA6-554B8185DE6A}" srcOrd="15" destOrd="0" presId="urn:microsoft.com/office/officeart/2018/2/layout/IconVerticalSolidList"/>
    <dgm:cxn modelId="{27E32D29-4451-4F03-9583-D1C7ECAA3914}" type="presParOf" srcId="{783F7861-C9AE-42DE-9AC3-5F3F399A8A24}" destId="{2225072B-1A96-4E05-BB61-B7E6CC4F32E4}" srcOrd="16" destOrd="0" presId="urn:microsoft.com/office/officeart/2018/2/layout/IconVerticalSolidList"/>
    <dgm:cxn modelId="{524FD6E0-4395-4EEE-9D39-AFDE598F15D6}" type="presParOf" srcId="{2225072B-1A96-4E05-BB61-B7E6CC4F32E4}" destId="{8B2E3C62-9943-454D-93A9-D8D2AAABA80E}" srcOrd="0" destOrd="0" presId="urn:microsoft.com/office/officeart/2018/2/layout/IconVerticalSolidList"/>
    <dgm:cxn modelId="{0E99F9E3-FF6B-41AE-B843-B8A07248825F}" type="presParOf" srcId="{2225072B-1A96-4E05-BB61-B7E6CC4F32E4}" destId="{6EB0E267-E710-481C-B9BA-44AAEC05206B}" srcOrd="1" destOrd="0" presId="urn:microsoft.com/office/officeart/2018/2/layout/IconVerticalSolidList"/>
    <dgm:cxn modelId="{CAF94CC8-2500-4D10-9659-100EE6493EB6}" type="presParOf" srcId="{2225072B-1A96-4E05-BB61-B7E6CC4F32E4}" destId="{30066BC7-3497-4116-B474-D478EB212A73}" srcOrd="2" destOrd="0" presId="urn:microsoft.com/office/officeart/2018/2/layout/IconVerticalSolidList"/>
    <dgm:cxn modelId="{41DBEBB7-6399-4185-858B-F55EAB687931}" type="presParOf" srcId="{2225072B-1A96-4E05-BB61-B7E6CC4F32E4}" destId="{123F2AB4-3039-4E35-A21F-6DDDFF682B37}" srcOrd="3" destOrd="0" presId="urn:microsoft.com/office/officeart/2018/2/layout/IconVerticalSolidList"/>
    <dgm:cxn modelId="{C0191235-AA8E-41A8-BC82-A6E8CEB6FD18}" type="presParOf" srcId="{783F7861-C9AE-42DE-9AC3-5F3F399A8A24}" destId="{C0540B78-7650-48A5-A3CC-185CCC4CEE05}" srcOrd="17" destOrd="0" presId="urn:microsoft.com/office/officeart/2018/2/layout/IconVerticalSolidList"/>
    <dgm:cxn modelId="{C4D22247-E09F-4473-AECC-ACC567D934B9}" type="presParOf" srcId="{783F7861-C9AE-42DE-9AC3-5F3F399A8A24}" destId="{F128E057-1548-418F-9E62-808CE209B38B}" srcOrd="18" destOrd="0" presId="urn:microsoft.com/office/officeart/2018/2/layout/IconVerticalSolidList"/>
    <dgm:cxn modelId="{DB58B407-A83B-4398-ADB3-BD309BEEDADD}" type="presParOf" srcId="{F128E057-1548-418F-9E62-808CE209B38B}" destId="{3A7024C9-F76D-4ECE-84AE-5710B9E55FEF}" srcOrd="0" destOrd="0" presId="urn:microsoft.com/office/officeart/2018/2/layout/IconVerticalSolidList"/>
    <dgm:cxn modelId="{1A910CCE-21BF-41EA-892D-B189EFAC8A18}" type="presParOf" srcId="{F128E057-1548-418F-9E62-808CE209B38B}" destId="{C91096AF-CE78-4433-BF02-6DE7295B5142}" srcOrd="1" destOrd="0" presId="urn:microsoft.com/office/officeart/2018/2/layout/IconVerticalSolidList"/>
    <dgm:cxn modelId="{7CE516A6-FAB9-4461-83D8-9F6000A70D31}" type="presParOf" srcId="{F128E057-1548-418F-9E62-808CE209B38B}" destId="{B2331AEE-68E0-4D6C-A5D0-DCD8DD631499}" srcOrd="2" destOrd="0" presId="urn:microsoft.com/office/officeart/2018/2/layout/IconVerticalSolidList"/>
    <dgm:cxn modelId="{49C3497B-C454-4C88-B529-016FDB23C785}" type="presParOf" srcId="{F128E057-1548-418F-9E62-808CE209B38B}" destId="{34D66007-F1AD-47CE-8E67-F0FC453785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553F6D-F790-4327-9FA8-BD704E8EE07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7B2355-6B74-433C-BEBD-D6947DE41D5A}">
      <dgm:prSet/>
      <dgm:spPr/>
      <dgm:t>
        <a:bodyPr/>
        <a:lstStyle/>
        <a:p>
          <a:r>
            <a:rPr lang="pl-PL"/>
            <a:t>Zalety:</a:t>
          </a:r>
          <a:endParaRPr lang="en-US"/>
        </a:p>
      </dgm:t>
    </dgm:pt>
    <dgm:pt modelId="{30A06F36-78B1-4993-A70F-79901641A80F}" type="parTrans" cxnId="{7766448B-3F94-4AC9-8685-7FD0625B2F90}">
      <dgm:prSet/>
      <dgm:spPr/>
      <dgm:t>
        <a:bodyPr/>
        <a:lstStyle/>
        <a:p>
          <a:endParaRPr lang="en-US"/>
        </a:p>
      </dgm:t>
    </dgm:pt>
    <dgm:pt modelId="{B1210664-C7C2-4C4D-B3F7-121E86EFE1C1}" type="sibTrans" cxnId="{7766448B-3F94-4AC9-8685-7FD0625B2F90}">
      <dgm:prSet/>
      <dgm:spPr/>
      <dgm:t>
        <a:bodyPr/>
        <a:lstStyle/>
        <a:p>
          <a:endParaRPr lang="en-US"/>
        </a:p>
      </dgm:t>
    </dgm:pt>
    <dgm:pt modelId="{ACD79A19-BB74-4556-8D26-167E817A2444}">
      <dgm:prSet/>
      <dgm:spPr/>
      <dgm:t>
        <a:bodyPr/>
        <a:lstStyle/>
        <a:p>
          <a:r>
            <a:rPr lang="pl-PL"/>
            <a:t>-Rozpoznawanie roślin na podstawie zdjęcia</a:t>
          </a:r>
          <a:endParaRPr lang="en-US"/>
        </a:p>
      </dgm:t>
    </dgm:pt>
    <dgm:pt modelId="{22019616-74CB-4A47-90B8-1D4032270E09}" type="parTrans" cxnId="{AF62D085-F4A4-4404-88B0-D70265577C0E}">
      <dgm:prSet/>
      <dgm:spPr/>
      <dgm:t>
        <a:bodyPr/>
        <a:lstStyle/>
        <a:p>
          <a:endParaRPr lang="en-US"/>
        </a:p>
      </dgm:t>
    </dgm:pt>
    <dgm:pt modelId="{609B6725-FB8F-4000-8ED7-EFBF8B3B200F}" type="sibTrans" cxnId="{AF62D085-F4A4-4404-88B0-D70265577C0E}">
      <dgm:prSet/>
      <dgm:spPr/>
      <dgm:t>
        <a:bodyPr/>
        <a:lstStyle/>
        <a:p>
          <a:endParaRPr lang="en-US"/>
        </a:p>
      </dgm:t>
    </dgm:pt>
    <dgm:pt modelId="{B2D8306E-7D8A-4B52-830B-0FF4E10D014D}">
      <dgm:prSet/>
      <dgm:spPr/>
      <dgm:t>
        <a:bodyPr/>
        <a:lstStyle/>
        <a:p>
          <a:r>
            <a:rPr lang="pl-PL"/>
            <a:t>-Pokazuje precyzję dopasowanie rośliny do danego gatunku.</a:t>
          </a:r>
          <a:endParaRPr lang="en-US"/>
        </a:p>
      </dgm:t>
    </dgm:pt>
    <dgm:pt modelId="{ED56E6E7-8832-48FF-A96C-A6D08D780BD1}" type="parTrans" cxnId="{BA13E008-443A-4EC1-9C24-4C1C8D0BBFDA}">
      <dgm:prSet/>
      <dgm:spPr/>
      <dgm:t>
        <a:bodyPr/>
        <a:lstStyle/>
        <a:p>
          <a:endParaRPr lang="en-US"/>
        </a:p>
      </dgm:t>
    </dgm:pt>
    <dgm:pt modelId="{BCCF57FA-F240-44C2-9BD4-08CC1BC6E14C}" type="sibTrans" cxnId="{BA13E008-443A-4EC1-9C24-4C1C8D0BBFDA}">
      <dgm:prSet/>
      <dgm:spPr/>
      <dgm:t>
        <a:bodyPr/>
        <a:lstStyle/>
        <a:p>
          <a:endParaRPr lang="en-US"/>
        </a:p>
      </dgm:t>
    </dgm:pt>
    <dgm:pt modelId="{6CD58822-5333-45EB-ACCE-5B4FAB5B7A45}">
      <dgm:prSet/>
      <dgm:spPr/>
      <dgm:t>
        <a:bodyPr/>
        <a:lstStyle/>
        <a:p>
          <a:r>
            <a:rPr lang="pl-PL"/>
            <a:t>Wady:</a:t>
          </a:r>
          <a:endParaRPr lang="en-US"/>
        </a:p>
      </dgm:t>
    </dgm:pt>
    <dgm:pt modelId="{B13EF999-71BD-4752-8B12-0828A3A5B242}" type="parTrans" cxnId="{2FB9A594-DC5E-4D6A-860B-D9FC97E4A4DE}">
      <dgm:prSet/>
      <dgm:spPr/>
      <dgm:t>
        <a:bodyPr/>
        <a:lstStyle/>
        <a:p>
          <a:endParaRPr lang="en-US"/>
        </a:p>
      </dgm:t>
    </dgm:pt>
    <dgm:pt modelId="{C6694B8C-C4A3-4CCA-BED3-82FF5E3D58FF}" type="sibTrans" cxnId="{2FB9A594-DC5E-4D6A-860B-D9FC97E4A4DE}">
      <dgm:prSet/>
      <dgm:spPr/>
      <dgm:t>
        <a:bodyPr/>
        <a:lstStyle/>
        <a:p>
          <a:endParaRPr lang="en-US"/>
        </a:p>
      </dgm:t>
    </dgm:pt>
    <dgm:pt modelId="{FF41EAC1-472B-4F19-94D5-C4DFF0650663}">
      <dgm:prSet/>
      <dgm:spPr/>
      <dgm:t>
        <a:bodyPr/>
        <a:lstStyle/>
        <a:p>
          <a:r>
            <a:rPr lang="pl-PL"/>
            <a:t>-Dodatkowe funkcje są płatne</a:t>
          </a:r>
          <a:endParaRPr lang="en-US"/>
        </a:p>
      </dgm:t>
    </dgm:pt>
    <dgm:pt modelId="{CDB510E6-2E45-49CE-BBBB-DC66F7F561AF}" type="parTrans" cxnId="{14009418-95C5-4298-AA42-176448ED6C4A}">
      <dgm:prSet/>
      <dgm:spPr/>
      <dgm:t>
        <a:bodyPr/>
        <a:lstStyle/>
        <a:p>
          <a:endParaRPr lang="en-US"/>
        </a:p>
      </dgm:t>
    </dgm:pt>
    <dgm:pt modelId="{6E2AB60D-6053-442B-8A8A-1FA5E940C593}" type="sibTrans" cxnId="{14009418-95C5-4298-AA42-176448ED6C4A}">
      <dgm:prSet/>
      <dgm:spPr/>
      <dgm:t>
        <a:bodyPr/>
        <a:lstStyle/>
        <a:p>
          <a:endParaRPr lang="en-US"/>
        </a:p>
      </dgm:t>
    </dgm:pt>
    <dgm:pt modelId="{058044B1-BB20-4F46-BF4E-6EF8A188833A}">
      <dgm:prSet/>
      <dgm:spPr/>
      <dgm:t>
        <a:bodyPr/>
        <a:lstStyle/>
        <a:p>
          <a:r>
            <a:rPr lang="pl-PL"/>
            <a:t>-Niewielka liczba opcji</a:t>
          </a:r>
          <a:endParaRPr lang="en-US"/>
        </a:p>
      </dgm:t>
    </dgm:pt>
    <dgm:pt modelId="{706572C4-91AE-4754-91BA-5CD168D15D75}" type="parTrans" cxnId="{FEFDCF22-5A0E-4790-AEBF-124B646F0695}">
      <dgm:prSet/>
      <dgm:spPr/>
      <dgm:t>
        <a:bodyPr/>
        <a:lstStyle/>
        <a:p>
          <a:endParaRPr lang="en-US"/>
        </a:p>
      </dgm:t>
    </dgm:pt>
    <dgm:pt modelId="{C9C8ACFC-B3C9-43D3-A8D8-5969BB28BF8A}" type="sibTrans" cxnId="{FEFDCF22-5A0E-4790-AEBF-124B646F0695}">
      <dgm:prSet/>
      <dgm:spPr/>
      <dgm:t>
        <a:bodyPr/>
        <a:lstStyle/>
        <a:p>
          <a:endParaRPr lang="en-US"/>
        </a:p>
      </dgm:t>
    </dgm:pt>
    <dgm:pt modelId="{783F7861-C9AE-42DE-9AC3-5F3F399A8A24}" type="pres">
      <dgm:prSet presAssocID="{1B553F6D-F790-4327-9FA8-BD704E8EE070}" presName="root" presStyleCnt="0">
        <dgm:presLayoutVars>
          <dgm:dir/>
          <dgm:resizeHandles val="exact"/>
        </dgm:presLayoutVars>
      </dgm:prSet>
      <dgm:spPr/>
    </dgm:pt>
    <dgm:pt modelId="{70654EE5-E5EE-42C4-953D-7BB54C0281CE}" type="pres">
      <dgm:prSet presAssocID="{3E7B2355-6B74-433C-BEBD-D6947DE41D5A}" presName="compNode" presStyleCnt="0"/>
      <dgm:spPr/>
    </dgm:pt>
    <dgm:pt modelId="{93919098-EB98-439E-B1AB-A8498FE57600}" type="pres">
      <dgm:prSet presAssocID="{3E7B2355-6B74-433C-BEBD-D6947DE41D5A}" presName="bgRect" presStyleLbl="bgShp" presStyleIdx="0" presStyleCnt="6"/>
      <dgm:spPr/>
    </dgm:pt>
    <dgm:pt modelId="{637E6402-11A9-4ADC-BC6B-91D86A47DCC6}" type="pres">
      <dgm:prSet presAssocID="{3E7B2355-6B74-433C-BEBD-D6947DE41D5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D8ED657E-327F-4390-96F2-D65D6E921A31}" type="pres">
      <dgm:prSet presAssocID="{3E7B2355-6B74-433C-BEBD-D6947DE41D5A}" presName="spaceRect" presStyleCnt="0"/>
      <dgm:spPr/>
    </dgm:pt>
    <dgm:pt modelId="{964FB669-43DF-42EF-AD3F-26A0F8FAB560}" type="pres">
      <dgm:prSet presAssocID="{3E7B2355-6B74-433C-BEBD-D6947DE41D5A}" presName="parTx" presStyleLbl="revTx" presStyleIdx="0" presStyleCnt="6">
        <dgm:presLayoutVars>
          <dgm:chMax val="0"/>
          <dgm:chPref val="0"/>
        </dgm:presLayoutVars>
      </dgm:prSet>
      <dgm:spPr/>
    </dgm:pt>
    <dgm:pt modelId="{A2A65EE7-A569-4C00-AD4B-659DD219DD2F}" type="pres">
      <dgm:prSet presAssocID="{B1210664-C7C2-4C4D-B3F7-121E86EFE1C1}" presName="sibTrans" presStyleCnt="0"/>
      <dgm:spPr/>
    </dgm:pt>
    <dgm:pt modelId="{5E9F3340-634B-4109-8B7D-726F5EC69DA3}" type="pres">
      <dgm:prSet presAssocID="{ACD79A19-BB74-4556-8D26-167E817A2444}" presName="compNode" presStyleCnt="0"/>
      <dgm:spPr/>
    </dgm:pt>
    <dgm:pt modelId="{62A9052D-484F-43BF-B714-67F03AE4A17F}" type="pres">
      <dgm:prSet presAssocID="{ACD79A19-BB74-4556-8D26-167E817A2444}" presName="bgRect" presStyleLbl="bgShp" presStyleIdx="1" presStyleCnt="6"/>
      <dgm:spPr/>
    </dgm:pt>
    <dgm:pt modelId="{6E96CE7B-96D9-44A5-918C-092C60BAB5F6}" type="pres">
      <dgm:prSet presAssocID="{ACD79A19-BB74-4556-8D26-167E817A244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raz"/>
        </a:ext>
      </dgm:extLst>
    </dgm:pt>
    <dgm:pt modelId="{9BD5F2B6-1540-4226-818A-C07A7658DA49}" type="pres">
      <dgm:prSet presAssocID="{ACD79A19-BB74-4556-8D26-167E817A2444}" presName="spaceRect" presStyleCnt="0"/>
      <dgm:spPr/>
    </dgm:pt>
    <dgm:pt modelId="{F3A02650-94BD-4CD8-A1EF-36A8B9A63095}" type="pres">
      <dgm:prSet presAssocID="{ACD79A19-BB74-4556-8D26-167E817A2444}" presName="parTx" presStyleLbl="revTx" presStyleIdx="1" presStyleCnt="6">
        <dgm:presLayoutVars>
          <dgm:chMax val="0"/>
          <dgm:chPref val="0"/>
        </dgm:presLayoutVars>
      </dgm:prSet>
      <dgm:spPr/>
    </dgm:pt>
    <dgm:pt modelId="{811FDAF4-A42B-432B-9A06-9A2642EC4FFF}" type="pres">
      <dgm:prSet presAssocID="{609B6725-FB8F-4000-8ED7-EFBF8B3B200F}" presName="sibTrans" presStyleCnt="0"/>
      <dgm:spPr/>
    </dgm:pt>
    <dgm:pt modelId="{5752D703-DF58-489C-B1D0-0B7E3D5C59E9}" type="pres">
      <dgm:prSet presAssocID="{B2D8306E-7D8A-4B52-830B-0FF4E10D014D}" presName="compNode" presStyleCnt="0"/>
      <dgm:spPr/>
    </dgm:pt>
    <dgm:pt modelId="{4D6B17BB-6D0D-4DC7-952F-F9520FE2C593}" type="pres">
      <dgm:prSet presAssocID="{B2D8306E-7D8A-4B52-830B-0FF4E10D014D}" presName="bgRect" presStyleLbl="bgShp" presStyleIdx="2" presStyleCnt="6"/>
      <dgm:spPr/>
    </dgm:pt>
    <dgm:pt modelId="{F37B5221-3672-4D8F-8874-C1742962866D}" type="pres">
      <dgm:prSet presAssocID="{B2D8306E-7D8A-4B52-830B-0FF4E10D014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kulenty"/>
        </a:ext>
      </dgm:extLst>
    </dgm:pt>
    <dgm:pt modelId="{5BC768AD-C940-456F-B967-97D4C3C5E126}" type="pres">
      <dgm:prSet presAssocID="{B2D8306E-7D8A-4B52-830B-0FF4E10D014D}" presName="spaceRect" presStyleCnt="0"/>
      <dgm:spPr/>
    </dgm:pt>
    <dgm:pt modelId="{5832CD19-D09E-49CF-BA3E-615681762F56}" type="pres">
      <dgm:prSet presAssocID="{B2D8306E-7D8A-4B52-830B-0FF4E10D014D}" presName="parTx" presStyleLbl="revTx" presStyleIdx="2" presStyleCnt="6">
        <dgm:presLayoutVars>
          <dgm:chMax val="0"/>
          <dgm:chPref val="0"/>
        </dgm:presLayoutVars>
      </dgm:prSet>
      <dgm:spPr/>
    </dgm:pt>
    <dgm:pt modelId="{49FE5C7B-38EE-498A-AE29-229422D4BB55}" type="pres">
      <dgm:prSet presAssocID="{BCCF57FA-F240-44C2-9BD4-08CC1BC6E14C}" presName="sibTrans" presStyleCnt="0"/>
      <dgm:spPr/>
    </dgm:pt>
    <dgm:pt modelId="{0863B8D2-E190-4A20-BF32-86BD07F15D35}" type="pres">
      <dgm:prSet presAssocID="{6CD58822-5333-45EB-ACCE-5B4FAB5B7A45}" presName="compNode" presStyleCnt="0"/>
      <dgm:spPr/>
    </dgm:pt>
    <dgm:pt modelId="{01FBAE15-0A4E-4693-B4FB-FABF251E5E3B}" type="pres">
      <dgm:prSet presAssocID="{6CD58822-5333-45EB-ACCE-5B4FAB5B7A45}" presName="bgRect" presStyleLbl="bgShp" presStyleIdx="3" presStyleCnt="6"/>
      <dgm:spPr/>
    </dgm:pt>
    <dgm:pt modelId="{269E4989-3653-449D-92ED-DD0D4B1ED5E1}" type="pres">
      <dgm:prSet presAssocID="{6CD58822-5333-45EB-ACCE-5B4FAB5B7A4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strzeżenie"/>
        </a:ext>
      </dgm:extLst>
    </dgm:pt>
    <dgm:pt modelId="{92E06443-31FF-4B4B-9432-657E392EB1BC}" type="pres">
      <dgm:prSet presAssocID="{6CD58822-5333-45EB-ACCE-5B4FAB5B7A45}" presName="spaceRect" presStyleCnt="0"/>
      <dgm:spPr/>
    </dgm:pt>
    <dgm:pt modelId="{BB7F4CA7-1731-4A88-93CB-37DC527E1974}" type="pres">
      <dgm:prSet presAssocID="{6CD58822-5333-45EB-ACCE-5B4FAB5B7A45}" presName="parTx" presStyleLbl="revTx" presStyleIdx="3" presStyleCnt="6">
        <dgm:presLayoutVars>
          <dgm:chMax val="0"/>
          <dgm:chPref val="0"/>
        </dgm:presLayoutVars>
      </dgm:prSet>
      <dgm:spPr/>
    </dgm:pt>
    <dgm:pt modelId="{B1911A3E-D334-4FAD-904D-966A09A28EAE}" type="pres">
      <dgm:prSet presAssocID="{C6694B8C-C4A3-4CCA-BED3-82FF5E3D58FF}" presName="sibTrans" presStyleCnt="0"/>
      <dgm:spPr/>
    </dgm:pt>
    <dgm:pt modelId="{F128E057-1548-418F-9E62-808CE209B38B}" type="pres">
      <dgm:prSet presAssocID="{FF41EAC1-472B-4F19-94D5-C4DFF0650663}" presName="compNode" presStyleCnt="0"/>
      <dgm:spPr/>
    </dgm:pt>
    <dgm:pt modelId="{3A7024C9-F76D-4ECE-84AE-5710B9E55FEF}" type="pres">
      <dgm:prSet presAssocID="{FF41EAC1-472B-4F19-94D5-C4DFF0650663}" presName="bgRect" presStyleLbl="bgShp" presStyleIdx="4" presStyleCnt="6"/>
      <dgm:spPr/>
    </dgm:pt>
    <dgm:pt modelId="{C91096AF-CE78-4433-BF02-6DE7295B5142}" type="pres">
      <dgm:prSet presAssocID="{FF41EAC1-472B-4F19-94D5-C4DFF065066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B2331AEE-68E0-4D6C-A5D0-DCD8DD631499}" type="pres">
      <dgm:prSet presAssocID="{FF41EAC1-472B-4F19-94D5-C4DFF0650663}" presName="spaceRect" presStyleCnt="0"/>
      <dgm:spPr/>
    </dgm:pt>
    <dgm:pt modelId="{34D66007-F1AD-47CE-8E67-F0FC45378563}" type="pres">
      <dgm:prSet presAssocID="{FF41EAC1-472B-4F19-94D5-C4DFF0650663}" presName="parTx" presStyleLbl="revTx" presStyleIdx="4" presStyleCnt="6">
        <dgm:presLayoutVars>
          <dgm:chMax val="0"/>
          <dgm:chPref val="0"/>
        </dgm:presLayoutVars>
      </dgm:prSet>
      <dgm:spPr/>
    </dgm:pt>
    <dgm:pt modelId="{3CB48979-B9A9-4561-B7F0-51E666E708AE}" type="pres">
      <dgm:prSet presAssocID="{6E2AB60D-6053-442B-8A8A-1FA5E940C593}" presName="sibTrans" presStyleCnt="0"/>
      <dgm:spPr/>
    </dgm:pt>
    <dgm:pt modelId="{70E88D84-3624-4F55-A30E-C1221CE0C81D}" type="pres">
      <dgm:prSet presAssocID="{058044B1-BB20-4F46-BF4E-6EF8A188833A}" presName="compNode" presStyleCnt="0"/>
      <dgm:spPr/>
    </dgm:pt>
    <dgm:pt modelId="{AC89BE72-B7D2-43DE-AC72-C2F498737BD1}" type="pres">
      <dgm:prSet presAssocID="{058044B1-BB20-4F46-BF4E-6EF8A188833A}" presName="bgRect" presStyleLbl="bgShp" presStyleIdx="5" presStyleCnt="6"/>
      <dgm:spPr/>
    </dgm:pt>
    <dgm:pt modelId="{B5A838A1-DE30-4A38-A6B3-97F949F184E2}" type="pres">
      <dgm:prSet presAssocID="{058044B1-BB20-4F46-BF4E-6EF8A188833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C817797-3DED-4820-81F7-9E910109D8CC}" type="pres">
      <dgm:prSet presAssocID="{058044B1-BB20-4F46-BF4E-6EF8A188833A}" presName="spaceRect" presStyleCnt="0"/>
      <dgm:spPr/>
    </dgm:pt>
    <dgm:pt modelId="{54BE6E3F-4F04-451B-9A84-8FA1D49D0E2A}" type="pres">
      <dgm:prSet presAssocID="{058044B1-BB20-4F46-BF4E-6EF8A188833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A13E008-443A-4EC1-9C24-4C1C8D0BBFDA}" srcId="{1B553F6D-F790-4327-9FA8-BD704E8EE070}" destId="{B2D8306E-7D8A-4B52-830B-0FF4E10D014D}" srcOrd="2" destOrd="0" parTransId="{ED56E6E7-8832-48FF-A96C-A6D08D780BD1}" sibTransId="{BCCF57FA-F240-44C2-9BD4-08CC1BC6E14C}"/>
    <dgm:cxn modelId="{14009418-95C5-4298-AA42-176448ED6C4A}" srcId="{1B553F6D-F790-4327-9FA8-BD704E8EE070}" destId="{FF41EAC1-472B-4F19-94D5-C4DFF0650663}" srcOrd="4" destOrd="0" parTransId="{CDB510E6-2E45-49CE-BBBB-DC66F7F561AF}" sibTransId="{6E2AB60D-6053-442B-8A8A-1FA5E940C593}"/>
    <dgm:cxn modelId="{FEFDCF22-5A0E-4790-AEBF-124B646F0695}" srcId="{1B553F6D-F790-4327-9FA8-BD704E8EE070}" destId="{058044B1-BB20-4F46-BF4E-6EF8A188833A}" srcOrd="5" destOrd="0" parTransId="{706572C4-91AE-4754-91BA-5CD168D15D75}" sibTransId="{C9C8ACFC-B3C9-43D3-A8D8-5969BB28BF8A}"/>
    <dgm:cxn modelId="{1DAAF041-59D2-4DD3-9816-B1EFFAC12D17}" type="presOf" srcId="{6CD58822-5333-45EB-ACCE-5B4FAB5B7A45}" destId="{BB7F4CA7-1731-4A88-93CB-37DC527E1974}" srcOrd="0" destOrd="0" presId="urn:microsoft.com/office/officeart/2018/2/layout/IconVerticalSolidList"/>
    <dgm:cxn modelId="{052C7642-E5F5-4A30-B5DE-DDC7A6C1A94A}" type="presOf" srcId="{3E7B2355-6B74-433C-BEBD-D6947DE41D5A}" destId="{964FB669-43DF-42EF-AD3F-26A0F8FAB560}" srcOrd="0" destOrd="0" presId="urn:microsoft.com/office/officeart/2018/2/layout/IconVerticalSolidList"/>
    <dgm:cxn modelId="{FA0ED547-2DF9-4DF5-BF9D-09A76452B50C}" type="presOf" srcId="{058044B1-BB20-4F46-BF4E-6EF8A188833A}" destId="{54BE6E3F-4F04-451B-9A84-8FA1D49D0E2A}" srcOrd="0" destOrd="0" presId="urn:microsoft.com/office/officeart/2018/2/layout/IconVerticalSolidList"/>
    <dgm:cxn modelId="{AF62D085-F4A4-4404-88B0-D70265577C0E}" srcId="{1B553F6D-F790-4327-9FA8-BD704E8EE070}" destId="{ACD79A19-BB74-4556-8D26-167E817A2444}" srcOrd="1" destOrd="0" parTransId="{22019616-74CB-4A47-90B8-1D4032270E09}" sibTransId="{609B6725-FB8F-4000-8ED7-EFBF8B3B200F}"/>
    <dgm:cxn modelId="{7766448B-3F94-4AC9-8685-7FD0625B2F90}" srcId="{1B553F6D-F790-4327-9FA8-BD704E8EE070}" destId="{3E7B2355-6B74-433C-BEBD-D6947DE41D5A}" srcOrd="0" destOrd="0" parTransId="{30A06F36-78B1-4993-A70F-79901641A80F}" sibTransId="{B1210664-C7C2-4C4D-B3F7-121E86EFE1C1}"/>
    <dgm:cxn modelId="{E131AE8F-7955-42D6-8D5B-6E3D4136A02B}" type="presOf" srcId="{ACD79A19-BB74-4556-8D26-167E817A2444}" destId="{F3A02650-94BD-4CD8-A1EF-36A8B9A63095}" srcOrd="0" destOrd="0" presId="urn:microsoft.com/office/officeart/2018/2/layout/IconVerticalSolidList"/>
    <dgm:cxn modelId="{2FB9A594-DC5E-4D6A-860B-D9FC97E4A4DE}" srcId="{1B553F6D-F790-4327-9FA8-BD704E8EE070}" destId="{6CD58822-5333-45EB-ACCE-5B4FAB5B7A45}" srcOrd="3" destOrd="0" parTransId="{B13EF999-71BD-4752-8B12-0828A3A5B242}" sibTransId="{C6694B8C-C4A3-4CCA-BED3-82FF5E3D58FF}"/>
    <dgm:cxn modelId="{5CC551C0-BD64-4A02-B277-056A64667BF5}" type="presOf" srcId="{FF41EAC1-472B-4F19-94D5-C4DFF0650663}" destId="{34D66007-F1AD-47CE-8E67-F0FC45378563}" srcOrd="0" destOrd="0" presId="urn:microsoft.com/office/officeart/2018/2/layout/IconVerticalSolidList"/>
    <dgm:cxn modelId="{AF04EEE2-71E4-4675-A83D-DF7D87D1BF05}" type="presOf" srcId="{B2D8306E-7D8A-4B52-830B-0FF4E10D014D}" destId="{5832CD19-D09E-49CF-BA3E-615681762F56}" srcOrd="0" destOrd="0" presId="urn:microsoft.com/office/officeart/2018/2/layout/IconVerticalSolidList"/>
    <dgm:cxn modelId="{479238E9-D560-4DE8-9EB6-118B2C38C043}" type="presOf" srcId="{1B553F6D-F790-4327-9FA8-BD704E8EE070}" destId="{783F7861-C9AE-42DE-9AC3-5F3F399A8A24}" srcOrd="0" destOrd="0" presId="urn:microsoft.com/office/officeart/2018/2/layout/IconVerticalSolidList"/>
    <dgm:cxn modelId="{0C4C5613-CE3E-4EE7-8EE2-F17371BEC367}" type="presParOf" srcId="{783F7861-C9AE-42DE-9AC3-5F3F399A8A24}" destId="{70654EE5-E5EE-42C4-953D-7BB54C0281CE}" srcOrd="0" destOrd="0" presId="urn:microsoft.com/office/officeart/2018/2/layout/IconVerticalSolidList"/>
    <dgm:cxn modelId="{357673A6-7C0D-4C46-AF66-6B99672FEFF0}" type="presParOf" srcId="{70654EE5-E5EE-42C4-953D-7BB54C0281CE}" destId="{93919098-EB98-439E-B1AB-A8498FE57600}" srcOrd="0" destOrd="0" presId="urn:microsoft.com/office/officeart/2018/2/layout/IconVerticalSolidList"/>
    <dgm:cxn modelId="{052BFD10-F05E-4CC6-82D4-929B258BF9B1}" type="presParOf" srcId="{70654EE5-E5EE-42C4-953D-7BB54C0281CE}" destId="{637E6402-11A9-4ADC-BC6B-91D86A47DCC6}" srcOrd="1" destOrd="0" presId="urn:microsoft.com/office/officeart/2018/2/layout/IconVerticalSolidList"/>
    <dgm:cxn modelId="{B7B3D461-CC9E-4A2A-83AE-1B42B8CDF6BE}" type="presParOf" srcId="{70654EE5-E5EE-42C4-953D-7BB54C0281CE}" destId="{D8ED657E-327F-4390-96F2-D65D6E921A31}" srcOrd="2" destOrd="0" presId="urn:microsoft.com/office/officeart/2018/2/layout/IconVerticalSolidList"/>
    <dgm:cxn modelId="{0352469E-CDDC-4A1B-8212-EDFBB07EC1E7}" type="presParOf" srcId="{70654EE5-E5EE-42C4-953D-7BB54C0281CE}" destId="{964FB669-43DF-42EF-AD3F-26A0F8FAB560}" srcOrd="3" destOrd="0" presId="urn:microsoft.com/office/officeart/2018/2/layout/IconVerticalSolidList"/>
    <dgm:cxn modelId="{D49676F1-614E-49FF-A0B3-787A3330F168}" type="presParOf" srcId="{783F7861-C9AE-42DE-9AC3-5F3F399A8A24}" destId="{A2A65EE7-A569-4C00-AD4B-659DD219DD2F}" srcOrd="1" destOrd="0" presId="urn:microsoft.com/office/officeart/2018/2/layout/IconVerticalSolidList"/>
    <dgm:cxn modelId="{D2E1BF12-E389-4680-BED7-6B5EECDB0261}" type="presParOf" srcId="{783F7861-C9AE-42DE-9AC3-5F3F399A8A24}" destId="{5E9F3340-634B-4109-8B7D-726F5EC69DA3}" srcOrd="2" destOrd="0" presId="urn:microsoft.com/office/officeart/2018/2/layout/IconVerticalSolidList"/>
    <dgm:cxn modelId="{2C861BE5-4C4E-4C34-B724-B1692C02E6BF}" type="presParOf" srcId="{5E9F3340-634B-4109-8B7D-726F5EC69DA3}" destId="{62A9052D-484F-43BF-B714-67F03AE4A17F}" srcOrd="0" destOrd="0" presId="urn:microsoft.com/office/officeart/2018/2/layout/IconVerticalSolidList"/>
    <dgm:cxn modelId="{EE4BF922-572B-47F7-91F8-9130730B667D}" type="presParOf" srcId="{5E9F3340-634B-4109-8B7D-726F5EC69DA3}" destId="{6E96CE7B-96D9-44A5-918C-092C60BAB5F6}" srcOrd="1" destOrd="0" presId="urn:microsoft.com/office/officeart/2018/2/layout/IconVerticalSolidList"/>
    <dgm:cxn modelId="{DA86C0AA-53AB-4B2D-8598-153CB72BF330}" type="presParOf" srcId="{5E9F3340-634B-4109-8B7D-726F5EC69DA3}" destId="{9BD5F2B6-1540-4226-818A-C07A7658DA49}" srcOrd="2" destOrd="0" presId="urn:microsoft.com/office/officeart/2018/2/layout/IconVerticalSolidList"/>
    <dgm:cxn modelId="{70398934-CAB4-4612-8DB8-5C42F5F748C9}" type="presParOf" srcId="{5E9F3340-634B-4109-8B7D-726F5EC69DA3}" destId="{F3A02650-94BD-4CD8-A1EF-36A8B9A63095}" srcOrd="3" destOrd="0" presId="urn:microsoft.com/office/officeart/2018/2/layout/IconVerticalSolidList"/>
    <dgm:cxn modelId="{A0FB5DDA-551D-42C3-946C-4C80118521F0}" type="presParOf" srcId="{783F7861-C9AE-42DE-9AC3-5F3F399A8A24}" destId="{811FDAF4-A42B-432B-9A06-9A2642EC4FFF}" srcOrd="3" destOrd="0" presId="urn:microsoft.com/office/officeart/2018/2/layout/IconVerticalSolidList"/>
    <dgm:cxn modelId="{771B13E7-6D49-42AA-A8DE-C8458BF63AB6}" type="presParOf" srcId="{783F7861-C9AE-42DE-9AC3-5F3F399A8A24}" destId="{5752D703-DF58-489C-B1D0-0B7E3D5C59E9}" srcOrd="4" destOrd="0" presId="urn:microsoft.com/office/officeart/2018/2/layout/IconVerticalSolidList"/>
    <dgm:cxn modelId="{FFBF1DCC-84C8-47E4-BC49-91824CA057F0}" type="presParOf" srcId="{5752D703-DF58-489C-B1D0-0B7E3D5C59E9}" destId="{4D6B17BB-6D0D-4DC7-952F-F9520FE2C593}" srcOrd="0" destOrd="0" presId="urn:microsoft.com/office/officeart/2018/2/layout/IconVerticalSolidList"/>
    <dgm:cxn modelId="{BC635598-28F3-4847-AA85-90F1CF5C64D3}" type="presParOf" srcId="{5752D703-DF58-489C-B1D0-0B7E3D5C59E9}" destId="{F37B5221-3672-4D8F-8874-C1742962866D}" srcOrd="1" destOrd="0" presId="urn:microsoft.com/office/officeart/2018/2/layout/IconVerticalSolidList"/>
    <dgm:cxn modelId="{06E7F29F-ED1F-4CCF-9767-A83923AC8F9E}" type="presParOf" srcId="{5752D703-DF58-489C-B1D0-0B7E3D5C59E9}" destId="{5BC768AD-C940-456F-B967-97D4C3C5E126}" srcOrd="2" destOrd="0" presId="urn:microsoft.com/office/officeart/2018/2/layout/IconVerticalSolidList"/>
    <dgm:cxn modelId="{09C929F5-32AA-42D0-A2A6-1BA0F6D024A2}" type="presParOf" srcId="{5752D703-DF58-489C-B1D0-0B7E3D5C59E9}" destId="{5832CD19-D09E-49CF-BA3E-615681762F56}" srcOrd="3" destOrd="0" presId="urn:microsoft.com/office/officeart/2018/2/layout/IconVerticalSolidList"/>
    <dgm:cxn modelId="{2D962F45-9B15-40BA-AFEF-7B848393B5B2}" type="presParOf" srcId="{783F7861-C9AE-42DE-9AC3-5F3F399A8A24}" destId="{49FE5C7B-38EE-498A-AE29-229422D4BB55}" srcOrd="5" destOrd="0" presId="urn:microsoft.com/office/officeart/2018/2/layout/IconVerticalSolidList"/>
    <dgm:cxn modelId="{AF3FA484-D000-47D9-BEDF-043CA05E7D25}" type="presParOf" srcId="{783F7861-C9AE-42DE-9AC3-5F3F399A8A24}" destId="{0863B8D2-E190-4A20-BF32-86BD07F15D35}" srcOrd="6" destOrd="0" presId="urn:microsoft.com/office/officeart/2018/2/layout/IconVerticalSolidList"/>
    <dgm:cxn modelId="{FD558885-829F-47E0-B051-61DE7DF0783B}" type="presParOf" srcId="{0863B8D2-E190-4A20-BF32-86BD07F15D35}" destId="{01FBAE15-0A4E-4693-B4FB-FABF251E5E3B}" srcOrd="0" destOrd="0" presId="urn:microsoft.com/office/officeart/2018/2/layout/IconVerticalSolidList"/>
    <dgm:cxn modelId="{DAE2F541-59C6-4406-B700-A50859B38C24}" type="presParOf" srcId="{0863B8D2-E190-4A20-BF32-86BD07F15D35}" destId="{269E4989-3653-449D-92ED-DD0D4B1ED5E1}" srcOrd="1" destOrd="0" presId="urn:microsoft.com/office/officeart/2018/2/layout/IconVerticalSolidList"/>
    <dgm:cxn modelId="{71EAFD06-3BC8-4804-A28A-851289DADE5E}" type="presParOf" srcId="{0863B8D2-E190-4A20-BF32-86BD07F15D35}" destId="{92E06443-31FF-4B4B-9432-657E392EB1BC}" srcOrd="2" destOrd="0" presId="urn:microsoft.com/office/officeart/2018/2/layout/IconVerticalSolidList"/>
    <dgm:cxn modelId="{986AFDCB-921C-4A32-9249-C12AC5A0F56A}" type="presParOf" srcId="{0863B8D2-E190-4A20-BF32-86BD07F15D35}" destId="{BB7F4CA7-1731-4A88-93CB-37DC527E1974}" srcOrd="3" destOrd="0" presId="urn:microsoft.com/office/officeart/2018/2/layout/IconVerticalSolidList"/>
    <dgm:cxn modelId="{F4CA6E7E-490F-4D60-95EE-AC7A0FBDA381}" type="presParOf" srcId="{783F7861-C9AE-42DE-9AC3-5F3F399A8A24}" destId="{B1911A3E-D334-4FAD-904D-966A09A28EAE}" srcOrd="7" destOrd="0" presId="urn:microsoft.com/office/officeart/2018/2/layout/IconVerticalSolidList"/>
    <dgm:cxn modelId="{A50492C3-E824-4389-B1D9-AD6F0C7BDD29}" type="presParOf" srcId="{783F7861-C9AE-42DE-9AC3-5F3F399A8A24}" destId="{F128E057-1548-418F-9E62-808CE209B38B}" srcOrd="8" destOrd="0" presId="urn:microsoft.com/office/officeart/2018/2/layout/IconVerticalSolidList"/>
    <dgm:cxn modelId="{849921DE-4A56-4ADD-95F6-A4B2F0F1642A}" type="presParOf" srcId="{F128E057-1548-418F-9E62-808CE209B38B}" destId="{3A7024C9-F76D-4ECE-84AE-5710B9E55FEF}" srcOrd="0" destOrd="0" presId="urn:microsoft.com/office/officeart/2018/2/layout/IconVerticalSolidList"/>
    <dgm:cxn modelId="{5EC484B4-EA1E-4E28-9FF0-ED9F548A53DC}" type="presParOf" srcId="{F128E057-1548-418F-9E62-808CE209B38B}" destId="{C91096AF-CE78-4433-BF02-6DE7295B5142}" srcOrd="1" destOrd="0" presId="urn:microsoft.com/office/officeart/2018/2/layout/IconVerticalSolidList"/>
    <dgm:cxn modelId="{57427DCB-8306-4223-ADB3-5605D6A407D9}" type="presParOf" srcId="{F128E057-1548-418F-9E62-808CE209B38B}" destId="{B2331AEE-68E0-4D6C-A5D0-DCD8DD631499}" srcOrd="2" destOrd="0" presId="urn:microsoft.com/office/officeart/2018/2/layout/IconVerticalSolidList"/>
    <dgm:cxn modelId="{930C4E52-934A-4470-AA97-6BEE2E8F5684}" type="presParOf" srcId="{F128E057-1548-418F-9E62-808CE209B38B}" destId="{34D66007-F1AD-47CE-8E67-F0FC45378563}" srcOrd="3" destOrd="0" presId="urn:microsoft.com/office/officeart/2018/2/layout/IconVerticalSolidList"/>
    <dgm:cxn modelId="{8706537C-C10B-4325-9C7A-EAC79763F9BE}" type="presParOf" srcId="{783F7861-C9AE-42DE-9AC3-5F3F399A8A24}" destId="{3CB48979-B9A9-4561-B7F0-51E666E708AE}" srcOrd="9" destOrd="0" presId="urn:microsoft.com/office/officeart/2018/2/layout/IconVerticalSolidList"/>
    <dgm:cxn modelId="{23102B77-6324-4877-83A5-BD11F6F62B83}" type="presParOf" srcId="{783F7861-C9AE-42DE-9AC3-5F3F399A8A24}" destId="{70E88D84-3624-4F55-A30E-C1221CE0C81D}" srcOrd="10" destOrd="0" presId="urn:microsoft.com/office/officeart/2018/2/layout/IconVerticalSolidList"/>
    <dgm:cxn modelId="{A3DFC668-9A0D-4653-BEE4-8D68A10C795C}" type="presParOf" srcId="{70E88D84-3624-4F55-A30E-C1221CE0C81D}" destId="{AC89BE72-B7D2-43DE-AC72-C2F498737BD1}" srcOrd="0" destOrd="0" presId="urn:microsoft.com/office/officeart/2018/2/layout/IconVerticalSolidList"/>
    <dgm:cxn modelId="{34AFF156-64D5-4FF3-9B51-FFD877CB9CE3}" type="presParOf" srcId="{70E88D84-3624-4F55-A30E-C1221CE0C81D}" destId="{B5A838A1-DE30-4A38-A6B3-97F949F184E2}" srcOrd="1" destOrd="0" presId="urn:microsoft.com/office/officeart/2018/2/layout/IconVerticalSolidList"/>
    <dgm:cxn modelId="{F732C6A5-1191-4E6C-BFFC-B8131784C707}" type="presParOf" srcId="{70E88D84-3624-4F55-A30E-C1221CE0C81D}" destId="{AC817797-3DED-4820-81F7-9E910109D8CC}" srcOrd="2" destOrd="0" presId="urn:microsoft.com/office/officeart/2018/2/layout/IconVerticalSolidList"/>
    <dgm:cxn modelId="{B072BB25-E28E-4F69-9CDE-052AF4F4C5C5}" type="presParOf" srcId="{70E88D84-3624-4F55-A30E-C1221CE0C81D}" destId="{54BE6E3F-4F04-451B-9A84-8FA1D49D0E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19098-EB98-439E-B1AB-A8498FE57600}">
      <dsp:nvSpPr>
        <dsp:cNvPr id="0" name=""/>
        <dsp:cNvSpPr/>
      </dsp:nvSpPr>
      <dsp:spPr>
        <a:xfrm>
          <a:off x="0" y="1143"/>
          <a:ext cx="6890993" cy="3727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E6402-11A9-4ADC-BC6B-91D86A47DCC6}">
      <dsp:nvSpPr>
        <dsp:cNvPr id="0" name=""/>
        <dsp:cNvSpPr/>
      </dsp:nvSpPr>
      <dsp:spPr>
        <a:xfrm>
          <a:off x="112764" y="85017"/>
          <a:ext cx="205026" cy="2050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FB669-43DF-42EF-AD3F-26A0F8FAB560}">
      <dsp:nvSpPr>
        <dsp:cNvPr id="0" name=""/>
        <dsp:cNvSpPr/>
      </dsp:nvSpPr>
      <dsp:spPr>
        <a:xfrm>
          <a:off x="430554" y="1143"/>
          <a:ext cx="6460438" cy="37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2" tIns="39452" rIns="39452" bIns="394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>
              <a:latin typeface="Calibri"/>
              <a:ea typeface="Calibri"/>
              <a:cs typeface="Calibri"/>
            </a:rPr>
            <a:t>Zalety</a:t>
          </a:r>
          <a:endParaRPr lang="en-US" sz="1500" b="1" kern="1200">
            <a:latin typeface="Calibri"/>
            <a:ea typeface="Calibri"/>
            <a:cs typeface="Calibri"/>
          </a:endParaRPr>
        </a:p>
      </dsp:txBody>
      <dsp:txXfrm>
        <a:off x="430554" y="1143"/>
        <a:ext cx="6460438" cy="372774"/>
      </dsp:txXfrm>
    </dsp:sp>
    <dsp:sp modelId="{62A9052D-484F-43BF-B714-67F03AE4A17F}">
      <dsp:nvSpPr>
        <dsp:cNvPr id="0" name=""/>
        <dsp:cNvSpPr/>
      </dsp:nvSpPr>
      <dsp:spPr>
        <a:xfrm>
          <a:off x="0" y="476256"/>
          <a:ext cx="6890993" cy="3727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6CE7B-96D9-44A5-918C-092C60BAB5F6}">
      <dsp:nvSpPr>
        <dsp:cNvPr id="0" name=""/>
        <dsp:cNvSpPr/>
      </dsp:nvSpPr>
      <dsp:spPr>
        <a:xfrm>
          <a:off x="112764" y="550986"/>
          <a:ext cx="205026" cy="2050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02650-94BD-4CD8-A1EF-36A8B9A63095}">
      <dsp:nvSpPr>
        <dsp:cNvPr id="0" name=""/>
        <dsp:cNvSpPr/>
      </dsp:nvSpPr>
      <dsp:spPr>
        <a:xfrm>
          <a:off x="430554" y="467111"/>
          <a:ext cx="6460438" cy="37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2" tIns="39452" rIns="39452" bIns="394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latin typeface="+mj-lt"/>
              <a:ea typeface="Calibri"/>
              <a:cs typeface="Calibri"/>
            </a:rPr>
            <a:t>Poprawnie rozpoznaje rośliny na podstawie zdjęć.</a:t>
          </a:r>
          <a:endParaRPr lang="en-US" sz="1500" kern="1200">
            <a:latin typeface="+mj-lt"/>
          </a:endParaRPr>
        </a:p>
      </dsp:txBody>
      <dsp:txXfrm>
        <a:off x="430554" y="467111"/>
        <a:ext cx="6460438" cy="372774"/>
      </dsp:txXfrm>
    </dsp:sp>
    <dsp:sp modelId="{4D6B17BB-6D0D-4DC7-952F-F9520FE2C593}">
      <dsp:nvSpPr>
        <dsp:cNvPr id="0" name=""/>
        <dsp:cNvSpPr/>
      </dsp:nvSpPr>
      <dsp:spPr>
        <a:xfrm>
          <a:off x="0" y="961251"/>
          <a:ext cx="6890993" cy="3727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B5221-3672-4D8F-8874-C1742962866D}">
      <dsp:nvSpPr>
        <dsp:cNvPr id="0" name=""/>
        <dsp:cNvSpPr/>
      </dsp:nvSpPr>
      <dsp:spPr>
        <a:xfrm>
          <a:off x="112764" y="1016954"/>
          <a:ext cx="205026" cy="2050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2CD19-D09E-49CF-BA3E-615681762F56}">
      <dsp:nvSpPr>
        <dsp:cNvPr id="0" name=""/>
        <dsp:cNvSpPr/>
      </dsp:nvSpPr>
      <dsp:spPr>
        <a:xfrm>
          <a:off x="430554" y="933080"/>
          <a:ext cx="6460438" cy="37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2" tIns="39452" rIns="39452" bIns="394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Automatyczne dostosowywanie częstości podlewania i nawożenia </a:t>
          </a:r>
        </a:p>
      </dsp:txBody>
      <dsp:txXfrm>
        <a:off x="430554" y="933080"/>
        <a:ext cx="6460438" cy="372774"/>
      </dsp:txXfrm>
    </dsp:sp>
    <dsp:sp modelId="{92B5E6DD-B8C9-49B9-A743-C90FB3A87D3F}">
      <dsp:nvSpPr>
        <dsp:cNvPr id="0" name=""/>
        <dsp:cNvSpPr/>
      </dsp:nvSpPr>
      <dsp:spPr>
        <a:xfrm>
          <a:off x="0" y="1399049"/>
          <a:ext cx="6890993" cy="3727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2925C-811D-4AA0-A511-059522E0FF46}">
      <dsp:nvSpPr>
        <dsp:cNvPr id="0" name=""/>
        <dsp:cNvSpPr/>
      </dsp:nvSpPr>
      <dsp:spPr>
        <a:xfrm>
          <a:off x="112764" y="1482923"/>
          <a:ext cx="205026" cy="2050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FD5F8-E9C7-42E4-ABFE-1CB6F0F017A6}">
      <dsp:nvSpPr>
        <dsp:cNvPr id="0" name=""/>
        <dsp:cNvSpPr/>
      </dsp:nvSpPr>
      <dsp:spPr>
        <a:xfrm>
          <a:off x="430554" y="1399049"/>
          <a:ext cx="6460438" cy="37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2" tIns="39452" rIns="39452" bIns="394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Natychmiastowe wskazówki dotyczące rośliny po jej dodaniu</a:t>
          </a:r>
        </a:p>
      </dsp:txBody>
      <dsp:txXfrm>
        <a:off x="430554" y="1399049"/>
        <a:ext cx="6460438" cy="372774"/>
      </dsp:txXfrm>
    </dsp:sp>
    <dsp:sp modelId="{AC7DDB78-B2CB-4411-AF2B-B437B13298A6}">
      <dsp:nvSpPr>
        <dsp:cNvPr id="0" name=""/>
        <dsp:cNvSpPr/>
      </dsp:nvSpPr>
      <dsp:spPr>
        <a:xfrm>
          <a:off x="0" y="1865017"/>
          <a:ext cx="6890993" cy="3727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E20F3-EFF8-433E-A7B2-EB7FCE25C91A}">
      <dsp:nvSpPr>
        <dsp:cNvPr id="0" name=""/>
        <dsp:cNvSpPr/>
      </dsp:nvSpPr>
      <dsp:spPr>
        <a:xfrm>
          <a:off x="112764" y="1948892"/>
          <a:ext cx="205026" cy="205026"/>
        </a:xfrm>
        <a:prstGeom prst="rect">
          <a:avLst/>
        </a:prstGeom>
        <a:blipFill>
          <a:blip xmlns:r="http://schemas.openxmlformats.org/officeDocument/2006/relationships" r:embed="rId9"/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D16F9-207A-4E8E-A400-F4A61AC0D34A}">
      <dsp:nvSpPr>
        <dsp:cNvPr id="0" name=""/>
        <dsp:cNvSpPr/>
      </dsp:nvSpPr>
      <dsp:spPr>
        <a:xfrm>
          <a:off x="430554" y="1865017"/>
          <a:ext cx="6460438" cy="37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2" tIns="39452" rIns="39452" bIns="394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/>
            <a:t>Pomiar natężenia światła</a:t>
          </a:r>
          <a:r>
            <a:rPr lang="pl-PL" sz="1500" kern="1200">
              <a:latin typeface="Calibri"/>
              <a:ea typeface="Calibri"/>
              <a:cs typeface="Calibri"/>
            </a:rPr>
            <a:t>.</a:t>
          </a:r>
          <a:endParaRPr lang="en-US" sz="1500" kern="1200"/>
        </a:p>
      </dsp:txBody>
      <dsp:txXfrm>
        <a:off x="430554" y="1865017"/>
        <a:ext cx="6460438" cy="372774"/>
      </dsp:txXfrm>
    </dsp:sp>
    <dsp:sp modelId="{01FBAE15-0A4E-4693-B4FB-FABF251E5E3B}">
      <dsp:nvSpPr>
        <dsp:cNvPr id="0" name=""/>
        <dsp:cNvSpPr/>
      </dsp:nvSpPr>
      <dsp:spPr>
        <a:xfrm>
          <a:off x="0" y="2841963"/>
          <a:ext cx="6890993" cy="3727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E4989-3653-449D-92ED-DD0D4B1ED5E1}">
      <dsp:nvSpPr>
        <dsp:cNvPr id="0" name=""/>
        <dsp:cNvSpPr/>
      </dsp:nvSpPr>
      <dsp:spPr>
        <a:xfrm>
          <a:off x="111202" y="2953378"/>
          <a:ext cx="205026" cy="205026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F4CA7-1731-4A88-93CB-37DC527E1974}">
      <dsp:nvSpPr>
        <dsp:cNvPr id="0" name=""/>
        <dsp:cNvSpPr/>
      </dsp:nvSpPr>
      <dsp:spPr>
        <a:xfrm>
          <a:off x="430554" y="2851391"/>
          <a:ext cx="6460438" cy="37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2" tIns="39452" rIns="39452" bIns="394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b="1" kern="1200">
              <a:latin typeface="Calibri"/>
              <a:ea typeface="Calibri"/>
              <a:cs typeface="Calibri"/>
            </a:rPr>
            <a:t>Wady</a:t>
          </a:r>
          <a:endParaRPr lang="en-US" sz="1500" kern="1200"/>
        </a:p>
      </dsp:txBody>
      <dsp:txXfrm>
        <a:off x="430554" y="2851391"/>
        <a:ext cx="6460438" cy="372774"/>
      </dsp:txXfrm>
    </dsp:sp>
    <dsp:sp modelId="{BB04C424-4844-47B2-8510-0AF8102C42A3}">
      <dsp:nvSpPr>
        <dsp:cNvPr id="0" name=""/>
        <dsp:cNvSpPr/>
      </dsp:nvSpPr>
      <dsp:spPr>
        <a:xfrm>
          <a:off x="0" y="3294259"/>
          <a:ext cx="6890993" cy="3727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D1B0E-008E-4B5F-9467-2C43C9A298C3}">
      <dsp:nvSpPr>
        <dsp:cNvPr id="0" name=""/>
        <dsp:cNvSpPr/>
      </dsp:nvSpPr>
      <dsp:spPr>
        <a:xfrm>
          <a:off x="111202" y="3361597"/>
          <a:ext cx="205026" cy="205026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A1800-657D-4ACF-85D4-BBDA3A794663}">
      <dsp:nvSpPr>
        <dsp:cNvPr id="0" name=""/>
        <dsp:cNvSpPr/>
      </dsp:nvSpPr>
      <dsp:spPr>
        <a:xfrm>
          <a:off x="316205" y="3294259"/>
          <a:ext cx="6460438" cy="37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2" tIns="39452" rIns="39452" bIns="394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latin typeface="+mj-lt"/>
              <a:ea typeface="Calibri"/>
              <a:cs typeface="Calibri"/>
            </a:rPr>
            <a:t>Dostępna tylko po angielsku.</a:t>
          </a:r>
          <a:endParaRPr lang="pl-PL" sz="1500" kern="1200">
            <a:latin typeface="+mj-lt"/>
          </a:endParaRPr>
        </a:p>
      </dsp:txBody>
      <dsp:txXfrm>
        <a:off x="316205" y="3294259"/>
        <a:ext cx="6460438" cy="372774"/>
      </dsp:txXfrm>
    </dsp:sp>
    <dsp:sp modelId="{F539F459-59A6-4022-9AA5-DB3ACF33D1D4}">
      <dsp:nvSpPr>
        <dsp:cNvPr id="0" name=""/>
        <dsp:cNvSpPr/>
      </dsp:nvSpPr>
      <dsp:spPr>
        <a:xfrm>
          <a:off x="0" y="3746744"/>
          <a:ext cx="6890993" cy="3727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A55F9-B589-4D5D-9ACC-64668FA50E98}">
      <dsp:nvSpPr>
        <dsp:cNvPr id="0" name=""/>
        <dsp:cNvSpPr/>
      </dsp:nvSpPr>
      <dsp:spPr>
        <a:xfrm>
          <a:off x="111202" y="3836990"/>
          <a:ext cx="205026" cy="20502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62E82-89BC-42B6-964C-5CB0ECDFBA8B}">
      <dsp:nvSpPr>
        <dsp:cNvPr id="0" name=""/>
        <dsp:cNvSpPr/>
      </dsp:nvSpPr>
      <dsp:spPr>
        <a:xfrm>
          <a:off x="316205" y="3734263"/>
          <a:ext cx="6460438" cy="37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2" tIns="39452" rIns="39452" bIns="394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latin typeface="+mj-lt"/>
              <a:ea typeface="Calibri"/>
              <a:cs typeface="Calibri"/>
            </a:rPr>
            <a:t>Błędnie diagnoza chorób roślin</a:t>
          </a:r>
          <a:r>
            <a:rPr lang="pl-PL" sz="1500" kern="1200">
              <a:latin typeface="Calibri"/>
              <a:ea typeface="Calibri"/>
              <a:cs typeface="Calibri"/>
            </a:rPr>
            <a:t>.</a:t>
          </a:r>
          <a:endParaRPr lang="pl-PL" sz="1500" kern="1200"/>
        </a:p>
      </dsp:txBody>
      <dsp:txXfrm>
        <a:off x="316205" y="3734263"/>
        <a:ext cx="6460438" cy="372774"/>
      </dsp:txXfrm>
    </dsp:sp>
    <dsp:sp modelId="{8B2E3C62-9943-454D-93A9-D8D2AAABA80E}">
      <dsp:nvSpPr>
        <dsp:cNvPr id="0" name=""/>
        <dsp:cNvSpPr/>
      </dsp:nvSpPr>
      <dsp:spPr>
        <a:xfrm>
          <a:off x="0" y="2384349"/>
          <a:ext cx="6890993" cy="3727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0E267-E710-481C-B9BA-44AAEC05206B}">
      <dsp:nvSpPr>
        <dsp:cNvPr id="0" name=""/>
        <dsp:cNvSpPr/>
      </dsp:nvSpPr>
      <dsp:spPr>
        <a:xfrm>
          <a:off x="96393" y="2456122"/>
          <a:ext cx="205026" cy="20502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F2AB4-3039-4E35-A21F-6DDDFF682B37}">
      <dsp:nvSpPr>
        <dsp:cNvPr id="0" name=""/>
        <dsp:cNvSpPr/>
      </dsp:nvSpPr>
      <dsp:spPr>
        <a:xfrm>
          <a:off x="430554" y="2384349"/>
          <a:ext cx="6460438" cy="37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2" tIns="39452" rIns="39452" bIns="394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 err="1">
              <a:latin typeface="Calibri"/>
              <a:ea typeface="Calibri"/>
              <a:cs typeface="Calibri"/>
            </a:rPr>
            <a:t>Chatbot</a:t>
          </a:r>
          <a:endParaRPr lang="pl-PL" sz="1500" kern="1200"/>
        </a:p>
      </dsp:txBody>
      <dsp:txXfrm>
        <a:off x="430554" y="2384349"/>
        <a:ext cx="6460438" cy="372774"/>
      </dsp:txXfrm>
    </dsp:sp>
    <dsp:sp modelId="{3A7024C9-F76D-4ECE-84AE-5710B9E55FEF}">
      <dsp:nvSpPr>
        <dsp:cNvPr id="0" name=""/>
        <dsp:cNvSpPr/>
      </dsp:nvSpPr>
      <dsp:spPr>
        <a:xfrm>
          <a:off x="0" y="4194860"/>
          <a:ext cx="6890993" cy="3727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096AF-CE78-4433-BF02-6DE7295B5142}">
      <dsp:nvSpPr>
        <dsp:cNvPr id="0" name=""/>
        <dsp:cNvSpPr/>
      </dsp:nvSpPr>
      <dsp:spPr>
        <a:xfrm>
          <a:off x="112764" y="4278735"/>
          <a:ext cx="205026" cy="205026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66007-F1AD-47CE-8E67-F0FC45378563}">
      <dsp:nvSpPr>
        <dsp:cNvPr id="0" name=""/>
        <dsp:cNvSpPr/>
      </dsp:nvSpPr>
      <dsp:spPr>
        <a:xfrm>
          <a:off x="430554" y="4194860"/>
          <a:ext cx="6460438" cy="372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52" tIns="39452" rIns="39452" bIns="3945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500" kern="1200">
              <a:latin typeface="+mj-lt"/>
              <a:ea typeface="Calibri"/>
              <a:cs typeface="Calibri"/>
            </a:rPr>
            <a:t>Dodatkowe funkcje są płatna.</a:t>
          </a:r>
          <a:endParaRPr lang="en-US" sz="1500" kern="1200">
            <a:latin typeface="+mj-lt"/>
          </a:endParaRPr>
        </a:p>
      </dsp:txBody>
      <dsp:txXfrm>
        <a:off x="430554" y="4194860"/>
        <a:ext cx="6460438" cy="3727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19098-EB98-439E-B1AB-A8498FE57600}">
      <dsp:nvSpPr>
        <dsp:cNvPr id="0" name=""/>
        <dsp:cNvSpPr/>
      </dsp:nvSpPr>
      <dsp:spPr>
        <a:xfrm>
          <a:off x="0" y="1147"/>
          <a:ext cx="6228507" cy="3742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E6402-11A9-4ADC-BC6B-91D86A47DCC6}">
      <dsp:nvSpPr>
        <dsp:cNvPr id="0" name=""/>
        <dsp:cNvSpPr/>
      </dsp:nvSpPr>
      <dsp:spPr>
        <a:xfrm>
          <a:off x="113199" y="85345"/>
          <a:ext cx="205817" cy="2058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FB669-43DF-42EF-AD3F-26A0F8FAB560}">
      <dsp:nvSpPr>
        <dsp:cNvPr id="0" name=""/>
        <dsp:cNvSpPr/>
      </dsp:nvSpPr>
      <dsp:spPr>
        <a:xfrm>
          <a:off x="432216" y="1147"/>
          <a:ext cx="5796290" cy="374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4" tIns="39604" rIns="39604" bIns="396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>
              <a:latin typeface="Calibri"/>
              <a:ea typeface="Calibri"/>
              <a:cs typeface="Calibri"/>
            </a:rPr>
            <a:t>Zalety</a:t>
          </a:r>
          <a:endParaRPr lang="en-US" sz="1400" b="1" kern="1200">
            <a:latin typeface="Calibri"/>
            <a:ea typeface="Calibri"/>
            <a:cs typeface="Calibri"/>
          </a:endParaRPr>
        </a:p>
      </dsp:txBody>
      <dsp:txXfrm>
        <a:off x="432216" y="1147"/>
        <a:ext cx="5796290" cy="374213"/>
      </dsp:txXfrm>
    </dsp:sp>
    <dsp:sp modelId="{62A9052D-484F-43BF-B714-67F03AE4A17F}">
      <dsp:nvSpPr>
        <dsp:cNvPr id="0" name=""/>
        <dsp:cNvSpPr/>
      </dsp:nvSpPr>
      <dsp:spPr>
        <a:xfrm>
          <a:off x="0" y="468914"/>
          <a:ext cx="6228507" cy="3742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6CE7B-96D9-44A5-918C-092C60BAB5F6}">
      <dsp:nvSpPr>
        <dsp:cNvPr id="0" name=""/>
        <dsp:cNvSpPr/>
      </dsp:nvSpPr>
      <dsp:spPr>
        <a:xfrm>
          <a:off x="113199" y="553113"/>
          <a:ext cx="205817" cy="2058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02650-94BD-4CD8-A1EF-36A8B9A63095}">
      <dsp:nvSpPr>
        <dsp:cNvPr id="0" name=""/>
        <dsp:cNvSpPr/>
      </dsp:nvSpPr>
      <dsp:spPr>
        <a:xfrm>
          <a:off x="432216" y="468914"/>
          <a:ext cx="5796290" cy="374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4" tIns="39604" rIns="39604" bIns="396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>
              <a:latin typeface="+mj-lt"/>
              <a:ea typeface="Calibri"/>
              <a:cs typeface="Calibri"/>
            </a:rPr>
            <a:t>Poprawnie rozpoznaje rośliny na podstawie zdjęć.</a:t>
          </a:r>
          <a:endParaRPr lang="en-US" sz="1400" kern="1200">
            <a:latin typeface="+mj-lt"/>
          </a:endParaRPr>
        </a:p>
      </dsp:txBody>
      <dsp:txXfrm>
        <a:off x="432216" y="468914"/>
        <a:ext cx="5796290" cy="374213"/>
      </dsp:txXfrm>
    </dsp:sp>
    <dsp:sp modelId="{4D6B17BB-6D0D-4DC7-952F-F9520FE2C593}">
      <dsp:nvSpPr>
        <dsp:cNvPr id="0" name=""/>
        <dsp:cNvSpPr/>
      </dsp:nvSpPr>
      <dsp:spPr>
        <a:xfrm>
          <a:off x="0" y="936682"/>
          <a:ext cx="6228507" cy="3742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B5221-3672-4D8F-8874-C1742962866D}">
      <dsp:nvSpPr>
        <dsp:cNvPr id="0" name=""/>
        <dsp:cNvSpPr/>
      </dsp:nvSpPr>
      <dsp:spPr>
        <a:xfrm>
          <a:off x="113199" y="1020880"/>
          <a:ext cx="205817" cy="2058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2CD19-D09E-49CF-BA3E-615681762F56}">
      <dsp:nvSpPr>
        <dsp:cNvPr id="0" name=""/>
        <dsp:cNvSpPr/>
      </dsp:nvSpPr>
      <dsp:spPr>
        <a:xfrm>
          <a:off x="432216" y="936682"/>
          <a:ext cx="5796290" cy="374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4" tIns="39604" rIns="39604" bIns="396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>
              <a:latin typeface="+mj-lt"/>
              <a:ea typeface="Calibri"/>
              <a:cs typeface="Calibri"/>
            </a:rPr>
            <a:t>Natychmiastowe wskazówki dotyczące rośliny po dodaniu rośliny</a:t>
          </a:r>
          <a:r>
            <a:rPr lang="pl-PL" sz="1400" kern="1200">
              <a:latin typeface="Calibri"/>
              <a:ea typeface="Calibri"/>
              <a:cs typeface="Calibri"/>
            </a:rPr>
            <a:t>.</a:t>
          </a:r>
          <a:endParaRPr lang="pl-PL" sz="1400" kern="1200"/>
        </a:p>
      </dsp:txBody>
      <dsp:txXfrm>
        <a:off x="432216" y="936682"/>
        <a:ext cx="5796290" cy="374213"/>
      </dsp:txXfrm>
    </dsp:sp>
    <dsp:sp modelId="{92B5E6DD-B8C9-49B9-A743-C90FB3A87D3F}">
      <dsp:nvSpPr>
        <dsp:cNvPr id="0" name=""/>
        <dsp:cNvSpPr/>
      </dsp:nvSpPr>
      <dsp:spPr>
        <a:xfrm>
          <a:off x="0" y="1350154"/>
          <a:ext cx="6228507" cy="3742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02925C-811D-4AA0-A511-059522E0FF46}">
      <dsp:nvSpPr>
        <dsp:cNvPr id="0" name=""/>
        <dsp:cNvSpPr/>
      </dsp:nvSpPr>
      <dsp:spPr>
        <a:xfrm>
          <a:off x="113199" y="1488647"/>
          <a:ext cx="205817" cy="2058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FD5F8-E9C7-42E4-ABFE-1CB6F0F017A6}">
      <dsp:nvSpPr>
        <dsp:cNvPr id="0" name=""/>
        <dsp:cNvSpPr/>
      </dsp:nvSpPr>
      <dsp:spPr>
        <a:xfrm>
          <a:off x="432216" y="1404449"/>
          <a:ext cx="5796290" cy="374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4" tIns="39604" rIns="39604" bIns="396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>
              <a:latin typeface="+mj-lt"/>
              <a:ea typeface="Calibri"/>
              <a:cs typeface="Calibri"/>
            </a:rPr>
            <a:t>Rozpoznaje choroby i daje rady jak je leczyć.</a:t>
          </a:r>
          <a:endParaRPr lang="pl-PL" sz="1400" kern="1200">
            <a:latin typeface="+mj-lt"/>
          </a:endParaRPr>
        </a:p>
      </dsp:txBody>
      <dsp:txXfrm>
        <a:off x="432216" y="1404449"/>
        <a:ext cx="5796290" cy="374213"/>
      </dsp:txXfrm>
    </dsp:sp>
    <dsp:sp modelId="{AC7DDB78-B2CB-4411-AF2B-B437B13298A6}">
      <dsp:nvSpPr>
        <dsp:cNvPr id="0" name=""/>
        <dsp:cNvSpPr/>
      </dsp:nvSpPr>
      <dsp:spPr>
        <a:xfrm>
          <a:off x="0" y="1872216"/>
          <a:ext cx="6228507" cy="3742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E20F3-EFF8-433E-A7B2-EB7FCE25C91A}">
      <dsp:nvSpPr>
        <dsp:cNvPr id="0" name=""/>
        <dsp:cNvSpPr/>
      </dsp:nvSpPr>
      <dsp:spPr>
        <a:xfrm>
          <a:off x="113199" y="1956414"/>
          <a:ext cx="205817" cy="2058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D16F9-207A-4E8E-A400-F4A61AC0D34A}">
      <dsp:nvSpPr>
        <dsp:cNvPr id="0" name=""/>
        <dsp:cNvSpPr/>
      </dsp:nvSpPr>
      <dsp:spPr>
        <a:xfrm>
          <a:off x="432216" y="1872216"/>
          <a:ext cx="5796290" cy="374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4" tIns="39604" rIns="39604" bIns="396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>
              <a:latin typeface="+mj-lt"/>
              <a:ea typeface="Calibri"/>
              <a:cs typeface="Calibri"/>
            </a:rPr>
            <a:t>Na podstawie lokalizacji daje rady dotyczące klimatu.</a:t>
          </a:r>
          <a:endParaRPr lang="en-US" sz="1400" kern="1200">
            <a:latin typeface="+mj-lt"/>
          </a:endParaRPr>
        </a:p>
      </dsp:txBody>
      <dsp:txXfrm>
        <a:off x="432216" y="1872216"/>
        <a:ext cx="5796290" cy="374213"/>
      </dsp:txXfrm>
    </dsp:sp>
    <dsp:sp modelId="{01FBAE15-0A4E-4693-B4FB-FABF251E5E3B}">
      <dsp:nvSpPr>
        <dsp:cNvPr id="0" name=""/>
        <dsp:cNvSpPr/>
      </dsp:nvSpPr>
      <dsp:spPr>
        <a:xfrm>
          <a:off x="0" y="2339983"/>
          <a:ext cx="6228507" cy="3742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E4989-3653-449D-92ED-DD0D4B1ED5E1}">
      <dsp:nvSpPr>
        <dsp:cNvPr id="0" name=""/>
        <dsp:cNvSpPr/>
      </dsp:nvSpPr>
      <dsp:spPr>
        <a:xfrm>
          <a:off x="113199" y="2424181"/>
          <a:ext cx="205817" cy="205817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F4CA7-1731-4A88-93CB-37DC527E1974}">
      <dsp:nvSpPr>
        <dsp:cNvPr id="0" name=""/>
        <dsp:cNvSpPr/>
      </dsp:nvSpPr>
      <dsp:spPr>
        <a:xfrm>
          <a:off x="432216" y="2339983"/>
          <a:ext cx="5796290" cy="374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4" tIns="39604" rIns="39604" bIns="396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b="1" kern="1200">
              <a:latin typeface="Calibri"/>
              <a:ea typeface="Calibri"/>
              <a:cs typeface="Calibri"/>
            </a:rPr>
            <a:t>Wady</a:t>
          </a:r>
          <a:endParaRPr lang="en-US" sz="1400" kern="1200"/>
        </a:p>
      </dsp:txBody>
      <dsp:txXfrm>
        <a:off x="432216" y="2339983"/>
        <a:ext cx="5796290" cy="374213"/>
      </dsp:txXfrm>
    </dsp:sp>
    <dsp:sp modelId="{BB04C424-4844-47B2-8510-0AF8102C42A3}">
      <dsp:nvSpPr>
        <dsp:cNvPr id="0" name=""/>
        <dsp:cNvSpPr/>
      </dsp:nvSpPr>
      <dsp:spPr>
        <a:xfrm>
          <a:off x="0" y="2807750"/>
          <a:ext cx="6228507" cy="3742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D1B0E-008E-4B5F-9467-2C43C9A298C3}">
      <dsp:nvSpPr>
        <dsp:cNvPr id="0" name=""/>
        <dsp:cNvSpPr/>
      </dsp:nvSpPr>
      <dsp:spPr>
        <a:xfrm>
          <a:off x="113199" y="2891949"/>
          <a:ext cx="205817" cy="205817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A1800-657D-4ACF-85D4-BBDA3A794663}">
      <dsp:nvSpPr>
        <dsp:cNvPr id="0" name=""/>
        <dsp:cNvSpPr/>
      </dsp:nvSpPr>
      <dsp:spPr>
        <a:xfrm>
          <a:off x="432216" y="2807750"/>
          <a:ext cx="5796290" cy="374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4" tIns="39604" rIns="39604" bIns="396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>
              <a:latin typeface="+mj-lt"/>
              <a:ea typeface="Calibri"/>
              <a:cs typeface="Calibri"/>
            </a:rPr>
            <a:t>Dostępna tylko po angielsku.</a:t>
          </a:r>
          <a:endParaRPr lang="pl-PL" sz="1400" kern="1200">
            <a:latin typeface="+mj-lt"/>
          </a:endParaRPr>
        </a:p>
      </dsp:txBody>
      <dsp:txXfrm>
        <a:off x="432216" y="2807750"/>
        <a:ext cx="5796290" cy="374213"/>
      </dsp:txXfrm>
    </dsp:sp>
    <dsp:sp modelId="{F539F459-59A6-4022-9AA5-DB3ACF33D1D4}">
      <dsp:nvSpPr>
        <dsp:cNvPr id="0" name=""/>
        <dsp:cNvSpPr/>
      </dsp:nvSpPr>
      <dsp:spPr>
        <a:xfrm>
          <a:off x="0" y="3275518"/>
          <a:ext cx="6228507" cy="3742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EA55F9-B589-4D5D-9ACC-64668FA50E98}">
      <dsp:nvSpPr>
        <dsp:cNvPr id="0" name=""/>
        <dsp:cNvSpPr/>
      </dsp:nvSpPr>
      <dsp:spPr>
        <a:xfrm>
          <a:off x="113199" y="3359716"/>
          <a:ext cx="205817" cy="2058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62E82-89BC-42B6-964C-5CB0ECDFBA8B}">
      <dsp:nvSpPr>
        <dsp:cNvPr id="0" name=""/>
        <dsp:cNvSpPr/>
      </dsp:nvSpPr>
      <dsp:spPr>
        <a:xfrm>
          <a:off x="432216" y="3275518"/>
          <a:ext cx="5796290" cy="374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4" tIns="39604" rIns="39604" bIns="396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>
              <a:latin typeface="+mj-lt"/>
              <a:ea typeface="Calibri"/>
              <a:cs typeface="Calibri"/>
            </a:rPr>
            <a:t>Błędnie rozpoznaje choroby.</a:t>
          </a:r>
          <a:endParaRPr lang="pl-PL" sz="1400" kern="1200">
            <a:latin typeface="+mj-lt"/>
          </a:endParaRPr>
        </a:p>
      </dsp:txBody>
      <dsp:txXfrm>
        <a:off x="432216" y="3275518"/>
        <a:ext cx="5796290" cy="374213"/>
      </dsp:txXfrm>
    </dsp:sp>
    <dsp:sp modelId="{8B2E3C62-9943-454D-93A9-D8D2AAABA80E}">
      <dsp:nvSpPr>
        <dsp:cNvPr id="0" name=""/>
        <dsp:cNvSpPr/>
      </dsp:nvSpPr>
      <dsp:spPr>
        <a:xfrm>
          <a:off x="0" y="3743285"/>
          <a:ext cx="6228507" cy="3742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0E267-E710-481C-B9BA-44AAEC05206B}">
      <dsp:nvSpPr>
        <dsp:cNvPr id="0" name=""/>
        <dsp:cNvSpPr/>
      </dsp:nvSpPr>
      <dsp:spPr>
        <a:xfrm>
          <a:off x="113199" y="3827483"/>
          <a:ext cx="205817" cy="2058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F2AB4-3039-4E35-A21F-6DDDFF682B37}">
      <dsp:nvSpPr>
        <dsp:cNvPr id="0" name=""/>
        <dsp:cNvSpPr/>
      </dsp:nvSpPr>
      <dsp:spPr>
        <a:xfrm>
          <a:off x="432216" y="3743285"/>
          <a:ext cx="5796290" cy="374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4" tIns="39604" rIns="39604" bIns="396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>
              <a:latin typeface="+mj-lt"/>
              <a:ea typeface="Calibri"/>
              <a:cs typeface="Calibri"/>
            </a:rPr>
            <a:t>Błędnie rozpoznaje rośliny.</a:t>
          </a:r>
          <a:endParaRPr lang="pl-PL" sz="1400" kern="1200">
            <a:latin typeface="+mj-lt"/>
          </a:endParaRPr>
        </a:p>
      </dsp:txBody>
      <dsp:txXfrm>
        <a:off x="432216" y="3743285"/>
        <a:ext cx="5796290" cy="374213"/>
      </dsp:txXfrm>
    </dsp:sp>
    <dsp:sp modelId="{3A7024C9-F76D-4ECE-84AE-5710B9E55FEF}">
      <dsp:nvSpPr>
        <dsp:cNvPr id="0" name=""/>
        <dsp:cNvSpPr/>
      </dsp:nvSpPr>
      <dsp:spPr>
        <a:xfrm>
          <a:off x="0" y="4211052"/>
          <a:ext cx="6228507" cy="3742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096AF-CE78-4433-BF02-6DE7295B5142}">
      <dsp:nvSpPr>
        <dsp:cNvPr id="0" name=""/>
        <dsp:cNvSpPr/>
      </dsp:nvSpPr>
      <dsp:spPr>
        <a:xfrm>
          <a:off x="113199" y="4295250"/>
          <a:ext cx="205817" cy="205817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66007-F1AD-47CE-8E67-F0FC45378563}">
      <dsp:nvSpPr>
        <dsp:cNvPr id="0" name=""/>
        <dsp:cNvSpPr/>
      </dsp:nvSpPr>
      <dsp:spPr>
        <a:xfrm>
          <a:off x="432216" y="4211052"/>
          <a:ext cx="5796290" cy="3742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604" tIns="39604" rIns="39604" bIns="3960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400" kern="1200">
              <a:latin typeface="+mj-lt"/>
              <a:ea typeface="Calibri"/>
              <a:cs typeface="Calibri"/>
            </a:rPr>
            <a:t>Płatna.</a:t>
          </a:r>
          <a:endParaRPr lang="en-US" sz="1400" kern="1200">
            <a:latin typeface="+mj-lt"/>
          </a:endParaRPr>
        </a:p>
      </dsp:txBody>
      <dsp:txXfrm>
        <a:off x="432216" y="4211052"/>
        <a:ext cx="5796290" cy="3742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919098-EB98-439E-B1AB-A8498FE57600}">
      <dsp:nvSpPr>
        <dsp:cNvPr id="0" name=""/>
        <dsp:cNvSpPr/>
      </dsp:nvSpPr>
      <dsp:spPr>
        <a:xfrm>
          <a:off x="0" y="1703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7E6402-11A9-4ADC-BC6B-91D86A47DCC6}">
      <dsp:nvSpPr>
        <dsp:cNvPr id="0" name=""/>
        <dsp:cNvSpPr/>
      </dsp:nvSpPr>
      <dsp:spPr>
        <a:xfrm>
          <a:off x="219526" y="164987"/>
          <a:ext cx="399138" cy="3991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4FB669-43DF-42EF-AD3F-26A0F8FAB560}">
      <dsp:nvSpPr>
        <dsp:cNvPr id="0" name=""/>
        <dsp:cNvSpPr/>
      </dsp:nvSpPr>
      <dsp:spPr>
        <a:xfrm>
          <a:off x="838191" y="1703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Zalety:</a:t>
          </a:r>
          <a:endParaRPr lang="en-US" sz="1900" kern="1200"/>
        </a:p>
      </dsp:txBody>
      <dsp:txXfrm>
        <a:off x="838191" y="1703"/>
        <a:ext cx="5994020" cy="725706"/>
      </dsp:txXfrm>
    </dsp:sp>
    <dsp:sp modelId="{62A9052D-484F-43BF-B714-67F03AE4A17F}">
      <dsp:nvSpPr>
        <dsp:cNvPr id="0" name=""/>
        <dsp:cNvSpPr/>
      </dsp:nvSpPr>
      <dsp:spPr>
        <a:xfrm>
          <a:off x="0" y="9088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96CE7B-96D9-44A5-918C-092C60BAB5F6}">
      <dsp:nvSpPr>
        <dsp:cNvPr id="0" name=""/>
        <dsp:cNvSpPr/>
      </dsp:nvSpPr>
      <dsp:spPr>
        <a:xfrm>
          <a:off x="219526" y="1072120"/>
          <a:ext cx="399138" cy="3991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02650-94BD-4CD8-A1EF-36A8B9A63095}">
      <dsp:nvSpPr>
        <dsp:cNvPr id="0" name=""/>
        <dsp:cNvSpPr/>
      </dsp:nvSpPr>
      <dsp:spPr>
        <a:xfrm>
          <a:off x="838191" y="9088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-Rozpoznawanie roślin na podstawie zdjęcia</a:t>
          </a:r>
          <a:endParaRPr lang="en-US" sz="1900" kern="1200"/>
        </a:p>
      </dsp:txBody>
      <dsp:txXfrm>
        <a:off x="838191" y="908836"/>
        <a:ext cx="5994020" cy="725706"/>
      </dsp:txXfrm>
    </dsp:sp>
    <dsp:sp modelId="{4D6B17BB-6D0D-4DC7-952F-F9520FE2C593}">
      <dsp:nvSpPr>
        <dsp:cNvPr id="0" name=""/>
        <dsp:cNvSpPr/>
      </dsp:nvSpPr>
      <dsp:spPr>
        <a:xfrm>
          <a:off x="0" y="18159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B5221-3672-4D8F-8874-C1742962866D}">
      <dsp:nvSpPr>
        <dsp:cNvPr id="0" name=""/>
        <dsp:cNvSpPr/>
      </dsp:nvSpPr>
      <dsp:spPr>
        <a:xfrm>
          <a:off x="219526" y="1979253"/>
          <a:ext cx="399138" cy="3991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2CD19-D09E-49CF-BA3E-615681762F56}">
      <dsp:nvSpPr>
        <dsp:cNvPr id="0" name=""/>
        <dsp:cNvSpPr/>
      </dsp:nvSpPr>
      <dsp:spPr>
        <a:xfrm>
          <a:off x="838191" y="18159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-Pokazuje precyzję dopasowanie rośliny do danego gatunku.</a:t>
          </a:r>
          <a:endParaRPr lang="en-US" sz="1900" kern="1200"/>
        </a:p>
      </dsp:txBody>
      <dsp:txXfrm>
        <a:off x="838191" y="1815969"/>
        <a:ext cx="5994020" cy="725706"/>
      </dsp:txXfrm>
    </dsp:sp>
    <dsp:sp modelId="{01FBAE15-0A4E-4693-B4FB-FABF251E5E3B}">
      <dsp:nvSpPr>
        <dsp:cNvPr id="0" name=""/>
        <dsp:cNvSpPr/>
      </dsp:nvSpPr>
      <dsp:spPr>
        <a:xfrm>
          <a:off x="0" y="2723102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E4989-3653-449D-92ED-DD0D4B1ED5E1}">
      <dsp:nvSpPr>
        <dsp:cNvPr id="0" name=""/>
        <dsp:cNvSpPr/>
      </dsp:nvSpPr>
      <dsp:spPr>
        <a:xfrm>
          <a:off x="219526" y="2886386"/>
          <a:ext cx="399138" cy="3991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F4CA7-1731-4A88-93CB-37DC527E1974}">
      <dsp:nvSpPr>
        <dsp:cNvPr id="0" name=""/>
        <dsp:cNvSpPr/>
      </dsp:nvSpPr>
      <dsp:spPr>
        <a:xfrm>
          <a:off x="838191" y="2723102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Wady:</a:t>
          </a:r>
          <a:endParaRPr lang="en-US" sz="1900" kern="1200"/>
        </a:p>
      </dsp:txBody>
      <dsp:txXfrm>
        <a:off x="838191" y="2723102"/>
        <a:ext cx="5994020" cy="725706"/>
      </dsp:txXfrm>
    </dsp:sp>
    <dsp:sp modelId="{3A7024C9-F76D-4ECE-84AE-5710B9E55FEF}">
      <dsp:nvSpPr>
        <dsp:cNvPr id="0" name=""/>
        <dsp:cNvSpPr/>
      </dsp:nvSpPr>
      <dsp:spPr>
        <a:xfrm>
          <a:off x="0" y="3630236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1096AF-CE78-4433-BF02-6DE7295B5142}">
      <dsp:nvSpPr>
        <dsp:cNvPr id="0" name=""/>
        <dsp:cNvSpPr/>
      </dsp:nvSpPr>
      <dsp:spPr>
        <a:xfrm>
          <a:off x="219526" y="3793520"/>
          <a:ext cx="399138" cy="3991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D66007-F1AD-47CE-8E67-F0FC45378563}">
      <dsp:nvSpPr>
        <dsp:cNvPr id="0" name=""/>
        <dsp:cNvSpPr/>
      </dsp:nvSpPr>
      <dsp:spPr>
        <a:xfrm>
          <a:off x="838191" y="3630236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-Dodatkowe funkcje są płatne</a:t>
          </a:r>
          <a:endParaRPr lang="en-US" sz="1900" kern="1200"/>
        </a:p>
      </dsp:txBody>
      <dsp:txXfrm>
        <a:off x="838191" y="3630236"/>
        <a:ext cx="5994020" cy="725706"/>
      </dsp:txXfrm>
    </dsp:sp>
    <dsp:sp modelId="{AC89BE72-B7D2-43DE-AC72-C2F498737BD1}">
      <dsp:nvSpPr>
        <dsp:cNvPr id="0" name=""/>
        <dsp:cNvSpPr/>
      </dsp:nvSpPr>
      <dsp:spPr>
        <a:xfrm>
          <a:off x="0" y="4537369"/>
          <a:ext cx="6832212" cy="7257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838A1-DE30-4A38-A6B3-97F949F184E2}">
      <dsp:nvSpPr>
        <dsp:cNvPr id="0" name=""/>
        <dsp:cNvSpPr/>
      </dsp:nvSpPr>
      <dsp:spPr>
        <a:xfrm>
          <a:off x="219526" y="4700653"/>
          <a:ext cx="399138" cy="39913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BE6E3F-4F04-451B-9A84-8FA1D49D0E2A}">
      <dsp:nvSpPr>
        <dsp:cNvPr id="0" name=""/>
        <dsp:cNvSpPr/>
      </dsp:nvSpPr>
      <dsp:spPr>
        <a:xfrm>
          <a:off x="838191" y="4537369"/>
          <a:ext cx="5994020" cy="7257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04" tIns="76804" rIns="76804" bIns="7680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900" kern="1200"/>
            <a:t>-Niewielka liczba opcji</a:t>
          </a:r>
          <a:endParaRPr lang="en-US" sz="1900" kern="1200"/>
        </a:p>
      </dsp:txBody>
      <dsp:txXfrm>
        <a:off x="838191" y="4537369"/>
        <a:ext cx="5994020" cy="725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859E8-C195-47E4-9B69-E819CBEC2629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CAD6F-0034-4A0A-B099-DBF19A5DC0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7643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2521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453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4108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8062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085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1911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050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5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974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122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000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66228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48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9976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073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8569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08.04.2025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725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512A88-7EA2-6D21-3265-AD97BC3E0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9" y="650488"/>
            <a:ext cx="12192000" cy="1270449"/>
          </a:xfrm>
        </p:spPr>
        <p:txBody>
          <a:bodyPr>
            <a:noAutofit/>
          </a:bodyPr>
          <a:lstStyle/>
          <a:p>
            <a:pPr algn="ctr"/>
            <a:r>
              <a:rPr lang="pl-PL" sz="9600" err="1"/>
              <a:t>Plantify</a:t>
            </a:r>
            <a:endParaRPr lang="pl-PL" sz="960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AA8DF9-BF57-6EC9-9050-D4D4AB72F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62" y="2059767"/>
            <a:ext cx="4046515" cy="3760770"/>
          </a:xfrm>
        </p:spPr>
        <p:txBody>
          <a:bodyPr>
            <a:normAutofit/>
          </a:bodyPr>
          <a:lstStyle/>
          <a:p>
            <a:pPr algn="ctr"/>
            <a:r>
              <a:rPr lang="pl-PL" sz="2200"/>
              <a:t>Skład zespołu:</a:t>
            </a:r>
          </a:p>
          <a:p>
            <a:pPr algn="ctr"/>
            <a:r>
              <a:rPr lang="pl-PL" sz="2200"/>
              <a:t>Dominik Gałkowski 247659</a:t>
            </a:r>
          </a:p>
          <a:p>
            <a:pPr algn="ctr"/>
            <a:r>
              <a:rPr lang="pl-PL" sz="2200"/>
              <a:t>Jan Śladowski 247806 </a:t>
            </a:r>
          </a:p>
          <a:p>
            <a:pPr algn="ctr"/>
            <a:r>
              <a:rPr lang="pl-PL" sz="2200"/>
              <a:t>Julia </a:t>
            </a:r>
            <a:r>
              <a:rPr lang="pl-PL" sz="2200" err="1"/>
              <a:t>Ruszer</a:t>
            </a:r>
            <a:r>
              <a:rPr lang="pl-PL" sz="2200"/>
              <a:t> 247775</a:t>
            </a:r>
          </a:p>
          <a:p>
            <a:pPr algn="ctr"/>
            <a:r>
              <a:rPr lang="pl-PL" sz="2200"/>
              <a:t>Wiktor Żelechowski 247833</a:t>
            </a:r>
          </a:p>
          <a:p>
            <a:pPr algn="ctr"/>
            <a:r>
              <a:rPr lang="pl-PL" sz="2200"/>
              <a:t>Dawid Frontczak 247656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9670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8A1843-E09B-6DB8-7599-EADA1A3B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Diagram przypadków użycia – Użytkownik niezalogowany</a:t>
            </a:r>
          </a:p>
        </p:txBody>
      </p:sp>
      <p:pic>
        <p:nvPicPr>
          <p:cNvPr id="5" name="Symbol zastępczy zawartości 4" descr="Obraz zawierający tekst, zrzut ekranu, krąg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201221A-4388-7840-490A-B486247F8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187" y="2188848"/>
            <a:ext cx="7108450" cy="4014507"/>
          </a:xfrm>
        </p:spPr>
      </p:pic>
    </p:spTree>
    <p:extLst>
      <p:ext uri="{BB962C8B-B14F-4D97-AF65-F5344CB8AC3E}">
        <p14:creationId xmlns:p14="http://schemas.microsoft.com/office/powerpoint/2010/main" val="2834541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56801B-A912-E0D4-D312-9E91F1E1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018" y="146114"/>
            <a:ext cx="8911687" cy="1280890"/>
          </a:xfrm>
        </p:spPr>
        <p:txBody>
          <a:bodyPr/>
          <a:lstStyle/>
          <a:p>
            <a:pPr algn="ctr"/>
            <a:r>
              <a:rPr lang="pl-PL"/>
              <a:t>Diagram przypadków użycia – Użytkownik zalogowany #1</a:t>
            </a:r>
          </a:p>
        </p:txBody>
      </p:sp>
      <p:pic>
        <p:nvPicPr>
          <p:cNvPr id="7" name="Symbol zastępczy zawartości 6" descr="Obraz zawierający tekst, krąg, diagram, rysowani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72CBA4BE-757C-90A0-B646-F05367F6D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420" y="1715430"/>
            <a:ext cx="9888885" cy="4558207"/>
          </a:xfrm>
        </p:spPr>
      </p:pic>
    </p:spTree>
    <p:extLst>
      <p:ext uri="{BB962C8B-B14F-4D97-AF65-F5344CB8AC3E}">
        <p14:creationId xmlns:p14="http://schemas.microsoft.com/office/powerpoint/2010/main" val="370170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9E0C5C-88AB-1558-43BB-998F3883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5565" y="306333"/>
            <a:ext cx="8911687" cy="1280890"/>
          </a:xfrm>
        </p:spPr>
        <p:txBody>
          <a:bodyPr/>
          <a:lstStyle/>
          <a:p>
            <a:pPr algn="ctr"/>
            <a:r>
              <a:rPr lang="pl-PL"/>
              <a:t>Diagram przypadków użycia – Użytkownik zalogowany #2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BC646F7E-2D57-B1DC-6169-15EF130CD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0975" y="1587223"/>
            <a:ext cx="8460868" cy="4813942"/>
          </a:xfrm>
        </p:spPr>
      </p:pic>
    </p:spTree>
    <p:extLst>
      <p:ext uri="{BB962C8B-B14F-4D97-AF65-F5344CB8AC3E}">
        <p14:creationId xmlns:p14="http://schemas.microsoft.com/office/powerpoint/2010/main" val="341367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E18A94A-214D-B9AE-C0F8-9820C52CF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Architektura rozwiązania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43ACC26A-B259-4917-B418-4502C4B66633}"/>
              </a:ext>
            </a:extLst>
          </p:cNvPr>
          <p:cNvSpPr txBox="1"/>
          <p:nvPr/>
        </p:nvSpPr>
        <p:spPr>
          <a:xfrm>
            <a:off x="869132" y="1994090"/>
            <a:ext cx="3992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-</a:t>
            </a:r>
            <a:r>
              <a:rPr lang="pl-PL" err="1"/>
              <a:t>Backend</a:t>
            </a:r>
            <a:r>
              <a:rPr lang="pl-PL"/>
              <a:t> - Spring </a:t>
            </a:r>
            <a:r>
              <a:rPr lang="pl-PL" err="1"/>
              <a:t>Boot</a:t>
            </a:r>
            <a:endParaRPr lang="pl-PL"/>
          </a:p>
          <a:p>
            <a:r>
              <a:rPr lang="pl-PL"/>
              <a:t>-</a:t>
            </a:r>
            <a:r>
              <a:rPr lang="pl-PL" err="1"/>
              <a:t>Frontend</a:t>
            </a:r>
            <a:r>
              <a:rPr lang="pl-PL"/>
              <a:t> - </a:t>
            </a:r>
            <a:r>
              <a:rPr lang="pl-PL" err="1"/>
              <a:t>Flutter</a:t>
            </a:r>
            <a:endParaRPr lang="pl-PL"/>
          </a:p>
          <a:p>
            <a:r>
              <a:rPr lang="pl-PL"/>
              <a:t>-Baza danych - </a:t>
            </a:r>
            <a:r>
              <a:rPr lang="pl-PL" err="1"/>
              <a:t>Supabase</a:t>
            </a:r>
            <a:endParaRPr lang="pl-PL"/>
          </a:p>
          <a:p>
            <a:r>
              <a:rPr lang="pl-PL"/>
              <a:t> 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09433A5-187B-8E6D-C972-098B34C20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94156" y="1256778"/>
            <a:ext cx="7015731" cy="5051101"/>
          </a:xfrm>
        </p:spPr>
      </p:pic>
    </p:spTree>
    <p:extLst>
      <p:ext uri="{BB962C8B-B14F-4D97-AF65-F5344CB8AC3E}">
        <p14:creationId xmlns:p14="http://schemas.microsoft.com/office/powerpoint/2010/main" val="183803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41D06DE-C0B7-4C61-1D23-75614E8A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4110"/>
            <a:ext cx="12191999" cy="1280890"/>
          </a:xfrm>
        </p:spPr>
        <p:txBody>
          <a:bodyPr/>
          <a:lstStyle/>
          <a:p>
            <a:pPr algn="ctr"/>
            <a:r>
              <a:rPr lang="pl-PL"/>
              <a:t>Scenariusz - Rejestracja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4156129-90B2-8929-B3AE-CBCE084AE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388916"/>
              </p:ext>
            </p:extLst>
          </p:nvPr>
        </p:nvGraphicFramePr>
        <p:xfrm>
          <a:off x="1856704" y="1905000"/>
          <a:ext cx="8478589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030">
                  <a:extLst>
                    <a:ext uri="{9D8B030D-6E8A-4147-A177-3AD203B41FA5}">
                      <a16:colId xmlns:a16="http://schemas.microsoft.com/office/drawing/2014/main" val="4144329850"/>
                    </a:ext>
                  </a:extLst>
                </a:gridCol>
                <a:gridCol w="5040559">
                  <a:extLst>
                    <a:ext uri="{9D8B030D-6E8A-4147-A177-3AD203B41FA5}">
                      <a16:colId xmlns:a16="http://schemas.microsoft.com/office/drawing/2014/main" val="314511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Nazwa: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Rejestracja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4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Poziom ważności: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Wysoki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6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Aktorzy: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Użytkownik niezalogowany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34472"/>
                  </a:ext>
                </a:extLst>
              </a:tr>
              <a:tr h="360144">
                <a:tc>
                  <a:txBody>
                    <a:bodyPr/>
                    <a:lstStyle/>
                    <a:p>
                      <a:r>
                        <a:rPr lang="pl-PL"/>
                        <a:t>Krótki opis: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Rejestracja nowego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2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Warunki wstępne: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Brak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5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Warunki końcowe: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System tworzy konto nowego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Główny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l-PL"/>
                        <a:t>Wybór zakładki rejestracja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/>
                        <a:t>Wpisanie wymaganych danych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/>
                        <a:t>Utworzenie nowego konta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9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Alternatywny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3a.  Wystąpienie błędu przy tworzeniu konta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7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099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67F7FC-4479-C55F-48BE-0DAA4892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41741"/>
            <a:ext cx="12191999" cy="1280890"/>
          </a:xfrm>
        </p:spPr>
        <p:txBody>
          <a:bodyPr/>
          <a:lstStyle/>
          <a:p>
            <a:pPr algn="ctr"/>
            <a:r>
              <a:rPr lang="pl-PL"/>
              <a:t>Scenariusz – Dodanie rośliny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86D4608-8374-3DB1-9B96-9B0B6DE50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566881"/>
              </p:ext>
            </p:extLst>
          </p:nvPr>
        </p:nvGraphicFramePr>
        <p:xfrm>
          <a:off x="1856705" y="825910"/>
          <a:ext cx="8478589" cy="58903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030">
                  <a:extLst>
                    <a:ext uri="{9D8B030D-6E8A-4147-A177-3AD203B41FA5}">
                      <a16:colId xmlns:a16="http://schemas.microsoft.com/office/drawing/2014/main" val="4144329850"/>
                    </a:ext>
                  </a:extLst>
                </a:gridCol>
                <a:gridCol w="5040559">
                  <a:extLst>
                    <a:ext uri="{9D8B030D-6E8A-4147-A177-3AD203B41FA5}">
                      <a16:colId xmlns:a16="http://schemas.microsoft.com/office/drawing/2014/main" val="3145119140"/>
                    </a:ext>
                  </a:extLst>
                </a:gridCol>
              </a:tblGrid>
              <a:tr h="576669">
                <a:tc>
                  <a:txBody>
                    <a:bodyPr/>
                    <a:lstStyle/>
                    <a:p>
                      <a:r>
                        <a:rPr lang="pl-PL"/>
                        <a:t>Nazwa: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Dodanie rośliny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4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Poziom ważności: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Wysoki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6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Aktorzy: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Użytkownik zalogowany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34472"/>
                  </a:ext>
                </a:extLst>
              </a:tr>
              <a:tr h="360144">
                <a:tc>
                  <a:txBody>
                    <a:bodyPr/>
                    <a:lstStyle/>
                    <a:p>
                      <a:r>
                        <a:rPr lang="pl-PL"/>
                        <a:t>Krótki opis: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Dodanie nowej rośliny do bazy danych.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2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Warunki wstępne: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 systemie musi być zalogowany użytkownik.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5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Warunki końcowe: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System dodaje nową roślinę do bazy danych.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91165"/>
                  </a:ext>
                </a:extLst>
              </a:tr>
              <a:tr h="351465">
                <a:tc>
                  <a:txBody>
                    <a:bodyPr/>
                    <a:lstStyle/>
                    <a:p>
                      <a:r>
                        <a:rPr lang="pl-PL"/>
                        <a:t>Główny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l-PL"/>
                        <a:t>Wybór zakładki Dodaj roślinę.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/>
                        <a:t>Dodanie danych o roślinie.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/>
                        <a:t>System waliduje dane.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/>
                        <a:t>System dodaje roślinę do bazy.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/>
                        <a:t>Komunikat o poprawnym dodaniu rośliny.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9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Alternatywny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2a. AI rozpoznaje roślinę na podstawie zdjęcia.</a:t>
                      </a:r>
                    </a:p>
                    <a:p>
                      <a:r>
                        <a:rPr lang="pl-PL"/>
                        <a:t>3a.  Błąd przy walidacji danych.</a:t>
                      </a:r>
                    </a:p>
                    <a:p>
                      <a:r>
                        <a:rPr lang="pl-PL"/>
                        <a:t>5a. Komunikat o błędzie.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7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227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277C33-27E5-972F-F87B-79A6AC91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705" y="433610"/>
            <a:ext cx="8478590" cy="1280890"/>
          </a:xfrm>
        </p:spPr>
        <p:txBody>
          <a:bodyPr/>
          <a:lstStyle/>
          <a:p>
            <a:pPr algn="ctr"/>
            <a:r>
              <a:rPr lang="pl-PL"/>
              <a:t>Scenariusz – Generowanie raportu o stanie roślin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F163E32-BC61-0868-476F-2A3C4E075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71339"/>
              </p:ext>
            </p:extLst>
          </p:nvPr>
        </p:nvGraphicFramePr>
        <p:xfrm>
          <a:off x="1856705" y="1714500"/>
          <a:ext cx="8478589" cy="486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030">
                  <a:extLst>
                    <a:ext uri="{9D8B030D-6E8A-4147-A177-3AD203B41FA5}">
                      <a16:colId xmlns:a16="http://schemas.microsoft.com/office/drawing/2014/main" val="4144329850"/>
                    </a:ext>
                  </a:extLst>
                </a:gridCol>
                <a:gridCol w="5040559">
                  <a:extLst>
                    <a:ext uri="{9D8B030D-6E8A-4147-A177-3AD203B41FA5}">
                      <a16:colId xmlns:a16="http://schemas.microsoft.com/office/drawing/2014/main" val="314511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Nazwa: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Generowanie raportu o stanie roślin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4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Poziom ważności: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Niski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6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Aktorzy: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Użytkownik zalogowany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34472"/>
                  </a:ext>
                </a:extLst>
              </a:tr>
              <a:tr h="360144">
                <a:tc>
                  <a:txBody>
                    <a:bodyPr/>
                    <a:lstStyle/>
                    <a:p>
                      <a:r>
                        <a:rPr lang="pl-PL"/>
                        <a:t>Krótki opis: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Generowanie raportu o stanie roślin danego użytkownika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2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Warunki wstępne: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 systemie musi być zalogowany użytkownik oraz musi on mieć dodaną co najmniej jedną roślinę w swojej bazie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5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Warunki końcowe: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System generuje raport o stanie roślin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Główny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l-PL"/>
                        <a:t>Wybór zakładki Raporty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/>
                        <a:t>Generowanie raportu</a:t>
                      </a:r>
                    </a:p>
                    <a:p>
                      <a:pPr marL="342900" lvl="0" indent="-342900">
                        <a:buAutoNum type="arabicPeriod"/>
                      </a:pPr>
                      <a:r>
                        <a:rPr lang="pl-PL"/>
                        <a:t>Wyświetlenie raportu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9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Alternatywny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2a.  Wystąpienie błędu przy generowaniu raportu</a:t>
                      </a:r>
                    </a:p>
                    <a:p>
                      <a:pPr lvl="0">
                        <a:buNone/>
                      </a:pPr>
                      <a:r>
                        <a:rPr lang="pl-PL"/>
                        <a:t>2b. Wyświetlenie komunikatu o błędzie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7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952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121931-C4E9-7561-53D7-98E3C97D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705" y="624110"/>
            <a:ext cx="8478589" cy="1280890"/>
          </a:xfrm>
        </p:spPr>
        <p:txBody>
          <a:bodyPr/>
          <a:lstStyle/>
          <a:p>
            <a:pPr algn="ctr"/>
            <a:r>
              <a:rPr lang="pl-PL"/>
              <a:t>Scenariusz – Automatyczne generowanie listy zakupów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F788AB2-F9DC-E65A-8443-DD1B00D04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176129"/>
              </p:ext>
            </p:extLst>
          </p:nvPr>
        </p:nvGraphicFramePr>
        <p:xfrm>
          <a:off x="1856705" y="1905000"/>
          <a:ext cx="8478589" cy="486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8030">
                  <a:extLst>
                    <a:ext uri="{9D8B030D-6E8A-4147-A177-3AD203B41FA5}">
                      <a16:colId xmlns:a16="http://schemas.microsoft.com/office/drawing/2014/main" val="4144329850"/>
                    </a:ext>
                  </a:extLst>
                </a:gridCol>
                <a:gridCol w="5040559">
                  <a:extLst>
                    <a:ext uri="{9D8B030D-6E8A-4147-A177-3AD203B41FA5}">
                      <a16:colId xmlns:a16="http://schemas.microsoft.com/office/drawing/2014/main" val="3145119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Nazwa: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Automatyczne generowanie listy zakupów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40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Poziom ważności: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Niski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6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Aktorzy: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Użytkownik zalogowany, Model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34472"/>
                  </a:ext>
                </a:extLst>
              </a:tr>
              <a:tr h="360144">
                <a:tc>
                  <a:txBody>
                    <a:bodyPr/>
                    <a:lstStyle/>
                    <a:p>
                      <a:r>
                        <a:rPr lang="pl-PL"/>
                        <a:t>Krótki opis: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Generowanie listy zakupów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21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Warunki wstępne: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 systemie musi być zalogowany użytkownik oraz musi on mieć dodaną </a:t>
                      </a: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co najmniej jedną</a:t>
                      </a:r>
                      <a:r>
                        <a:rPr lang="pl-PL"/>
                        <a:t> roślinę w swojej bazie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58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Warunki końcowe: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System generuje listę z zakupami potrzebnymi dla roślin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91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Główny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l-PL"/>
                        <a:t>Wybór zakładki Lista zakupów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/>
                        <a:t>Wybór roślin dla których ma zostać wygenerowana lista zakupów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/>
                        <a:t>Generowanie listy zakupów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9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Alternatywny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3a.  Wystąpienie błędu przy generowaniu listy zakupów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7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4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8108832-EE67-E919-F359-EB258AA2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574" y="78237"/>
            <a:ext cx="8228854" cy="1280890"/>
          </a:xfrm>
        </p:spPr>
        <p:txBody>
          <a:bodyPr/>
          <a:lstStyle/>
          <a:p>
            <a:pPr algn="ctr"/>
            <a:r>
              <a:rPr lang="pl-PL"/>
              <a:t>Scenariusz – Wyświetlenie zaleceń i wskazówek 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6CBEDDA-C4EF-B266-9C34-2F97822E2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50124"/>
              </p:ext>
            </p:extLst>
          </p:nvPr>
        </p:nvGraphicFramePr>
        <p:xfrm>
          <a:off x="1981573" y="1227921"/>
          <a:ext cx="8228854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6764">
                  <a:extLst>
                    <a:ext uri="{9D8B030D-6E8A-4147-A177-3AD203B41FA5}">
                      <a16:colId xmlns:a16="http://schemas.microsoft.com/office/drawing/2014/main" val="4144329850"/>
                    </a:ext>
                  </a:extLst>
                </a:gridCol>
                <a:gridCol w="4892090">
                  <a:extLst>
                    <a:ext uri="{9D8B030D-6E8A-4147-A177-3AD203B41FA5}">
                      <a16:colId xmlns:a16="http://schemas.microsoft.com/office/drawing/2014/main" val="3145119140"/>
                    </a:ext>
                  </a:extLst>
                </a:gridCol>
              </a:tblGrid>
              <a:tr h="329633">
                <a:tc>
                  <a:txBody>
                    <a:bodyPr/>
                    <a:lstStyle/>
                    <a:p>
                      <a:r>
                        <a:rPr lang="pl-PL"/>
                        <a:t>Nazwa: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Wyświetlenie zaleceń i wskazówek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440709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pl-PL"/>
                        <a:t>Poziom ważności: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Średni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560060"/>
                  </a:ext>
                </a:extLst>
              </a:tr>
              <a:tr h="329633">
                <a:tc>
                  <a:txBody>
                    <a:bodyPr/>
                    <a:lstStyle/>
                    <a:p>
                      <a:r>
                        <a:rPr lang="pl-PL"/>
                        <a:t>Aktorzy: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Użytkownik zalogowany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934472"/>
                  </a:ext>
                </a:extLst>
              </a:tr>
              <a:tr h="576858">
                <a:tc>
                  <a:txBody>
                    <a:bodyPr/>
                    <a:lstStyle/>
                    <a:p>
                      <a:r>
                        <a:rPr lang="pl-PL"/>
                        <a:t>Krótki opis: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Wyświetlenie zaleceń i wskazówek dla danej rośliny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621081"/>
                  </a:ext>
                </a:extLst>
              </a:tr>
              <a:tr h="824083">
                <a:tc>
                  <a:txBody>
                    <a:bodyPr/>
                    <a:lstStyle/>
                    <a:p>
                      <a:r>
                        <a:rPr lang="pl-PL"/>
                        <a:t>Warunki wstępne: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 systemie musi być zalogowany użytkownik oraz musi on mieć dodaną </a:t>
                      </a:r>
                      <a:r>
                        <a:rPr lang="pl-PL" sz="1800" b="0" i="0" u="none" strike="noStrike" noProof="0">
                          <a:solidFill>
                            <a:srgbClr val="000000"/>
                          </a:solidFill>
                          <a:latin typeface="Century Gothic"/>
                        </a:rPr>
                        <a:t>co najmniej jedną</a:t>
                      </a:r>
                      <a:r>
                        <a:rPr lang="pl-PL"/>
                        <a:t> roślinę w swojej bazie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58402"/>
                  </a:ext>
                </a:extLst>
              </a:tr>
              <a:tr h="576858">
                <a:tc>
                  <a:txBody>
                    <a:bodyPr/>
                    <a:lstStyle/>
                    <a:p>
                      <a:r>
                        <a:rPr lang="pl-PL"/>
                        <a:t>Warunki końcowe: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System wyświetla zalecenia i wskazówki dotyczące pielęgnacji rośliny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391165"/>
                  </a:ext>
                </a:extLst>
              </a:tr>
              <a:tr h="1318532">
                <a:tc>
                  <a:txBody>
                    <a:bodyPr/>
                    <a:lstStyle/>
                    <a:p>
                      <a:r>
                        <a:rPr lang="pl-PL"/>
                        <a:t>Główny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pl-PL"/>
                        <a:t>Wybór zakładki Moje rośliny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/>
                        <a:t>Wybór rośliny dla której mają być wyświetlone zalecenia i wskazówki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pl-PL"/>
                        <a:t>Wyświetlenie wskazówek i zaleceń dla wybranej rośliny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992765"/>
                  </a:ext>
                </a:extLst>
              </a:tr>
              <a:tr h="576858">
                <a:tc>
                  <a:txBody>
                    <a:bodyPr/>
                    <a:lstStyle/>
                    <a:p>
                      <a:r>
                        <a:rPr lang="pl-PL"/>
                        <a:t>Alternatywny przepływ zdarzeń: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3a.  Wystąpienie błędu przy wyświetleniu zaleceń i wskazówek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271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52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07D5FA-F837-83B8-2594-AF75645E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913" y="211788"/>
            <a:ext cx="4757782" cy="1280890"/>
          </a:xfrm>
        </p:spPr>
        <p:txBody>
          <a:bodyPr>
            <a:normAutofit/>
          </a:bodyPr>
          <a:lstStyle/>
          <a:p>
            <a:pPr algn="ctr"/>
            <a:r>
              <a:rPr lang="pl-PL"/>
              <a:t>Harmonogram prac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8B3DD49-09B0-6577-9499-E270890DF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029" y="994887"/>
            <a:ext cx="813155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/>
              <a:t>Do rozplanowania naszych prac użyliśmy opcji </a:t>
            </a:r>
            <a:r>
              <a:rPr lang="pl-PL" err="1"/>
              <a:t>projects</a:t>
            </a:r>
            <a:r>
              <a:rPr lang="pl-PL"/>
              <a:t> znajdującej się </a:t>
            </a:r>
            <a:r>
              <a:rPr lang="pl-PL" err="1"/>
              <a:t>githubie</a:t>
            </a:r>
            <a:r>
              <a:rPr lang="pl-PL"/>
              <a:t>, a zadania podzieliliśmy na 5 etapów każdy trwający po 2 tygodnie. 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9CE0ED5-46AD-5796-AC06-9F78844A6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973" y="2066256"/>
            <a:ext cx="10155067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99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3E5EFD-948B-F2DD-8383-A0DCC947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2761"/>
            <a:ext cx="12191999" cy="1213805"/>
          </a:xfrm>
        </p:spPr>
        <p:txBody>
          <a:bodyPr/>
          <a:lstStyle/>
          <a:p>
            <a:pPr algn="ctr"/>
            <a:r>
              <a:rPr lang="pl-PL"/>
              <a:t>Cel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3FA1A0-3D21-F7B9-5A5A-69037CA03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sz="2400"/>
              <a:t>Głównym celem naszego projektu jest stworzenie aplikacji ułatwiającej zarządzanie roślinami w naszych ogrodach, biurach i domach. System umożliwi lepsze rozplanowanie zadań oraz niezbędną wiedze i wskazówki aby jak najlepiej zadbać o stan naszych roślin.</a:t>
            </a:r>
          </a:p>
          <a:p>
            <a:pPr marL="0" indent="0">
              <a:buNone/>
            </a:pP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3418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6872A1-A912-4916-C76B-3AA07899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596" y="308221"/>
            <a:ext cx="1648808" cy="1259894"/>
          </a:xfrm>
        </p:spPr>
        <p:txBody>
          <a:bodyPr>
            <a:normAutofit/>
          </a:bodyPr>
          <a:lstStyle/>
          <a:p>
            <a:pPr algn="ctr"/>
            <a:r>
              <a:rPr lang="pl-PL"/>
              <a:t>Etap 1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FA35157-D7B2-BC28-F54B-0F4596252DE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1183104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929665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99206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Zadanie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Odpowiedzialny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9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Utworzenie bazy danych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Jan Śladowski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2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Rejestracja i logowanie użytkowników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Dominik Gałkowski, Dawid Frontczak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905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Dodawanie roślin do bazy danych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Wiktor Żelechowski, Julia </a:t>
                      </a:r>
                      <a:r>
                        <a:rPr lang="pl-PL" err="1"/>
                        <a:t>Ruszer</a:t>
                      </a:r>
                      <a:endParaRPr lang="pl-P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07563"/>
                  </a:ext>
                </a:extLst>
              </a:tr>
            </a:tbl>
          </a:graphicData>
        </a:graphic>
      </p:graphicFrame>
      <p:sp>
        <p:nvSpPr>
          <p:cNvPr id="8" name="Tytuł 1">
            <a:extLst>
              <a:ext uri="{FF2B5EF4-FFF2-40B4-BE49-F238E27FC236}">
                <a16:creationId xmlns:a16="http://schemas.microsoft.com/office/drawing/2014/main" id="{CE72FFC3-3390-5F9B-2EB8-A2E3993D49E6}"/>
              </a:ext>
            </a:extLst>
          </p:cNvPr>
          <p:cNvSpPr txBox="1">
            <a:spLocks/>
          </p:cNvSpPr>
          <p:nvPr/>
        </p:nvSpPr>
        <p:spPr>
          <a:xfrm>
            <a:off x="5271596" y="2947736"/>
            <a:ext cx="1648808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/>
              <a:t>Etap 2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01BEB55B-48BF-E122-447E-47149E0CB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271155"/>
              </p:ext>
            </p:extLst>
          </p:nvPr>
        </p:nvGraphicFramePr>
        <p:xfrm>
          <a:off x="2032000" y="3810587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9296653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992066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Zadanie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Odpowiedzialny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89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Baza wiedzy o roślinach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Jan Śladowski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4725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Kategoryzacja roślin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Julia Ruszer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19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Przygotowanie </a:t>
                      </a:r>
                      <a:r>
                        <a:rPr lang="pl-PL" err="1"/>
                        <a:t>backendowe</a:t>
                      </a:r>
                      <a:r>
                        <a:rPr lang="pl-PL"/>
                        <a:t> do wysyłania powiadomień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Dominik Gałkowski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20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Wspólne zarządzanie roślinami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Wiktor Żelechowski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4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Edycja danych o roślinach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Dawid Frontczak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271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950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677FDD-CA88-520B-716C-173493C6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787" y="440570"/>
            <a:ext cx="1672425" cy="1259894"/>
          </a:xfrm>
        </p:spPr>
        <p:txBody>
          <a:bodyPr>
            <a:normAutofit/>
          </a:bodyPr>
          <a:lstStyle/>
          <a:p>
            <a:pPr algn="ctr"/>
            <a:r>
              <a:rPr lang="pl-PL"/>
              <a:t>Etap 3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7F7417E-93AB-EF80-7F48-12EB49556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22026"/>
              </p:ext>
            </p:extLst>
          </p:nvPr>
        </p:nvGraphicFramePr>
        <p:xfrm>
          <a:off x="2031999" y="1137277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836891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1652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Zadanie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Odpowiedzialny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2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AI rozpoznające rośliny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Wiktor Żelechowski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485"/>
                  </a:ext>
                </a:extLst>
              </a:tr>
              <a:tr h="268171">
                <a:tc>
                  <a:txBody>
                    <a:bodyPr/>
                    <a:lstStyle/>
                    <a:p>
                      <a:r>
                        <a:rPr lang="pl-PL"/>
                        <a:t>Tworzenie listy zakupów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Dawid Frontczak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1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AI generujące listę zakupów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Dominik Gałkowski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1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FAQ i pomoc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Julia Ruszer</a:t>
                      </a:r>
                      <a:endParaRPr lang="pl-PL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56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Kalendarz pielęgnacji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Jan Śladowski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31894"/>
                  </a:ext>
                </a:extLst>
              </a:tr>
            </a:tbl>
          </a:graphicData>
        </a:graphic>
      </p:graphicFrame>
      <p:sp>
        <p:nvSpPr>
          <p:cNvPr id="12" name="Tytuł 1">
            <a:extLst>
              <a:ext uri="{FF2B5EF4-FFF2-40B4-BE49-F238E27FC236}">
                <a16:creationId xmlns:a16="http://schemas.microsoft.com/office/drawing/2014/main" id="{058C5C12-1C8B-B466-6FE4-10878C802871}"/>
              </a:ext>
            </a:extLst>
          </p:cNvPr>
          <p:cNvSpPr txBox="1">
            <a:spLocks/>
          </p:cNvSpPr>
          <p:nvPr/>
        </p:nvSpPr>
        <p:spPr>
          <a:xfrm>
            <a:off x="5259786" y="3434081"/>
            <a:ext cx="1672425" cy="12598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l-PL"/>
              <a:t>Etap 4</a:t>
            </a: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DE40A0A9-3F3F-BFD1-7F5A-70CC1B735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58564"/>
              </p:ext>
            </p:extLst>
          </p:nvPr>
        </p:nvGraphicFramePr>
        <p:xfrm>
          <a:off x="2031999" y="4187310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836891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1652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Zadanie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Odpowiedzialny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2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Formularz logowania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Dominik Gałkowski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485"/>
                  </a:ext>
                </a:extLst>
              </a:tr>
              <a:tr h="268171">
                <a:tc>
                  <a:txBody>
                    <a:bodyPr/>
                    <a:lstStyle/>
                    <a:p>
                      <a:r>
                        <a:rPr lang="pl-PL"/>
                        <a:t>Formularz działań na roślinach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Wiktor Żelechowski, Julia Ruszer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1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Powiadomienia dla użytkownika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Dawid Frontczak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14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Widok kalendarza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Jan Śladowski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56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196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FB20EE-6C3F-172C-5BB6-CB6C7D10B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596" y="512758"/>
            <a:ext cx="1648807" cy="1259894"/>
          </a:xfrm>
        </p:spPr>
        <p:txBody>
          <a:bodyPr>
            <a:normAutofit/>
          </a:bodyPr>
          <a:lstStyle/>
          <a:p>
            <a:pPr algn="ctr"/>
            <a:r>
              <a:rPr lang="pl-PL"/>
              <a:t>Etap 5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61649921-D7C9-5546-6B98-168625C37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812243"/>
              </p:ext>
            </p:extLst>
          </p:nvPr>
        </p:nvGraphicFramePr>
        <p:xfrm>
          <a:off x="2031999" y="1432078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836891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16524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Zadanie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Odpowiedzialny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42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Finalizacja prac nad projektem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Jan Śladowski, Dominik Gałkowski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485"/>
                  </a:ext>
                </a:extLst>
              </a:tr>
              <a:tr h="268171">
                <a:tc>
                  <a:txBody>
                    <a:bodyPr/>
                    <a:lstStyle/>
                    <a:p>
                      <a:r>
                        <a:rPr lang="pl-PL"/>
                        <a:t>Raporty o pielęgnacji roślin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Dawid Frontczak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3017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/>
                        <a:t>Śledzenie historii pielęgnacji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Julia Ruszer, Wiktor Żelechowski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14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49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0FA4AA-0D5C-1844-D84E-5FA76995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951" y="3108777"/>
            <a:ext cx="8911687" cy="640445"/>
          </a:xfrm>
        </p:spPr>
        <p:txBody>
          <a:bodyPr/>
          <a:lstStyle/>
          <a:p>
            <a:r>
              <a:rPr lang="pl-PL"/>
              <a:t>Analiza istniejących rozwiązań</a:t>
            </a:r>
          </a:p>
        </p:txBody>
      </p:sp>
    </p:spTree>
    <p:extLst>
      <p:ext uri="{BB962C8B-B14F-4D97-AF65-F5344CB8AC3E}">
        <p14:creationId xmlns:p14="http://schemas.microsoft.com/office/powerpoint/2010/main" val="3904053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3E82F5-E17D-0CDB-C7F0-44FE69C14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676" y="473985"/>
            <a:ext cx="1815301" cy="1280890"/>
          </a:xfrm>
        </p:spPr>
        <p:txBody>
          <a:bodyPr>
            <a:normAutofit/>
          </a:bodyPr>
          <a:lstStyle/>
          <a:p>
            <a:pPr algn="ctr"/>
            <a:r>
              <a:rPr lang="pl-PL" err="1"/>
              <a:t>Plantify</a:t>
            </a:r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FA87BE5-86D1-C512-6C16-9CDE471B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07"/>
          <a:stretch/>
        </p:blipFill>
        <p:spPr>
          <a:xfrm>
            <a:off x="8215404" y="634621"/>
            <a:ext cx="3167063" cy="5588758"/>
          </a:xfrm>
          <a:prstGeom prst="rect">
            <a:avLst/>
          </a:prstGeom>
        </p:spPr>
      </p:pic>
      <p:graphicFrame>
        <p:nvGraphicFramePr>
          <p:cNvPr id="3" name="Symbol zastępczy zawartości 2">
            <a:extLst>
              <a:ext uri="{FF2B5EF4-FFF2-40B4-BE49-F238E27FC236}">
                <a16:creationId xmlns:a16="http://schemas.microsoft.com/office/drawing/2014/main" id="{DD7718ED-D1B7-6018-88B1-A5BBA0A71D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258086"/>
              </p:ext>
            </p:extLst>
          </p:nvPr>
        </p:nvGraphicFramePr>
        <p:xfrm>
          <a:off x="593889" y="1436095"/>
          <a:ext cx="6890993" cy="4568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62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E30B60-D3D9-B9D1-EFBD-D910BEC05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624110"/>
            <a:ext cx="4790008" cy="1280890"/>
          </a:xfrm>
        </p:spPr>
        <p:txBody>
          <a:bodyPr>
            <a:normAutofit/>
          </a:bodyPr>
          <a:lstStyle/>
          <a:p>
            <a:r>
              <a:rPr lang="pl-PL"/>
              <a:t>Picture this</a:t>
            </a:r>
          </a:p>
        </p:txBody>
      </p:sp>
      <p:sp>
        <p:nvSpPr>
          <p:cNvPr id="4" name="AutoShape 2" descr="Zrzut ekranu 3">
            <a:extLst>
              <a:ext uri="{FF2B5EF4-FFF2-40B4-BE49-F238E27FC236}">
                <a16:creationId xmlns:a16="http://schemas.microsoft.com/office/drawing/2014/main" id="{2CAFC210-891E-DA89-3E41-2BD1D0EE56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E86A19E-450B-5389-928D-BD9CB53D5C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183"/>
          <a:stretch/>
        </p:blipFill>
        <p:spPr>
          <a:xfrm>
            <a:off x="8229676" y="505398"/>
            <a:ext cx="3167063" cy="5542403"/>
          </a:xfrm>
          <a:prstGeom prst="rect">
            <a:avLst/>
          </a:prstGeom>
        </p:spPr>
      </p:pic>
      <p:graphicFrame>
        <p:nvGraphicFramePr>
          <p:cNvPr id="1317" name="Symbol zastępczy zawartości 2">
            <a:extLst>
              <a:ext uri="{FF2B5EF4-FFF2-40B4-BE49-F238E27FC236}">
                <a16:creationId xmlns:a16="http://schemas.microsoft.com/office/drawing/2014/main" id="{C1958F14-E1E9-1605-43A4-2A26599324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338495"/>
              </p:ext>
            </p:extLst>
          </p:nvPr>
        </p:nvGraphicFramePr>
        <p:xfrm>
          <a:off x="1516461" y="1552234"/>
          <a:ext cx="6228507" cy="4586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1839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1603F3C-7FE2-B3E0-574A-BE1696C0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pl-PL" sz="2700">
                <a:solidFill>
                  <a:schemeClr val="bg1"/>
                </a:solidFill>
              </a:rPr>
              <a:t>Plant </a:t>
            </a:r>
            <a:r>
              <a:rPr lang="pl-PL" sz="2700" err="1">
                <a:solidFill>
                  <a:schemeClr val="bg1"/>
                </a:solidFill>
              </a:rPr>
              <a:t>identification</a:t>
            </a:r>
            <a:endParaRPr lang="pl-PL" sz="2700">
              <a:solidFill>
                <a:schemeClr val="bg1"/>
              </a:solidFill>
            </a:endParaRP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pl-PL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0B82F7D2-7DD8-51DA-EFE9-74C34858B2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236291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52778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90D4C2-5E59-A02C-4F2B-D53B926E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306" y="527857"/>
            <a:ext cx="8911687" cy="1280890"/>
          </a:xfrm>
        </p:spPr>
        <p:txBody>
          <a:bodyPr/>
          <a:lstStyle/>
          <a:p>
            <a:r>
              <a:rPr lang="pl-PL" dirty="0"/>
              <a:t>Wymagania funkcjonalne #1 </a:t>
            </a:r>
            <a:r>
              <a:rPr lang="pl-PL" dirty="0">
                <a:solidFill>
                  <a:srgbClr val="FF0000"/>
                </a:solidFill>
              </a:rPr>
              <a:t>// podzielić na oddzielne slajdy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D255B49-6750-08C1-F66F-72016D1BDEBB}"/>
              </a:ext>
            </a:extLst>
          </p:cNvPr>
          <p:cNvSpPr txBox="1"/>
          <p:nvPr/>
        </p:nvSpPr>
        <p:spPr>
          <a:xfrm>
            <a:off x="1390032" y="1276470"/>
            <a:ext cx="9948527" cy="5596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l-PL" sz="14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Zarządzanie roślinami</a:t>
            </a:r>
            <a:endParaRPr lang="pl-PL" sz="14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Dodawanie roślin:</a:t>
            </a:r>
            <a:r>
              <a:rPr lang="pl-PL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Użytkownicy mogą dodawać rośliny do systemu, wprowadzając szczegóły takie jak nazwa, gatunek, zdjęcie, opis, data posadzenia i lokalizacja (np. ogród, balkon, wnętrze).</a:t>
            </a:r>
            <a:endParaRPr lang="pl-PL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Rozpoznawanie roślin:</a:t>
            </a:r>
            <a:r>
              <a:rPr lang="pl-PL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AI na podstawie zdjęć będzie rozpoznawało gatunek i nazwę rośliny.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Edycja danych roślin: </a:t>
            </a:r>
            <a:r>
              <a:rPr lang="pl-PL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Możliwość edytowania informacji o roślinach, takich jak zmiana lokalizacji, aktualizacja opisu, zdjęć czy daty posadzenia.</a:t>
            </a: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>
                <a:latin typeface="Calibri" panose="020F0502020204030204" pitchFamily="34" charset="0"/>
                <a:ea typeface="Calibri" panose="020F0502020204030204" pitchFamily="34" charset="0"/>
              </a:rPr>
              <a:t>Usunięcie rośliny:</a:t>
            </a:r>
            <a:r>
              <a:rPr lang="pl-PL" sz="1400">
                <a:latin typeface="Calibri" panose="020F0502020204030204" pitchFamily="34" charset="0"/>
                <a:ea typeface="Calibri" panose="020F0502020204030204" pitchFamily="34" charset="0"/>
              </a:rPr>
              <a:t> Możliwość usunięcia rośliny z listy wszystkich roślin.</a:t>
            </a:r>
            <a:endParaRPr lang="pl-PL" sz="1400" b="1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Kategorie roślin: </a:t>
            </a:r>
            <a:r>
              <a:rPr lang="pl-PL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Możliwość klasyfikowania roślin według kategorii, np. rośliny wewnętrzne, rośliny na zewnątrz, kwiaty, drzewa, zioła.</a:t>
            </a:r>
            <a:endParaRPr lang="pl-PL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pl-PL" sz="1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Przypomnienia o pielęgnacji</a:t>
            </a:r>
            <a:endParaRPr lang="pl-PL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Przypomnienia o podlewaniu</a:t>
            </a:r>
            <a:r>
              <a:rPr lang="pl-PL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System powinien umożliwiać ustawienie przypomnień o regularnym podlewaniu roślin w zależności od ich potrzeb.</a:t>
            </a:r>
            <a:endParaRPr lang="pl-PL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Przypomnienia o nawożeniu</a:t>
            </a:r>
            <a:r>
              <a:rPr lang="pl-PL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Użytkownicy mogą ustawić przypomnienia o nawożeniu roślin, bazując na ich specyficznych wymaganiach.</a:t>
            </a:r>
            <a:endParaRPr lang="pl-PL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Przypomnienia o przycinaniu i pielęgnacji</a:t>
            </a:r>
            <a:r>
              <a:rPr lang="pl-PL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System może przypominać o konieczności przycinania roślin, zmiany doniczek, czy innych czynnościach pielęgnacyjnych.</a:t>
            </a:r>
            <a:endParaRPr lang="pl-PL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Personalizowane harmonogramy</a:t>
            </a:r>
            <a:r>
              <a:rPr lang="pl-PL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Możliwość tworzenia harmonogramów na podstawie rodzaju rośliny i jej potrzeb pielęgnacyjnych.</a:t>
            </a:r>
            <a:endParaRPr lang="pl-PL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pl-PL" sz="1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Baza wiedzy o roślinach</a:t>
            </a:r>
            <a:endParaRPr lang="pl-PL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Poradnik roślinny</a:t>
            </a:r>
            <a:r>
              <a:rPr lang="pl-PL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System zawierać będzie bazę danych z informacjami o różnych gatunkach roślin, ich wymaganiach dotyczących pielęgnacji, nasłonecznienia, podlewania, nawożenia itp.</a:t>
            </a:r>
            <a:endParaRPr lang="pl-PL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FAQ i pomoc</a:t>
            </a:r>
            <a:r>
              <a:rPr lang="pl-PL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Możliwość zadawania pytań </a:t>
            </a:r>
            <a:r>
              <a:rPr lang="pl-PL" sz="140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chatbotowi</a:t>
            </a:r>
            <a:r>
              <a:rPr lang="pl-PL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oraz przeszukiwania często zadawanych pytań związanych z pielęgnacją roślin.</a:t>
            </a:r>
            <a:endParaRPr lang="pl-PL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Zalecenia i wskazówki</a:t>
            </a:r>
            <a:r>
              <a:rPr lang="pl-PL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System może dostarczać wskazówki i porady dotyczące optymalnych warunków dla roślin na podstawie wprowadzonych informacji o ich gatunku.</a:t>
            </a:r>
            <a:endParaRPr lang="pl-PL" sz="1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60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F6849B-9A71-AA62-56EC-CC9A415A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Wymagania funkcjonalne #2</a:t>
            </a:r>
            <a:r>
              <a:rPr lang="pl-PL" dirty="0">
                <a:solidFill>
                  <a:srgbClr val="FF0000"/>
                </a:solidFill>
              </a:rPr>
              <a:t> 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057418E-4615-E7CE-C358-4049CB437855}"/>
              </a:ext>
            </a:extLst>
          </p:cNvPr>
          <p:cNvSpPr txBox="1"/>
          <p:nvPr/>
        </p:nvSpPr>
        <p:spPr>
          <a:xfrm>
            <a:off x="1504749" y="1264555"/>
            <a:ext cx="9182501" cy="5574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pl-P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Śledzenie historii pielęgnacji</a:t>
            </a:r>
            <a:endParaRPr lang="pl-P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Rejestr działań pielęgnacyjnych</a:t>
            </a:r>
            <a:r>
              <a:rPr lang="pl-PL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Użytkownicy mogą zapisywać historię działań związanych z pielęgnacją roślin, takich jak daty podlewania, nawożenia, przycinania, zmiany doniczek.</a:t>
            </a:r>
            <a:endParaRPr lang="pl-P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Raporty o stanie roślin</a:t>
            </a:r>
            <a:r>
              <a:rPr lang="pl-PL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Możliwość generowania raportów o stanie roślin na podstawie zapisanej historii pielęgnacji, np. podsumowanie ostatnich działań, kondycji roślin.</a:t>
            </a:r>
            <a:endParaRPr lang="pl-PL" sz="14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buNone/>
            </a:pPr>
            <a:r>
              <a:rPr lang="pl-P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Przypomnienia o zakupach</a:t>
            </a:r>
            <a:endParaRPr lang="pl-P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Lista zakupów</a:t>
            </a:r>
            <a:r>
              <a:rPr lang="pl-PL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Użytkownicy mogą tworzyć listy zakupów na podstawie potrzeb roślin, np. nawozy, doniczki, akcesoria ogrodnicze.</a:t>
            </a:r>
            <a:endParaRPr lang="pl-P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Generowanie listy zakupów:</a:t>
            </a:r>
            <a:r>
              <a:rPr lang="pl-PL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AI będzie przygotowywało listę zakupów w zależności od rośliny.</a:t>
            </a:r>
            <a:r>
              <a:rPr lang="pl-P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l-P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algn="just">
              <a:buNone/>
            </a:pPr>
            <a:r>
              <a:rPr lang="pl-P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Współdzielenie i współpraca</a:t>
            </a:r>
            <a:endParaRPr lang="pl-P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Wspólne zarządzanie roślinami</a:t>
            </a:r>
            <a:r>
              <a:rPr lang="pl-PL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Możliwość zapraszania innych osób (np. współlokatorów, członków rodziny) do współdzielenia informacji o roślinach i działań pielęgnacyjnych.</a:t>
            </a:r>
            <a:endParaRPr lang="pl-P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pl-P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Kalendarz pielęgnacji</a:t>
            </a:r>
            <a:endParaRPr lang="pl-P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Kalendarz pielęgnacyjny</a:t>
            </a:r>
            <a:r>
              <a:rPr lang="pl-PL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Umożliwienie użytkownikowi przeglądania zaplanowanych działań pielęgnacyjnych (np. podlewania, nawożenia) w formie kalendarza.</a:t>
            </a:r>
            <a:endParaRPr lang="pl-P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Synchronizacja z kalendarzem</a:t>
            </a:r>
            <a:r>
              <a:rPr lang="pl-PL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Możliwość synchronizacji przypomnień o pielęgnacji roślin z popularnymi aplikacjami kalendarza, np. Google </a:t>
            </a:r>
            <a:r>
              <a:rPr lang="pl-PL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Calendar</a:t>
            </a:r>
            <a:r>
              <a:rPr lang="pl-PL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aby przypomnienia były widoczne obok innych zaplanowanych wydarzeń.</a:t>
            </a:r>
            <a:endParaRPr lang="pl-PL" sz="14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/>
            <a:r>
              <a:rPr lang="pl-PL" sz="14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Zarządzanie użytkownikami</a:t>
            </a:r>
            <a:endParaRPr lang="pl-PL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l-PL" sz="14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Rejestracja nowych użytkowników: </a:t>
            </a:r>
            <a:r>
              <a:rPr lang="pl-PL" sz="14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pl-PL" sz="14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ożliwość założenia konta poprzez konto Google.</a:t>
            </a:r>
            <a:endParaRPr lang="pl-PL" sz="1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400" b="1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Logowanie użytkownika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l-PL" sz="1400" b="1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Wylogowanie</a:t>
            </a:r>
          </a:p>
          <a:p>
            <a:pPr algn="just">
              <a:buNone/>
            </a:pPr>
            <a:r>
              <a:rPr lang="pl-P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Wielojęzyczność</a:t>
            </a:r>
            <a:endParaRPr lang="pl-P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Symbol" panose="05050102010706020507" pitchFamily="18" charset="2"/>
              <a:buChar char=""/>
            </a:pPr>
            <a:r>
              <a:rPr lang="pl-PL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Zmiana języka</a:t>
            </a:r>
            <a:r>
              <a:rPr lang="pl-PL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Możliwość zmiany języków – angielski oraz polski.</a:t>
            </a:r>
            <a:endParaRPr lang="pl-P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4490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414EFF-8129-0407-5FFA-B1B5DA0F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323" y="527567"/>
            <a:ext cx="7077704" cy="829082"/>
          </a:xfrm>
        </p:spPr>
        <p:txBody>
          <a:bodyPr anchor="ctr">
            <a:normAutofit/>
          </a:bodyPr>
          <a:lstStyle/>
          <a:p>
            <a:r>
              <a:rPr lang="pl-PL" sz="3100">
                <a:solidFill>
                  <a:schemeClr val="tx2">
                    <a:lumMod val="75000"/>
                  </a:schemeClr>
                </a:solidFill>
              </a:rPr>
              <a:t>Wymagania niefunkcjonalne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D5F92A-8009-8B0B-4413-E5C250A1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225" y="1211615"/>
            <a:ext cx="6455549" cy="4969114"/>
          </a:xfrm>
        </p:spPr>
        <p:txBody>
          <a:bodyPr anchor="ctr">
            <a:normAutofit/>
          </a:bodyPr>
          <a:lstStyle/>
          <a:p>
            <a:pPr marL="457200">
              <a:buNone/>
            </a:pPr>
            <a:r>
              <a:rPr lang="pl-PL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Użyteczność - 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Intuicyjny i przyjazny interfejs użytkownika.</a:t>
            </a:r>
            <a:endParaRPr lang="pl-PL" dirty="0">
              <a:solidFill>
                <a:schemeClr val="tx2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None/>
            </a:pPr>
            <a:r>
              <a:rPr lang="pl-PL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Dostępność - 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powinien być dostępny i stabilny przez 99% czasu.</a:t>
            </a:r>
            <a:endParaRPr lang="pl-PL" dirty="0">
              <a:solidFill>
                <a:schemeClr val="tx2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buNone/>
            </a:pPr>
            <a:r>
              <a:rPr lang="pl-PL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Wydajność - 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powinien reagować na akcje użytkownika w czasie nie dłuższym niż 2 sekundy.</a:t>
            </a:r>
            <a:endParaRPr lang="pl-PL" dirty="0">
              <a:solidFill>
                <a:schemeClr val="tx2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buNone/>
            </a:pPr>
            <a:r>
              <a:rPr lang="pl-PL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Bezpieczeństwo</a:t>
            </a:r>
            <a:r>
              <a:rPr lang="pl-PL" b="1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Hasła muszą być przechowywane w bezpieczny sposób przy wykorzystaniu algorytmów szyfrujących. </a:t>
            </a:r>
            <a:r>
              <a:rPr lang="pl-PL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//</a:t>
            </a:r>
            <a:r>
              <a:rPr lang="pl-PL">
                <a:solidFill>
                  <a:srgbClr val="FF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konkretna nazwa </a:t>
            </a:r>
            <a:endParaRPr lang="pl-PL" dirty="0">
              <a:solidFill>
                <a:schemeClr val="tx2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buNone/>
            </a:pPr>
            <a:r>
              <a:rPr lang="pl-PL" b="1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Skalowalność - </a:t>
            </a:r>
            <a:r>
              <a:rPr lang="pl-PL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System powinien mieć zdolność do obsługi rosnącej ilości nowych użytkowników. </a:t>
            </a:r>
            <a:r>
              <a:rPr lang="pl-PL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//konkretne liczby</a:t>
            </a:r>
            <a:endParaRPr lang="pl-PL" dirty="0">
              <a:solidFill>
                <a:schemeClr val="tx2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l-PL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20262"/>
      </p:ext>
    </p:extLst>
  </p:cSld>
  <p:clrMapOvr>
    <a:masterClrMapping/>
  </p:clrMapOvr>
</p:sld>
</file>

<file path=ppt/theme/theme1.xml><?xml version="1.0" encoding="utf-8"?>
<a:theme xmlns:a="http://schemas.openxmlformats.org/drawingml/2006/main" name="Smuga">
  <a:themeElements>
    <a:clrScheme name="Smug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mug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mug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1379</Words>
  <Application>Microsoft Office PowerPoint</Application>
  <PresentationFormat>Widescreen</PresentationFormat>
  <Paragraphs>244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Smuga</vt:lpstr>
      <vt:lpstr>Plantify</vt:lpstr>
      <vt:lpstr>Cel projektu</vt:lpstr>
      <vt:lpstr>Analiza istniejących rozwiązań</vt:lpstr>
      <vt:lpstr>Plantify</vt:lpstr>
      <vt:lpstr>Picture this</vt:lpstr>
      <vt:lpstr>Plant identification</vt:lpstr>
      <vt:lpstr>Wymagania funkcjonalne #1 // podzielić na oddzielne slajdy</vt:lpstr>
      <vt:lpstr>Wymagania funkcjonalne #2 </vt:lpstr>
      <vt:lpstr>Wymagania niefunkcjonalne</vt:lpstr>
      <vt:lpstr>Diagram przypadków użycia – Użytkownik niezalogowany</vt:lpstr>
      <vt:lpstr>Diagram przypadków użycia – Użytkownik zalogowany #1</vt:lpstr>
      <vt:lpstr>Diagram przypadków użycia – Użytkownik zalogowany #2</vt:lpstr>
      <vt:lpstr>Architektura rozwiązania</vt:lpstr>
      <vt:lpstr>Scenariusz - Rejestracja</vt:lpstr>
      <vt:lpstr>Scenariusz – Dodanie rośliny</vt:lpstr>
      <vt:lpstr>Scenariusz – Generowanie raportu o stanie roślin</vt:lpstr>
      <vt:lpstr>Scenariusz – Automatyczne generowanie listy zakupów</vt:lpstr>
      <vt:lpstr>Scenariusz – Wyświetlenie zaleceń i wskazówek </vt:lpstr>
      <vt:lpstr>Harmonogram prac</vt:lpstr>
      <vt:lpstr>Etap 1</vt:lpstr>
      <vt:lpstr>Etap 3</vt:lpstr>
      <vt:lpstr>Etap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Jan Śladowski</cp:lastModifiedBy>
  <cp:revision>2</cp:revision>
  <dcterms:created xsi:type="dcterms:W3CDTF">2025-04-01T15:10:59Z</dcterms:created>
  <dcterms:modified xsi:type="dcterms:W3CDTF">2025-04-08T18:06:01Z</dcterms:modified>
</cp:coreProperties>
</file>